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1" r:id="rId1"/>
  </p:sldMasterIdLst>
  <p:notesMasterIdLst>
    <p:notesMasterId r:id="rId27"/>
  </p:notesMasterIdLst>
  <p:sldIdLst>
    <p:sldId id="256" r:id="rId2"/>
    <p:sldId id="258" r:id="rId3"/>
    <p:sldId id="264" r:id="rId4"/>
    <p:sldId id="314" r:id="rId5"/>
    <p:sldId id="315" r:id="rId6"/>
    <p:sldId id="260" r:id="rId7"/>
    <p:sldId id="299" r:id="rId8"/>
    <p:sldId id="265" r:id="rId9"/>
    <p:sldId id="308" r:id="rId10"/>
    <p:sldId id="309" r:id="rId11"/>
    <p:sldId id="300" r:id="rId12"/>
    <p:sldId id="316" r:id="rId13"/>
    <p:sldId id="305" r:id="rId14"/>
    <p:sldId id="307" r:id="rId15"/>
    <p:sldId id="272" r:id="rId16"/>
    <p:sldId id="301" r:id="rId17"/>
    <p:sldId id="273" r:id="rId18"/>
    <p:sldId id="302" r:id="rId19"/>
    <p:sldId id="262" r:id="rId20"/>
    <p:sldId id="303" r:id="rId21"/>
    <p:sldId id="306" r:id="rId22"/>
    <p:sldId id="310" r:id="rId23"/>
    <p:sldId id="311" r:id="rId24"/>
    <p:sldId id="312" r:id="rId25"/>
    <p:sldId id="279" r:id="rId26"/>
  </p:sldIdLst>
  <p:sldSz cx="9144000" cy="5143500" type="screen16x9"/>
  <p:notesSz cx="6858000" cy="9144000"/>
  <p:embeddedFontLst>
    <p:embeddedFont>
      <p:font typeface="Overpass Black" panose="020B0600000101010101" charset="0"/>
      <p:bold r:id="rId28"/>
      <p:boldItalic r:id="rId29"/>
    </p:embeddedFont>
    <p:embeddedFont>
      <p:font typeface="Overpass ExtraBold" panose="020B0600000101010101" charset="0"/>
      <p:bold r:id="rId30"/>
      <p:boldItalic r:id="rId31"/>
    </p:embeddedFont>
    <p:embeddedFont>
      <p:font typeface="Overpass SemiBold" panose="020B0600000101010101" charset="0"/>
      <p:regular r:id="rId32"/>
      <p:bold r:id="rId33"/>
      <p:italic r:id="rId34"/>
      <p:boldItalic r:id="rId35"/>
    </p:embeddedFont>
    <p:embeddedFont>
      <p:font typeface="Quattrocento" panose="020B0600000101010101" charset="0"/>
      <p:regular r:id="rId36"/>
      <p:bold r:id="rId37"/>
    </p:embeddedFont>
    <p:embeddedFont>
      <p:font typeface="Source Sans Pro" panose="020B0503030403020204" pitchFamily="34" charset="0"/>
      <p:regular r:id="rId38"/>
      <p:bold r:id="rId39"/>
      <p:italic r:id="rId40"/>
      <p:boldItalic r:id="rId41"/>
    </p:embeddedFont>
    <p:embeddedFont>
      <p:font typeface="Yu Gothic" panose="020B0400000000000000" pitchFamily="34" charset="-128"/>
      <p:regular r:id="rId42"/>
      <p:bold r:id="rId43"/>
    </p:embeddedFont>
    <p:embeddedFont>
      <p:font typeface="Yu Gothic Light" panose="020B0300000000000000" pitchFamily="34" charset="-128"/>
      <p:regular r:id="rId44"/>
    </p:embeddedFont>
    <p:embeddedFont>
      <p:font typeface="나눔고딕" pitchFamily="2" charset="-127"/>
      <p:regular r:id="rId45"/>
      <p:bold r:id="rId46"/>
    </p:embeddedFont>
    <p:embeddedFont>
      <p:font typeface="맑은 고딕" panose="020B0503020000020004" pitchFamily="50" charset="-127"/>
      <p:regular r:id="rId47"/>
      <p:bold r:id="rId4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631">
          <p15:clr>
            <a:srgbClr val="0000FF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12AAB5"/>
    <a:srgbClr val="E7E2F2"/>
    <a:srgbClr val="2012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EB9207C-85AE-4F6B-B750-ADC3217A0E06}">
  <a:tblStyle styleId="{DEB9207C-85AE-4F6B-B750-ADC3217A0E0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3" d="100"/>
          <a:sy n="143" d="100"/>
        </p:scale>
        <p:origin x="684" y="114"/>
      </p:cViewPr>
      <p:guideLst>
        <p:guide orient="horz" pos="631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42" Type="http://schemas.openxmlformats.org/officeDocument/2006/relationships/font" Target="fonts/font15.fntdata"/><Relationship Id="rId47" Type="http://schemas.openxmlformats.org/officeDocument/2006/relationships/font" Target="fonts/font20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46" Type="http://schemas.openxmlformats.org/officeDocument/2006/relationships/font" Target="fonts/font19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41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font" Target="fonts/font13.fntdata"/><Relationship Id="rId45" Type="http://schemas.openxmlformats.org/officeDocument/2006/relationships/font" Target="fonts/font1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4" Type="http://schemas.openxmlformats.org/officeDocument/2006/relationships/font" Target="fonts/font17.fntdata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font" Target="fonts/font16.fntdata"/><Relationship Id="rId48" Type="http://schemas.openxmlformats.org/officeDocument/2006/relationships/font" Target="fonts/font21.fntdata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g86865d4646_0_4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3" name="Google Shape;1243;g86865d4646_0_4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8277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g86865d4646_0_15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8" name="Google Shape;728;g86865d4646_0_15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72117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86865d4646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Google Shape;547;g86865d4646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g86865d4646_0_15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8" name="Google Shape;728;g86865d4646_0_15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52240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2" name="Google Shape;1752;g86865d4646_0_25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3" name="Google Shape;1753;g86865d4646_0_25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g86865d4646_0_15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8" name="Google Shape;728;g86865d4646_0_15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52324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1" name="Google Shape;1801;g86865d4646_0_26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2" name="Google Shape;1802;g86865d4646_0_26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g86865d4646_0_15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8" name="Google Shape;728;g86865d4646_0_15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19939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86865d4646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Google Shape;547;g86865d4646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g86865d4646_0_15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8" name="Google Shape;728;g86865d4646_0_15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45517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8c7ef38d1c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8c7ef38d1c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86865d4646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86865d4646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020106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g86865d4646_0_15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8" name="Google Shape;728;g86865d4646_0_15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856167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g86865d4646_0_15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8" name="Google Shape;728;g86865d4646_0_15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7485880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g86865d4646_0_15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8" name="Google Shape;728;g86865d4646_0_15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658131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3" name="Google Shape;6233;g86865d4646_0_229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34" name="Google Shape;6234;g86865d4646_0_229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g86865d4646_0_15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8" name="Google Shape;728;g86865d4646_0_15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g86865d4646_0_1536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8" name="Google Shape;728;g86865d4646_0_15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76682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g86865d4646_0_1536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8" name="Google Shape;728;g86865d4646_0_15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54429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8c7ef38d1c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8c7ef38d1c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g86865d4646_0_15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8" name="Google Shape;728;g86865d4646_0_15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37894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g86865d4646_0_4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3" name="Google Shape;1243;g86865d4646_0_4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g86865d4646_0_15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8" name="Google Shape;728;g86865d4646_0_15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2097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 flipH="1">
            <a:off x="-643491" y="243550"/>
            <a:ext cx="6568991" cy="4899985"/>
          </a:xfrm>
          <a:custGeom>
            <a:avLst/>
            <a:gdLst/>
            <a:ahLst/>
            <a:cxnLst/>
            <a:rect l="l" t="t" r="r" b="b"/>
            <a:pathLst>
              <a:path w="157861" h="135172" extrusionOk="0">
                <a:moveTo>
                  <a:pt x="144416" y="32024"/>
                </a:moveTo>
                <a:cubicBezTo>
                  <a:pt x="149529" y="48436"/>
                  <a:pt x="157860" y="81258"/>
                  <a:pt x="121477" y="72699"/>
                </a:cubicBezTo>
                <a:lnTo>
                  <a:pt x="121477" y="72699"/>
                </a:lnTo>
                <a:cubicBezTo>
                  <a:pt x="84386" y="63980"/>
                  <a:pt x="66856" y="57292"/>
                  <a:pt x="69001" y="77287"/>
                </a:cubicBezTo>
                <a:lnTo>
                  <a:pt x="69001" y="77287"/>
                </a:lnTo>
                <a:cubicBezTo>
                  <a:pt x="71010" y="95958"/>
                  <a:pt x="57155" y="92580"/>
                  <a:pt x="46518" y="89795"/>
                </a:cubicBezTo>
                <a:lnTo>
                  <a:pt x="46518" y="89795"/>
                </a:lnTo>
                <a:cubicBezTo>
                  <a:pt x="38050" y="87581"/>
                  <a:pt x="23419" y="86531"/>
                  <a:pt x="20018" y="94451"/>
                </a:cubicBezTo>
                <a:lnTo>
                  <a:pt x="20018" y="94451"/>
                </a:lnTo>
                <a:cubicBezTo>
                  <a:pt x="18671" y="97533"/>
                  <a:pt x="19813" y="102052"/>
                  <a:pt x="25063" y="108489"/>
                </a:cubicBezTo>
                <a:lnTo>
                  <a:pt x="25063" y="108489"/>
                </a:lnTo>
                <a:cubicBezTo>
                  <a:pt x="39716" y="126452"/>
                  <a:pt x="13125" y="135172"/>
                  <a:pt x="0" y="135172"/>
                </a:cubicBezTo>
                <a:lnTo>
                  <a:pt x="0" y="135172"/>
                </a:lnTo>
                <a:lnTo>
                  <a:pt x="155989" y="135172"/>
                </a:lnTo>
                <a:lnTo>
                  <a:pt x="155989" y="0"/>
                </a:lnTo>
                <a:cubicBezTo>
                  <a:pt x="155989" y="0"/>
                  <a:pt x="137568" y="10021"/>
                  <a:pt x="144416" y="32024"/>
                </a:cubicBez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581000" y="838988"/>
            <a:ext cx="4353900" cy="165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720000" y="3580013"/>
            <a:ext cx="2859600" cy="92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5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13_1_1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1" name="Google Shape;131;p22"/>
          <p:cNvGrpSpPr/>
          <p:nvPr/>
        </p:nvGrpSpPr>
        <p:grpSpPr>
          <a:xfrm>
            <a:off x="3215200" y="0"/>
            <a:ext cx="6007006" cy="5143633"/>
            <a:chOff x="3215200" y="0"/>
            <a:chExt cx="6007006" cy="5143633"/>
          </a:xfrm>
        </p:grpSpPr>
        <p:sp>
          <p:nvSpPr>
            <p:cNvPr id="132" name="Google Shape;132;p22"/>
            <p:cNvSpPr/>
            <p:nvPr/>
          </p:nvSpPr>
          <p:spPr>
            <a:xfrm>
              <a:off x="3215200" y="0"/>
              <a:ext cx="6007006" cy="5143633"/>
            </a:xfrm>
            <a:custGeom>
              <a:avLst/>
              <a:gdLst/>
              <a:ahLst/>
              <a:cxnLst/>
              <a:rect l="l" t="t" r="r" b="b"/>
              <a:pathLst>
                <a:path w="157861" h="135172" extrusionOk="0">
                  <a:moveTo>
                    <a:pt x="144416" y="32024"/>
                  </a:moveTo>
                  <a:cubicBezTo>
                    <a:pt x="149529" y="48436"/>
                    <a:pt x="157860" y="81258"/>
                    <a:pt x="121477" y="72699"/>
                  </a:cubicBezTo>
                  <a:lnTo>
                    <a:pt x="121477" y="72699"/>
                  </a:lnTo>
                  <a:cubicBezTo>
                    <a:pt x="84386" y="63980"/>
                    <a:pt x="66856" y="57292"/>
                    <a:pt x="69001" y="77287"/>
                  </a:cubicBezTo>
                  <a:lnTo>
                    <a:pt x="69001" y="77287"/>
                  </a:lnTo>
                  <a:cubicBezTo>
                    <a:pt x="71010" y="95958"/>
                    <a:pt x="57155" y="92580"/>
                    <a:pt x="46518" y="89795"/>
                  </a:cubicBezTo>
                  <a:lnTo>
                    <a:pt x="46518" y="89795"/>
                  </a:lnTo>
                  <a:cubicBezTo>
                    <a:pt x="38050" y="87581"/>
                    <a:pt x="23419" y="86531"/>
                    <a:pt x="20018" y="94451"/>
                  </a:cubicBezTo>
                  <a:lnTo>
                    <a:pt x="20018" y="94451"/>
                  </a:lnTo>
                  <a:cubicBezTo>
                    <a:pt x="18671" y="97533"/>
                    <a:pt x="19813" y="102052"/>
                    <a:pt x="25063" y="108489"/>
                  </a:cubicBezTo>
                  <a:lnTo>
                    <a:pt x="25063" y="108489"/>
                  </a:lnTo>
                  <a:cubicBezTo>
                    <a:pt x="39716" y="126452"/>
                    <a:pt x="13125" y="135172"/>
                    <a:pt x="0" y="135172"/>
                  </a:cubicBezTo>
                  <a:lnTo>
                    <a:pt x="0" y="135172"/>
                  </a:lnTo>
                  <a:lnTo>
                    <a:pt x="155989" y="135172"/>
                  </a:lnTo>
                  <a:lnTo>
                    <a:pt x="155989" y="0"/>
                  </a:lnTo>
                  <a:cubicBezTo>
                    <a:pt x="155989" y="0"/>
                    <a:pt x="137568" y="10021"/>
                    <a:pt x="144416" y="32024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22"/>
            <p:cNvSpPr/>
            <p:nvPr/>
          </p:nvSpPr>
          <p:spPr>
            <a:xfrm rot="308951">
              <a:off x="4736893" y="868725"/>
              <a:ext cx="3664166" cy="2975304"/>
            </a:xfrm>
            <a:custGeom>
              <a:avLst/>
              <a:gdLst/>
              <a:ahLst/>
              <a:cxnLst/>
              <a:rect l="l" t="t" r="r" b="b"/>
              <a:pathLst>
                <a:path w="131806" h="90303" extrusionOk="0">
                  <a:moveTo>
                    <a:pt x="4737" y="90001"/>
                  </a:moveTo>
                  <a:cubicBezTo>
                    <a:pt x="1354" y="84087"/>
                    <a:pt x="0" y="77094"/>
                    <a:pt x="602" y="70327"/>
                  </a:cubicBezTo>
                  <a:cubicBezTo>
                    <a:pt x="928" y="66768"/>
                    <a:pt x="1755" y="63184"/>
                    <a:pt x="3183" y="59926"/>
                  </a:cubicBezTo>
                  <a:cubicBezTo>
                    <a:pt x="4537" y="56843"/>
                    <a:pt x="6366" y="53986"/>
                    <a:pt x="6216" y="50502"/>
                  </a:cubicBezTo>
                  <a:cubicBezTo>
                    <a:pt x="6066" y="47069"/>
                    <a:pt x="4035" y="43635"/>
                    <a:pt x="5138" y="40377"/>
                  </a:cubicBezTo>
                  <a:cubicBezTo>
                    <a:pt x="7143" y="34337"/>
                    <a:pt x="16291" y="34212"/>
                    <a:pt x="21128" y="31881"/>
                  </a:cubicBezTo>
                  <a:cubicBezTo>
                    <a:pt x="28046" y="28573"/>
                    <a:pt x="29675" y="21931"/>
                    <a:pt x="33309" y="15866"/>
                  </a:cubicBezTo>
                  <a:cubicBezTo>
                    <a:pt x="36943" y="9826"/>
                    <a:pt x="42482" y="4838"/>
                    <a:pt x="49123" y="2407"/>
                  </a:cubicBezTo>
                  <a:cubicBezTo>
                    <a:pt x="55765" y="1"/>
                    <a:pt x="63459" y="302"/>
                    <a:pt x="69600" y="3760"/>
                  </a:cubicBezTo>
                  <a:cubicBezTo>
                    <a:pt x="72632" y="5465"/>
                    <a:pt x="74537" y="7545"/>
                    <a:pt x="76066" y="10653"/>
                  </a:cubicBezTo>
                  <a:cubicBezTo>
                    <a:pt x="77219" y="12983"/>
                    <a:pt x="78347" y="15490"/>
                    <a:pt x="80502" y="16943"/>
                  </a:cubicBezTo>
                  <a:cubicBezTo>
                    <a:pt x="83184" y="18748"/>
                    <a:pt x="86467" y="18222"/>
                    <a:pt x="89525" y="18472"/>
                  </a:cubicBezTo>
                  <a:cubicBezTo>
                    <a:pt x="96392" y="19049"/>
                    <a:pt x="103284" y="21480"/>
                    <a:pt x="108472" y="26116"/>
                  </a:cubicBezTo>
                  <a:cubicBezTo>
                    <a:pt x="110953" y="28372"/>
                    <a:pt x="112983" y="31129"/>
                    <a:pt x="114312" y="34212"/>
                  </a:cubicBezTo>
                  <a:cubicBezTo>
                    <a:pt x="115640" y="37269"/>
                    <a:pt x="116292" y="40703"/>
                    <a:pt x="118272" y="43410"/>
                  </a:cubicBezTo>
                  <a:cubicBezTo>
                    <a:pt x="120202" y="46041"/>
                    <a:pt x="123234" y="47620"/>
                    <a:pt x="125039" y="50352"/>
                  </a:cubicBezTo>
                  <a:cubicBezTo>
                    <a:pt x="127395" y="53886"/>
                    <a:pt x="125415" y="57771"/>
                    <a:pt x="125941" y="61630"/>
                  </a:cubicBezTo>
                  <a:cubicBezTo>
                    <a:pt x="126768" y="67746"/>
                    <a:pt x="131806" y="76342"/>
                    <a:pt x="127420" y="82182"/>
                  </a:cubicBezTo>
                  <a:cubicBezTo>
                    <a:pt x="125665" y="84538"/>
                    <a:pt x="123109" y="84312"/>
                    <a:pt x="120427" y="84287"/>
                  </a:cubicBezTo>
                  <a:cubicBezTo>
                    <a:pt x="116943" y="84287"/>
                    <a:pt x="113159" y="84011"/>
                    <a:pt x="109826" y="82959"/>
                  </a:cubicBezTo>
                  <a:cubicBezTo>
                    <a:pt x="106943" y="82031"/>
                    <a:pt x="104161" y="80879"/>
                    <a:pt x="101129" y="80753"/>
                  </a:cubicBezTo>
                  <a:cubicBezTo>
                    <a:pt x="98898" y="80653"/>
                    <a:pt x="96642" y="80478"/>
                    <a:pt x="94412" y="80453"/>
                  </a:cubicBezTo>
                  <a:cubicBezTo>
                    <a:pt x="92983" y="80427"/>
                    <a:pt x="91480" y="80854"/>
                    <a:pt x="90026" y="81004"/>
                  </a:cubicBezTo>
                  <a:lnTo>
                    <a:pt x="80903" y="81956"/>
                  </a:lnTo>
                  <a:cubicBezTo>
                    <a:pt x="74161" y="82683"/>
                    <a:pt x="67394" y="83385"/>
                    <a:pt x="60652" y="84112"/>
                  </a:cubicBezTo>
                  <a:cubicBezTo>
                    <a:pt x="47745" y="85465"/>
                    <a:pt x="34863" y="86818"/>
                    <a:pt x="21955" y="88197"/>
                  </a:cubicBezTo>
                  <a:cubicBezTo>
                    <a:pt x="17795" y="88623"/>
                    <a:pt x="13609" y="89074"/>
                    <a:pt x="9424" y="89525"/>
                  </a:cubicBezTo>
                  <a:cubicBezTo>
                    <a:pt x="9098" y="89550"/>
                    <a:pt x="4888" y="90302"/>
                    <a:pt x="4737" y="900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4" name="Google Shape;134;p22"/>
          <p:cNvSpPr txBox="1">
            <a:spLocks noGrp="1"/>
          </p:cNvSpPr>
          <p:nvPr>
            <p:ph type="ctrTitle"/>
          </p:nvPr>
        </p:nvSpPr>
        <p:spPr>
          <a:xfrm>
            <a:off x="719240" y="511067"/>
            <a:ext cx="3076800" cy="60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35" name="Google Shape;135;p22"/>
          <p:cNvSpPr txBox="1">
            <a:spLocks noGrp="1"/>
          </p:cNvSpPr>
          <p:nvPr>
            <p:ph type="subTitle" idx="1"/>
          </p:nvPr>
        </p:nvSpPr>
        <p:spPr>
          <a:xfrm>
            <a:off x="720000" y="1985655"/>
            <a:ext cx="2607600" cy="151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4_1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/>
          <p:nvPr/>
        </p:nvSpPr>
        <p:spPr>
          <a:xfrm rot="10800000">
            <a:off x="-32145" y="0"/>
            <a:ext cx="2650881" cy="2269876"/>
          </a:xfrm>
          <a:custGeom>
            <a:avLst/>
            <a:gdLst/>
            <a:ahLst/>
            <a:cxnLst/>
            <a:rect l="l" t="t" r="r" b="b"/>
            <a:pathLst>
              <a:path w="157861" h="135172" extrusionOk="0">
                <a:moveTo>
                  <a:pt x="144416" y="32024"/>
                </a:moveTo>
                <a:cubicBezTo>
                  <a:pt x="149529" y="48436"/>
                  <a:pt x="157860" y="81258"/>
                  <a:pt x="121477" y="72699"/>
                </a:cubicBezTo>
                <a:lnTo>
                  <a:pt x="121477" y="72699"/>
                </a:lnTo>
                <a:cubicBezTo>
                  <a:pt x="84386" y="63980"/>
                  <a:pt x="66856" y="57292"/>
                  <a:pt x="69001" y="77287"/>
                </a:cubicBezTo>
                <a:lnTo>
                  <a:pt x="69001" y="77287"/>
                </a:lnTo>
                <a:cubicBezTo>
                  <a:pt x="71010" y="95958"/>
                  <a:pt x="57155" y="92580"/>
                  <a:pt x="46518" y="89795"/>
                </a:cubicBezTo>
                <a:lnTo>
                  <a:pt x="46518" y="89795"/>
                </a:lnTo>
                <a:cubicBezTo>
                  <a:pt x="38050" y="87581"/>
                  <a:pt x="23419" y="86531"/>
                  <a:pt x="20018" y="94451"/>
                </a:cubicBezTo>
                <a:lnTo>
                  <a:pt x="20018" y="94451"/>
                </a:lnTo>
                <a:cubicBezTo>
                  <a:pt x="18671" y="97533"/>
                  <a:pt x="19813" y="102052"/>
                  <a:pt x="25063" y="108489"/>
                </a:cubicBezTo>
                <a:lnTo>
                  <a:pt x="25063" y="108489"/>
                </a:lnTo>
                <a:cubicBezTo>
                  <a:pt x="39716" y="126452"/>
                  <a:pt x="13125" y="135172"/>
                  <a:pt x="0" y="135172"/>
                </a:cubicBezTo>
                <a:lnTo>
                  <a:pt x="0" y="135172"/>
                </a:lnTo>
                <a:lnTo>
                  <a:pt x="155989" y="135172"/>
                </a:lnTo>
                <a:lnTo>
                  <a:pt x="155989" y="0"/>
                </a:lnTo>
                <a:cubicBezTo>
                  <a:pt x="155989" y="0"/>
                  <a:pt x="137568" y="10021"/>
                  <a:pt x="144416" y="32024"/>
                </a:cubicBez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10"/>
          <p:cNvSpPr/>
          <p:nvPr/>
        </p:nvSpPr>
        <p:spPr>
          <a:xfrm>
            <a:off x="5773361" y="2948675"/>
            <a:ext cx="3406995" cy="2206336"/>
          </a:xfrm>
          <a:custGeom>
            <a:avLst/>
            <a:gdLst/>
            <a:ahLst/>
            <a:cxnLst/>
            <a:rect l="l" t="t" r="r" b="b"/>
            <a:pathLst>
              <a:path w="86144" h="55786" extrusionOk="0">
                <a:moveTo>
                  <a:pt x="73909" y="1"/>
                </a:moveTo>
                <a:cubicBezTo>
                  <a:pt x="70234" y="1"/>
                  <a:pt x="66970" y="640"/>
                  <a:pt x="66149" y="2785"/>
                </a:cubicBezTo>
                <a:cubicBezTo>
                  <a:pt x="64154" y="7945"/>
                  <a:pt x="83985" y="13331"/>
                  <a:pt x="52678" y="13331"/>
                </a:cubicBezTo>
                <a:cubicBezTo>
                  <a:pt x="51023" y="13331"/>
                  <a:pt x="49224" y="13316"/>
                  <a:pt x="47272" y="13285"/>
                </a:cubicBezTo>
                <a:cubicBezTo>
                  <a:pt x="46348" y="13271"/>
                  <a:pt x="45442" y="13264"/>
                  <a:pt x="44552" y="13264"/>
                </a:cubicBezTo>
                <a:cubicBezTo>
                  <a:pt x="8006" y="13264"/>
                  <a:pt x="1" y="24880"/>
                  <a:pt x="1" y="24880"/>
                </a:cubicBezTo>
                <a:cubicBezTo>
                  <a:pt x="4383" y="30883"/>
                  <a:pt x="35517" y="22712"/>
                  <a:pt x="37183" y="37936"/>
                </a:cubicBezTo>
                <a:cubicBezTo>
                  <a:pt x="38849" y="53138"/>
                  <a:pt x="5068" y="55786"/>
                  <a:pt x="5068" y="55786"/>
                </a:cubicBezTo>
                <a:lnTo>
                  <a:pt x="86144" y="55786"/>
                </a:lnTo>
                <a:lnTo>
                  <a:pt x="86144" y="1530"/>
                </a:lnTo>
                <a:cubicBezTo>
                  <a:pt x="86144" y="1530"/>
                  <a:pt x="79547" y="1"/>
                  <a:pt x="7390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10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817486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>
            <a:off x="2649384" y="243550"/>
            <a:ext cx="6568991" cy="4899985"/>
          </a:xfrm>
          <a:custGeom>
            <a:avLst/>
            <a:gdLst/>
            <a:ahLst/>
            <a:cxnLst/>
            <a:rect l="l" t="t" r="r" b="b"/>
            <a:pathLst>
              <a:path w="157861" h="135172" extrusionOk="0">
                <a:moveTo>
                  <a:pt x="144416" y="32024"/>
                </a:moveTo>
                <a:cubicBezTo>
                  <a:pt x="149529" y="48436"/>
                  <a:pt x="157860" y="81258"/>
                  <a:pt x="121477" y="72699"/>
                </a:cubicBezTo>
                <a:lnTo>
                  <a:pt x="121477" y="72699"/>
                </a:lnTo>
                <a:cubicBezTo>
                  <a:pt x="84386" y="63980"/>
                  <a:pt x="66856" y="57292"/>
                  <a:pt x="69001" y="77287"/>
                </a:cubicBezTo>
                <a:lnTo>
                  <a:pt x="69001" y="77287"/>
                </a:lnTo>
                <a:cubicBezTo>
                  <a:pt x="71010" y="95958"/>
                  <a:pt x="57155" y="92580"/>
                  <a:pt x="46518" y="89795"/>
                </a:cubicBezTo>
                <a:lnTo>
                  <a:pt x="46518" y="89795"/>
                </a:lnTo>
                <a:cubicBezTo>
                  <a:pt x="38050" y="87581"/>
                  <a:pt x="23419" y="86531"/>
                  <a:pt x="20018" y="94451"/>
                </a:cubicBezTo>
                <a:lnTo>
                  <a:pt x="20018" y="94451"/>
                </a:lnTo>
                <a:cubicBezTo>
                  <a:pt x="18671" y="97533"/>
                  <a:pt x="19813" y="102052"/>
                  <a:pt x="25063" y="108489"/>
                </a:cubicBezTo>
                <a:lnTo>
                  <a:pt x="25063" y="108489"/>
                </a:lnTo>
                <a:cubicBezTo>
                  <a:pt x="39716" y="126452"/>
                  <a:pt x="13125" y="135172"/>
                  <a:pt x="0" y="135172"/>
                </a:cubicBezTo>
                <a:lnTo>
                  <a:pt x="0" y="135172"/>
                </a:lnTo>
                <a:lnTo>
                  <a:pt x="155989" y="135172"/>
                </a:lnTo>
                <a:lnTo>
                  <a:pt x="155989" y="0"/>
                </a:lnTo>
                <a:cubicBezTo>
                  <a:pt x="155989" y="0"/>
                  <a:pt x="137568" y="10021"/>
                  <a:pt x="144416" y="32024"/>
                </a:cubicBez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3"/>
          <p:cNvSpPr/>
          <p:nvPr/>
        </p:nvSpPr>
        <p:spPr>
          <a:xfrm rot="-308951" flipH="1">
            <a:off x="531846" y="733688"/>
            <a:ext cx="3664166" cy="2510395"/>
          </a:xfrm>
          <a:custGeom>
            <a:avLst/>
            <a:gdLst/>
            <a:ahLst/>
            <a:cxnLst/>
            <a:rect l="l" t="t" r="r" b="b"/>
            <a:pathLst>
              <a:path w="131806" h="90303" extrusionOk="0">
                <a:moveTo>
                  <a:pt x="4737" y="90001"/>
                </a:moveTo>
                <a:cubicBezTo>
                  <a:pt x="1354" y="84087"/>
                  <a:pt x="0" y="77094"/>
                  <a:pt x="602" y="70327"/>
                </a:cubicBezTo>
                <a:cubicBezTo>
                  <a:pt x="928" y="66768"/>
                  <a:pt x="1755" y="63184"/>
                  <a:pt x="3183" y="59926"/>
                </a:cubicBezTo>
                <a:cubicBezTo>
                  <a:pt x="4537" y="56843"/>
                  <a:pt x="6366" y="53986"/>
                  <a:pt x="6216" y="50502"/>
                </a:cubicBezTo>
                <a:cubicBezTo>
                  <a:pt x="6066" y="47069"/>
                  <a:pt x="4035" y="43635"/>
                  <a:pt x="5138" y="40377"/>
                </a:cubicBezTo>
                <a:cubicBezTo>
                  <a:pt x="7143" y="34337"/>
                  <a:pt x="16291" y="34212"/>
                  <a:pt x="21128" y="31881"/>
                </a:cubicBezTo>
                <a:cubicBezTo>
                  <a:pt x="28046" y="28573"/>
                  <a:pt x="29675" y="21931"/>
                  <a:pt x="33309" y="15866"/>
                </a:cubicBezTo>
                <a:cubicBezTo>
                  <a:pt x="36943" y="9826"/>
                  <a:pt x="42482" y="4838"/>
                  <a:pt x="49123" y="2407"/>
                </a:cubicBezTo>
                <a:cubicBezTo>
                  <a:pt x="55765" y="1"/>
                  <a:pt x="63459" y="302"/>
                  <a:pt x="69600" y="3760"/>
                </a:cubicBezTo>
                <a:cubicBezTo>
                  <a:pt x="72632" y="5465"/>
                  <a:pt x="74537" y="7545"/>
                  <a:pt x="76066" y="10653"/>
                </a:cubicBezTo>
                <a:cubicBezTo>
                  <a:pt x="77219" y="12983"/>
                  <a:pt x="78347" y="15490"/>
                  <a:pt x="80502" y="16943"/>
                </a:cubicBezTo>
                <a:cubicBezTo>
                  <a:pt x="83184" y="18748"/>
                  <a:pt x="86467" y="18222"/>
                  <a:pt x="89525" y="18472"/>
                </a:cubicBezTo>
                <a:cubicBezTo>
                  <a:pt x="96392" y="19049"/>
                  <a:pt x="103284" y="21480"/>
                  <a:pt x="108472" y="26116"/>
                </a:cubicBezTo>
                <a:cubicBezTo>
                  <a:pt x="110953" y="28372"/>
                  <a:pt x="112983" y="31129"/>
                  <a:pt x="114312" y="34212"/>
                </a:cubicBezTo>
                <a:cubicBezTo>
                  <a:pt x="115640" y="37269"/>
                  <a:pt x="116292" y="40703"/>
                  <a:pt x="118272" y="43410"/>
                </a:cubicBezTo>
                <a:cubicBezTo>
                  <a:pt x="120202" y="46041"/>
                  <a:pt x="123234" y="47620"/>
                  <a:pt x="125039" y="50352"/>
                </a:cubicBezTo>
                <a:cubicBezTo>
                  <a:pt x="127395" y="53886"/>
                  <a:pt x="125415" y="57771"/>
                  <a:pt x="125941" y="61630"/>
                </a:cubicBezTo>
                <a:cubicBezTo>
                  <a:pt x="126768" y="67746"/>
                  <a:pt x="131806" y="76342"/>
                  <a:pt x="127420" y="82182"/>
                </a:cubicBezTo>
                <a:cubicBezTo>
                  <a:pt x="125665" y="84538"/>
                  <a:pt x="123109" y="84312"/>
                  <a:pt x="120427" y="84287"/>
                </a:cubicBezTo>
                <a:cubicBezTo>
                  <a:pt x="116943" y="84287"/>
                  <a:pt x="113159" y="84011"/>
                  <a:pt x="109826" y="82959"/>
                </a:cubicBezTo>
                <a:cubicBezTo>
                  <a:pt x="106943" y="82031"/>
                  <a:pt x="104161" y="80879"/>
                  <a:pt x="101129" y="80753"/>
                </a:cubicBezTo>
                <a:cubicBezTo>
                  <a:pt x="98898" y="80653"/>
                  <a:pt x="96642" y="80478"/>
                  <a:pt x="94412" y="80453"/>
                </a:cubicBezTo>
                <a:cubicBezTo>
                  <a:pt x="92983" y="80427"/>
                  <a:pt x="91480" y="80854"/>
                  <a:pt x="90026" y="81004"/>
                </a:cubicBezTo>
                <a:lnTo>
                  <a:pt x="80903" y="81956"/>
                </a:lnTo>
                <a:cubicBezTo>
                  <a:pt x="74161" y="82683"/>
                  <a:pt x="67394" y="83385"/>
                  <a:pt x="60652" y="84112"/>
                </a:cubicBezTo>
                <a:cubicBezTo>
                  <a:pt x="47745" y="85465"/>
                  <a:pt x="34863" y="86818"/>
                  <a:pt x="21955" y="88197"/>
                </a:cubicBezTo>
                <a:cubicBezTo>
                  <a:pt x="17795" y="88623"/>
                  <a:pt x="13609" y="89074"/>
                  <a:pt x="9424" y="89525"/>
                </a:cubicBezTo>
                <a:cubicBezTo>
                  <a:pt x="9098" y="89550"/>
                  <a:pt x="4888" y="90302"/>
                  <a:pt x="4737" y="9000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4900225" y="1918375"/>
            <a:ext cx="3523500" cy="130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2" hasCustomPrompt="1"/>
          </p:nvPr>
        </p:nvSpPr>
        <p:spPr>
          <a:xfrm>
            <a:off x="7057500" y="1073425"/>
            <a:ext cx="1366500" cy="52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5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5599200" y="3544225"/>
            <a:ext cx="2824800" cy="52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/>
          <p:nvPr/>
        </p:nvSpPr>
        <p:spPr>
          <a:xfrm rot="10800000" flipH="1">
            <a:off x="6757152" y="0"/>
            <a:ext cx="2650881" cy="2269876"/>
          </a:xfrm>
          <a:custGeom>
            <a:avLst/>
            <a:gdLst/>
            <a:ahLst/>
            <a:cxnLst/>
            <a:rect l="l" t="t" r="r" b="b"/>
            <a:pathLst>
              <a:path w="157861" h="135172" extrusionOk="0">
                <a:moveTo>
                  <a:pt x="144416" y="32024"/>
                </a:moveTo>
                <a:cubicBezTo>
                  <a:pt x="149529" y="48436"/>
                  <a:pt x="157860" y="81258"/>
                  <a:pt x="121477" y="72699"/>
                </a:cubicBezTo>
                <a:lnTo>
                  <a:pt x="121477" y="72699"/>
                </a:lnTo>
                <a:cubicBezTo>
                  <a:pt x="84386" y="63980"/>
                  <a:pt x="66856" y="57292"/>
                  <a:pt x="69001" y="77287"/>
                </a:cubicBezTo>
                <a:lnTo>
                  <a:pt x="69001" y="77287"/>
                </a:lnTo>
                <a:cubicBezTo>
                  <a:pt x="71010" y="95958"/>
                  <a:pt x="57155" y="92580"/>
                  <a:pt x="46518" y="89795"/>
                </a:cubicBezTo>
                <a:lnTo>
                  <a:pt x="46518" y="89795"/>
                </a:lnTo>
                <a:cubicBezTo>
                  <a:pt x="38050" y="87581"/>
                  <a:pt x="23419" y="86531"/>
                  <a:pt x="20018" y="94451"/>
                </a:cubicBezTo>
                <a:lnTo>
                  <a:pt x="20018" y="94451"/>
                </a:lnTo>
                <a:cubicBezTo>
                  <a:pt x="18671" y="97533"/>
                  <a:pt x="19813" y="102052"/>
                  <a:pt x="25063" y="108489"/>
                </a:cubicBezTo>
                <a:lnTo>
                  <a:pt x="25063" y="108489"/>
                </a:lnTo>
                <a:cubicBezTo>
                  <a:pt x="39716" y="126452"/>
                  <a:pt x="13125" y="135172"/>
                  <a:pt x="0" y="135172"/>
                </a:cubicBezTo>
                <a:lnTo>
                  <a:pt x="0" y="135172"/>
                </a:lnTo>
                <a:lnTo>
                  <a:pt x="155989" y="135172"/>
                </a:lnTo>
                <a:lnTo>
                  <a:pt x="155989" y="0"/>
                </a:lnTo>
                <a:cubicBezTo>
                  <a:pt x="155989" y="0"/>
                  <a:pt x="137568" y="10021"/>
                  <a:pt x="144416" y="32024"/>
                </a:cubicBez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6"/>
          <p:cNvSpPr/>
          <p:nvPr/>
        </p:nvSpPr>
        <p:spPr>
          <a:xfrm flipH="1">
            <a:off x="-81775" y="0"/>
            <a:ext cx="6007006" cy="5143633"/>
          </a:xfrm>
          <a:custGeom>
            <a:avLst/>
            <a:gdLst/>
            <a:ahLst/>
            <a:cxnLst/>
            <a:rect l="l" t="t" r="r" b="b"/>
            <a:pathLst>
              <a:path w="157861" h="135172" extrusionOk="0">
                <a:moveTo>
                  <a:pt x="144416" y="32024"/>
                </a:moveTo>
                <a:cubicBezTo>
                  <a:pt x="149529" y="48436"/>
                  <a:pt x="157860" y="81258"/>
                  <a:pt x="121477" y="72699"/>
                </a:cubicBezTo>
                <a:lnTo>
                  <a:pt x="121477" y="72699"/>
                </a:lnTo>
                <a:cubicBezTo>
                  <a:pt x="84386" y="63980"/>
                  <a:pt x="66856" y="57292"/>
                  <a:pt x="69001" y="77287"/>
                </a:cubicBezTo>
                <a:lnTo>
                  <a:pt x="69001" y="77287"/>
                </a:lnTo>
                <a:cubicBezTo>
                  <a:pt x="71010" y="95958"/>
                  <a:pt x="57155" y="92580"/>
                  <a:pt x="46518" y="89795"/>
                </a:cubicBezTo>
                <a:lnTo>
                  <a:pt x="46518" y="89795"/>
                </a:lnTo>
                <a:cubicBezTo>
                  <a:pt x="38050" y="87581"/>
                  <a:pt x="23419" y="86531"/>
                  <a:pt x="20018" y="94451"/>
                </a:cubicBezTo>
                <a:lnTo>
                  <a:pt x="20018" y="94451"/>
                </a:lnTo>
                <a:cubicBezTo>
                  <a:pt x="18671" y="97533"/>
                  <a:pt x="19813" y="102052"/>
                  <a:pt x="25063" y="108489"/>
                </a:cubicBezTo>
                <a:lnTo>
                  <a:pt x="25063" y="108489"/>
                </a:lnTo>
                <a:cubicBezTo>
                  <a:pt x="39716" y="126452"/>
                  <a:pt x="13125" y="135172"/>
                  <a:pt x="0" y="135172"/>
                </a:cubicBezTo>
                <a:lnTo>
                  <a:pt x="0" y="135172"/>
                </a:lnTo>
                <a:lnTo>
                  <a:pt x="155989" y="135172"/>
                </a:lnTo>
                <a:lnTo>
                  <a:pt x="155989" y="0"/>
                </a:lnTo>
                <a:cubicBezTo>
                  <a:pt x="155989" y="0"/>
                  <a:pt x="137568" y="10021"/>
                  <a:pt x="144416" y="32024"/>
                </a:cubicBez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5">
    <p:bg>
      <p:bgPr>
        <a:solidFill>
          <a:schemeClr val="lt1"/>
        </a:solid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/>
          <p:nvPr/>
        </p:nvSpPr>
        <p:spPr>
          <a:xfrm rot="-308984" flipH="1">
            <a:off x="3376794" y="154281"/>
            <a:ext cx="8069112" cy="5528315"/>
          </a:xfrm>
          <a:custGeom>
            <a:avLst/>
            <a:gdLst/>
            <a:ahLst/>
            <a:cxnLst/>
            <a:rect l="l" t="t" r="r" b="b"/>
            <a:pathLst>
              <a:path w="131806" h="90303" extrusionOk="0">
                <a:moveTo>
                  <a:pt x="4737" y="90001"/>
                </a:moveTo>
                <a:cubicBezTo>
                  <a:pt x="1354" y="84087"/>
                  <a:pt x="0" y="77094"/>
                  <a:pt x="602" y="70327"/>
                </a:cubicBezTo>
                <a:cubicBezTo>
                  <a:pt x="928" y="66768"/>
                  <a:pt x="1755" y="63184"/>
                  <a:pt x="3183" y="59926"/>
                </a:cubicBezTo>
                <a:cubicBezTo>
                  <a:pt x="4537" y="56843"/>
                  <a:pt x="6366" y="53986"/>
                  <a:pt x="6216" y="50502"/>
                </a:cubicBezTo>
                <a:cubicBezTo>
                  <a:pt x="6066" y="47069"/>
                  <a:pt x="4035" y="43635"/>
                  <a:pt x="5138" y="40377"/>
                </a:cubicBezTo>
                <a:cubicBezTo>
                  <a:pt x="7143" y="34337"/>
                  <a:pt x="16291" y="34212"/>
                  <a:pt x="21128" y="31881"/>
                </a:cubicBezTo>
                <a:cubicBezTo>
                  <a:pt x="28046" y="28573"/>
                  <a:pt x="29675" y="21931"/>
                  <a:pt x="33309" y="15866"/>
                </a:cubicBezTo>
                <a:cubicBezTo>
                  <a:pt x="36943" y="9826"/>
                  <a:pt x="42482" y="4838"/>
                  <a:pt x="49123" y="2407"/>
                </a:cubicBezTo>
                <a:cubicBezTo>
                  <a:pt x="55765" y="1"/>
                  <a:pt x="63459" y="302"/>
                  <a:pt x="69600" y="3760"/>
                </a:cubicBezTo>
                <a:cubicBezTo>
                  <a:pt x="72632" y="5465"/>
                  <a:pt x="74537" y="7545"/>
                  <a:pt x="76066" y="10653"/>
                </a:cubicBezTo>
                <a:cubicBezTo>
                  <a:pt x="77219" y="12983"/>
                  <a:pt x="78347" y="15490"/>
                  <a:pt x="80502" y="16943"/>
                </a:cubicBezTo>
                <a:cubicBezTo>
                  <a:pt x="83184" y="18748"/>
                  <a:pt x="86467" y="18222"/>
                  <a:pt x="89525" y="18472"/>
                </a:cubicBezTo>
                <a:cubicBezTo>
                  <a:pt x="96392" y="19049"/>
                  <a:pt x="103284" y="21480"/>
                  <a:pt x="108472" y="26116"/>
                </a:cubicBezTo>
                <a:cubicBezTo>
                  <a:pt x="110953" y="28372"/>
                  <a:pt x="112983" y="31129"/>
                  <a:pt x="114312" y="34212"/>
                </a:cubicBezTo>
                <a:cubicBezTo>
                  <a:pt x="115640" y="37269"/>
                  <a:pt x="116292" y="40703"/>
                  <a:pt x="118272" y="43410"/>
                </a:cubicBezTo>
                <a:cubicBezTo>
                  <a:pt x="120202" y="46041"/>
                  <a:pt x="123234" y="47620"/>
                  <a:pt x="125039" y="50352"/>
                </a:cubicBezTo>
                <a:cubicBezTo>
                  <a:pt x="127395" y="53886"/>
                  <a:pt x="125415" y="57771"/>
                  <a:pt x="125941" y="61630"/>
                </a:cubicBezTo>
                <a:cubicBezTo>
                  <a:pt x="126768" y="67746"/>
                  <a:pt x="131806" y="76342"/>
                  <a:pt x="127420" y="82182"/>
                </a:cubicBezTo>
                <a:cubicBezTo>
                  <a:pt x="125665" y="84538"/>
                  <a:pt x="123109" y="84312"/>
                  <a:pt x="120427" y="84287"/>
                </a:cubicBezTo>
                <a:cubicBezTo>
                  <a:pt x="116943" y="84287"/>
                  <a:pt x="113159" y="84011"/>
                  <a:pt x="109826" y="82959"/>
                </a:cubicBezTo>
                <a:cubicBezTo>
                  <a:pt x="106943" y="82031"/>
                  <a:pt x="104161" y="80879"/>
                  <a:pt x="101129" y="80753"/>
                </a:cubicBezTo>
                <a:cubicBezTo>
                  <a:pt x="98898" y="80653"/>
                  <a:pt x="96642" y="80478"/>
                  <a:pt x="94412" y="80453"/>
                </a:cubicBezTo>
                <a:cubicBezTo>
                  <a:pt x="92983" y="80427"/>
                  <a:pt x="91480" y="80854"/>
                  <a:pt x="90026" y="81004"/>
                </a:cubicBezTo>
                <a:lnTo>
                  <a:pt x="80903" y="81956"/>
                </a:lnTo>
                <a:cubicBezTo>
                  <a:pt x="74161" y="82683"/>
                  <a:pt x="67394" y="83385"/>
                  <a:pt x="60652" y="84112"/>
                </a:cubicBezTo>
                <a:cubicBezTo>
                  <a:pt x="47745" y="85465"/>
                  <a:pt x="34863" y="86818"/>
                  <a:pt x="21955" y="88197"/>
                </a:cubicBezTo>
                <a:cubicBezTo>
                  <a:pt x="17795" y="88623"/>
                  <a:pt x="13609" y="89074"/>
                  <a:pt x="9424" y="89525"/>
                </a:cubicBezTo>
                <a:cubicBezTo>
                  <a:pt x="9098" y="89550"/>
                  <a:pt x="4888" y="90302"/>
                  <a:pt x="4737" y="9000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title" idx="2" hasCustomPrompt="1"/>
          </p:nvPr>
        </p:nvSpPr>
        <p:spPr>
          <a:xfrm>
            <a:off x="831026" y="1781025"/>
            <a:ext cx="784500" cy="52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2" name="Google Shape;62;p13"/>
          <p:cNvSpPr txBox="1">
            <a:spLocks noGrp="1"/>
          </p:cNvSpPr>
          <p:nvPr>
            <p:ph type="subTitle" idx="1"/>
          </p:nvPr>
        </p:nvSpPr>
        <p:spPr>
          <a:xfrm>
            <a:off x="1641650" y="1781025"/>
            <a:ext cx="2738100" cy="52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000">
                <a:solidFill>
                  <a:schemeClr val="dk1"/>
                </a:solidFill>
                <a:latin typeface="Overpass ExtraBold"/>
                <a:ea typeface="Overpass ExtraBold"/>
                <a:cs typeface="Overpass ExtraBold"/>
                <a:sym typeface="Overpass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subTitle" idx="3"/>
          </p:nvPr>
        </p:nvSpPr>
        <p:spPr>
          <a:xfrm>
            <a:off x="1641625" y="2398255"/>
            <a:ext cx="2394300" cy="44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title" idx="4" hasCustomPrompt="1"/>
          </p:nvPr>
        </p:nvSpPr>
        <p:spPr>
          <a:xfrm>
            <a:off x="4790389" y="1781032"/>
            <a:ext cx="784500" cy="52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5" name="Google Shape;65;p13"/>
          <p:cNvSpPr txBox="1">
            <a:spLocks noGrp="1"/>
          </p:cNvSpPr>
          <p:nvPr>
            <p:ph type="subTitle" idx="5"/>
          </p:nvPr>
        </p:nvSpPr>
        <p:spPr>
          <a:xfrm>
            <a:off x="5574884" y="1781025"/>
            <a:ext cx="2738100" cy="52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000">
                <a:solidFill>
                  <a:schemeClr val="dk1"/>
                </a:solidFill>
                <a:latin typeface="Overpass ExtraBold"/>
                <a:ea typeface="Overpass ExtraBold"/>
                <a:cs typeface="Overpass ExtraBold"/>
                <a:sym typeface="Overpass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subTitle" idx="6"/>
          </p:nvPr>
        </p:nvSpPr>
        <p:spPr>
          <a:xfrm>
            <a:off x="5574875" y="2398255"/>
            <a:ext cx="2394300" cy="44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title" idx="7" hasCustomPrompt="1"/>
          </p:nvPr>
        </p:nvSpPr>
        <p:spPr>
          <a:xfrm>
            <a:off x="831025" y="3456500"/>
            <a:ext cx="784500" cy="52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8" name="Google Shape;68;p13"/>
          <p:cNvSpPr txBox="1">
            <a:spLocks noGrp="1"/>
          </p:cNvSpPr>
          <p:nvPr>
            <p:ph type="subTitle" idx="8"/>
          </p:nvPr>
        </p:nvSpPr>
        <p:spPr>
          <a:xfrm>
            <a:off x="1641625" y="3456500"/>
            <a:ext cx="1795800" cy="52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000">
                <a:solidFill>
                  <a:schemeClr val="dk1"/>
                </a:solidFill>
                <a:latin typeface="Overpass ExtraBold"/>
                <a:ea typeface="Overpass ExtraBold"/>
                <a:cs typeface="Overpass ExtraBold"/>
                <a:sym typeface="Overpass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subTitle" idx="9"/>
          </p:nvPr>
        </p:nvSpPr>
        <p:spPr>
          <a:xfrm>
            <a:off x="1641625" y="4073732"/>
            <a:ext cx="2394300" cy="44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title" idx="13" hasCustomPrompt="1"/>
          </p:nvPr>
        </p:nvSpPr>
        <p:spPr>
          <a:xfrm>
            <a:off x="4790360" y="3456507"/>
            <a:ext cx="784500" cy="52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1" name="Google Shape;71;p13"/>
          <p:cNvSpPr txBox="1">
            <a:spLocks noGrp="1"/>
          </p:cNvSpPr>
          <p:nvPr>
            <p:ph type="subTitle" idx="14"/>
          </p:nvPr>
        </p:nvSpPr>
        <p:spPr>
          <a:xfrm>
            <a:off x="5574875" y="3456500"/>
            <a:ext cx="2091300" cy="52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000">
                <a:solidFill>
                  <a:schemeClr val="dk1"/>
                </a:solidFill>
                <a:latin typeface="Overpass ExtraBold"/>
                <a:ea typeface="Overpass ExtraBold"/>
                <a:cs typeface="Overpass ExtraBold"/>
                <a:sym typeface="Overpass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subTitle" idx="15"/>
          </p:nvPr>
        </p:nvSpPr>
        <p:spPr>
          <a:xfrm>
            <a:off x="5574875" y="4073732"/>
            <a:ext cx="2394300" cy="44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6_1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4"/>
          <p:cNvSpPr/>
          <p:nvPr/>
        </p:nvSpPr>
        <p:spPr>
          <a:xfrm flipH="1">
            <a:off x="-26925" y="2881800"/>
            <a:ext cx="2650881" cy="2269876"/>
          </a:xfrm>
          <a:custGeom>
            <a:avLst/>
            <a:gdLst/>
            <a:ahLst/>
            <a:cxnLst/>
            <a:rect l="l" t="t" r="r" b="b"/>
            <a:pathLst>
              <a:path w="157861" h="135172" extrusionOk="0">
                <a:moveTo>
                  <a:pt x="144416" y="32024"/>
                </a:moveTo>
                <a:cubicBezTo>
                  <a:pt x="149529" y="48436"/>
                  <a:pt x="157860" y="81258"/>
                  <a:pt x="121477" y="72699"/>
                </a:cubicBezTo>
                <a:lnTo>
                  <a:pt x="121477" y="72699"/>
                </a:lnTo>
                <a:cubicBezTo>
                  <a:pt x="84386" y="63980"/>
                  <a:pt x="66856" y="57292"/>
                  <a:pt x="69001" y="77287"/>
                </a:cubicBezTo>
                <a:lnTo>
                  <a:pt x="69001" y="77287"/>
                </a:lnTo>
                <a:cubicBezTo>
                  <a:pt x="71010" y="95958"/>
                  <a:pt x="57155" y="92580"/>
                  <a:pt x="46518" y="89795"/>
                </a:cubicBezTo>
                <a:lnTo>
                  <a:pt x="46518" y="89795"/>
                </a:lnTo>
                <a:cubicBezTo>
                  <a:pt x="38050" y="87581"/>
                  <a:pt x="23419" y="86531"/>
                  <a:pt x="20018" y="94451"/>
                </a:cubicBezTo>
                <a:lnTo>
                  <a:pt x="20018" y="94451"/>
                </a:lnTo>
                <a:cubicBezTo>
                  <a:pt x="18671" y="97533"/>
                  <a:pt x="19813" y="102052"/>
                  <a:pt x="25063" y="108489"/>
                </a:cubicBezTo>
                <a:lnTo>
                  <a:pt x="25063" y="108489"/>
                </a:lnTo>
                <a:cubicBezTo>
                  <a:pt x="39716" y="126452"/>
                  <a:pt x="13125" y="135172"/>
                  <a:pt x="0" y="135172"/>
                </a:cubicBezTo>
                <a:lnTo>
                  <a:pt x="0" y="135172"/>
                </a:lnTo>
                <a:lnTo>
                  <a:pt x="155989" y="135172"/>
                </a:lnTo>
                <a:lnTo>
                  <a:pt x="155989" y="0"/>
                </a:lnTo>
                <a:cubicBezTo>
                  <a:pt x="155989" y="0"/>
                  <a:pt x="137568" y="10021"/>
                  <a:pt x="144416" y="32024"/>
                </a:cubicBez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14"/>
          <p:cNvSpPr/>
          <p:nvPr/>
        </p:nvSpPr>
        <p:spPr>
          <a:xfrm rot="10800000" flipH="1">
            <a:off x="6529475" y="0"/>
            <a:ext cx="2650881" cy="2269876"/>
          </a:xfrm>
          <a:custGeom>
            <a:avLst/>
            <a:gdLst/>
            <a:ahLst/>
            <a:cxnLst/>
            <a:rect l="l" t="t" r="r" b="b"/>
            <a:pathLst>
              <a:path w="157861" h="135172" extrusionOk="0">
                <a:moveTo>
                  <a:pt x="144416" y="32024"/>
                </a:moveTo>
                <a:cubicBezTo>
                  <a:pt x="149529" y="48436"/>
                  <a:pt x="157860" y="81258"/>
                  <a:pt x="121477" y="72699"/>
                </a:cubicBezTo>
                <a:lnTo>
                  <a:pt x="121477" y="72699"/>
                </a:lnTo>
                <a:cubicBezTo>
                  <a:pt x="84386" y="63980"/>
                  <a:pt x="66856" y="57292"/>
                  <a:pt x="69001" y="77287"/>
                </a:cubicBezTo>
                <a:lnTo>
                  <a:pt x="69001" y="77287"/>
                </a:lnTo>
                <a:cubicBezTo>
                  <a:pt x="71010" y="95958"/>
                  <a:pt x="57155" y="92580"/>
                  <a:pt x="46518" y="89795"/>
                </a:cubicBezTo>
                <a:lnTo>
                  <a:pt x="46518" y="89795"/>
                </a:lnTo>
                <a:cubicBezTo>
                  <a:pt x="38050" y="87581"/>
                  <a:pt x="23419" y="86531"/>
                  <a:pt x="20018" y="94451"/>
                </a:cubicBezTo>
                <a:lnTo>
                  <a:pt x="20018" y="94451"/>
                </a:lnTo>
                <a:cubicBezTo>
                  <a:pt x="18671" y="97533"/>
                  <a:pt x="19813" y="102052"/>
                  <a:pt x="25063" y="108489"/>
                </a:cubicBezTo>
                <a:lnTo>
                  <a:pt x="25063" y="108489"/>
                </a:lnTo>
                <a:cubicBezTo>
                  <a:pt x="39716" y="126452"/>
                  <a:pt x="13125" y="135172"/>
                  <a:pt x="0" y="135172"/>
                </a:cubicBezTo>
                <a:lnTo>
                  <a:pt x="0" y="135172"/>
                </a:lnTo>
                <a:lnTo>
                  <a:pt x="155989" y="135172"/>
                </a:lnTo>
                <a:lnTo>
                  <a:pt x="155989" y="0"/>
                </a:lnTo>
                <a:cubicBezTo>
                  <a:pt x="155989" y="0"/>
                  <a:pt x="137568" y="10021"/>
                  <a:pt x="144416" y="32024"/>
                </a:cubicBez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4"/>
          <p:cNvSpPr txBox="1">
            <a:spLocks noGrp="1"/>
          </p:cNvSpPr>
          <p:nvPr>
            <p:ph type="title"/>
          </p:nvPr>
        </p:nvSpPr>
        <p:spPr>
          <a:xfrm>
            <a:off x="720000" y="54655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4"/>
          <p:cNvSpPr txBox="1">
            <a:spLocks noGrp="1"/>
          </p:cNvSpPr>
          <p:nvPr>
            <p:ph type="subTitle" idx="1"/>
          </p:nvPr>
        </p:nvSpPr>
        <p:spPr>
          <a:xfrm>
            <a:off x="720000" y="3711300"/>
            <a:ext cx="2277600" cy="35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000">
                <a:solidFill>
                  <a:schemeClr val="dk1"/>
                </a:solidFill>
                <a:latin typeface="Overpass ExtraBold"/>
                <a:ea typeface="Overpass ExtraBold"/>
                <a:cs typeface="Overpass ExtraBold"/>
                <a:sym typeface="Overpass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78" name="Google Shape;78;p14"/>
          <p:cNvSpPr txBox="1">
            <a:spLocks noGrp="1"/>
          </p:cNvSpPr>
          <p:nvPr>
            <p:ph type="subTitle" idx="2"/>
          </p:nvPr>
        </p:nvSpPr>
        <p:spPr>
          <a:xfrm>
            <a:off x="3433200" y="3711300"/>
            <a:ext cx="2277600" cy="35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000">
                <a:solidFill>
                  <a:schemeClr val="dk1"/>
                </a:solidFill>
                <a:latin typeface="Overpass ExtraBold"/>
                <a:ea typeface="Overpass ExtraBold"/>
                <a:cs typeface="Overpass ExtraBold"/>
                <a:sym typeface="Overpass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79" name="Google Shape;79;p14"/>
          <p:cNvSpPr txBox="1">
            <a:spLocks noGrp="1"/>
          </p:cNvSpPr>
          <p:nvPr>
            <p:ph type="subTitle" idx="3"/>
          </p:nvPr>
        </p:nvSpPr>
        <p:spPr>
          <a:xfrm>
            <a:off x="6146400" y="3711300"/>
            <a:ext cx="2277600" cy="35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000">
                <a:solidFill>
                  <a:schemeClr val="dk1"/>
                </a:solidFill>
                <a:latin typeface="Overpass ExtraBold"/>
                <a:ea typeface="Overpass ExtraBold"/>
                <a:cs typeface="Overpass ExtraBold"/>
                <a:sym typeface="Overpass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0" name="Google Shape;80;p14"/>
          <p:cNvSpPr txBox="1">
            <a:spLocks noGrp="1"/>
          </p:cNvSpPr>
          <p:nvPr>
            <p:ph type="subTitle" idx="4"/>
          </p:nvPr>
        </p:nvSpPr>
        <p:spPr>
          <a:xfrm>
            <a:off x="720000" y="4141500"/>
            <a:ext cx="2277600" cy="46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1" name="Google Shape;81;p14"/>
          <p:cNvSpPr txBox="1">
            <a:spLocks noGrp="1"/>
          </p:cNvSpPr>
          <p:nvPr>
            <p:ph type="subTitle" idx="5"/>
          </p:nvPr>
        </p:nvSpPr>
        <p:spPr>
          <a:xfrm>
            <a:off x="3433200" y="4141500"/>
            <a:ext cx="2277600" cy="46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2" name="Google Shape;82;p14"/>
          <p:cNvSpPr txBox="1">
            <a:spLocks noGrp="1"/>
          </p:cNvSpPr>
          <p:nvPr>
            <p:ph type="subTitle" idx="6"/>
          </p:nvPr>
        </p:nvSpPr>
        <p:spPr>
          <a:xfrm>
            <a:off x="6146400" y="4141500"/>
            <a:ext cx="2277600" cy="46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3" name="Google Shape;83;p14"/>
          <p:cNvSpPr txBox="1">
            <a:spLocks noGrp="1"/>
          </p:cNvSpPr>
          <p:nvPr>
            <p:ph type="subTitle" idx="7"/>
          </p:nvPr>
        </p:nvSpPr>
        <p:spPr>
          <a:xfrm>
            <a:off x="720000" y="1989600"/>
            <a:ext cx="2277600" cy="35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000">
                <a:solidFill>
                  <a:schemeClr val="dk1"/>
                </a:solidFill>
                <a:latin typeface="Overpass ExtraBold"/>
                <a:ea typeface="Overpass ExtraBold"/>
                <a:cs typeface="Overpass ExtraBold"/>
                <a:sym typeface="Overpass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4" name="Google Shape;84;p14"/>
          <p:cNvSpPr txBox="1">
            <a:spLocks noGrp="1"/>
          </p:cNvSpPr>
          <p:nvPr>
            <p:ph type="subTitle" idx="8"/>
          </p:nvPr>
        </p:nvSpPr>
        <p:spPr>
          <a:xfrm>
            <a:off x="3433200" y="1989600"/>
            <a:ext cx="2277600" cy="35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000">
                <a:solidFill>
                  <a:schemeClr val="dk1"/>
                </a:solidFill>
                <a:latin typeface="Overpass ExtraBold"/>
                <a:ea typeface="Overpass ExtraBold"/>
                <a:cs typeface="Overpass ExtraBold"/>
                <a:sym typeface="Overpass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5" name="Google Shape;85;p14"/>
          <p:cNvSpPr txBox="1">
            <a:spLocks noGrp="1"/>
          </p:cNvSpPr>
          <p:nvPr>
            <p:ph type="subTitle" idx="9"/>
          </p:nvPr>
        </p:nvSpPr>
        <p:spPr>
          <a:xfrm>
            <a:off x="6146400" y="1989600"/>
            <a:ext cx="2277600" cy="35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000">
                <a:solidFill>
                  <a:schemeClr val="dk1"/>
                </a:solidFill>
                <a:latin typeface="Overpass ExtraBold"/>
                <a:ea typeface="Overpass ExtraBold"/>
                <a:cs typeface="Overpass ExtraBold"/>
                <a:sym typeface="Overpass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6" name="Google Shape;86;p14"/>
          <p:cNvSpPr txBox="1">
            <a:spLocks noGrp="1"/>
          </p:cNvSpPr>
          <p:nvPr>
            <p:ph type="subTitle" idx="13"/>
          </p:nvPr>
        </p:nvSpPr>
        <p:spPr>
          <a:xfrm>
            <a:off x="720000" y="2419800"/>
            <a:ext cx="2277600" cy="46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7" name="Google Shape;87;p14"/>
          <p:cNvSpPr txBox="1">
            <a:spLocks noGrp="1"/>
          </p:cNvSpPr>
          <p:nvPr>
            <p:ph type="subTitle" idx="14"/>
          </p:nvPr>
        </p:nvSpPr>
        <p:spPr>
          <a:xfrm>
            <a:off x="3433200" y="2419800"/>
            <a:ext cx="2277600" cy="46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8" name="Google Shape;88;p14"/>
          <p:cNvSpPr txBox="1">
            <a:spLocks noGrp="1"/>
          </p:cNvSpPr>
          <p:nvPr>
            <p:ph type="subTitle" idx="15"/>
          </p:nvPr>
        </p:nvSpPr>
        <p:spPr>
          <a:xfrm>
            <a:off x="6146400" y="2419800"/>
            <a:ext cx="2277600" cy="46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Design 1">
  <p:cSld name="CUSTOM_4_1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7"/>
          <p:cNvSpPr/>
          <p:nvPr/>
        </p:nvSpPr>
        <p:spPr>
          <a:xfrm rot="10800000">
            <a:off x="-269600" y="0"/>
            <a:ext cx="2650881" cy="2269876"/>
          </a:xfrm>
          <a:custGeom>
            <a:avLst/>
            <a:gdLst/>
            <a:ahLst/>
            <a:cxnLst/>
            <a:rect l="l" t="t" r="r" b="b"/>
            <a:pathLst>
              <a:path w="157861" h="135172" extrusionOk="0">
                <a:moveTo>
                  <a:pt x="144416" y="32024"/>
                </a:moveTo>
                <a:cubicBezTo>
                  <a:pt x="149529" y="48436"/>
                  <a:pt x="157860" y="81258"/>
                  <a:pt x="121477" y="72699"/>
                </a:cubicBezTo>
                <a:lnTo>
                  <a:pt x="121477" y="72699"/>
                </a:lnTo>
                <a:cubicBezTo>
                  <a:pt x="84386" y="63980"/>
                  <a:pt x="66856" y="57292"/>
                  <a:pt x="69001" y="77287"/>
                </a:cubicBezTo>
                <a:lnTo>
                  <a:pt x="69001" y="77287"/>
                </a:lnTo>
                <a:cubicBezTo>
                  <a:pt x="71010" y="95958"/>
                  <a:pt x="57155" y="92580"/>
                  <a:pt x="46518" y="89795"/>
                </a:cubicBezTo>
                <a:lnTo>
                  <a:pt x="46518" y="89795"/>
                </a:lnTo>
                <a:cubicBezTo>
                  <a:pt x="38050" y="87581"/>
                  <a:pt x="23419" y="86531"/>
                  <a:pt x="20018" y="94451"/>
                </a:cubicBezTo>
                <a:lnTo>
                  <a:pt x="20018" y="94451"/>
                </a:lnTo>
                <a:cubicBezTo>
                  <a:pt x="18671" y="97533"/>
                  <a:pt x="19813" y="102052"/>
                  <a:pt x="25063" y="108489"/>
                </a:cubicBezTo>
                <a:lnTo>
                  <a:pt x="25063" y="108489"/>
                </a:lnTo>
                <a:cubicBezTo>
                  <a:pt x="39716" y="126452"/>
                  <a:pt x="13125" y="135172"/>
                  <a:pt x="0" y="135172"/>
                </a:cubicBezTo>
                <a:lnTo>
                  <a:pt x="0" y="135172"/>
                </a:lnTo>
                <a:lnTo>
                  <a:pt x="155989" y="135172"/>
                </a:lnTo>
                <a:lnTo>
                  <a:pt x="155989" y="0"/>
                </a:lnTo>
                <a:cubicBezTo>
                  <a:pt x="155989" y="0"/>
                  <a:pt x="137568" y="10021"/>
                  <a:pt x="144416" y="32024"/>
                </a:cubicBez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17"/>
          <p:cNvSpPr/>
          <p:nvPr/>
        </p:nvSpPr>
        <p:spPr>
          <a:xfrm>
            <a:off x="3213202" y="0"/>
            <a:ext cx="6007006" cy="5143633"/>
          </a:xfrm>
          <a:custGeom>
            <a:avLst/>
            <a:gdLst/>
            <a:ahLst/>
            <a:cxnLst/>
            <a:rect l="l" t="t" r="r" b="b"/>
            <a:pathLst>
              <a:path w="157861" h="135172" extrusionOk="0">
                <a:moveTo>
                  <a:pt x="144416" y="32024"/>
                </a:moveTo>
                <a:cubicBezTo>
                  <a:pt x="149529" y="48436"/>
                  <a:pt x="157860" y="81258"/>
                  <a:pt x="121477" y="72699"/>
                </a:cubicBezTo>
                <a:lnTo>
                  <a:pt x="121477" y="72699"/>
                </a:lnTo>
                <a:cubicBezTo>
                  <a:pt x="84386" y="63980"/>
                  <a:pt x="66856" y="57292"/>
                  <a:pt x="69001" y="77287"/>
                </a:cubicBezTo>
                <a:lnTo>
                  <a:pt x="69001" y="77287"/>
                </a:lnTo>
                <a:cubicBezTo>
                  <a:pt x="71010" y="95958"/>
                  <a:pt x="57155" y="92580"/>
                  <a:pt x="46518" y="89795"/>
                </a:cubicBezTo>
                <a:lnTo>
                  <a:pt x="46518" y="89795"/>
                </a:lnTo>
                <a:cubicBezTo>
                  <a:pt x="38050" y="87581"/>
                  <a:pt x="23419" y="86531"/>
                  <a:pt x="20018" y="94451"/>
                </a:cubicBezTo>
                <a:lnTo>
                  <a:pt x="20018" y="94451"/>
                </a:lnTo>
                <a:cubicBezTo>
                  <a:pt x="18671" y="97533"/>
                  <a:pt x="19813" y="102052"/>
                  <a:pt x="25063" y="108489"/>
                </a:cubicBezTo>
                <a:lnTo>
                  <a:pt x="25063" y="108489"/>
                </a:lnTo>
                <a:cubicBezTo>
                  <a:pt x="39716" y="126452"/>
                  <a:pt x="13125" y="135172"/>
                  <a:pt x="0" y="135172"/>
                </a:cubicBezTo>
                <a:lnTo>
                  <a:pt x="0" y="135172"/>
                </a:lnTo>
                <a:lnTo>
                  <a:pt x="155989" y="135172"/>
                </a:lnTo>
                <a:lnTo>
                  <a:pt x="155989" y="0"/>
                </a:lnTo>
                <a:cubicBezTo>
                  <a:pt x="155989" y="0"/>
                  <a:pt x="137568" y="10021"/>
                  <a:pt x="144416" y="32024"/>
                </a:cubicBez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17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1_1">
    <p:bg>
      <p:bgPr>
        <a:solidFill>
          <a:schemeClr val="lt1"/>
        </a:solid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8"/>
          <p:cNvSpPr/>
          <p:nvPr/>
        </p:nvSpPr>
        <p:spPr>
          <a:xfrm rot="10800000" flipH="1">
            <a:off x="6529475" y="0"/>
            <a:ext cx="2650881" cy="2269876"/>
          </a:xfrm>
          <a:custGeom>
            <a:avLst/>
            <a:gdLst/>
            <a:ahLst/>
            <a:cxnLst/>
            <a:rect l="l" t="t" r="r" b="b"/>
            <a:pathLst>
              <a:path w="157861" h="135172" extrusionOk="0">
                <a:moveTo>
                  <a:pt x="144416" y="32024"/>
                </a:moveTo>
                <a:cubicBezTo>
                  <a:pt x="149529" y="48436"/>
                  <a:pt x="157860" y="81258"/>
                  <a:pt x="121477" y="72699"/>
                </a:cubicBezTo>
                <a:lnTo>
                  <a:pt x="121477" y="72699"/>
                </a:lnTo>
                <a:cubicBezTo>
                  <a:pt x="84386" y="63980"/>
                  <a:pt x="66856" y="57292"/>
                  <a:pt x="69001" y="77287"/>
                </a:cubicBezTo>
                <a:lnTo>
                  <a:pt x="69001" y="77287"/>
                </a:lnTo>
                <a:cubicBezTo>
                  <a:pt x="71010" y="95958"/>
                  <a:pt x="57155" y="92580"/>
                  <a:pt x="46518" y="89795"/>
                </a:cubicBezTo>
                <a:lnTo>
                  <a:pt x="46518" y="89795"/>
                </a:lnTo>
                <a:cubicBezTo>
                  <a:pt x="38050" y="87581"/>
                  <a:pt x="23419" y="86531"/>
                  <a:pt x="20018" y="94451"/>
                </a:cubicBezTo>
                <a:lnTo>
                  <a:pt x="20018" y="94451"/>
                </a:lnTo>
                <a:cubicBezTo>
                  <a:pt x="18671" y="97533"/>
                  <a:pt x="19813" y="102052"/>
                  <a:pt x="25063" y="108489"/>
                </a:cubicBezTo>
                <a:lnTo>
                  <a:pt x="25063" y="108489"/>
                </a:lnTo>
                <a:cubicBezTo>
                  <a:pt x="39716" y="126452"/>
                  <a:pt x="13125" y="135172"/>
                  <a:pt x="0" y="135172"/>
                </a:cubicBezTo>
                <a:lnTo>
                  <a:pt x="0" y="135172"/>
                </a:lnTo>
                <a:lnTo>
                  <a:pt x="155989" y="135172"/>
                </a:lnTo>
                <a:lnTo>
                  <a:pt x="155989" y="0"/>
                </a:lnTo>
                <a:cubicBezTo>
                  <a:pt x="155989" y="0"/>
                  <a:pt x="137568" y="10021"/>
                  <a:pt x="144416" y="32024"/>
                </a:cubicBez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18"/>
          <p:cNvSpPr/>
          <p:nvPr/>
        </p:nvSpPr>
        <p:spPr>
          <a:xfrm flipH="1">
            <a:off x="-32145" y="2948675"/>
            <a:ext cx="3406995" cy="2206336"/>
          </a:xfrm>
          <a:custGeom>
            <a:avLst/>
            <a:gdLst/>
            <a:ahLst/>
            <a:cxnLst/>
            <a:rect l="l" t="t" r="r" b="b"/>
            <a:pathLst>
              <a:path w="86144" h="55786" extrusionOk="0">
                <a:moveTo>
                  <a:pt x="73909" y="1"/>
                </a:moveTo>
                <a:cubicBezTo>
                  <a:pt x="70234" y="1"/>
                  <a:pt x="66970" y="640"/>
                  <a:pt x="66149" y="2785"/>
                </a:cubicBezTo>
                <a:cubicBezTo>
                  <a:pt x="64154" y="7945"/>
                  <a:pt x="83985" y="13331"/>
                  <a:pt x="52678" y="13331"/>
                </a:cubicBezTo>
                <a:cubicBezTo>
                  <a:pt x="51023" y="13331"/>
                  <a:pt x="49224" y="13316"/>
                  <a:pt x="47272" y="13285"/>
                </a:cubicBezTo>
                <a:cubicBezTo>
                  <a:pt x="46348" y="13271"/>
                  <a:pt x="45442" y="13264"/>
                  <a:pt x="44552" y="13264"/>
                </a:cubicBezTo>
                <a:cubicBezTo>
                  <a:pt x="8006" y="13264"/>
                  <a:pt x="1" y="24880"/>
                  <a:pt x="1" y="24880"/>
                </a:cubicBezTo>
                <a:cubicBezTo>
                  <a:pt x="4383" y="30883"/>
                  <a:pt x="35517" y="22712"/>
                  <a:pt x="37183" y="37936"/>
                </a:cubicBezTo>
                <a:cubicBezTo>
                  <a:pt x="38849" y="53138"/>
                  <a:pt x="5068" y="55786"/>
                  <a:pt x="5068" y="55786"/>
                </a:cubicBezTo>
                <a:lnTo>
                  <a:pt x="86144" y="55786"/>
                </a:lnTo>
                <a:lnTo>
                  <a:pt x="86144" y="1530"/>
                </a:lnTo>
                <a:cubicBezTo>
                  <a:pt x="86144" y="1530"/>
                  <a:pt x="79547" y="1"/>
                  <a:pt x="7390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18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>
            <a:endParaRPr/>
          </a:p>
        </p:txBody>
      </p:sp>
      <p:sp>
        <p:nvSpPr>
          <p:cNvPr id="105" name="Google Shape;105;p18"/>
          <p:cNvSpPr txBox="1">
            <a:spLocks noGrp="1"/>
          </p:cNvSpPr>
          <p:nvPr>
            <p:ph type="subTitle" idx="1"/>
          </p:nvPr>
        </p:nvSpPr>
        <p:spPr>
          <a:xfrm>
            <a:off x="714300" y="2765800"/>
            <a:ext cx="2395800" cy="32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000">
                <a:solidFill>
                  <a:schemeClr val="dk1"/>
                </a:solidFill>
                <a:latin typeface="Overpass ExtraBold"/>
                <a:ea typeface="Overpass ExtraBold"/>
                <a:cs typeface="Overpass ExtraBold"/>
                <a:sym typeface="Overpass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06" name="Google Shape;106;p18"/>
          <p:cNvSpPr txBox="1">
            <a:spLocks noGrp="1"/>
          </p:cNvSpPr>
          <p:nvPr>
            <p:ph type="subTitle" idx="2"/>
          </p:nvPr>
        </p:nvSpPr>
        <p:spPr>
          <a:xfrm>
            <a:off x="715050" y="3137725"/>
            <a:ext cx="2394300" cy="110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07" name="Google Shape;107;p18"/>
          <p:cNvSpPr txBox="1">
            <a:spLocks noGrp="1"/>
          </p:cNvSpPr>
          <p:nvPr>
            <p:ph type="subTitle" idx="3"/>
          </p:nvPr>
        </p:nvSpPr>
        <p:spPr>
          <a:xfrm>
            <a:off x="3374100" y="2765800"/>
            <a:ext cx="2395800" cy="32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000">
                <a:solidFill>
                  <a:schemeClr val="dk1"/>
                </a:solidFill>
                <a:latin typeface="Overpass ExtraBold"/>
                <a:ea typeface="Overpass ExtraBold"/>
                <a:cs typeface="Overpass ExtraBold"/>
                <a:sym typeface="Overpass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08" name="Google Shape;108;p18"/>
          <p:cNvSpPr txBox="1">
            <a:spLocks noGrp="1"/>
          </p:cNvSpPr>
          <p:nvPr>
            <p:ph type="subTitle" idx="4"/>
          </p:nvPr>
        </p:nvSpPr>
        <p:spPr>
          <a:xfrm>
            <a:off x="3374850" y="3137725"/>
            <a:ext cx="2394300" cy="110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09" name="Google Shape;109;p18"/>
          <p:cNvSpPr txBox="1">
            <a:spLocks noGrp="1"/>
          </p:cNvSpPr>
          <p:nvPr>
            <p:ph type="subTitle" idx="5"/>
          </p:nvPr>
        </p:nvSpPr>
        <p:spPr>
          <a:xfrm>
            <a:off x="6033900" y="2765800"/>
            <a:ext cx="2395800" cy="32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000">
                <a:solidFill>
                  <a:schemeClr val="dk1"/>
                </a:solidFill>
                <a:latin typeface="Overpass ExtraBold"/>
                <a:ea typeface="Overpass ExtraBold"/>
                <a:cs typeface="Overpass ExtraBold"/>
                <a:sym typeface="Overpass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10" name="Google Shape;110;p18"/>
          <p:cNvSpPr txBox="1">
            <a:spLocks noGrp="1"/>
          </p:cNvSpPr>
          <p:nvPr>
            <p:ph type="subTitle" idx="6"/>
          </p:nvPr>
        </p:nvSpPr>
        <p:spPr>
          <a:xfrm>
            <a:off x="6034650" y="3137725"/>
            <a:ext cx="2394300" cy="110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2_1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0"/>
          <p:cNvSpPr/>
          <p:nvPr/>
        </p:nvSpPr>
        <p:spPr>
          <a:xfrm rot="10800000">
            <a:off x="-32145" y="0"/>
            <a:ext cx="2650881" cy="2269876"/>
          </a:xfrm>
          <a:custGeom>
            <a:avLst/>
            <a:gdLst/>
            <a:ahLst/>
            <a:cxnLst/>
            <a:rect l="l" t="t" r="r" b="b"/>
            <a:pathLst>
              <a:path w="157861" h="135172" extrusionOk="0">
                <a:moveTo>
                  <a:pt x="144416" y="32024"/>
                </a:moveTo>
                <a:cubicBezTo>
                  <a:pt x="149529" y="48436"/>
                  <a:pt x="157860" y="81258"/>
                  <a:pt x="121477" y="72699"/>
                </a:cubicBezTo>
                <a:lnTo>
                  <a:pt x="121477" y="72699"/>
                </a:lnTo>
                <a:cubicBezTo>
                  <a:pt x="84386" y="63980"/>
                  <a:pt x="66856" y="57292"/>
                  <a:pt x="69001" y="77287"/>
                </a:cubicBezTo>
                <a:lnTo>
                  <a:pt x="69001" y="77287"/>
                </a:lnTo>
                <a:cubicBezTo>
                  <a:pt x="71010" y="95958"/>
                  <a:pt x="57155" y="92580"/>
                  <a:pt x="46518" y="89795"/>
                </a:cubicBezTo>
                <a:lnTo>
                  <a:pt x="46518" y="89795"/>
                </a:lnTo>
                <a:cubicBezTo>
                  <a:pt x="38050" y="87581"/>
                  <a:pt x="23419" y="86531"/>
                  <a:pt x="20018" y="94451"/>
                </a:cubicBezTo>
                <a:lnTo>
                  <a:pt x="20018" y="94451"/>
                </a:lnTo>
                <a:cubicBezTo>
                  <a:pt x="18671" y="97533"/>
                  <a:pt x="19813" y="102052"/>
                  <a:pt x="25063" y="108489"/>
                </a:cubicBezTo>
                <a:lnTo>
                  <a:pt x="25063" y="108489"/>
                </a:lnTo>
                <a:cubicBezTo>
                  <a:pt x="39716" y="126452"/>
                  <a:pt x="13125" y="135172"/>
                  <a:pt x="0" y="135172"/>
                </a:cubicBezTo>
                <a:lnTo>
                  <a:pt x="0" y="135172"/>
                </a:lnTo>
                <a:lnTo>
                  <a:pt x="155989" y="135172"/>
                </a:lnTo>
                <a:lnTo>
                  <a:pt x="155989" y="0"/>
                </a:lnTo>
                <a:cubicBezTo>
                  <a:pt x="155989" y="0"/>
                  <a:pt x="137568" y="10021"/>
                  <a:pt x="144416" y="32024"/>
                </a:cubicBezTo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20"/>
          <p:cNvSpPr/>
          <p:nvPr/>
        </p:nvSpPr>
        <p:spPr>
          <a:xfrm>
            <a:off x="5773361" y="2948675"/>
            <a:ext cx="3406995" cy="2206336"/>
          </a:xfrm>
          <a:custGeom>
            <a:avLst/>
            <a:gdLst/>
            <a:ahLst/>
            <a:cxnLst/>
            <a:rect l="l" t="t" r="r" b="b"/>
            <a:pathLst>
              <a:path w="86144" h="55786" extrusionOk="0">
                <a:moveTo>
                  <a:pt x="73909" y="1"/>
                </a:moveTo>
                <a:cubicBezTo>
                  <a:pt x="70234" y="1"/>
                  <a:pt x="66970" y="640"/>
                  <a:pt x="66149" y="2785"/>
                </a:cubicBezTo>
                <a:cubicBezTo>
                  <a:pt x="64154" y="7945"/>
                  <a:pt x="83985" y="13331"/>
                  <a:pt x="52678" y="13331"/>
                </a:cubicBezTo>
                <a:cubicBezTo>
                  <a:pt x="51023" y="13331"/>
                  <a:pt x="49224" y="13316"/>
                  <a:pt x="47272" y="13285"/>
                </a:cubicBezTo>
                <a:cubicBezTo>
                  <a:pt x="46348" y="13271"/>
                  <a:pt x="45442" y="13264"/>
                  <a:pt x="44552" y="13264"/>
                </a:cubicBezTo>
                <a:cubicBezTo>
                  <a:pt x="8006" y="13264"/>
                  <a:pt x="1" y="24880"/>
                  <a:pt x="1" y="24880"/>
                </a:cubicBezTo>
                <a:cubicBezTo>
                  <a:pt x="4383" y="30883"/>
                  <a:pt x="35517" y="22712"/>
                  <a:pt x="37183" y="37936"/>
                </a:cubicBezTo>
                <a:cubicBezTo>
                  <a:pt x="38849" y="53138"/>
                  <a:pt x="5068" y="55786"/>
                  <a:pt x="5068" y="55786"/>
                </a:cubicBezTo>
                <a:lnTo>
                  <a:pt x="86144" y="55786"/>
                </a:lnTo>
                <a:lnTo>
                  <a:pt x="86144" y="1530"/>
                </a:lnTo>
                <a:cubicBezTo>
                  <a:pt x="86144" y="1530"/>
                  <a:pt x="79547" y="1"/>
                  <a:pt x="7390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20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0"/>
          <p:cNvSpPr txBox="1">
            <a:spLocks noGrp="1"/>
          </p:cNvSpPr>
          <p:nvPr>
            <p:ph type="subTitle" idx="1"/>
          </p:nvPr>
        </p:nvSpPr>
        <p:spPr>
          <a:xfrm>
            <a:off x="2056275" y="3274091"/>
            <a:ext cx="1530300" cy="35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dk1"/>
                </a:solidFill>
                <a:latin typeface="Overpass ExtraBold"/>
                <a:ea typeface="Overpass ExtraBold"/>
                <a:cs typeface="Overpass ExtraBold"/>
                <a:sym typeface="Overpass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9" name="Google Shape;119;p20"/>
          <p:cNvSpPr txBox="1">
            <a:spLocks noGrp="1"/>
          </p:cNvSpPr>
          <p:nvPr>
            <p:ph type="subTitle" idx="2"/>
          </p:nvPr>
        </p:nvSpPr>
        <p:spPr>
          <a:xfrm>
            <a:off x="5535254" y="3274104"/>
            <a:ext cx="1530300" cy="35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dk1"/>
                </a:solidFill>
                <a:latin typeface="Overpass ExtraBold"/>
                <a:ea typeface="Overpass ExtraBold"/>
                <a:cs typeface="Overpass ExtraBold"/>
                <a:sym typeface="Overpass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20" name="Google Shape;120;p20"/>
          <p:cNvSpPr txBox="1">
            <a:spLocks noGrp="1"/>
          </p:cNvSpPr>
          <p:nvPr>
            <p:ph type="subTitle" idx="3"/>
          </p:nvPr>
        </p:nvSpPr>
        <p:spPr>
          <a:xfrm>
            <a:off x="2056275" y="3628104"/>
            <a:ext cx="2277600" cy="7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21" name="Google Shape;121;p20"/>
          <p:cNvSpPr txBox="1">
            <a:spLocks noGrp="1"/>
          </p:cNvSpPr>
          <p:nvPr>
            <p:ph type="subTitle" idx="4"/>
          </p:nvPr>
        </p:nvSpPr>
        <p:spPr>
          <a:xfrm>
            <a:off x="5535250" y="3628104"/>
            <a:ext cx="2277600" cy="7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22" name="Google Shape;122;p20"/>
          <p:cNvSpPr txBox="1">
            <a:spLocks noGrp="1"/>
          </p:cNvSpPr>
          <p:nvPr>
            <p:ph type="subTitle" idx="5"/>
          </p:nvPr>
        </p:nvSpPr>
        <p:spPr>
          <a:xfrm>
            <a:off x="2056275" y="1611654"/>
            <a:ext cx="1530300" cy="35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dk1"/>
                </a:solidFill>
                <a:latin typeface="Overpass ExtraBold"/>
                <a:ea typeface="Overpass ExtraBold"/>
                <a:cs typeface="Overpass ExtraBold"/>
                <a:sym typeface="Overpass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23" name="Google Shape;123;p20"/>
          <p:cNvSpPr txBox="1">
            <a:spLocks noGrp="1"/>
          </p:cNvSpPr>
          <p:nvPr>
            <p:ph type="subTitle" idx="6"/>
          </p:nvPr>
        </p:nvSpPr>
        <p:spPr>
          <a:xfrm>
            <a:off x="5535254" y="1611654"/>
            <a:ext cx="1530300" cy="35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dk1"/>
                </a:solidFill>
                <a:latin typeface="Overpass ExtraBold"/>
                <a:ea typeface="Overpass ExtraBold"/>
                <a:cs typeface="Overpass ExtraBold"/>
                <a:sym typeface="Overpass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24" name="Google Shape;124;p20"/>
          <p:cNvSpPr txBox="1">
            <a:spLocks noGrp="1"/>
          </p:cNvSpPr>
          <p:nvPr>
            <p:ph type="subTitle" idx="7"/>
          </p:nvPr>
        </p:nvSpPr>
        <p:spPr>
          <a:xfrm>
            <a:off x="2056263" y="1954691"/>
            <a:ext cx="2277600" cy="7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25" name="Google Shape;125;p20"/>
          <p:cNvSpPr txBox="1">
            <a:spLocks noGrp="1"/>
          </p:cNvSpPr>
          <p:nvPr>
            <p:ph type="subTitle" idx="8"/>
          </p:nvPr>
        </p:nvSpPr>
        <p:spPr>
          <a:xfrm>
            <a:off x="5535250" y="1954691"/>
            <a:ext cx="2277600" cy="7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verpass Black"/>
              <a:buNone/>
              <a:defRPr sz="3000">
                <a:solidFill>
                  <a:schemeClr val="dk1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verpass Black"/>
              <a:buNone/>
              <a:defRPr sz="2800">
                <a:solidFill>
                  <a:schemeClr val="dk1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verpass Black"/>
              <a:buNone/>
              <a:defRPr sz="2800">
                <a:solidFill>
                  <a:schemeClr val="dk1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verpass Black"/>
              <a:buNone/>
              <a:defRPr sz="2800">
                <a:solidFill>
                  <a:schemeClr val="dk1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verpass Black"/>
              <a:buNone/>
              <a:defRPr sz="2800">
                <a:solidFill>
                  <a:schemeClr val="dk1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verpass Black"/>
              <a:buNone/>
              <a:defRPr sz="2800">
                <a:solidFill>
                  <a:schemeClr val="dk1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verpass Black"/>
              <a:buNone/>
              <a:defRPr sz="2800">
                <a:solidFill>
                  <a:schemeClr val="dk1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verpass Black"/>
              <a:buNone/>
              <a:defRPr sz="2800">
                <a:solidFill>
                  <a:schemeClr val="dk1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verpass Black"/>
              <a:buNone/>
              <a:defRPr sz="2800">
                <a:solidFill>
                  <a:schemeClr val="dk1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772050"/>
            <a:ext cx="7704000" cy="27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Char char="●"/>
              <a:defRPr sz="1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Char char="○"/>
              <a:defRPr sz="1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Char char="■"/>
              <a:defRPr sz="1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Char char="●"/>
              <a:defRPr sz="1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Char char="○"/>
              <a:defRPr sz="1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Char char="■"/>
              <a:defRPr sz="1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Char char="●"/>
              <a:defRPr sz="1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Char char="○"/>
              <a:defRPr sz="1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302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600"/>
              <a:buFont typeface="Source Sans Pro"/>
              <a:buChar char="■"/>
              <a:defRPr sz="1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8" r:id="rId4"/>
    <p:sldLayoutId id="2147483659" r:id="rId5"/>
    <p:sldLayoutId id="2147483660" r:id="rId6"/>
    <p:sldLayoutId id="2147483663" r:id="rId7"/>
    <p:sldLayoutId id="2147483664" r:id="rId8"/>
    <p:sldLayoutId id="2147483666" r:id="rId9"/>
    <p:sldLayoutId id="2147483668" r:id="rId10"/>
    <p:sldLayoutId id="2147483669" r:id="rId11"/>
    <p:sldLayoutId id="2147483672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>
          <p15:clr>
            <a:srgbClr val="EA4335"/>
          </p15:clr>
        </p15:guide>
        <p15:guide id="2" pos="2880">
          <p15:clr>
            <a:srgbClr val="EA4335"/>
          </p15:clr>
        </p15:guide>
        <p15:guide id="3" pos="454">
          <p15:clr>
            <a:srgbClr val="EA4335"/>
          </p15:clr>
        </p15:guide>
        <p15:guide id="4" pos="5306">
          <p15:clr>
            <a:srgbClr val="EA4335"/>
          </p15:clr>
        </p15:guide>
        <p15:guide id="5" orient="horz" pos="340">
          <p15:clr>
            <a:srgbClr val="EA4335"/>
          </p15:clr>
        </p15:guide>
        <p15:guide id="6" orient="horz" pos="2900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6"/>
          <p:cNvSpPr txBox="1">
            <a:spLocks noGrp="1"/>
          </p:cNvSpPr>
          <p:nvPr>
            <p:ph type="ctrTitle"/>
          </p:nvPr>
        </p:nvSpPr>
        <p:spPr>
          <a:xfrm>
            <a:off x="230196" y="761611"/>
            <a:ext cx="4928258" cy="165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" dirty="0">
                <a:solidFill>
                  <a:schemeClr val="accent1"/>
                </a:solidFill>
                <a:latin typeface="NanumGothic" pitchFamily="2" charset="-127"/>
                <a:ea typeface="NanumGothic" pitchFamily="2" charset="-127"/>
                <a:sym typeface="Overpass SemiBold"/>
              </a:rPr>
            </a:br>
            <a:r>
              <a:rPr lang="ko-KR" altLang="en-US" sz="4800" b="1" dirty="0">
                <a:solidFill>
                  <a:schemeClr val="accent1"/>
                </a:solidFill>
                <a:latin typeface="NanumGothic" pitchFamily="2" charset="-127"/>
                <a:ea typeface="NanumGothic" pitchFamily="2" charset="-127"/>
                <a:sym typeface="Overpass SemiBold"/>
              </a:rPr>
              <a:t>파이널 프로젝트</a:t>
            </a:r>
            <a:br>
              <a:rPr lang="en-US" altLang="ko-KR" sz="4800" b="1" dirty="0">
                <a:solidFill>
                  <a:schemeClr val="accent1"/>
                </a:solidFill>
                <a:latin typeface="NanumGothic" pitchFamily="2" charset="-127"/>
                <a:ea typeface="NanumGothic" pitchFamily="2" charset="-127"/>
                <a:sym typeface="Overpass SemiBold"/>
              </a:rPr>
            </a:br>
            <a:r>
              <a:rPr lang="ko-KR" altLang="en-US" sz="5400" b="1" dirty="0">
                <a:latin typeface="NanumGothic" pitchFamily="2" charset="-127"/>
                <a:ea typeface="NanumGothic" pitchFamily="2" charset="-127"/>
                <a:sym typeface="Overpass Black"/>
              </a:rPr>
              <a:t>빨래를 부탁해</a:t>
            </a:r>
            <a:endParaRPr b="1" dirty="0">
              <a:solidFill>
                <a:schemeClr val="accent1"/>
              </a:solidFill>
              <a:latin typeface="NanumGothic" pitchFamily="2" charset="-127"/>
              <a:ea typeface="NanumGothic" pitchFamily="2" charset="-127"/>
              <a:cs typeface="Overpass SemiBold"/>
              <a:sym typeface="Overpass SemiBold"/>
            </a:endParaRPr>
          </a:p>
        </p:txBody>
      </p:sp>
      <p:sp>
        <p:nvSpPr>
          <p:cNvPr id="147" name="Google Shape;147;p26"/>
          <p:cNvSpPr txBox="1">
            <a:spLocks noGrp="1"/>
          </p:cNvSpPr>
          <p:nvPr>
            <p:ph type="subTitle" idx="1"/>
          </p:nvPr>
        </p:nvSpPr>
        <p:spPr>
          <a:xfrm>
            <a:off x="316217" y="3580151"/>
            <a:ext cx="3112543" cy="92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ko-KR" altLang="en-US" sz="1600" dirty="0">
                <a:latin typeface="Yu Gothic Light" panose="020B0300000000000000" pitchFamily="34" charset="-128"/>
              </a:rPr>
              <a:t>김철기</a:t>
            </a:r>
            <a:r>
              <a:rPr lang="en-US" altLang="ko-KR" sz="1600" dirty="0">
                <a:latin typeface="Yu Gothic Light" panose="020B0300000000000000" pitchFamily="34" charset="-128"/>
                <a:ea typeface="Yu Gothic Light" panose="020B0300000000000000" pitchFamily="34" charset="-128"/>
              </a:rPr>
              <a:t>, </a:t>
            </a:r>
            <a:r>
              <a:rPr lang="ko-KR" altLang="en-US" sz="1600" dirty="0">
                <a:latin typeface="Yu Gothic Light" panose="020B0300000000000000" pitchFamily="34" charset="-128"/>
              </a:rPr>
              <a:t>정재웅</a:t>
            </a:r>
            <a:r>
              <a:rPr lang="en-US" altLang="ko-KR" sz="1600" dirty="0">
                <a:latin typeface="Yu Gothic Light" panose="020B0300000000000000" pitchFamily="34" charset="-128"/>
                <a:ea typeface="Yu Gothic Light" panose="020B0300000000000000" pitchFamily="34" charset="-128"/>
              </a:rPr>
              <a:t>, </a:t>
            </a:r>
            <a:r>
              <a:rPr lang="ko-KR" altLang="en-US" sz="1600" dirty="0">
                <a:latin typeface="Yu Gothic Light" panose="020B0300000000000000" pitchFamily="34" charset="-128"/>
              </a:rPr>
              <a:t>위정민</a:t>
            </a:r>
            <a:r>
              <a:rPr lang="en-US" altLang="ko-KR" sz="1600" dirty="0">
                <a:latin typeface="Yu Gothic Light" panose="020B0300000000000000" pitchFamily="34" charset="-128"/>
                <a:ea typeface="Yu Gothic Light" panose="020B0300000000000000" pitchFamily="34" charset="-128"/>
              </a:rPr>
              <a:t>,</a:t>
            </a:r>
          </a:p>
          <a:p>
            <a:r>
              <a:rPr lang="ko-KR" altLang="en-US" sz="1600" dirty="0">
                <a:latin typeface="Yu Gothic Light" panose="020B0300000000000000" pitchFamily="34" charset="-128"/>
              </a:rPr>
              <a:t>이재민</a:t>
            </a:r>
            <a:r>
              <a:rPr lang="en-US" altLang="ko-KR" sz="1600" dirty="0">
                <a:latin typeface="Yu Gothic Light" panose="020B0300000000000000" pitchFamily="34" charset="-128"/>
                <a:ea typeface="Yu Gothic Light" panose="020B0300000000000000" pitchFamily="34" charset="-128"/>
              </a:rPr>
              <a:t>, </a:t>
            </a:r>
            <a:r>
              <a:rPr lang="ko-KR" altLang="en-US" sz="1600" dirty="0">
                <a:latin typeface="Yu Gothic Light" panose="020B0300000000000000" pitchFamily="34" charset="-128"/>
              </a:rPr>
              <a:t>박대석</a:t>
            </a:r>
            <a:r>
              <a:rPr lang="en-US" altLang="ko-KR" sz="1600" dirty="0">
                <a:latin typeface="Yu Gothic Light" panose="020B0300000000000000" pitchFamily="34" charset="-128"/>
                <a:ea typeface="Yu Gothic Light" panose="020B0300000000000000" pitchFamily="34" charset="-128"/>
              </a:rPr>
              <a:t>, </a:t>
            </a:r>
            <a:r>
              <a:rPr lang="ko-KR" altLang="en-US" sz="1600" dirty="0">
                <a:latin typeface="Yu Gothic Light" panose="020B0300000000000000" pitchFamily="34" charset="-128"/>
              </a:rPr>
              <a:t>오현수</a:t>
            </a:r>
            <a:r>
              <a:rPr lang="en-US" altLang="ko-KR" sz="1600" dirty="0">
                <a:latin typeface="Yu Gothic Light" panose="020B0300000000000000" pitchFamily="34" charset="-128"/>
                <a:ea typeface="Yu Gothic Light" panose="020B0300000000000000" pitchFamily="34" charset="-128"/>
              </a:rPr>
              <a:t>,</a:t>
            </a:r>
          </a:p>
          <a:p>
            <a:r>
              <a:rPr lang="ko-KR" altLang="en-US" sz="1600" dirty="0">
                <a:latin typeface="Yu Gothic Light" panose="020B0300000000000000" pitchFamily="34" charset="-128"/>
              </a:rPr>
              <a:t>최세원</a:t>
            </a:r>
            <a:endParaRPr lang="en-US" sz="1600" dirty="0"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</p:txBody>
      </p:sp>
      <p:grpSp>
        <p:nvGrpSpPr>
          <p:cNvPr id="148" name="Google Shape;148;p26"/>
          <p:cNvGrpSpPr/>
          <p:nvPr/>
        </p:nvGrpSpPr>
        <p:grpSpPr>
          <a:xfrm>
            <a:off x="4621660" y="644449"/>
            <a:ext cx="4224528" cy="4024800"/>
            <a:chOff x="1938100" y="1191125"/>
            <a:chExt cx="3459325" cy="3295775"/>
          </a:xfrm>
        </p:grpSpPr>
        <p:sp>
          <p:nvSpPr>
            <p:cNvPr id="149" name="Google Shape;149;p26"/>
            <p:cNvSpPr/>
            <p:nvPr/>
          </p:nvSpPr>
          <p:spPr>
            <a:xfrm>
              <a:off x="2102275" y="1365300"/>
              <a:ext cx="3295150" cy="2257575"/>
            </a:xfrm>
            <a:custGeom>
              <a:avLst/>
              <a:gdLst/>
              <a:ahLst/>
              <a:cxnLst/>
              <a:rect l="l" t="t" r="r" b="b"/>
              <a:pathLst>
                <a:path w="131806" h="90303" extrusionOk="0">
                  <a:moveTo>
                    <a:pt x="4737" y="90001"/>
                  </a:moveTo>
                  <a:cubicBezTo>
                    <a:pt x="1354" y="84087"/>
                    <a:pt x="0" y="77094"/>
                    <a:pt x="602" y="70327"/>
                  </a:cubicBezTo>
                  <a:cubicBezTo>
                    <a:pt x="928" y="66768"/>
                    <a:pt x="1755" y="63184"/>
                    <a:pt x="3183" y="59926"/>
                  </a:cubicBezTo>
                  <a:cubicBezTo>
                    <a:pt x="4537" y="56843"/>
                    <a:pt x="6366" y="53986"/>
                    <a:pt x="6216" y="50502"/>
                  </a:cubicBezTo>
                  <a:cubicBezTo>
                    <a:pt x="6066" y="47069"/>
                    <a:pt x="4035" y="43635"/>
                    <a:pt x="5138" y="40377"/>
                  </a:cubicBezTo>
                  <a:cubicBezTo>
                    <a:pt x="7143" y="34337"/>
                    <a:pt x="16291" y="34212"/>
                    <a:pt x="21128" y="31881"/>
                  </a:cubicBezTo>
                  <a:cubicBezTo>
                    <a:pt x="28046" y="28573"/>
                    <a:pt x="29675" y="21931"/>
                    <a:pt x="33309" y="15866"/>
                  </a:cubicBezTo>
                  <a:cubicBezTo>
                    <a:pt x="36943" y="9826"/>
                    <a:pt x="42482" y="4838"/>
                    <a:pt x="49123" y="2407"/>
                  </a:cubicBezTo>
                  <a:cubicBezTo>
                    <a:pt x="55765" y="1"/>
                    <a:pt x="63459" y="302"/>
                    <a:pt x="69600" y="3760"/>
                  </a:cubicBezTo>
                  <a:cubicBezTo>
                    <a:pt x="72632" y="5465"/>
                    <a:pt x="74537" y="7545"/>
                    <a:pt x="76066" y="10653"/>
                  </a:cubicBezTo>
                  <a:cubicBezTo>
                    <a:pt x="77219" y="12983"/>
                    <a:pt x="78347" y="15490"/>
                    <a:pt x="80502" y="16943"/>
                  </a:cubicBezTo>
                  <a:cubicBezTo>
                    <a:pt x="83184" y="18748"/>
                    <a:pt x="86467" y="18222"/>
                    <a:pt x="89525" y="18472"/>
                  </a:cubicBezTo>
                  <a:cubicBezTo>
                    <a:pt x="96392" y="19049"/>
                    <a:pt x="103284" y="21480"/>
                    <a:pt x="108472" y="26116"/>
                  </a:cubicBezTo>
                  <a:cubicBezTo>
                    <a:pt x="110953" y="28372"/>
                    <a:pt x="112983" y="31129"/>
                    <a:pt x="114312" y="34212"/>
                  </a:cubicBezTo>
                  <a:cubicBezTo>
                    <a:pt x="115640" y="37269"/>
                    <a:pt x="116292" y="40703"/>
                    <a:pt x="118272" y="43410"/>
                  </a:cubicBezTo>
                  <a:cubicBezTo>
                    <a:pt x="120202" y="46041"/>
                    <a:pt x="123234" y="47620"/>
                    <a:pt x="125039" y="50352"/>
                  </a:cubicBezTo>
                  <a:cubicBezTo>
                    <a:pt x="127395" y="53886"/>
                    <a:pt x="125415" y="57771"/>
                    <a:pt x="125941" y="61630"/>
                  </a:cubicBezTo>
                  <a:cubicBezTo>
                    <a:pt x="126768" y="67746"/>
                    <a:pt x="131806" y="76342"/>
                    <a:pt x="127420" y="82182"/>
                  </a:cubicBezTo>
                  <a:cubicBezTo>
                    <a:pt x="125665" y="84538"/>
                    <a:pt x="123109" y="84312"/>
                    <a:pt x="120427" y="84287"/>
                  </a:cubicBezTo>
                  <a:cubicBezTo>
                    <a:pt x="116943" y="84287"/>
                    <a:pt x="113159" y="84011"/>
                    <a:pt x="109826" y="82959"/>
                  </a:cubicBezTo>
                  <a:cubicBezTo>
                    <a:pt x="106943" y="82031"/>
                    <a:pt x="104161" y="80879"/>
                    <a:pt x="101129" y="80753"/>
                  </a:cubicBezTo>
                  <a:cubicBezTo>
                    <a:pt x="98898" y="80653"/>
                    <a:pt x="96642" y="80478"/>
                    <a:pt x="94412" y="80453"/>
                  </a:cubicBezTo>
                  <a:cubicBezTo>
                    <a:pt x="92983" y="80427"/>
                    <a:pt x="91480" y="80854"/>
                    <a:pt x="90026" y="81004"/>
                  </a:cubicBezTo>
                  <a:lnTo>
                    <a:pt x="80903" y="81956"/>
                  </a:lnTo>
                  <a:cubicBezTo>
                    <a:pt x="74161" y="82683"/>
                    <a:pt x="67394" y="83385"/>
                    <a:pt x="60652" y="84112"/>
                  </a:cubicBezTo>
                  <a:cubicBezTo>
                    <a:pt x="47745" y="85465"/>
                    <a:pt x="34863" y="86818"/>
                    <a:pt x="21955" y="88197"/>
                  </a:cubicBezTo>
                  <a:cubicBezTo>
                    <a:pt x="17795" y="88623"/>
                    <a:pt x="13609" y="89074"/>
                    <a:pt x="9424" y="89525"/>
                  </a:cubicBezTo>
                  <a:cubicBezTo>
                    <a:pt x="9098" y="89550"/>
                    <a:pt x="4888" y="90302"/>
                    <a:pt x="4737" y="9000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26"/>
            <p:cNvSpPr/>
            <p:nvPr/>
          </p:nvSpPr>
          <p:spPr>
            <a:xfrm>
              <a:off x="1938100" y="2560175"/>
              <a:ext cx="3390400" cy="1926725"/>
            </a:xfrm>
            <a:custGeom>
              <a:avLst/>
              <a:gdLst/>
              <a:ahLst/>
              <a:cxnLst/>
              <a:rect l="l" t="t" r="r" b="b"/>
              <a:pathLst>
                <a:path w="135616" h="77069" extrusionOk="0">
                  <a:moveTo>
                    <a:pt x="110703" y="61981"/>
                  </a:moveTo>
                  <a:cubicBezTo>
                    <a:pt x="106869" y="63560"/>
                    <a:pt x="102909" y="64888"/>
                    <a:pt x="99275" y="66893"/>
                  </a:cubicBezTo>
                  <a:cubicBezTo>
                    <a:pt x="94688" y="69400"/>
                    <a:pt x="90854" y="72633"/>
                    <a:pt x="85640" y="73961"/>
                  </a:cubicBezTo>
                  <a:cubicBezTo>
                    <a:pt x="82132" y="74863"/>
                    <a:pt x="78397" y="74838"/>
                    <a:pt x="74813" y="75339"/>
                  </a:cubicBezTo>
                  <a:cubicBezTo>
                    <a:pt x="70878" y="75891"/>
                    <a:pt x="66944" y="76542"/>
                    <a:pt x="62984" y="76793"/>
                  </a:cubicBezTo>
                  <a:cubicBezTo>
                    <a:pt x="62733" y="76818"/>
                    <a:pt x="62482" y="76818"/>
                    <a:pt x="62257" y="76818"/>
                  </a:cubicBezTo>
                  <a:cubicBezTo>
                    <a:pt x="61004" y="76893"/>
                    <a:pt x="59776" y="76943"/>
                    <a:pt x="58548" y="76969"/>
                  </a:cubicBezTo>
                  <a:cubicBezTo>
                    <a:pt x="58322" y="76994"/>
                    <a:pt x="58071" y="76994"/>
                    <a:pt x="57846" y="76994"/>
                  </a:cubicBezTo>
                  <a:cubicBezTo>
                    <a:pt x="57595" y="76994"/>
                    <a:pt x="57370" y="76994"/>
                    <a:pt x="57119" y="76994"/>
                  </a:cubicBezTo>
                  <a:cubicBezTo>
                    <a:pt x="56868" y="77019"/>
                    <a:pt x="56618" y="77019"/>
                    <a:pt x="56342" y="77019"/>
                  </a:cubicBezTo>
                  <a:cubicBezTo>
                    <a:pt x="41129" y="77069"/>
                    <a:pt x="25039" y="74262"/>
                    <a:pt x="12582" y="65039"/>
                  </a:cubicBezTo>
                  <a:cubicBezTo>
                    <a:pt x="10753" y="63660"/>
                    <a:pt x="8948" y="62131"/>
                    <a:pt x="7946" y="60076"/>
                  </a:cubicBezTo>
                  <a:cubicBezTo>
                    <a:pt x="7094" y="58322"/>
                    <a:pt x="6918" y="56342"/>
                    <a:pt x="6517" y="54437"/>
                  </a:cubicBezTo>
                  <a:cubicBezTo>
                    <a:pt x="6041" y="52282"/>
                    <a:pt x="5164" y="50302"/>
                    <a:pt x="3435" y="48848"/>
                  </a:cubicBezTo>
                  <a:cubicBezTo>
                    <a:pt x="1104" y="46893"/>
                    <a:pt x="1" y="45916"/>
                    <a:pt x="1229" y="42758"/>
                  </a:cubicBezTo>
                  <a:cubicBezTo>
                    <a:pt x="5089" y="32733"/>
                    <a:pt x="12432" y="24261"/>
                    <a:pt x="21154" y="17996"/>
                  </a:cubicBezTo>
                  <a:cubicBezTo>
                    <a:pt x="33309" y="9249"/>
                    <a:pt x="48172" y="4286"/>
                    <a:pt x="62808" y="1880"/>
                  </a:cubicBezTo>
                  <a:cubicBezTo>
                    <a:pt x="70979" y="527"/>
                    <a:pt x="79300" y="1"/>
                    <a:pt x="87595" y="452"/>
                  </a:cubicBezTo>
                  <a:cubicBezTo>
                    <a:pt x="89575" y="552"/>
                    <a:pt x="91555" y="702"/>
                    <a:pt x="93510" y="928"/>
                  </a:cubicBezTo>
                  <a:cubicBezTo>
                    <a:pt x="95390" y="1129"/>
                    <a:pt x="97295" y="1605"/>
                    <a:pt x="99149" y="1555"/>
                  </a:cubicBezTo>
                  <a:cubicBezTo>
                    <a:pt x="103861" y="1404"/>
                    <a:pt x="108874" y="2306"/>
                    <a:pt x="113360" y="3660"/>
                  </a:cubicBezTo>
                  <a:cubicBezTo>
                    <a:pt x="116367" y="4562"/>
                    <a:pt x="120854" y="5489"/>
                    <a:pt x="122132" y="8773"/>
                  </a:cubicBezTo>
                  <a:cubicBezTo>
                    <a:pt x="122558" y="9825"/>
                    <a:pt x="123009" y="10778"/>
                    <a:pt x="123736" y="11655"/>
                  </a:cubicBezTo>
                  <a:cubicBezTo>
                    <a:pt x="124789" y="13008"/>
                    <a:pt x="126493" y="13184"/>
                    <a:pt x="127871" y="13961"/>
                  </a:cubicBezTo>
                  <a:cubicBezTo>
                    <a:pt x="129400" y="14838"/>
                    <a:pt x="130754" y="16041"/>
                    <a:pt x="131781" y="17469"/>
                  </a:cubicBezTo>
                  <a:cubicBezTo>
                    <a:pt x="133285" y="19500"/>
                    <a:pt x="134137" y="21956"/>
                    <a:pt x="134563" y="24462"/>
                  </a:cubicBezTo>
                  <a:cubicBezTo>
                    <a:pt x="135290" y="28372"/>
                    <a:pt x="135616" y="32833"/>
                    <a:pt x="134638" y="36718"/>
                  </a:cubicBezTo>
                  <a:cubicBezTo>
                    <a:pt x="133636" y="40653"/>
                    <a:pt x="131706" y="44287"/>
                    <a:pt x="129325" y="47520"/>
                  </a:cubicBezTo>
                  <a:cubicBezTo>
                    <a:pt x="125114" y="53209"/>
                    <a:pt x="119701" y="57896"/>
                    <a:pt x="113285" y="60878"/>
                  </a:cubicBezTo>
                  <a:cubicBezTo>
                    <a:pt x="112433" y="61254"/>
                    <a:pt x="111555" y="61630"/>
                    <a:pt x="110703" y="61981"/>
                  </a:cubicBezTo>
                  <a:close/>
                </a:path>
              </a:pathLst>
            </a:custGeom>
            <a:solidFill>
              <a:srgbClr val="D6D7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26"/>
            <p:cNvSpPr/>
            <p:nvPr/>
          </p:nvSpPr>
          <p:spPr>
            <a:xfrm>
              <a:off x="4251400" y="3439250"/>
              <a:ext cx="216825" cy="127225"/>
            </a:xfrm>
            <a:custGeom>
              <a:avLst/>
              <a:gdLst/>
              <a:ahLst/>
              <a:cxnLst/>
              <a:rect l="l" t="t" r="r" b="b"/>
              <a:pathLst>
                <a:path w="8673" h="5089" extrusionOk="0">
                  <a:moveTo>
                    <a:pt x="8422" y="1229"/>
                  </a:moveTo>
                  <a:cubicBezTo>
                    <a:pt x="8046" y="878"/>
                    <a:pt x="6993" y="1179"/>
                    <a:pt x="4913" y="577"/>
                  </a:cubicBezTo>
                  <a:cubicBezTo>
                    <a:pt x="2858" y="1"/>
                    <a:pt x="703" y="402"/>
                    <a:pt x="352" y="903"/>
                  </a:cubicBezTo>
                  <a:cubicBezTo>
                    <a:pt x="1" y="1404"/>
                    <a:pt x="2657" y="3359"/>
                    <a:pt x="3660" y="3535"/>
                  </a:cubicBezTo>
                  <a:cubicBezTo>
                    <a:pt x="4662" y="3710"/>
                    <a:pt x="5264" y="5089"/>
                    <a:pt x="6617" y="5063"/>
                  </a:cubicBezTo>
                  <a:cubicBezTo>
                    <a:pt x="7971" y="5063"/>
                    <a:pt x="8672" y="3986"/>
                    <a:pt x="8672" y="3986"/>
                  </a:cubicBez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26"/>
            <p:cNvSpPr/>
            <p:nvPr/>
          </p:nvSpPr>
          <p:spPr>
            <a:xfrm>
              <a:off x="2911175" y="3953675"/>
              <a:ext cx="278225" cy="119700"/>
            </a:xfrm>
            <a:custGeom>
              <a:avLst/>
              <a:gdLst/>
              <a:ahLst/>
              <a:cxnLst/>
              <a:rect l="l" t="t" r="r" b="b"/>
              <a:pathLst>
                <a:path w="11129" h="4788" extrusionOk="0">
                  <a:moveTo>
                    <a:pt x="3384" y="0"/>
                  </a:moveTo>
                  <a:cubicBezTo>
                    <a:pt x="3384" y="0"/>
                    <a:pt x="7444" y="928"/>
                    <a:pt x="8722" y="953"/>
                  </a:cubicBezTo>
                  <a:cubicBezTo>
                    <a:pt x="10026" y="978"/>
                    <a:pt x="11128" y="1905"/>
                    <a:pt x="10326" y="2782"/>
                  </a:cubicBezTo>
                  <a:cubicBezTo>
                    <a:pt x="9524" y="3660"/>
                    <a:pt x="8021" y="4361"/>
                    <a:pt x="6191" y="4487"/>
                  </a:cubicBezTo>
                  <a:cubicBezTo>
                    <a:pt x="4361" y="4612"/>
                    <a:pt x="1805" y="4787"/>
                    <a:pt x="752" y="4637"/>
                  </a:cubicBezTo>
                  <a:cubicBezTo>
                    <a:pt x="76" y="3434"/>
                    <a:pt x="0" y="953"/>
                    <a:pt x="0" y="953"/>
                  </a:cubicBez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26"/>
            <p:cNvSpPr/>
            <p:nvPr/>
          </p:nvSpPr>
          <p:spPr>
            <a:xfrm>
              <a:off x="3995775" y="3594025"/>
              <a:ext cx="278200" cy="119700"/>
            </a:xfrm>
            <a:custGeom>
              <a:avLst/>
              <a:gdLst/>
              <a:ahLst/>
              <a:cxnLst/>
              <a:rect l="l" t="t" r="r" b="b"/>
              <a:pathLst>
                <a:path w="11128" h="4788" extrusionOk="0">
                  <a:moveTo>
                    <a:pt x="7745" y="0"/>
                  </a:moveTo>
                  <a:cubicBezTo>
                    <a:pt x="7745" y="0"/>
                    <a:pt x="3709" y="928"/>
                    <a:pt x="2406" y="953"/>
                  </a:cubicBezTo>
                  <a:cubicBezTo>
                    <a:pt x="1103" y="978"/>
                    <a:pt x="0" y="1880"/>
                    <a:pt x="827" y="2757"/>
                  </a:cubicBezTo>
                  <a:cubicBezTo>
                    <a:pt x="1629" y="3659"/>
                    <a:pt x="3133" y="4361"/>
                    <a:pt x="4937" y="4487"/>
                  </a:cubicBezTo>
                  <a:cubicBezTo>
                    <a:pt x="6767" y="4587"/>
                    <a:pt x="9349" y="4787"/>
                    <a:pt x="10401" y="4637"/>
                  </a:cubicBezTo>
                  <a:cubicBezTo>
                    <a:pt x="11078" y="3434"/>
                    <a:pt x="11128" y="953"/>
                    <a:pt x="11128" y="953"/>
                  </a:cubicBez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26"/>
            <p:cNvSpPr/>
            <p:nvPr/>
          </p:nvSpPr>
          <p:spPr>
            <a:xfrm>
              <a:off x="2710050" y="3847775"/>
              <a:ext cx="216800" cy="127225"/>
            </a:xfrm>
            <a:custGeom>
              <a:avLst/>
              <a:gdLst/>
              <a:ahLst/>
              <a:cxnLst/>
              <a:rect l="l" t="t" r="r" b="b"/>
              <a:pathLst>
                <a:path w="8672" h="5089" extrusionOk="0">
                  <a:moveTo>
                    <a:pt x="251" y="1229"/>
                  </a:moveTo>
                  <a:cubicBezTo>
                    <a:pt x="627" y="878"/>
                    <a:pt x="1679" y="1179"/>
                    <a:pt x="3735" y="602"/>
                  </a:cubicBezTo>
                  <a:cubicBezTo>
                    <a:pt x="5815" y="1"/>
                    <a:pt x="7945" y="402"/>
                    <a:pt x="8321" y="903"/>
                  </a:cubicBezTo>
                  <a:cubicBezTo>
                    <a:pt x="8672" y="1429"/>
                    <a:pt x="6015" y="3359"/>
                    <a:pt x="5013" y="3535"/>
                  </a:cubicBezTo>
                  <a:cubicBezTo>
                    <a:pt x="3985" y="3735"/>
                    <a:pt x="3409" y="5088"/>
                    <a:pt x="2055" y="5088"/>
                  </a:cubicBezTo>
                  <a:cubicBezTo>
                    <a:pt x="677" y="5088"/>
                    <a:pt x="0" y="4011"/>
                    <a:pt x="0" y="4011"/>
                  </a:cubicBez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26"/>
            <p:cNvSpPr/>
            <p:nvPr/>
          </p:nvSpPr>
          <p:spPr>
            <a:xfrm>
              <a:off x="2216925" y="3875975"/>
              <a:ext cx="480625" cy="278225"/>
            </a:xfrm>
            <a:custGeom>
              <a:avLst/>
              <a:gdLst/>
              <a:ahLst/>
              <a:cxnLst/>
              <a:rect l="l" t="t" r="r" b="b"/>
              <a:pathLst>
                <a:path w="19225" h="11129" extrusionOk="0">
                  <a:moveTo>
                    <a:pt x="19224" y="7720"/>
                  </a:moveTo>
                  <a:cubicBezTo>
                    <a:pt x="19224" y="7820"/>
                    <a:pt x="19174" y="7945"/>
                    <a:pt x="19074" y="8046"/>
                  </a:cubicBezTo>
                  <a:cubicBezTo>
                    <a:pt x="18948" y="8196"/>
                    <a:pt x="18748" y="8296"/>
                    <a:pt x="18497" y="8372"/>
                  </a:cubicBezTo>
                  <a:cubicBezTo>
                    <a:pt x="18171" y="8472"/>
                    <a:pt x="17770" y="8497"/>
                    <a:pt x="17394" y="8397"/>
                  </a:cubicBezTo>
                  <a:lnTo>
                    <a:pt x="12808" y="7169"/>
                  </a:lnTo>
                  <a:cubicBezTo>
                    <a:pt x="12056" y="6968"/>
                    <a:pt x="11179" y="7244"/>
                    <a:pt x="11028" y="7720"/>
                  </a:cubicBezTo>
                  <a:lnTo>
                    <a:pt x="10026" y="10527"/>
                  </a:lnTo>
                  <a:cubicBezTo>
                    <a:pt x="9901" y="10878"/>
                    <a:pt x="9374" y="11128"/>
                    <a:pt x="8773" y="11128"/>
                  </a:cubicBezTo>
                  <a:cubicBezTo>
                    <a:pt x="8698" y="11128"/>
                    <a:pt x="8622" y="11128"/>
                    <a:pt x="8572" y="11128"/>
                  </a:cubicBezTo>
                  <a:cubicBezTo>
                    <a:pt x="8171" y="11078"/>
                    <a:pt x="7820" y="10953"/>
                    <a:pt x="7645" y="10753"/>
                  </a:cubicBezTo>
                  <a:cubicBezTo>
                    <a:pt x="7545" y="10652"/>
                    <a:pt x="7495" y="10552"/>
                    <a:pt x="7470" y="10452"/>
                  </a:cubicBezTo>
                  <a:lnTo>
                    <a:pt x="7470" y="10427"/>
                  </a:lnTo>
                  <a:cubicBezTo>
                    <a:pt x="7470" y="10377"/>
                    <a:pt x="7470" y="10352"/>
                    <a:pt x="7470" y="10301"/>
                  </a:cubicBezTo>
                  <a:lnTo>
                    <a:pt x="7846" y="8296"/>
                  </a:lnTo>
                  <a:lnTo>
                    <a:pt x="8021" y="7419"/>
                  </a:lnTo>
                  <a:cubicBezTo>
                    <a:pt x="8121" y="6943"/>
                    <a:pt x="7419" y="6542"/>
                    <a:pt x="6592" y="6592"/>
                  </a:cubicBezTo>
                  <a:lnTo>
                    <a:pt x="1555" y="6918"/>
                  </a:lnTo>
                  <a:cubicBezTo>
                    <a:pt x="1505" y="6918"/>
                    <a:pt x="1454" y="6918"/>
                    <a:pt x="1404" y="6918"/>
                  </a:cubicBezTo>
                  <a:cubicBezTo>
                    <a:pt x="1179" y="6918"/>
                    <a:pt x="978" y="6893"/>
                    <a:pt x="803" y="6818"/>
                  </a:cubicBezTo>
                  <a:cubicBezTo>
                    <a:pt x="452" y="6717"/>
                    <a:pt x="176" y="6517"/>
                    <a:pt x="126" y="6291"/>
                  </a:cubicBezTo>
                  <a:cubicBezTo>
                    <a:pt x="1" y="5890"/>
                    <a:pt x="452" y="5514"/>
                    <a:pt x="1129" y="5439"/>
                  </a:cubicBezTo>
                  <a:lnTo>
                    <a:pt x="6066" y="4863"/>
                  </a:lnTo>
                  <a:cubicBezTo>
                    <a:pt x="6292" y="4838"/>
                    <a:pt x="6467" y="4788"/>
                    <a:pt x="6617" y="4712"/>
                  </a:cubicBezTo>
                  <a:cubicBezTo>
                    <a:pt x="7069" y="4487"/>
                    <a:pt x="7244" y="4136"/>
                    <a:pt x="6993" y="3810"/>
                  </a:cubicBezTo>
                  <a:lnTo>
                    <a:pt x="5239" y="1605"/>
                  </a:lnTo>
                  <a:lnTo>
                    <a:pt x="4888" y="1153"/>
                  </a:lnTo>
                  <a:cubicBezTo>
                    <a:pt x="4813" y="1078"/>
                    <a:pt x="4788" y="1003"/>
                    <a:pt x="4763" y="903"/>
                  </a:cubicBezTo>
                  <a:cubicBezTo>
                    <a:pt x="4763" y="903"/>
                    <a:pt x="4763" y="878"/>
                    <a:pt x="4763" y="853"/>
                  </a:cubicBezTo>
                  <a:cubicBezTo>
                    <a:pt x="4763" y="577"/>
                    <a:pt x="5013" y="326"/>
                    <a:pt x="5465" y="201"/>
                  </a:cubicBezTo>
                  <a:cubicBezTo>
                    <a:pt x="6091" y="1"/>
                    <a:pt x="6843" y="151"/>
                    <a:pt x="7194" y="502"/>
                  </a:cubicBezTo>
                  <a:lnTo>
                    <a:pt x="9675" y="3033"/>
                  </a:lnTo>
                  <a:cubicBezTo>
                    <a:pt x="10101" y="3434"/>
                    <a:pt x="11079" y="3534"/>
                    <a:pt x="11680" y="3209"/>
                  </a:cubicBezTo>
                  <a:lnTo>
                    <a:pt x="15389" y="1254"/>
                  </a:lnTo>
                  <a:cubicBezTo>
                    <a:pt x="15640" y="1128"/>
                    <a:pt x="15941" y="1053"/>
                    <a:pt x="16267" y="1053"/>
                  </a:cubicBezTo>
                  <a:cubicBezTo>
                    <a:pt x="16592" y="1053"/>
                    <a:pt x="16918" y="1128"/>
                    <a:pt x="17194" y="1279"/>
                  </a:cubicBezTo>
                  <a:cubicBezTo>
                    <a:pt x="17445" y="1429"/>
                    <a:pt x="17595" y="1655"/>
                    <a:pt x="17570" y="1855"/>
                  </a:cubicBezTo>
                  <a:cubicBezTo>
                    <a:pt x="17545" y="2006"/>
                    <a:pt x="17445" y="2181"/>
                    <a:pt x="17219" y="2306"/>
                  </a:cubicBezTo>
                  <a:lnTo>
                    <a:pt x="16943" y="2507"/>
                  </a:lnTo>
                  <a:lnTo>
                    <a:pt x="13836" y="4462"/>
                  </a:lnTo>
                  <a:cubicBezTo>
                    <a:pt x="13284" y="4813"/>
                    <a:pt x="13435" y="5364"/>
                    <a:pt x="14136" y="5590"/>
                  </a:cubicBezTo>
                  <a:cubicBezTo>
                    <a:pt x="14136" y="5615"/>
                    <a:pt x="14161" y="5615"/>
                    <a:pt x="14161" y="5615"/>
                  </a:cubicBezTo>
                  <a:lnTo>
                    <a:pt x="18547" y="7068"/>
                  </a:lnTo>
                  <a:cubicBezTo>
                    <a:pt x="18973" y="7194"/>
                    <a:pt x="19224" y="7444"/>
                    <a:pt x="19224" y="7720"/>
                  </a:cubicBez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26"/>
            <p:cNvSpPr/>
            <p:nvPr/>
          </p:nvSpPr>
          <p:spPr>
            <a:xfrm>
              <a:off x="2335975" y="3898525"/>
              <a:ext cx="62050" cy="95275"/>
            </a:xfrm>
            <a:custGeom>
              <a:avLst/>
              <a:gdLst/>
              <a:ahLst/>
              <a:cxnLst/>
              <a:rect l="l" t="t" r="r" b="b"/>
              <a:pathLst>
                <a:path w="2482" h="3811" extrusionOk="0">
                  <a:moveTo>
                    <a:pt x="1855" y="3810"/>
                  </a:moveTo>
                  <a:lnTo>
                    <a:pt x="126" y="1605"/>
                  </a:lnTo>
                  <a:cubicBezTo>
                    <a:pt x="51" y="1505"/>
                    <a:pt x="1" y="1429"/>
                    <a:pt x="1" y="1329"/>
                  </a:cubicBezTo>
                  <a:lnTo>
                    <a:pt x="1" y="1"/>
                  </a:lnTo>
                  <a:cubicBezTo>
                    <a:pt x="26" y="101"/>
                    <a:pt x="51" y="176"/>
                    <a:pt x="126" y="251"/>
                  </a:cubicBezTo>
                  <a:lnTo>
                    <a:pt x="477" y="703"/>
                  </a:lnTo>
                  <a:lnTo>
                    <a:pt x="2231" y="2908"/>
                  </a:lnTo>
                  <a:cubicBezTo>
                    <a:pt x="2482" y="3234"/>
                    <a:pt x="2307" y="3585"/>
                    <a:pt x="1855" y="3810"/>
                  </a:cubicBez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26"/>
            <p:cNvSpPr/>
            <p:nvPr/>
          </p:nvSpPr>
          <p:spPr>
            <a:xfrm>
              <a:off x="2599150" y="3993150"/>
              <a:ext cx="25" cy="2525"/>
            </a:xfrm>
            <a:custGeom>
              <a:avLst/>
              <a:gdLst/>
              <a:ahLst/>
              <a:cxnLst/>
              <a:rect l="l" t="t" r="r" b="b"/>
              <a:pathLst>
                <a:path w="1" h="101" extrusionOk="0">
                  <a:moveTo>
                    <a:pt x="0" y="101"/>
                  </a:moveTo>
                  <a:cubicBezTo>
                    <a:pt x="0" y="101"/>
                    <a:pt x="0" y="76"/>
                    <a:pt x="0" y="50"/>
                  </a:cubicBezTo>
                  <a:cubicBezTo>
                    <a:pt x="0" y="25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26"/>
            <p:cNvSpPr/>
            <p:nvPr/>
          </p:nvSpPr>
          <p:spPr>
            <a:xfrm>
              <a:off x="2219450" y="4033250"/>
              <a:ext cx="200525" cy="50150"/>
            </a:xfrm>
            <a:custGeom>
              <a:avLst/>
              <a:gdLst/>
              <a:ahLst/>
              <a:cxnLst/>
              <a:rect l="l" t="t" r="r" b="b"/>
              <a:pathLst>
                <a:path w="8021" h="2006" extrusionOk="0">
                  <a:moveTo>
                    <a:pt x="7920" y="1128"/>
                  </a:moveTo>
                  <a:lnTo>
                    <a:pt x="7745" y="2005"/>
                  </a:lnTo>
                  <a:cubicBezTo>
                    <a:pt x="7494" y="1755"/>
                    <a:pt x="7018" y="1604"/>
                    <a:pt x="6491" y="1629"/>
                  </a:cubicBezTo>
                  <a:lnTo>
                    <a:pt x="1454" y="1955"/>
                  </a:lnTo>
                  <a:cubicBezTo>
                    <a:pt x="1404" y="1955"/>
                    <a:pt x="1353" y="1955"/>
                    <a:pt x="1303" y="1955"/>
                  </a:cubicBezTo>
                  <a:cubicBezTo>
                    <a:pt x="677" y="1955"/>
                    <a:pt x="125" y="1680"/>
                    <a:pt x="0" y="1329"/>
                  </a:cubicBezTo>
                  <a:lnTo>
                    <a:pt x="0" y="0"/>
                  </a:lnTo>
                  <a:cubicBezTo>
                    <a:pt x="75" y="226"/>
                    <a:pt x="351" y="426"/>
                    <a:pt x="702" y="527"/>
                  </a:cubicBezTo>
                  <a:cubicBezTo>
                    <a:pt x="877" y="602"/>
                    <a:pt x="1078" y="627"/>
                    <a:pt x="1303" y="627"/>
                  </a:cubicBezTo>
                  <a:cubicBezTo>
                    <a:pt x="1353" y="627"/>
                    <a:pt x="1404" y="627"/>
                    <a:pt x="1454" y="627"/>
                  </a:cubicBezTo>
                  <a:lnTo>
                    <a:pt x="6491" y="301"/>
                  </a:lnTo>
                  <a:cubicBezTo>
                    <a:pt x="7318" y="251"/>
                    <a:pt x="8020" y="652"/>
                    <a:pt x="7920" y="1128"/>
                  </a:cubicBez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26"/>
            <p:cNvSpPr/>
            <p:nvPr/>
          </p:nvSpPr>
          <p:spPr>
            <a:xfrm>
              <a:off x="2482600" y="4124100"/>
              <a:ext cx="650" cy="6300"/>
            </a:xfrm>
            <a:custGeom>
              <a:avLst/>
              <a:gdLst/>
              <a:ahLst/>
              <a:cxnLst/>
              <a:rect l="l" t="t" r="r" b="b"/>
              <a:pathLst>
                <a:path w="26" h="252" extrusionOk="0">
                  <a:moveTo>
                    <a:pt x="26" y="0"/>
                  </a:moveTo>
                  <a:lnTo>
                    <a:pt x="26" y="251"/>
                  </a:lnTo>
                  <a:cubicBezTo>
                    <a:pt x="0" y="176"/>
                    <a:pt x="0" y="76"/>
                    <a:pt x="26" y="0"/>
                  </a:cubicBez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26"/>
            <p:cNvSpPr/>
            <p:nvPr/>
          </p:nvSpPr>
          <p:spPr>
            <a:xfrm>
              <a:off x="2403650" y="4050175"/>
              <a:ext cx="293900" cy="137225"/>
            </a:xfrm>
            <a:custGeom>
              <a:avLst/>
              <a:gdLst/>
              <a:ahLst/>
              <a:cxnLst/>
              <a:rect l="l" t="t" r="r" b="b"/>
              <a:pathLst>
                <a:path w="11756" h="5489" extrusionOk="0">
                  <a:moveTo>
                    <a:pt x="11755" y="752"/>
                  </a:moveTo>
                  <a:lnTo>
                    <a:pt x="11755" y="2080"/>
                  </a:lnTo>
                  <a:cubicBezTo>
                    <a:pt x="11755" y="2206"/>
                    <a:pt x="11705" y="2306"/>
                    <a:pt x="11605" y="2406"/>
                  </a:cubicBezTo>
                  <a:cubicBezTo>
                    <a:pt x="11304" y="2757"/>
                    <a:pt x="10552" y="2907"/>
                    <a:pt x="9925" y="2757"/>
                  </a:cubicBezTo>
                  <a:lnTo>
                    <a:pt x="5339" y="1554"/>
                  </a:lnTo>
                  <a:cubicBezTo>
                    <a:pt x="4587" y="1353"/>
                    <a:pt x="3710" y="1604"/>
                    <a:pt x="3559" y="2080"/>
                  </a:cubicBezTo>
                  <a:lnTo>
                    <a:pt x="2557" y="4887"/>
                  </a:lnTo>
                  <a:cubicBezTo>
                    <a:pt x="2432" y="5238"/>
                    <a:pt x="1905" y="5489"/>
                    <a:pt x="1304" y="5489"/>
                  </a:cubicBezTo>
                  <a:cubicBezTo>
                    <a:pt x="1229" y="5489"/>
                    <a:pt x="1153" y="5489"/>
                    <a:pt x="1103" y="5489"/>
                  </a:cubicBezTo>
                  <a:cubicBezTo>
                    <a:pt x="502" y="5414"/>
                    <a:pt x="51" y="5138"/>
                    <a:pt x="1" y="4812"/>
                  </a:cubicBezTo>
                  <a:lnTo>
                    <a:pt x="1" y="4662"/>
                  </a:lnTo>
                  <a:lnTo>
                    <a:pt x="1" y="3484"/>
                  </a:lnTo>
                  <a:cubicBezTo>
                    <a:pt x="26" y="3584"/>
                    <a:pt x="76" y="3684"/>
                    <a:pt x="176" y="3785"/>
                  </a:cubicBezTo>
                  <a:cubicBezTo>
                    <a:pt x="351" y="3985"/>
                    <a:pt x="702" y="4110"/>
                    <a:pt x="1103" y="4160"/>
                  </a:cubicBezTo>
                  <a:cubicBezTo>
                    <a:pt x="1153" y="4160"/>
                    <a:pt x="1229" y="4160"/>
                    <a:pt x="1304" y="4160"/>
                  </a:cubicBezTo>
                  <a:cubicBezTo>
                    <a:pt x="1905" y="4160"/>
                    <a:pt x="2432" y="3910"/>
                    <a:pt x="2557" y="3559"/>
                  </a:cubicBezTo>
                  <a:lnTo>
                    <a:pt x="3559" y="752"/>
                  </a:lnTo>
                  <a:cubicBezTo>
                    <a:pt x="3710" y="276"/>
                    <a:pt x="4587" y="0"/>
                    <a:pt x="5339" y="201"/>
                  </a:cubicBezTo>
                  <a:lnTo>
                    <a:pt x="9925" y="1429"/>
                  </a:lnTo>
                  <a:cubicBezTo>
                    <a:pt x="10301" y="1529"/>
                    <a:pt x="10702" y="1504"/>
                    <a:pt x="11028" y="1404"/>
                  </a:cubicBezTo>
                  <a:cubicBezTo>
                    <a:pt x="11279" y="1328"/>
                    <a:pt x="11479" y="1228"/>
                    <a:pt x="11605" y="1078"/>
                  </a:cubicBezTo>
                  <a:cubicBezTo>
                    <a:pt x="11705" y="977"/>
                    <a:pt x="11755" y="852"/>
                    <a:pt x="11755" y="752"/>
                  </a:cubicBez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26"/>
            <p:cNvSpPr/>
            <p:nvPr/>
          </p:nvSpPr>
          <p:spPr>
            <a:xfrm>
              <a:off x="2549025" y="3922350"/>
              <a:ext cx="107150" cy="93375"/>
            </a:xfrm>
            <a:custGeom>
              <a:avLst/>
              <a:gdLst/>
              <a:ahLst/>
              <a:cxnLst/>
              <a:rect l="l" t="t" r="r" b="b"/>
              <a:pathLst>
                <a:path w="4286" h="3735" extrusionOk="0">
                  <a:moveTo>
                    <a:pt x="4286" y="0"/>
                  </a:moveTo>
                  <a:lnTo>
                    <a:pt x="4286" y="1278"/>
                  </a:lnTo>
                  <a:cubicBezTo>
                    <a:pt x="4286" y="1454"/>
                    <a:pt x="4186" y="1654"/>
                    <a:pt x="3935" y="1805"/>
                  </a:cubicBezTo>
                  <a:lnTo>
                    <a:pt x="852" y="3735"/>
                  </a:lnTo>
                  <a:cubicBezTo>
                    <a:pt x="151" y="3509"/>
                    <a:pt x="0" y="2958"/>
                    <a:pt x="552" y="2607"/>
                  </a:cubicBezTo>
                  <a:lnTo>
                    <a:pt x="3659" y="652"/>
                  </a:lnTo>
                  <a:lnTo>
                    <a:pt x="3935" y="451"/>
                  </a:lnTo>
                  <a:cubicBezTo>
                    <a:pt x="4161" y="326"/>
                    <a:pt x="4261" y="151"/>
                    <a:pt x="4286" y="0"/>
                  </a:cubicBez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26"/>
            <p:cNvSpPr/>
            <p:nvPr/>
          </p:nvSpPr>
          <p:spPr>
            <a:xfrm>
              <a:off x="2636725" y="4098400"/>
              <a:ext cx="59550" cy="59550"/>
            </a:xfrm>
            <a:custGeom>
              <a:avLst/>
              <a:gdLst/>
              <a:ahLst/>
              <a:cxnLst/>
              <a:rect l="l" t="t" r="r" b="b"/>
              <a:pathLst>
                <a:path w="2382" h="2382" extrusionOk="0">
                  <a:moveTo>
                    <a:pt x="2332" y="1254"/>
                  </a:moveTo>
                  <a:cubicBezTo>
                    <a:pt x="2307" y="1906"/>
                    <a:pt x="1755" y="2382"/>
                    <a:pt x="1104" y="2332"/>
                  </a:cubicBezTo>
                  <a:cubicBezTo>
                    <a:pt x="477" y="2282"/>
                    <a:pt x="1" y="1730"/>
                    <a:pt x="26" y="1104"/>
                  </a:cubicBezTo>
                  <a:cubicBezTo>
                    <a:pt x="76" y="477"/>
                    <a:pt x="627" y="1"/>
                    <a:pt x="1254" y="51"/>
                  </a:cubicBezTo>
                  <a:cubicBezTo>
                    <a:pt x="1906" y="76"/>
                    <a:pt x="2382" y="627"/>
                    <a:pt x="2332" y="1254"/>
                  </a:cubicBez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26"/>
            <p:cNvSpPr/>
            <p:nvPr/>
          </p:nvSpPr>
          <p:spPr>
            <a:xfrm>
              <a:off x="2406775" y="4169850"/>
              <a:ext cx="59550" cy="59525"/>
            </a:xfrm>
            <a:custGeom>
              <a:avLst/>
              <a:gdLst/>
              <a:ahLst/>
              <a:cxnLst/>
              <a:rect l="l" t="t" r="r" b="b"/>
              <a:pathLst>
                <a:path w="2382" h="2381" extrusionOk="0">
                  <a:moveTo>
                    <a:pt x="2332" y="1278"/>
                  </a:moveTo>
                  <a:cubicBezTo>
                    <a:pt x="2307" y="1905"/>
                    <a:pt x="1755" y="2381"/>
                    <a:pt x="1104" y="2331"/>
                  </a:cubicBezTo>
                  <a:cubicBezTo>
                    <a:pt x="477" y="2281"/>
                    <a:pt x="1" y="1754"/>
                    <a:pt x="26" y="1103"/>
                  </a:cubicBezTo>
                  <a:cubicBezTo>
                    <a:pt x="76" y="476"/>
                    <a:pt x="627" y="0"/>
                    <a:pt x="1254" y="50"/>
                  </a:cubicBezTo>
                  <a:cubicBezTo>
                    <a:pt x="1906" y="100"/>
                    <a:pt x="2382" y="627"/>
                    <a:pt x="2332" y="1278"/>
                  </a:cubicBez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26"/>
            <p:cNvSpPr/>
            <p:nvPr/>
          </p:nvSpPr>
          <p:spPr>
            <a:xfrm>
              <a:off x="2218175" y="4065825"/>
              <a:ext cx="60200" cy="59550"/>
            </a:xfrm>
            <a:custGeom>
              <a:avLst/>
              <a:gdLst/>
              <a:ahLst/>
              <a:cxnLst/>
              <a:rect l="l" t="t" r="r" b="b"/>
              <a:pathLst>
                <a:path w="2408" h="2382" extrusionOk="0">
                  <a:moveTo>
                    <a:pt x="2357" y="1279"/>
                  </a:moveTo>
                  <a:cubicBezTo>
                    <a:pt x="2307" y="1905"/>
                    <a:pt x="1755" y="2382"/>
                    <a:pt x="1129" y="2331"/>
                  </a:cubicBezTo>
                  <a:cubicBezTo>
                    <a:pt x="477" y="2306"/>
                    <a:pt x="1" y="1755"/>
                    <a:pt x="51" y="1128"/>
                  </a:cubicBezTo>
                  <a:cubicBezTo>
                    <a:pt x="101" y="477"/>
                    <a:pt x="653" y="1"/>
                    <a:pt x="1279" y="51"/>
                  </a:cubicBezTo>
                  <a:cubicBezTo>
                    <a:pt x="1906" y="101"/>
                    <a:pt x="2407" y="652"/>
                    <a:pt x="2357" y="1279"/>
                  </a:cubicBez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26"/>
            <p:cNvSpPr/>
            <p:nvPr/>
          </p:nvSpPr>
          <p:spPr>
            <a:xfrm>
              <a:off x="2324075" y="3945525"/>
              <a:ext cx="59550" cy="58925"/>
            </a:xfrm>
            <a:custGeom>
              <a:avLst/>
              <a:gdLst/>
              <a:ahLst/>
              <a:cxnLst/>
              <a:rect l="l" t="t" r="r" b="b"/>
              <a:pathLst>
                <a:path w="2382" h="2357" extrusionOk="0">
                  <a:moveTo>
                    <a:pt x="2331" y="1254"/>
                  </a:moveTo>
                  <a:cubicBezTo>
                    <a:pt x="2306" y="1880"/>
                    <a:pt x="1755" y="2356"/>
                    <a:pt x="1103" y="2306"/>
                  </a:cubicBezTo>
                  <a:cubicBezTo>
                    <a:pt x="477" y="2281"/>
                    <a:pt x="1" y="1730"/>
                    <a:pt x="26" y="1103"/>
                  </a:cubicBezTo>
                  <a:cubicBezTo>
                    <a:pt x="76" y="477"/>
                    <a:pt x="627" y="1"/>
                    <a:pt x="1254" y="26"/>
                  </a:cubicBezTo>
                  <a:cubicBezTo>
                    <a:pt x="1905" y="76"/>
                    <a:pt x="2382" y="627"/>
                    <a:pt x="2331" y="1254"/>
                  </a:cubicBez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26"/>
            <p:cNvSpPr/>
            <p:nvPr/>
          </p:nvSpPr>
          <p:spPr>
            <a:xfrm>
              <a:off x="2607275" y="3958050"/>
              <a:ext cx="60175" cy="59550"/>
            </a:xfrm>
            <a:custGeom>
              <a:avLst/>
              <a:gdLst/>
              <a:ahLst/>
              <a:cxnLst/>
              <a:rect l="l" t="t" r="r" b="b"/>
              <a:pathLst>
                <a:path w="2407" h="2382" extrusionOk="0">
                  <a:moveTo>
                    <a:pt x="2357" y="1254"/>
                  </a:moveTo>
                  <a:cubicBezTo>
                    <a:pt x="2307" y="1906"/>
                    <a:pt x="1755" y="2382"/>
                    <a:pt x="1129" y="2332"/>
                  </a:cubicBezTo>
                  <a:cubicBezTo>
                    <a:pt x="502" y="2282"/>
                    <a:pt x="1" y="1730"/>
                    <a:pt x="51" y="1104"/>
                  </a:cubicBezTo>
                  <a:cubicBezTo>
                    <a:pt x="101" y="477"/>
                    <a:pt x="653" y="1"/>
                    <a:pt x="1279" y="51"/>
                  </a:cubicBezTo>
                  <a:cubicBezTo>
                    <a:pt x="1931" y="76"/>
                    <a:pt x="2407" y="627"/>
                    <a:pt x="2357" y="1254"/>
                  </a:cubicBez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26"/>
            <p:cNvSpPr/>
            <p:nvPr/>
          </p:nvSpPr>
          <p:spPr>
            <a:xfrm>
              <a:off x="2424325" y="3768200"/>
              <a:ext cx="80850" cy="302675"/>
            </a:xfrm>
            <a:custGeom>
              <a:avLst/>
              <a:gdLst/>
              <a:ahLst/>
              <a:cxnLst/>
              <a:rect l="l" t="t" r="r" b="b"/>
              <a:pathLst>
                <a:path w="3234" h="12107" extrusionOk="0">
                  <a:moveTo>
                    <a:pt x="3234" y="10602"/>
                  </a:moveTo>
                  <a:cubicBezTo>
                    <a:pt x="3234" y="12106"/>
                    <a:pt x="1" y="11805"/>
                    <a:pt x="1" y="10602"/>
                  </a:cubicBezTo>
                  <a:lnTo>
                    <a:pt x="1" y="1"/>
                  </a:lnTo>
                  <a:lnTo>
                    <a:pt x="323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26"/>
            <p:cNvSpPr/>
            <p:nvPr/>
          </p:nvSpPr>
          <p:spPr>
            <a:xfrm>
              <a:off x="2374200" y="3448650"/>
              <a:ext cx="461175" cy="458050"/>
            </a:xfrm>
            <a:custGeom>
              <a:avLst/>
              <a:gdLst/>
              <a:ahLst/>
              <a:cxnLst/>
              <a:rect l="l" t="t" r="r" b="b"/>
              <a:pathLst>
                <a:path w="18447" h="18322" extrusionOk="0">
                  <a:moveTo>
                    <a:pt x="1279" y="3209"/>
                  </a:moveTo>
                  <a:cubicBezTo>
                    <a:pt x="1279" y="3209"/>
                    <a:pt x="10577" y="1"/>
                    <a:pt x="14512" y="477"/>
                  </a:cubicBezTo>
                  <a:cubicBezTo>
                    <a:pt x="18447" y="953"/>
                    <a:pt x="17570" y="17971"/>
                    <a:pt x="17570" y="17971"/>
                  </a:cubicBezTo>
                  <a:cubicBezTo>
                    <a:pt x="17570" y="17971"/>
                    <a:pt x="15464" y="18322"/>
                    <a:pt x="13409" y="17971"/>
                  </a:cubicBezTo>
                  <a:cubicBezTo>
                    <a:pt x="12532" y="13259"/>
                    <a:pt x="11103" y="8046"/>
                    <a:pt x="11103" y="8046"/>
                  </a:cubicBezTo>
                  <a:cubicBezTo>
                    <a:pt x="11103" y="8046"/>
                    <a:pt x="2557" y="10527"/>
                    <a:pt x="1279" y="9274"/>
                  </a:cubicBezTo>
                  <a:cubicBezTo>
                    <a:pt x="1" y="8046"/>
                    <a:pt x="1279" y="3209"/>
                    <a:pt x="1279" y="3209"/>
                  </a:cubicBez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26"/>
            <p:cNvSpPr/>
            <p:nvPr/>
          </p:nvSpPr>
          <p:spPr>
            <a:xfrm>
              <a:off x="2374200" y="3448650"/>
              <a:ext cx="461175" cy="498150"/>
            </a:xfrm>
            <a:custGeom>
              <a:avLst/>
              <a:gdLst/>
              <a:ahLst/>
              <a:cxnLst/>
              <a:rect l="l" t="t" r="r" b="b"/>
              <a:pathLst>
                <a:path w="18447" h="19926" extrusionOk="0">
                  <a:moveTo>
                    <a:pt x="1279" y="3209"/>
                  </a:moveTo>
                  <a:cubicBezTo>
                    <a:pt x="1279" y="3209"/>
                    <a:pt x="10577" y="1"/>
                    <a:pt x="14512" y="477"/>
                  </a:cubicBezTo>
                  <a:cubicBezTo>
                    <a:pt x="18447" y="953"/>
                    <a:pt x="17570" y="17971"/>
                    <a:pt x="17570" y="17971"/>
                  </a:cubicBezTo>
                  <a:cubicBezTo>
                    <a:pt x="17244" y="18622"/>
                    <a:pt x="14687" y="19926"/>
                    <a:pt x="13409" y="17971"/>
                  </a:cubicBezTo>
                  <a:cubicBezTo>
                    <a:pt x="12532" y="13259"/>
                    <a:pt x="11103" y="8046"/>
                    <a:pt x="11103" y="8046"/>
                  </a:cubicBezTo>
                  <a:cubicBezTo>
                    <a:pt x="11103" y="8046"/>
                    <a:pt x="2557" y="10527"/>
                    <a:pt x="1279" y="9274"/>
                  </a:cubicBezTo>
                  <a:cubicBezTo>
                    <a:pt x="1" y="8046"/>
                    <a:pt x="1279" y="3209"/>
                    <a:pt x="1279" y="3209"/>
                  </a:cubicBez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26"/>
            <p:cNvSpPr/>
            <p:nvPr/>
          </p:nvSpPr>
          <p:spPr>
            <a:xfrm>
              <a:off x="2414925" y="3648525"/>
              <a:ext cx="395400" cy="302675"/>
            </a:xfrm>
            <a:custGeom>
              <a:avLst/>
              <a:gdLst/>
              <a:ahLst/>
              <a:cxnLst/>
              <a:rect l="l" t="t" r="r" b="b"/>
              <a:pathLst>
                <a:path w="15816" h="12107" extrusionOk="0">
                  <a:moveTo>
                    <a:pt x="14838" y="4713"/>
                  </a:moveTo>
                  <a:cubicBezTo>
                    <a:pt x="14011" y="5490"/>
                    <a:pt x="4136" y="10953"/>
                    <a:pt x="2281" y="11981"/>
                  </a:cubicBezTo>
                  <a:cubicBezTo>
                    <a:pt x="2056" y="12106"/>
                    <a:pt x="1780" y="12106"/>
                    <a:pt x="1555" y="11981"/>
                  </a:cubicBezTo>
                  <a:cubicBezTo>
                    <a:pt x="1555" y="11981"/>
                    <a:pt x="1555" y="11981"/>
                    <a:pt x="1555" y="11981"/>
                  </a:cubicBezTo>
                  <a:lnTo>
                    <a:pt x="1555" y="11981"/>
                  </a:lnTo>
                  <a:cubicBezTo>
                    <a:pt x="527" y="11304"/>
                    <a:pt x="1" y="8998"/>
                    <a:pt x="1981" y="7520"/>
                  </a:cubicBezTo>
                  <a:cubicBezTo>
                    <a:pt x="2582" y="7068"/>
                    <a:pt x="13109" y="1"/>
                    <a:pt x="14788" y="477"/>
                  </a:cubicBezTo>
                  <a:lnTo>
                    <a:pt x="14788" y="477"/>
                  </a:lnTo>
                  <a:cubicBezTo>
                    <a:pt x="14813" y="477"/>
                    <a:pt x="14838" y="502"/>
                    <a:pt x="14838" y="502"/>
                  </a:cubicBezTo>
                  <a:cubicBezTo>
                    <a:pt x="14888" y="527"/>
                    <a:pt x="14963" y="552"/>
                    <a:pt x="14988" y="602"/>
                  </a:cubicBezTo>
                  <a:cubicBezTo>
                    <a:pt x="15815" y="1254"/>
                    <a:pt x="15715" y="3911"/>
                    <a:pt x="14838" y="471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26"/>
            <p:cNvSpPr/>
            <p:nvPr/>
          </p:nvSpPr>
          <p:spPr>
            <a:xfrm>
              <a:off x="2118550" y="3471850"/>
              <a:ext cx="666075" cy="476200"/>
            </a:xfrm>
            <a:custGeom>
              <a:avLst/>
              <a:gdLst/>
              <a:ahLst/>
              <a:cxnLst/>
              <a:rect l="l" t="t" r="r" b="b"/>
              <a:pathLst>
                <a:path w="26643" h="19048" extrusionOk="0">
                  <a:moveTo>
                    <a:pt x="26643" y="7544"/>
                  </a:moveTo>
                  <a:cubicBezTo>
                    <a:pt x="24964" y="7068"/>
                    <a:pt x="14437" y="14135"/>
                    <a:pt x="13836" y="14587"/>
                  </a:cubicBezTo>
                  <a:cubicBezTo>
                    <a:pt x="11856" y="16065"/>
                    <a:pt x="12382" y="18371"/>
                    <a:pt x="13410" y="19048"/>
                  </a:cubicBezTo>
                  <a:lnTo>
                    <a:pt x="1705" y="12256"/>
                  </a:lnTo>
                  <a:lnTo>
                    <a:pt x="1304" y="12030"/>
                  </a:lnTo>
                  <a:lnTo>
                    <a:pt x="1279" y="12005"/>
                  </a:lnTo>
                  <a:cubicBezTo>
                    <a:pt x="377" y="11228"/>
                    <a:pt x="1" y="9073"/>
                    <a:pt x="1881" y="7669"/>
                  </a:cubicBezTo>
                  <a:cubicBezTo>
                    <a:pt x="2482" y="7243"/>
                    <a:pt x="13259" y="0"/>
                    <a:pt x="14738" y="677"/>
                  </a:cubicBezTo>
                  <a:lnTo>
                    <a:pt x="14838" y="727"/>
                  </a:ln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26"/>
            <p:cNvSpPr/>
            <p:nvPr/>
          </p:nvSpPr>
          <p:spPr>
            <a:xfrm>
              <a:off x="3013300" y="1935500"/>
              <a:ext cx="424850" cy="735600"/>
            </a:xfrm>
            <a:custGeom>
              <a:avLst/>
              <a:gdLst/>
              <a:ahLst/>
              <a:cxnLst/>
              <a:rect l="l" t="t" r="r" b="b"/>
              <a:pathLst>
                <a:path w="16994" h="29424" extrusionOk="0">
                  <a:moveTo>
                    <a:pt x="16818" y="20902"/>
                  </a:moveTo>
                  <a:cubicBezTo>
                    <a:pt x="16492" y="18396"/>
                    <a:pt x="15339" y="3308"/>
                    <a:pt x="13134" y="1604"/>
                  </a:cubicBezTo>
                  <a:cubicBezTo>
                    <a:pt x="13134" y="1604"/>
                    <a:pt x="11630" y="0"/>
                    <a:pt x="10953" y="677"/>
                  </a:cubicBezTo>
                  <a:lnTo>
                    <a:pt x="1" y="7018"/>
                  </a:lnTo>
                  <a:lnTo>
                    <a:pt x="502" y="13835"/>
                  </a:lnTo>
                  <a:lnTo>
                    <a:pt x="5264" y="29424"/>
                  </a:lnTo>
                  <a:lnTo>
                    <a:pt x="15890" y="23309"/>
                  </a:lnTo>
                  <a:cubicBezTo>
                    <a:pt x="16567" y="23108"/>
                    <a:pt x="16993" y="22206"/>
                    <a:pt x="16818" y="20902"/>
                  </a:cubicBez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26"/>
            <p:cNvSpPr/>
            <p:nvPr/>
          </p:nvSpPr>
          <p:spPr>
            <a:xfrm>
              <a:off x="3001400" y="2069575"/>
              <a:ext cx="162925" cy="636625"/>
            </a:xfrm>
            <a:custGeom>
              <a:avLst/>
              <a:gdLst/>
              <a:ahLst/>
              <a:cxnLst/>
              <a:rect l="l" t="t" r="r" b="b"/>
              <a:pathLst>
                <a:path w="6517" h="25465" extrusionOk="0">
                  <a:moveTo>
                    <a:pt x="2507" y="2657"/>
                  </a:moveTo>
                  <a:cubicBezTo>
                    <a:pt x="4712" y="4387"/>
                    <a:pt x="5865" y="19474"/>
                    <a:pt x="6191" y="21956"/>
                  </a:cubicBezTo>
                  <a:cubicBezTo>
                    <a:pt x="6517" y="24462"/>
                    <a:pt x="4712" y="25464"/>
                    <a:pt x="3083" y="22933"/>
                  </a:cubicBezTo>
                  <a:cubicBezTo>
                    <a:pt x="1479" y="20377"/>
                    <a:pt x="0" y="6016"/>
                    <a:pt x="0" y="3008"/>
                  </a:cubicBezTo>
                  <a:cubicBezTo>
                    <a:pt x="0" y="1"/>
                    <a:pt x="2507" y="2657"/>
                    <a:pt x="2507" y="2657"/>
                  </a:cubicBezTo>
                  <a:close/>
                </a:path>
              </a:pathLst>
            </a:custGeom>
            <a:solidFill>
              <a:srgbClr val="4646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26"/>
            <p:cNvSpPr/>
            <p:nvPr/>
          </p:nvSpPr>
          <p:spPr>
            <a:xfrm>
              <a:off x="3183725" y="1925475"/>
              <a:ext cx="426100" cy="767575"/>
            </a:xfrm>
            <a:custGeom>
              <a:avLst/>
              <a:gdLst/>
              <a:ahLst/>
              <a:cxnLst/>
              <a:rect l="l" t="t" r="r" b="b"/>
              <a:pathLst>
                <a:path w="17044" h="30703" extrusionOk="0">
                  <a:moveTo>
                    <a:pt x="13008" y="150"/>
                  </a:moveTo>
                  <a:cubicBezTo>
                    <a:pt x="9926" y="0"/>
                    <a:pt x="4713" y="3609"/>
                    <a:pt x="2357" y="6592"/>
                  </a:cubicBezTo>
                  <a:cubicBezTo>
                    <a:pt x="1" y="9574"/>
                    <a:pt x="1454" y="12807"/>
                    <a:pt x="2256" y="15990"/>
                  </a:cubicBezTo>
                  <a:cubicBezTo>
                    <a:pt x="3058" y="19173"/>
                    <a:pt x="1830" y="27143"/>
                    <a:pt x="1830" y="27920"/>
                  </a:cubicBezTo>
                  <a:cubicBezTo>
                    <a:pt x="5439" y="30351"/>
                    <a:pt x="14186" y="30702"/>
                    <a:pt x="15189" y="27118"/>
                  </a:cubicBezTo>
                  <a:cubicBezTo>
                    <a:pt x="15615" y="23208"/>
                    <a:pt x="12758" y="19073"/>
                    <a:pt x="12733" y="16792"/>
                  </a:cubicBezTo>
                  <a:cubicBezTo>
                    <a:pt x="12883" y="11880"/>
                    <a:pt x="17043" y="1629"/>
                    <a:pt x="13008" y="1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26"/>
            <p:cNvSpPr/>
            <p:nvPr/>
          </p:nvSpPr>
          <p:spPr>
            <a:xfrm>
              <a:off x="3434350" y="1928600"/>
              <a:ext cx="115950" cy="770700"/>
            </a:xfrm>
            <a:custGeom>
              <a:avLst/>
              <a:gdLst/>
              <a:ahLst/>
              <a:cxnLst/>
              <a:rect l="l" t="t" r="r" b="b"/>
              <a:pathLst>
                <a:path w="4638" h="30828" extrusionOk="0">
                  <a:moveTo>
                    <a:pt x="302" y="727"/>
                  </a:moveTo>
                  <a:cubicBezTo>
                    <a:pt x="1881" y="7670"/>
                    <a:pt x="1379" y="15163"/>
                    <a:pt x="1028" y="18096"/>
                  </a:cubicBezTo>
                  <a:cubicBezTo>
                    <a:pt x="678" y="21053"/>
                    <a:pt x="602" y="30828"/>
                    <a:pt x="602" y="30828"/>
                  </a:cubicBezTo>
                  <a:cubicBezTo>
                    <a:pt x="2983" y="29625"/>
                    <a:pt x="4111" y="27419"/>
                    <a:pt x="4161" y="26417"/>
                  </a:cubicBezTo>
                  <a:cubicBezTo>
                    <a:pt x="4211" y="25414"/>
                    <a:pt x="3309" y="16918"/>
                    <a:pt x="3359" y="16241"/>
                  </a:cubicBezTo>
                  <a:cubicBezTo>
                    <a:pt x="3434" y="15539"/>
                    <a:pt x="4637" y="8998"/>
                    <a:pt x="4512" y="5439"/>
                  </a:cubicBezTo>
                  <a:cubicBezTo>
                    <a:pt x="4387" y="1905"/>
                    <a:pt x="3059" y="1354"/>
                    <a:pt x="3059" y="1354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6"/>
            <p:cNvSpPr/>
            <p:nvPr/>
          </p:nvSpPr>
          <p:spPr>
            <a:xfrm>
              <a:off x="3448150" y="1990625"/>
              <a:ext cx="10675" cy="21325"/>
            </a:xfrm>
            <a:custGeom>
              <a:avLst/>
              <a:gdLst/>
              <a:ahLst/>
              <a:cxnLst/>
              <a:rect l="l" t="t" r="r" b="b"/>
              <a:pathLst>
                <a:path w="427" h="853" extrusionOk="0">
                  <a:moveTo>
                    <a:pt x="0" y="1"/>
                  </a:moveTo>
                  <a:lnTo>
                    <a:pt x="426" y="176"/>
                  </a:lnTo>
                  <a:cubicBezTo>
                    <a:pt x="376" y="377"/>
                    <a:pt x="351" y="602"/>
                    <a:pt x="326" y="853"/>
                  </a:cubicBezTo>
                  <a:cubicBezTo>
                    <a:pt x="326" y="803"/>
                    <a:pt x="301" y="753"/>
                    <a:pt x="301" y="72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6"/>
            <p:cNvSpPr/>
            <p:nvPr/>
          </p:nvSpPr>
          <p:spPr>
            <a:xfrm>
              <a:off x="3118575" y="1964950"/>
              <a:ext cx="271325" cy="741250"/>
            </a:xfrm>
            <a:custGeom>
              <a:avLst/>
              <a:gdLst/>
              <a:ahLst/>
              <a:cxnLst/>
              <a:rect l="l" t="t" r="r" b="b"/>
              <a:pathLst>
                <a:path w="10853" h="29650" extrusionOk="0">
                  <a:moveTo>
                    <a:pt x="8471" y="0"/>
                  </a:moveTo>
                  <a:cubicBezTo>
                    <a:pt x="10852" y="5063"/>
                    <a:pt x="9700" y="9674"/>
                    <a:pt x="9599" y="13835"/>
                  </a:cubicBezTo>
                  <a:cubicBezTo>
                    <a:pt x="9499" y="17995"/>
                    <a:pt x="7344" y="29649"/>
                    <a:pt x="7344" y="29649"/>
                  </a:cubicBezTo>
                  <a:cubicBezTo>
                    <a:pt x="3208" y="28622"/>
                    <a:pt x="2707" y="25840"/>
                    <a:pt x="1905" y="24436"/>
                  </a:cubicBezTo>
                  <a:cubicBezTo>
                    <a:pt x="0" y="14712"/>
                    <a:pt x="2406" y="6842"/>
                    <a:pt x="4211" y="3910"/>
                  </a:cubicBezTo>
                  <a:cubicBezTo>
                    <a:pt x="5614" y="1629"/>
                    <a:pt x="8471" y="0"/>
                    <a:pt x="84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6"/>
            <p:cNvSpPr/>
            <p:nvPr/>
          </p:nvSpPr>
          <p:spPr>
            <a:xfrm>
              <a:off x="3169950" y="2101525"/>
              <a:ext cx="187375" cy="401650"/>
            </a:xfrm>
            <a:custGeom>
              <a:avLst/>
              <a:gdLst/>
              <a:ahLst/>
              <a:cxnLst/>
              <a:rect l="l" t="t" r="r" b="b"/>
              <a:pathLst>
                <a:path w="7495" h="16066" extrusionOk="0">
                  <a:moveTo>
                    <a:pt x="3835" y="953"/>
                  </a:moveTo>
                  <a:cubicBezTo>
                    <a:pt x="0" y="1"/>
                    <a:pt x="1930" y="9023"/>
                    <a:pt x="3810" y="12607"/>
                  </a:cubicBezTo>
                  <a:cubicBezTo>
                    <a:pt x="4762" y="14437"/>
                    <a:pt x="5514" y="15490"/>
                    <a:pt x="6667" y="16066"/>
                  </a:cubicBezTo>
                  <a:cubicBezTo>
                    <a:pt x="7043" y="13610"/>
                    <a:pt x="7369" y="11129"/>
                    <a:pt x="7494" y="9374"/>
                  </a:cubicBezTo>
                  <a:cubicBezTo>
                    <a:pt x="6517" y="6116"/>
                    <a:pt x="5790" y="1931"/>
                    <a:pt x="3835" y="953"/>
                  </a:cubicBezTo>
                  <a:close/>
                </a:path>
              </a:pathLst>
            </a:custGeom>
            <a:solidFill>
              <a:srgbClr val="EABD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26"/>
            <p:cNvSpPr/>
            <p:nvPr/>
          </p:nvSpPr>
          <p:spPr>
            <a:xfrm>
              <a:off x="2871075" y="2908550"/>
              <a:ext cx="72075" cy="51400"/>
            </a:xfrm>
            <a:custGeom>
              <a:avLst/>
              <a:gdLst/>
              <a:ahLst/>
              <a:cxnLst/>
              <a:rect l="l" t="t" r="r" b="b"/>
              <a:pathLst>
                <a:path w="2883" h="2056" extrusionOk="0">
                  <a:moveTo>
                    <a:pt x="2156" y="1"/>
                  </a:moveTo>
                  <a:lnTo>
                    <a:pt x="0" y="1529"/>
                  </a:lnTo>
                  <a:lnTo>
                    <a:pt x="276" y="2056"/>
                  </a:lnTo>
                  <a:lnTo>
                    <a:pt x="2582" y="477"/>
                  </a:lnTo>
                  <a:lnTo>
                    <a:pt x="2883" y="1"/>
                  </a:ln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26"/>
            <p:cNvSpPr/>
            <p:nvPr/>
          </p:nvSpPr>
          <p:spPr>
            <a:xfrm>
              <a:off x="2366050" y="2247525"/>
              <a:ext cx="424850" cy="735625"/>
            </a:xfrm>
            <a:custGeom>
              <a:avLst/>
              <a:gdLst/>
              <a:ahLst/>
              <a:cxnLst/>
              <a:rect l="l" t="t" r="r" b="b"/>
              <a:pathLst>
                <a:path w="16994" h="29425" extrusionOk="0">
                  <a:moveTo>
                    <a:pt x="16818" y="20903"/>
                  </a:moveTo>
                  <a:cubicBezTo>
                    <a:pt x="16517" y="18396"/>
                    <a:pt x="15339" y="3309"/>
                    <a:pt x="13134" y="1604"/>
                  </a:cubicBezTo>
                  <a:cubicBezTo>
                    <a:pt x="13134" y="1604"/>
                    <a:pt x="11655" y="0"/>
                    <a:pt x="10978" y="677"/>
                  </a:cubicBezTo>
                  <a:lnTo>
                    <a:pt x="1" y="6993"/>
                  </a:lnTo>
                  <a:lnTo>
                    <a:pt x="502" y="13835"/>
                  </a:lnTo>
                  <a:lnTo>
                    <a:pt x="5264" y="29424"/>
                  </a:lnTo>
                  <a:lnTo>
                    <a:pt x="15916" y="23284"/>
                  </a:lnTo>
                  <a:cubicBezTo>
                    <a:pt x="16567" y="23108"/>
                    <a:pt x="16993" y="22206"/>
                    <a:pt x="16818" y="20903"/>
                  </a:cubicBez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26"/>
            <p:cNvSpPr/>
            <p:nvPr/>
          </p:nvSpPr>
          <p:spPr>
            <a:xfrm>
              <a:off x="2354775" y="2381600"/>
              <a:ext cx="162300" cy="636625"/>
            </a:xfrm>
            <a:custGeom>
              <a:avLst/>
              <a:gdLst/>
              <a:ahLst/>
              <a:cxnLst/>
              <a:rect l="l" t="t" r="r" b="b"/>
              <a:pathLst>
                <a:path w="6492" h="25465" extrusionOk="0">
                  <a:moveTo>
                    <a:pt x="2482" y="2657"/>
                  </a:moveTo>
                  <a:cubicBezTo>
                    <a:pt x="4687" y="4387"/>
                    <a:pt x="5865" y="19475"/>
                    <a:pt x="6166" y="21956"/>
                  </a:cubicBezTo>
                  <a:cubicBezTo>
                    <a:pt x="6492" y="24462"/>
                    <a:pt x="4712" y="25465"/>
                    <a:pt x="3083" y="22908"/>
                  </a:cubicBezTo>
                  <a:cubicBezTo>
                    <a:pt x="1454" y="20377"/>
                    <a:pt x="1" y="5991"/>
                    <a:pt x="1" y="3008"/>
                  </a:cubicBezTo>
                  <a:cubicBezTo>
                    <a:pt x="1" y="1"/>
                    <a:pt x="2482" y="2657"/>
                    <a:pt x="2482" y="2657"/>
                  </a:cubicBezTo>
                  <a:close/>
                </a:path>
              </a:pathLst>
            </a:custGeom>
            <a:solidFill>
              <a:srgbClr val="4646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26"/>
            <p:cNvSpPr/>
            <p:nvPr/>
          </p:nvSpPr>
          <p:spPr>
            <a:xfrm>
              <a:off x="4326600" y="1505025"/>
              <a:ext cx="234350" cy="410450"/>
            </a:xfrm>
            <a:custGeom>
              <a:avLst/>
              <a:gdLst/>
              <a:ahLst/>
              <a:cxnLst/>
              <a:rect l="l" t="t" r="r" b="b"/>
              <a:pathLst>
                <a:path w="9374" h="16418" extrusionOk="0">
                  <a:moveTo>
                    <a:pt x="7243" y="1"/>
                  </a:moveTo>
                  <a:cubicBezTo>
                    <a:pt x="4687" y="1254"/>
                    <a:pt x="0" y="11580"/>
                    <a:pt x="777" y="14011"/>
                  </a:cubicBezTo>
                  <a:cubicBezTo>
                    <a:pt x="1579" y="16417"/>
                    <a:pt x="3760" y="15089"/>
                    <a:pt x="5238" y="12958"/>
                  </a:cubicBezTo>
                  <a:cubicBezTo>
                    <a:pt x="7294" y="10026"/>
                    <a:pt x="9374" y="3660"/>
                    <a:pt x="9098" y="2056"/>
                  </a:cubicBezTo>
                  <a:cubicBezTo>
                    <a:pt x="8847" y="477"/>
                    <a:pt x="7243" y="1"/>
                    <a:pt x="7243" y="1"/>
                  </a:cubicBez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26"/>
            <p:cNvSpPr/>
            <p:nvPr/>
          </p:nvSpPr>
          <p:spPr>
            <a:xfrm>
              <a:off x="4371700" y="2843400"/>
              <a:ext cx="218700" cy="161675"/>
            </a:xfrm>
            <a:custGeom>
              <a:avLst/>
              <a:gdLst/>
              <a:ahLst/>
              <a:cxnLst/>
              <a:rect l="l" t="t" r="r" b="b"/>
              <a:pathLst>
                <a:path w="8748" h="6467" extrusionOk="0">
                  <a:moveTo>
                    <a:pt x="6066" y="0"/>
                  </a:moveTo>
                  <a:cubicBezTo>
                    <a:pt x="6066" y="0"/>
                    <a:pt x="2106" y="4612"/>
                    <a:pt x="1053" y="4912"/>
                  </a:cubicBezTo>
                  <a:cubicBezTo>
                    <a:pt x="1" y="5238"/>
                    <a:pt x="953" y="6316"/>
                    <a:pt x="1755" y="6391"/>
                  </a:cubicBezTo>
                  <a:cubicBezTo>
                    <a:pt x="2557" y="6466"/>
                    <a:pt x="5139" y="6366"/>
                    <a:pt x="5891" y="5639"/>
                  </a:cubicBezTo>
                  <a:cubicBezTo>
                    <a:pt x="6642" y="4887"/>
                    <a:pt x="8748" y="4110"/>
                    <a:pt x="8748" y="4110"/>
                  </a:cubicBezTo>
                  <a:cubicBezTo>
                    <a:pt x="8748" y="1704"/>
                    <a:pt x="8171" y="201"/>
                    <a:pt x="8171" y="20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26"/>
            <p:cNvSpPr/>
            <p:nvPr/>
          </p:nvSpPr>
          <p:spPr>
            <a:xfrm>
              <a:off x="4475725" y="1993125"/>
              <a:ext cx="189875" cy="885375"/>
            </a:xfrm>
            <a:custGeom>
              <a:avLst/>
              <a:gdLst/>
              <a:ahLst/>
              <a:cxnLst/>
              <a:rect l="l" t="t" r="r" b="b"/>
              <a:pathLst>
                <a:path w="7595" h="35415" extrusionOk="0">
                  <a:moveTo>
                    <a:pt x="501" y="1404"/>
                  </a:moveTo>
                  <a:cubicBezTo>
                    <a:pt x="501" y="1404"/>
                    <a:pt x="0" y="11630"/>
                    <a:pt x="176" y="14963"/>
                  </a:cubicBezTo>
                  <a:cubicBezTo>
                    <a:pt x="376" y="18322"/>
                    <a:pt x="1178" y="34938"/>
                    <a:pt x="1178" y="34938"/>
                  </a:cubicBezTo>
                  <a:cubicBezTo>
                    <a:pt x="3359" y="35415"/>
                    <a:pt x="4737" y="34938"/>
                    <a:pt x="4737" y="34938"/>
                  </a:cubicBezTo>
                  <a:cubicBezTo>
                    <a:pt x="5439" y="22207"/>
                    <a:pt x="5414" y="18522"/>
                    <a:pt x="5614" y="16643"/>
                  </a:cubicBezTo>
                  <a:cubicBezTo>
                    <a:pt x="5815" y="14738"/>
                    <a:pt x="6065" y="9249"/>
                    <a:pt x="6065" y="9249"/>
                  </a:cubicBezTo>
                  <a:cubicBezTo>
                    <a:pt x="7594" y="6091"/>
                    <a:pt x="6015" y="1981"/>
                    <a:pt x="5263" y="1003"/>
                  </a:cubicBezTo>
                  <a:cubicBezTo>
                    <a:pt x="4512" y="1"/>
                    <a:pt x="501" y="1404"/>
                    <a:pt x="501" y="1404"/>
                  </a:cubicBez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26"/>
            <p:cNvSpPr/>
            <p:nvPr/>
          </p:nvSpPr>
          <p:spPr>
            <a:xfrm>
              <a:off x="4655550" y="2927975"/>
              <a:ext cx="123450" cy="216200"/>
            </a:xfrm>
            <a:custGeom>
              <a:avLst/>
              <a:gdLst/>
              <a:ahLst/>
              <a:cxnLst/>
              <a:rect l="l" t="t" r="r" b="b"/>
              <a:pathLst>
                <a:path w="4938" h="8648" extrusionOk="0">
                  <a:moveTo>
                    <a:pt x="1153" y="1003"/>
                  </a:moveTo>
                  <a:cubicBezTo>
                    <a:pt x="1028" y="2858"/>
                    <a:pt x="351" y="5063"/>
                    <a:pt x="176" y="6166"/>
                  </a:cubicBezTo>
                  <a:cubicBezTo>
                    <a:pt x="0" y="7294"/>
                    <a:pt x="401" y="7920"/>
                    <a:pt x="677" y="8296"/>
                  </a:cubicBezTo>
                  <a:cubicBezTo>
                    <a:pt x="928" y="8647"/>
                    <a:pt x="4085" y="7595"/>
                    <a:pt x="4512" y="6392"/>
                  </a:cubicBezTo>
                  <a:cubicBezTo>
                    <a:pt x="4938" y="5164"/>
                    <a:pt x="4060" y="4111"/>
                    <a:pt x="3985" y="1830"/>
                  </a:cubicBezTo>
                  <a:cubicBezTo>
                    <a:pt x="2983" y="1"/>
                    <a:pt x="1153" y="1003"/>
                    <a:pt x="1153" y="100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26"/>
            <p:cNvSpPr/>
            <p:nvPr/>
          </p:nvSpPr>
          <p:spPr>
            <a:xfrm>
              <a:off x="4570325" y="2000650"/>
              <a:ext cx="216200" cy="997525"/>
            </a:xfrm>
            <a:custGeom>
              <a:avLst/>
              <a:gdLst/>
              <a:ahLst/>
              <a:cxnLst/>
              <a:rect l="l" t="t" r="r" b="b"/>
              <a:pathLst>
                <a:path w="8648" h="39901" extrusionOk="0">
                  <a:moveTo>
                    <a:pt x="1" y="1905"/>
                  </a:moveTo>
                  <a:cubicBezTo>
                    <a:pt x="1" y="1905"/>
                    <a:pt x="552" y="11204"/>
                    <a:pt x="1404" y="14286"/>
                  </a:cubicBezTo>
                  <a:cubicBezTo>
                    <a:pt x="2256" y="17394"/>
                    <a:pt x="3033" y="26467"/>
                    <a:pt x="3409" y="28046"/>
                  </a:cubicBezTo>
                  <a:cubicBezTo>
                    <a:pt x="3760" y="29625"/>
                    <a:pt x="4211" y="39424"/>
                    <a:pt x="4211" y="39424"/>
                  </a:cubicBezTo>
                  <a:cubicBezTo>
                    <a:pt x="6166" y="39901"/>
                    <a:pt x="7720" y="39424"/>
                    <a:pt x="7720" y="39424"/>
                  </a:cubicBezTo>
                  <a:cubicBezTo>
                    <a:pt x="7670" y="30251"/>
                    <a:pt x="7895" y="22808"/>
                    <a:pt x="7720" y="20301"/>
                  </a:cubicBezTo>
                  <a:cubicBezTo>
                    <a:pt x="7545" y="17795"/>
                    <a:pt x="7795" y="10352"/>
                    <a:pt x="7795" y="10352"/>
                  </a:cubicBezTo>
                  <a:cubicBezTo>
                    <a:pt x="8597" y="6868"/>
                    <a:pt x="8647" y="6442"/>
                    <a:pt x="7795" y="4136"/>
                  </a:cubicBezTo>
                  <a:cubicBezTo>
                    <a:pt x="6918" y="1830"/>
                    <a:pt x="3234" y="1"/>
                    <a:pt x="1" y="1905"/>
                  </a:cubicBez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26"/>
            <p:cNvSpPr/>
            <p:nvPr/>
          </p:nvSpPr>
          <p:spPr>
            <a:xfrm>
              <a:off x="4431225" y="1493750"/>
              <a:ext cx="439875" cy="712450"/>
            </a:xfrm>
            <a:custGeom>
              <a:avLst/>
              <a:gdLst/>
              <a:ahLst/>
              <a:cxnLst/>
              <a:rect l="l" t="t" r="r" b="b"/>
              <a:pathLst>
                <a:path w="17595" h="28498" extrusionOk="0">
                  <a:moveTo>
                    <a:pt x="3785" y="126"/>
                  </a:moveTo>
                  <a:cubicBezTo>
                    <a:pt x="6642" y="1"/>
                    <a:pt x="13234" y="1480"/>
                    <a:pt x="15414" y="4262"/>
                  </a:cubicBezTo>
                  <a:cubicBezTo>
                    <a:pt x="17595" y="7018"/>
                    <a:pt x="14437" y="11931"/>
                    <a:pt x="13660" y="14888"/>
                  </a:cubicBezTo>
                  <a:cubicBezTo>
                    <a:pt x="12908" y="17846"/>
                    <a:pt x="14011" y="25264"/>
                    <a:pt x="14011" y="25966"/>
                  </a:cubicBezTo>
                  <a:cubicBezTo>
                    <a:pt x="10652" y="28196"/>
                    <a:pt x="2507" y="28497"/>
                    <a:pt x="1605" y="25139"/>
                  </a:cubicBezTo>
                  <a:cubicBezTo>
                    <a:pt x="1229" y="21530"/>
                    <a:pt x="2056" y="17194"/>
                    <a:pt x="2106" y="15089"/>
                  </a:cubicBezTo>
                  <a:cubicBezTo>
                    <a:pt x="1981" y="10527"/>
                    <a:pt x="1" y="1480"/>
                    <a:pt x="3785" y="1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26"/>
            <p:cNvSpPr/>
            <p:nvPr/>
          </p:nvSpPr>
          <p:spPr>
            <a:xfrm>
              <a:off x="4456925" y="1496900"/>
              <a:ext cx="137250" cy="716175"/>
            </a:xfrm>
            <a:custGeom>
              <a:avLst/>
              <a:gdLst/>
              <a:ahLst/>
              <a:cxnLst/>
              <a:rect l="l" t="t" r="r" b="b"/>
              <a:pathLst>
                <a:path w="5490" h="28647" extrusionOk="0">
                  <a:moveTo>
                    <a:pt x="5188" y="677"/>
                  </a:moveTo>
                  <a:cubicBezTo>
                    <a:pt x="3359" y="7118"/>
                    <a:pt x="2933" y="14336"/>
                    <a:pt x="3108" y="17068"/>
                  </a:cubicBezTo>
                  <a:cubicBezTo>
                    <a:pt x="3284" y="19825"/>
                    <a:pt x="3359" y="28647"/>
                    <a:pt x="3359" y="28647"/>
                  </a:cubicBezTo>
                  <a:cubicBezTo>
                    <a:pt x="1228" y="27519"/>
                    <a:pt x="301" y="25464"/>
                    <a:pt x="301" y="24537"/>
                  </a:cubicBezTo>
                  <a:cubicBezTo>
                    <a:pt x="301" y="23584"/>
                    <a:pt x="1103" y="15589"/>
                    <a:pt x="1078" y="14963"/>
                  </a:cubicBezTo>
                  <a:cubicBezTo>
                    <a:pt x="1053" y="14311"/>
                    <a:pt x="0" y="6968"/>
                    <a:pt x="301" y="3684"/>
                  </a:cubicBezTo>
                  <a:cubicBezTo>
                    <a:pt x="602" y="376"/>
                    <a:pt x="2757" y="0"/>
                    <a:pt x="2757" y="0"/>
                  </a:cubicBezTo>
                  <a:lnTo>
                    <a:pt x="5489" y="0"/>
                  </a:ln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26"/>
            <p:cNvSpPr/>
            <p:nvPr/>
          </p:nvSpPr>
          <p:spPr>
            <a:xfrm>
              <a:off x="4511425" y="1319575"/>
              <a:ext cx="31350" cy="81475"/>
            </a:xfrm>
            <a:custGeom>
              <a:avLst/>
              <a:gdLst/>
              <a:ahLst/>
              <a:cxnLst/>
              <a:rect l="l" t="t" r="r" b="b"/>
              <a:pathLst>
                <a:path w="1254" h="3259" extrusionOk="0">
                  <a:moveTo>
                    <a:pt x="1254" y="0"/>
                  </a:moveTo>
                  <a:cubicBezTo>
                    <a:pt x="1" y="401"/>
                    <a:pt x="1254" y="3259"/>
                    <a:pt x="1254" y="3259"/>
                  </a:cubicBez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26"/>
            <p:cNvSpPr/>
            <p:nvPr/>
          </p:nvSpPr>
          <p:spPr>
            <a:xfrm>
              <a:off x="4528975" y="1261925"/>
              <a:ext cx="195525" cy="279475"/>
            </a:xfrm>
            <a:custGeom>
              <a:avLst/>
              <a:gdLst/>
              <a:ahLst/>
              <a:cxnLst/>
              <a:rect l="l" t="t" r="r" b="b"/>
              <a:pathLst>
                <a:path w="7821" h="11179" extrusionOk="0">
                  <a:moveTo>
                    <a:pt x="477" y="2682"/>
                  </a:moveTo>
                  <a:cubicBezTo>
                    <a:pt x="477" y="2682"/>
                    <a:pt x="1" y="4362"/>
                    <a:pt x="201" y="5640"/>
                  </a:cubicBezTo>
                  <a:cubicBezTo>
                    <a:pt x="377" y="6943"/>
                    <a:pt x="477" y="9524"/>
                    <a:pt x="1630" y="10352"/>
                  </a:cubicBezTo>
                  <a:cubicBezTo>
                    <a:pt x="2783" y="11179"/>
                    <a:pt x="4437" y="10226"/>
                    <a:pt x="5514" y="9299"/>
                  </a:cubicBezTo>
                  <a:cubicBezTo>
                    <a:pt x="6617" y="8372"/>
                    <a:pt x="7770" y="6667"/>
                    <a:pt x="7795" y="4587"/>
                  </a:cubicBezTo>
                  <a:cubicBezTo>
                    <a:pt x="7820" y="2532"/>
                    <a:pt x="7018" y="1"/>
                    <a:pt x="4036" y="126"/>
                  </a:cubicBezTo>
                  <a:cubicBezTo>
                    <a:pt x="1053" y="251"/>
                    <a:pt x="477" y="2682"/>
                    <a:pt x="477" y="268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26"/>
            <p:cNvSpPr/>
            <p:nvPr/>
          </p:nvSpPr>
          <p:spPr>
            <a:xfrm>
              <a:off x="4577850" y="1448650"/>
              <a:ext cx="120950" cy="176725"/>
            </a:xfrm>
            <a:custGeom>
              <a:avLst/>
              <a:gdLst/>
              <a:ahLst/>
              <a:cxnLst/>
              <a:rect l="l" t="t" r="r" b="b"/>
              <a:pathLst>
                <a:path w="4838" h="7069" extrusionOk="0">
                  <a:moveTo>
                    <a:pt x="4311" y="0"/>
                  </a:moveTo>
                  <a:cubicBezTo>
                    <a:pt x="4311" y="0"/>
                    <a:pt x="4086" y="2657"/>
                    <a:pt x="4787" y="3634"/>
                  </a:cubicBezTo>
                  <a:cubicBezTo>
                    <a:pt x="4838" y="4286"/>
                    <a:pt x="2958" y="7068"/>
                    <a:pt x="1078" y="6592"/>
                  </a:cubicBezTo>
                  <a:cubicBezTo>
                    <a:pt x="0" y="6316"/>
                    <a:pt x="126" y="5038"/>
                    <a:pt x="126" y="5038"/>
                  </a:cubicBezTo>
                  <a:cubicBezTo>
                    <a:pt x="251" y="4060"/>
                    <a:pt x="126" y="1730"/>
                    <a:pt x="126" y="173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26"/>
            <p:cNvSpPr/>
            <p:nvPr/>
          </p:nvSpPr>
          <p:spPr>
            <a:xfrm>
              <a:off x="4512050" y="1191125"/>
              <a:ext cx="273225" cy="273825"/>
            </a:xfrm>
            <a:custGeom>
              <a:avLst/>
              <a:gdLst/>
              <a:ahLst/>
              <a:cxnLst/>
              <a:rect l="l" t="t" r="r" b="b"/>
              <a:pathLst>
                <a:path w="10929" h="10953" extrusionOk="0">
                  <a:moveTo>
                    <a:pt x="427" y="3284"/>
                  </a:moveTo>
                  <a:cubicBezTo>
                    <a:pt x="1" y="4813"/>
                    <a:pt x="477" y="5364"/>
                    <a:pt x="1780" y="5815"/>
                  </a:cubicBezTo>
                  <a:cubicBezTo>
                    <a:pt x="3084" y="6241"/>
                    <a:pt x="6517" y="5239"/>
                    <a:pt x="6517" y="5239"/>
                  </a:cubicBezTo>
                  <a:cubicBezTo>
                    <a:pt x="6292" y="6893"/>
                    <a:pt x="6793" y="7745"/>
                    <a:pt x="6793" y="7745"/>
                  </a:cubicBezTo>
                  <a:cubicBezTo>
                    <a:pt x="7369" y="6141"/>
                    <a:pt x="7871" y="6943"/>
                    <a:pt x="7946" y="8246"/>
                  </a:cubicBezTo>
                  <a:cubicBezTo>
                    <a:pt x="7996" y="9524"/>
                    <a:pt x="7269" y="9499"/>
                    <a:pt x="7269" y="9499"/>
                  </a:cubicBezTo>
                  <a:cubicBezTo>
                    <a:pt x="7319" y="10577"/>
                    <a:pt x="7670" y="10953"/>
                    <a:pt x="7670" y="10953"/>
                  </a:cubicBezTo>
                  <a:cubicBezTo>
                    <a:pt x="9049" y="10001"/>
                    <a:pt x="10928" y="3610"/>
                    <a:pt x="8447" y="3459"/>
                  </a:cubicBezTo>
                  <a:cubicBezTo>
                    <a:pt x="8397" y="1229"/>
                    <a:pt x="1329" y="1"/>
                    <a:pt x="427" y="3284"/>
                  </a:cubicBez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26"/>
            <p:cNvSpPr/>
            <p:nvPr/>
          </p:nvSpPr>
          <p:spPr>
            <a:xfrm>
              <a:off x="4616075" y="1528850"/>
              <a:ext cx="237500" cy="697400"/>
            </a:xfrm>
            <a:custGeom>
              <a:avLst/>
              <a:gdLst/>
              <a:ahLst/>
              <a:cxnLst/>
              <a:rect l="l" t="t" r="r" b="b"/>
              <a:pathLst>
                <a:path w="9500" h="27896" extrusionOk="0">
                  <a:moveTo>
                    <a:pt x="3384" y="0"/>
                  </a:moveTo>
                  <a:cubicBezTo>
                    <a:pt x="1153" y="4687"/>
                    <a:pt x="0" y="8948"/>
                    <a:pt x="75" y="12807"/>
                  </a:cubicBezTo>
                  <a:cubicBezTo>
                    <a:pt x="151" y="16667"/>
                    <a:pt x="953" y="27895"/>
                    <a:pt x="953" y="27895"/>
                  </a:cubicBezTo>
                  <a:cubicBezTo>
                    <a:pt x="4787" y="26968"/>
                    <a:pt x="7419" y="25865"/>
                    <a:pt x="8146" y="24562"/>
                  </a:cubicBezTo>
                  <a:cubicBezTo>
                    <a:pt x="6517" y="20226"/>
                    <a:pt x="5915" y="17294"/>
                    <a:pt x="6241" y="16066"/>
                  </a:cubicBezTo>
                  <a:cubicBezTo>
                    <a:pt x="6592" y="14838"/>
                    <a:pt x="9499" y="5414"/>
                    <a:pt x="7970" y="2607"/>
                  </a:cubicBezTo>
                  <a:cubicBezTo>
                    <a:pt x="6542" y="1053"/>
                    <a:pt x="3384" y="0"/>
                    <a:pt x="3384" y="0"/>
                  </a:cubicBez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26"/>
            <p:cNvSpPr/>
            <p:nvPr/>
          </p:nvSpPr>
          <p:spPr>
            <a:xfrm>
              <a:off x="4604800" y="1513175"/>
              <a:ext cx="95875" cy="134125"/>
            </a:xfrm>
            <a:custGeom>
              <a:avLst/>
              <a:gdLst/>
              <a:ahLst/>
              <a:cxnLst/>
              <a:rect l="l" t="t" r="r" b="b"/>
              <a:pathLst>
                <a:path w="3835" h="5365" extrusionOk="0">
                  <a:moveTo>
                    <a:pt x="3334" y="1"/>
                  </a:moveTo>
                  <a:cubicBezTo>
                    <a:pt x="3334" y="101"/>
                    <a:pt x="3835" y="627"/>
                    <a:pt x="3835" y="627"/>
                  </a:cubicBezTo>
                  <a:cubicBezTo>
                    <a:pt x="3835" y="627"/>
                    <a:pt x="2857" y="2733"/>
                    <a:pt x="2506" y="3660"/>
                  </a:cubicBezTo>
                  <a:cubicBezTo>
                    <a:pt x="2181" y="4587"/>
                    <a:pt x="1253" y="5364"/>
                    <a:pt x="1253" y="5364"/>
                  </a:cubicBezTo>
                  <a:lnTo>
                    <a:pt x="0" y="4011"/>
                  </a:lnTo>
                  <a:cubicBezTo>
                    <a:pt x="1729" y="3109"/>
                    <a:pt x="3334" y="1"/>
                    <a:pt x="33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26"/>
            <p:cNvSpPr/>
            <p:nvPr/>
          </p:nvSpPr>
          <p:spPr>
            <a:xfrm>
              <a:off x="4561550" y="1526975"/>
              <a:ext cx="43275" cy="110300"/>
            </a:xfrm>
            <a:custGeom>
              <a:avLst/>
              <a:gdLst/>
              <a:ahLst/>
              <a:cxnLst/>
              <a:rect l="l" t="t" r="r" b="b"/>
              <a:pathLst>
                <a:path w="1731" h="4412" extrusionOk="0">
                  <a:moveTo>
                    <a:pt x="928" y="125"/>
                  </a:moveTo>
                  <a:cubicBezTo>
                    <a:pt x="1053" y="0"/>
                    <a:pt x="1329" y="2757"/>
                    <a:pt x="1730" y="3459"/>
                  </a:cubicBezTo>
                  <a:cubicBezTo>
                    <a:pt x="953" y="4211"/>
                    <a:pt x="477" y="4411"/>
                    <a:pt x="477" y="4411"/>
                  </a:cubicBezTo>
                  <a:cubicBezTo>
                    <a:pt x="477" y="4411"/>
                    <a:pt x="1" y="1303"/>
                    <a:pt x="928" y="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26"/>
            <p:cNvSpPr/>
            <p:nvPr/>
          </p:nvSpPr>
          <p:spPr>
            <a:xfrm>
              <a:off x="4580975" y="1612175"/>
              <a:ext cx="50150" cy="51400"/>
            </a:xfrm>
            <a:custGeom>
              <a:avLst/>
              <a:gdLst/>
              <a:ahLst/>
              <a:cxnLst/>
              <a:rect l="l" t="t" r="r" b="b"/>
              <a:pathLst>
                <a:path w="2006" h="2056" extrusionOk="0">
                  <a:moveTo>
                    <a:pt x="1078" y="1"/>
                  </a:moveTo>
                  <a:lnTo>
                    <a:pt x="1" y="652"/>
                  </a:lnTo>
                  <a:cubicBezTo>
                    <a:pt x="251" y="1504"/>
                    <a:pt x="276" y="2056"/>
                    <a:pt x="276" y="2056"/>
                  </a:cubicBezTo>
                  <a:lnTo>
                    <a:pt x="1254" y="2056"/>
                  </a:lnTo>
                  <a:lnTo>
                    <a:pt x="2006" y="1003"/>
                  </a:lnTo>
                  <a:close/>
                </a:path>
              </a:pathLst>
            </a:custGeom>
            <a:solidFill>
              <a:srgbClr val="EC82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26"/>
            <p:cNvSpPr/>
            <p:nvPr/>
          </p:nvSpPr>
          <p:spPr>
            <a:xfrm>
              <a:off x="4550900" y="1653525"/>
              <a:ext cx="62700" cy="373475"/>
            </a:xfrm>
            <a:custGeom>
              <a:avLst/>
              <a:gdLst/>
              <a:ahLst/>
              <a:cxnLst/>
              <a:rect l="l" t="t" r="r" b="b"/>
              <a:pathLst>
                <a:path w="2508" h="14939" extrusionOk="0">
                  <a:moveTo>
                    <a:pt x="1479" y="402"/>
                  </a:moveTo>
                  <a:cubicBezTo>
                    <a:pt x="1" y="8071"/>
                    <a:pt x="151" y="12833"/>
                    <a:pt x="151" y="12833"/>
                  </a:cubicBezTo>
                  <a:lnTo>
                    <a:pt x="903" y="14938"/>
                  </a:lnTo>
                  <a:lnTo>
                    <a:pt x="2507" y="12582"/>
                  </a:lnTo>
                  <a:cubicBezTo>
                    <a:pt x="2507" y="12582"/>
                    <a:pt x="1329" y="3560"/>
                    <a:pt x="2457" y="402"/>
                  </a:cubicBezTo>
                  <a:cubicBezTo>
                    <a:pt x="1855" y="1"/>
                    <a:pt x="1479" y="402"/>
                    <a:pt x="1479" y="402"/>
                  </a:cubicBezTo>
                  <a:close/>
                </a:path>
              </a:pathLst>
            </a:custGeom>
            <a:solidFill>
              <a:srgbClr val="EC82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26"/>
            <p:cNvSpPr/>
            <p:nvPr/>
          </p:nvSpPr>
          <p:spPr>
            <a:xfrm>
              <a:off x="2498900" y="2237500"/>
              <a:ext cx="464300" cy="767575"/>
            </a:xfrm>
            <a:custGeom>
              <a:avLst/>
              <a:gdLst/>
              <a:ahLst/>
              <a:cxnLst/>
              <a:rect l="l" t="t" r="r" b="b"/>
              <a:pathLst>
                <a:path w="18572" h="30703" extrusionOk="0">
                  <a:moveTo>
                    <a:pt x="14511" y="151"/>
                  </a:moveTo>
                  <a:cubicBezTo>
                    <a:pt x="11429" y="0"/>
                    <a:pt x="4737" y="2106"/>
                    <a:pt x="2356" y="5063"/>
                  </a:cubicBezTo>
                  <a:cubicBezTo>
                    <a:pt x="0" y="8046"/>
                    <a:pt x="2983" y="12782"/>
                    <a:pt x="3760" y="15990"/>
                  </a:cubicBezTo>
                  <a:cubicBezTo>
                    <a:pt x="4562" y="19173"/>
                    <a:pt x="3333" y="27143"/>
                    <a:pt x="3333" y="27920"/>
                  </a:cubicBezTo>
                  <a:cubicBezTo>
                    <a:pt x="6968" y="30351"/>
                    <a:pt x="15714" y="30702"/>
                    <a:pt x="16717" y="27093"/>
                  </a:cubicBezTo>
                  <a:cubicBezTo>
                    <a:pt x="17143" y="23183"/>
                    <a:pt x="14286" y="19073"/>
                    <a:pt x="14236" y="16792"/>
                  </a:cubicBezTo>
                  <a:cubicBezTo>
                    <a:pt x="14386" y="11855"/>
                    <a:pt x="18572" y="1629"/>
                    <a:pt x="14511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26"/>
            <p:cNvSpPr/>
            <p:nvPr/>
          </p:nvSpPr>
          <p:spPr>
            <a:xfrm>
              <a:off x="2787750" y="2240625"/>
              <a:ext cx="137850" cy="770700"/>
            </a:xfrm>
            <a:custGeom>
              <a:avLst/>
              <a:gdLst/>
              <a:ahLst/>
              <a:cxnLst/>
              <a:rect l="l" t="t" r="r" b="b"/>
              <a:pathLst>
                <a:path w="5514" h="30828" extrusionOk="0">
                  <a:moveTo>
                    <a:pt x="276" y="728"/>
                  </a:moveTo>
                  <a:cubicBezTo>
                    <a:pt x="1880" y="7670"/>
                    <a:pt x="1379" y="15164"/>
                    <a:pt x="1028" y="18096"/>
                  </a:cubicBezTo>
                  <a:cubicBezTo>
                    <a:pt x="652" y="21028"/>
                    <a:pt x="602" y="30828"/>
                    <a:pt x="602" y="30828"/>
                  </a:cubicBezTo>
                  <a:cubicBezTo>
                    <a:pt x="2957" y="29625"/>
                    <a:pt x="4085" y="27419"/>
                    <a:pt x="4135" y="26417"/>
                  </a:cubicBezTo>
                  <a:cubicBezTo>
                    <a:pt x="4211" y="25414"/>
                    <a:pt x="3283" y="16918"/>
                    <a:pt x="3358" y="16241"/>
                  </a:cubicBezTo>
                  <a:cubicBezTo>
                    <a:pt x="3409" y="15540"/>
                    <a:pt x="5514" y="7520"/>
                    <a:pt x="5389" y="3986"/>
                  </a:cubicBezTo>
                  <a:cubicBezTo>
                    <a:pt x="5263" y="427"/>
                    <a:pt x="2957" y="26"/>
                    <a:pt x="2957" y="26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26"/>
            <p:cNvSpPr/>
            <p:nvPr/>
          </p:nvSpPr>
          <p:spPr>
            <a:xfrm>
              <a:off x="2666175" y="1987500"/>
              <a:ext cx="206175" cy="302025"/>
            </a:xfrm>
            <a:custGeom>
              <a:avLst/>
              <a:gdLst/>
              <a:ahLst/>
              <a:cxnLst/>
              <a:rect l="l" t="t" r="r" b="b"/>
              <a:pathLst>
                <a:path w="8247" h="12081" extrusionOk="0">
                  <a:moveTo>
                    <a:pt x="7921" y="2933"/>
                  </a:moveTo>
                  <a:cubicBezTo>
                    <a:pt x="7921" y="2933"/>
                    <a:pt x="8171" y="4737"/>
                    <a:pt x="8221" y="6141"/>
                  </a:cubicBezTo>
                  <a:cubicBezTo>
                    <a:pt x="8247" y="8421"/>
                    <a:pt x="7871" y="10326"/>
                    <a:pt x="6617" y="11203"/>
                  </a:cubicBezTo>
                  <a:cubicBezTo>
                    <a:pt x="5389" y="12081"/>
                    <a:pt x="3109" y="11504"/>
                    <a:pt x="1931" y="10502"/>
                  </a:cubicBezTo>
                  <a:cubicBezTo>
                    <a:pt x="753" y="9499"/>
                    <a:pt x="26" y="7193"/>
                    <a:pt x="26" y="4963"/>
                  </a:cubicBezTo>
                  <a:cubicBezTo>
                    <a:pt x="1" y="2732"/>
                    <a:pt x="878" y="0"/>
                    <a:pt x="4111" y="176"/>
                  </a:cubicBezTo>
                  <a:cubicBezTo>
                    <a:pt x="7319" y="326"/>
                    <a:pt x="7921" y="2933"/>
                    <a:pt x="7921" y="293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26"/>
            <p:cNvSpPr/>
            <p:nvPr/>
          </p:nvSpPr>
          <p:spPr>
            <a:xfrm>
              <a:off x="2674950" y="2188000"/>
              <a:ext cx="129725" cy="190500"/>
            </a:xfrm>
            <a:custGeom>
              <a:avLst/>
              <a:gdLst/>
              <a:ahLst/>
              <a:cxnLst/>
              <a:rect l="l" t="t" r="r" b="b"/>
              <a:pathLst>
                <a:path w="5189" h="7620" extrusionOk="0">
                  <a:moveTo>
                    <a:pt x="577" y="0"/>
                  </a:moveTo>
                  <a:cubicBezTo>
                    <a:pt x="577" y="0"/>
                    <a:pt x="828" y="2858"/>
                    <a:pt x="51" y="3910"/>
                  </a:cubicBezTo>
                  <a:cubicBezTo>
                    <a:pt x="1" y="4637"/>
                    <a:pt x="2006" y="7619"/>
                    <a:pt x="4011" y="7118"/>
                  </a:cubicBezTo>
                  <a:cubicBezTo>
                    <a:pt x="5189" y="6817"/>
                    <a:pt x="5063" y="5439"/>
                    <a:pt x="5063" y="5439"/>
                  </a:cubicBezTo>
                  <a:cubicBezTo>
                    <a:pt x="4938" y="4411"/>
                    <a:pt x="5089" y="1880"/>
                    <a:pt x="5089" y="188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26"/>
            <p:cNvSpPr/>
            <p:nvPr/>
          </p:nvSpPr>
          <p:spPr>
            <a:xfrm>
              <a:off x="2597250" y="1942375"/>
              <a:ext cx="285125" cy="307675"/>
            </a:xfrm>
            <a:custGeom>
              <a:avLst/>
              <a:gdLst/>
              <a:ahLst/>
              <a:cxnLst/>
              <a:rect l="l" t="t" r="r" b="b"/>
              <a:pathLst>
                <a:path w="11405" h="12307" extrusionOk="0">
                  <a:moveTo>
                    <a:pt x="10402" y="2482"/>
                  </a:moveTo>
                  <a:cubicBezTo>
                    <a:pt x="8623" y="1"/>
                    <a:pt x="2006" y="2031"/>
                    <a:pt x="2557" y="4387"/>
                  </a:cubicBezTo>
                  <a:cubicBezTo>
                    <a:pt x="1" y="5189"/>
                    <a:pt x="1655" y="11805"/>
                    <a:pt x="4688" y="12307"/>
                  </a:cubicBezTo>
                  <a:cubicBezTo>
                    <a:pt x="4688" y="12307"/>
                    <a:pt x="6091" y="10903"/>
                    <a:pt x="5991" y="10552"/>
                  </a:cubicBezTo>
                  <a:cubicBezTo>
                    <a:pt x="5690" y="10678"/>
                    <a:pt x="5314" y="10678"/>
                    <a:pt x="5139" y="9876"/>
                  </a:cubicBezTo>
                  <a:cubicBezTo>
                    <a:pt x="4838" y="8497"/>
                    <a:pt x="5690" y="7620"/>
                    <a:pt x="6718" y="9149"/>
                  </a:cubicBezTo>
                  <a:cubicBezTo>
                    <a:pt x="6718" y="9149"/>
                    <a:pt x="6868" y="7946"/>
                    <a:pt x="6191" y="6292"/>
                  </a:cubicBezTo>
                  <a:cubicBezTo>
                    <a:pt x="6191" y="6292"/>
                    <a:pt x="9625" y="5991"/>
                    <a:pt x="10728" y="5013"/>
                  </a:cubicBezTo>
                  <a:cubicBezTo>
                    <a:pt x="11329" y="4512"/>
                    <a:pt x="11405" y="3860"/>
                    <a:pt x="10402" y="2482"/>
                  </a:cubicBez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26"/>
            <p:cNvSpPr/>
            <p:nvPr/>
          </p:nvSpPr>
          <p:spPr>
            <a:xfrm>
              <a:off x="2471950" y="2274475"/>
              <a:ext cx="260675" cy="743750"/>
            </a:xfrm>
            <a:custGeom>
              <a:avLst/>
              <a:gdLst/>
              <a:ahLst/>
              <a:cxnLst/>
              <a:rect l="l" t="t" r="r" b="b"/>
              <a:pathLst>
                <a:path w="10427" h="29750" extrusionOk="0">
                  <a:moveTo>
                    <a:pt x="8046" y="0"/>
                  </a:moveTo>
                  <a:cubicBezTo>
                    <a:pt x="10427" y="5063"/>
                    <a:pt x="9700" y="9775"/>
                    <a:pt x="9574" y="13935"/>
                  </a:cubicBezTo>
                  <a:cubicBezTo>
                    <a:pt x="9474" y="18095"/>
                    <a:pt x="7319" y="29750"/>
                    <a:pt x="7319" y="29750"/>
                  </a:cubicBezTo>
                  <a:cubicBezTo>
                    <a:pt x="3183" y="28722"/>
                    <a:pt x="2707" y="25940"/>
                    <a:pt x="1905" y="24537"/>
                  </a:cubicBezTo>
                  <a:cubicBezTo>
                    <a:pt x="0" y="14812"/>
                    <a:pt x="1254" y="5965"/>
                    <a:pt x="3033" y="3033"/>
                  </a:cubicBezTo>
                  <a:cubicBezTo>
                    <a:pt x="4437" y="752"/>
                    <a:pt x="8046" y="0"/>
                    <a:pt x="804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26"/>
            <p:cNvSpPr/>
            <p:nvPr/>
          </p:nvSpPr>
          <p:spPr>
            <a:xfrm>
              <a:off x="2507650" y="2396650"/>
              <a:ext cx="202425" cy="427350"/>
            </a:xfrm>
            <a:custGeom>
              <a:avLst/>
              <a:gdLst/>
              <a:ahLst/>
              <a:cxnLst/>
              <a:rect l="l" t="t" r="r" b="b"/>
              <a:pathLst>
                <a:path w="8097" h="17094" extrusionOk="0">
                  <a:moveTo>
                    <a:pt x="8096" y="10126"/>
                  </a:moveTo>
                  <a:cubicBezTo>
                    <a:pt x="6893" y="6717"/>
                    <a:pt x="5866" y="1955"/>
                    <a:pt x="3836" y="953"/>
                  </a:cubicBezTo>
                  <a:cubicBezTo>
                    <a:pt x="1" y="0"/>
                    <a:pt x="1154" y="9574"/>
                    <a:pt x="3034" y="13158"/>
                  </a:cubicBezTo>
                  <a:cubicBezTo>
                    <a:pt x="4161" y="15339"/>
                    <a:pt x="5314" y="16542"/>
                    <a:pt x="7219" y="17093"/>
                  </a:cubicBezTo>
                  <a:cubicBezTo>
                    <a:pt x="7595" y="14587"/>
                    <a:pt x="7971" y="11980"/>
                    <a:pt x="8096" y="10126"/>
                  </a:cubicBez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26"/>
            <p:cNvSpPr/>
            <p:nvPr/>
          </p:nvSpPr>
          <p:spPr>
            <a:xfrm>
              <a:off x="2673075" y="2257550"/>
              <a:ext cx="102150" cy="144750"/>
            </a:xfrm>
            <a:custGeom>
              <a:avLst/>
              <a:gdLst/>
              <a:ahLst/>
              <a:cxnLst/>
              <a:rect l="l" t="t" r="r" b="b"/>
              <a:pathLst>
                <a:path w="4086" h="5790" extrusionOk="0">
                  <a:moveTo>
                    <a:pt x="552" y="0"/>
                  </a:moveTo>
                  <a:cubicBezTo>
                    <a:pt x="527" y="101"/>
                    <a:pt x="1" y="677"/>
                    <a:pt x="1" y="677"/>
                  </a:cubicBezTo>
                  <a:cubicBezTo>
                    <a:pt x="1" y="677"/>
                    <a:pt x="1028" y="2958"/>
                    <a:pt x="1404" y="3960"/>
                  </a:cubicBezTo>
                  <a:cubicBezTo>
                    <a:pt x="1780" y="4963"/>
                    <a:pt x="2757" y="5790"/>
                    <a:pt x="2757" y="5790"/>
                  </a:cubicBezTo>
                  <a:lnTo>
                    <a:pt x="4086" y="4336"/>
                  </a:lnTo>
                  <a:cubicBezTo>
                    <a:pt x="2256" y="3334"/>
                    <a:pt x="552" y="0"/>
                    <a:pt x="5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26"/>
            <p:cNvSpPr/>
            <p:nvPr/>
          </p:nvSpPr>
          <p:spPr>
            <a:xfrm>
              <a:off x="2775200" y="2272575"/>
              <a:ext cx="47650" cy="119075"/>
            </a:xfrm>
            <a:custGeom>
              <a:avLst/>
              <a:gdLst/>
              <a:ahLst/>
              <a:cxnLst/>
              <a:rect l="l" t="t" r="r" b="b"/>
              <a:pathLst>
                <a:path w="1906" h="4763" extrusionOk="0">
                  <a:moveTo>
                    <a:pt x="903" y="151"/>
                  </a:moveTo>
                  <a:cubicBezTo>
                    <a:pt x="778" y="1"/>
                    <a:pt x="452" y="2983"/>
                    <a:pt x="1" y="3735"/>
                  </a:cubicBezTo>
                  <a:cubicBezTo>
                    <a:pt x="878" y="4537"/>
                    <a:pt x="1379" y="4763"/>
                    <a:pt x="1379" y="4763"/>
                  </a:cubicBezTo>
                  <a:cubicBezTo>
                    <a:pt x="1379" y="4763"/>
                    <a:pt x="1906" y="1429"/>
                    <a:pt x="903" y="15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26"/>
            <p:cNvSpPr/>
            <p:nvPr/>
          </p:nvSpPr>
          <p:spPr>
            <a:xfrm>
              <a:off x="2668700" y="2321450"/>
              <a:ext cx="1904150" cy="1099650"/>
            </a:xfrm>
            <a:custGeom>
              <a:avLst/>
              <a:gdLst/>
              <a:ahLst/>
              <a:cxnLst/>
              <a:rect l="l" t="t" r="r" b="b"/>
              <a:pathLst>
                <a:path w="76166" h="43986" extrusionOk="0">
                  <a:moveTo>
                    <a:pt x="42131" y="1"/>
                  </a:moveTo>
                  <a:lnTo>
                    <a:pt x="0" y="24337"/>
                  </a:lnTo>
                  <a:lnTo>
                    <a:pt x="34035" y="43986"/>
                  </a:lnTo>
                  <a:lnTo>
                    <a:pt x="76166" y="19650"/>
                  </a:lnTo>
                  <a:lnTo>
                    <a:pt x="42131" y="1"/>
                  </a:lnTo>
                  <a:close/>
                </a:path>
              </a:pathLst>
            </a:custGeom>
            <a:solidFill>
              <a:srgbClr val="83C9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26"/>
            <p:cNvSpPr/>
            <p:nvPr/>
          </p:nvSpPr>
          <p:spPr>
            <a:xfrm>
              <a:off x="2664925" y="2908250"/>
              <a:ext cx="80850" cy="42775"/>
            </a:xfrm>
            <a:custGeom>
              <a:avLst/>
              <a:gdLst/>
              <a:ahLst/>
              <a:cxnLst/>
              <a:rect l="l" t="t" r="r" b="b"/>
              <a:pathLst>
                <a:path w="3234" h="1711" extrusionOk="0">
                  <a:moveTo>
                    <a:pt x="1617" y="0"/>
                  </a:moveTo>
                  <a:cubicBezTo>
                    <a:pt x="1241" y="0"/>
                    <a:pt x="865" y="88"/>
                    <a:pt x="577" y="263"/>
                  </a:cubicBezTo>
                  <a:cubicBezTo>
                    <a:pt x="1" y="589"/>
                    <a:pt x="1" y="1115"/>
                    <a:pt x="577" y="1466"/>
                  </a:cubicBezTo>
                  <a:cubicBezTo>
                    <a:pt x="865" y="1629"/>
                    <a:pt x="1248" y="1711"/>
                    <a:pt x="1627" y="1711"/>
                  </a:cubicBezTo>
                  <a:cubicBezTo>
                    <a:pt x="2006" y="1711"/>
                    <a:pt x="2382" y="1629"/>
                    <a:pt x="2657" y="1466"/>
                  </a:cubicBezTo>
                  <a:cubicBezTo>
                    <a:pt x="3234" y="1140"/>
                    <a:pt x="3234" y="589"/>
                    <a:pt x="2657" y="263"/>
                  </a:cubicBezTo>
                  <a:cubicBezTo>
                    <a:pt x="2369" y="88"/>
                    <a:pt x="1993" y="0"/>
                    <a:pt x="1617" y="0"/>
                  </a:cubicBezTo>
                  <a:close/>
                </a:path>
              </a:pathLst>
            </a:custGeom>
            <a:solidFill>
              <a:srgbClr val="83C9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26"/>
            <p:cNvSpPr/>
            <p:nvPr/>
          </p:nvSpPr>
          <p:spPr>
            <a:xfrm>
              <a:off x="4495775" y="2791550"/>
              <a:ext cx="80850" cy="42300"/>
            </a:xfrm>
            <a:custGeom>
              <a:avLst/>
              <a:gdLst/>
              <a:ahLst/>
              <a:cxnLst/>
              <a:rect l="l" t="t" r="r" b="b"/>
              <a:pathLst>
                <a:path w="3234" h="1692" extrusionOk="0">
                  <a:moveTo>
                    <a:pt x="1604" y="0"/>
                  </a:moveTo>
                  <a:cubicBezTo>
                    <a:pt x="1222" y="0"/>
                    <a:pt x="840" y="82"/>
                    <a:pt x="552" y="245"/>
                  </a:cubicBezTo>
                  <a:cubicBezTo>
                    <a:pt x="0" y="570"/>
                    <a:pt x="0" y="1097"/>
                    <a:pt x="577" y="1448"/>
                  </a:cubicBezTo>
                  <a:cubicBezTo>
                    <a:pt x="865" y="1610"/>
                    <a:pt x="1241" y="1692"/>
                    <a:pt x="1617" y="1692"/>
                  </a:cubicBezTo>
                  <a:cubicBezTo>
                    <a:pt x="1993" y="1692"/>
                    <a:pt x="2369" y="1610"/>
                    <a:pt x="2657" y="1448"/>
                  </a:cubicBezTo>
                  <a:cubicBezTo>
                    <a:pt x="3233" y="1122"/>
                    <a:pt x="3233" y="570"/>
                    <a:pt x="2657" y="245"/>
                  </a:cubicBezTo>
                  <a:cubicBezTo>
                    <a:pt x="2369" y="82"/>
                    <a:pt x="1986" y="0"/>
                    <a:pt x="1604" y="0"/>
                  </a:cubicBezTo>
                  <a:close/>
                </a:path>
              </a:pathLst>
            </a:custGeom>
            <a:solidFill>
              <a:srgbClr val="83C9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26"/>
            <p:cNvSpPr/>
            <p:nvPr/>
          </p:nvSpPr>
          <p:spPr>
            <a:xfrm>
              <a:off x="4506425" y="3600600"/>
              <a:ext cx="58925" cy="31350"/>
            </a:xfrm>
            <a:custGeom>
              <a:avLst/>
              <a:gdLst/>
              <a:ahLst/>
              <a:cxnLst/>
              <a:rect l="l" t="t" r="r" b="b"/>
              <a:pathLst>
                <a:path w="2357" h="1254" extrusionOk="0">
                  <a:moveTo>
                    <a:pt x="1178" y="0"/>
                  </a:moveTo>
                  <a:cubicBezTo>
                    <a:pt x="903" y="0"/>
                    <a:pt x="627" y="63"/>
                    <a:pt x="426" y="188"/>
                  </a:cubicBezTo>
                  <a:cubicBezTo>
                    <a:pt x="0" y="439"/>
                    <a:pt x="0" y="815"/>
                    <a:pt x="426" y="1066"/>
                  </a:cubicBezTo>
                  <a:cubicBezTo>
                    <a:pt x="639" y="1191"/>
                    <a:pt x="915" y="1254"/>
                    <a:pt x="1191" y="1254"/>
                  </a:cubicBezTo>
                  <a:cubicBezTo>
                    <a:pt x="1466" y="1254"/>
                    <a:pt x="1742" y="1191"/>
                    <a:pt x="1955" y="1066"/>
                  </a:cubicBezTo>
                  <a:cubicBezTo>
                    <a:pt x="2356" y="815"/>
                    <a:pt x="2356" y="439"/>
                    <a:pt x="1930" y="188"/>
                  </a:cubicBezTo>
                  <a:cubicBezTo>
                    <a:pt x="1730" y="63"/>
                    <a:pt x="1454" y="0"/>
                    <a:pt x="11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26"/>
            <p:cNvSpPr/>
            <p:nvPr/>
          </p:nvSpPr>
          <p:spPr>
            <a:xfrm>
              <a:off x="4498900" y="2812700"/>
              <a:ext cx="73950" cy="803275"/>
            </a:xfrm>
            <a:custGeom>
              <a:avLst/>
              <a:gdLst/>
              <a:ahLst/>
              <a:cxnLst/>
              <a:rect l="l" t="t" r="r" b="b"/>
              <a:pathLst>
                <a:path w="2958" h="32131" extrusionOk="0">
                  <a:moveTo>
                    <a:pt x="1" y="0"/>
                  </a:moveTo>
                  <a:lnTo>
                    <a:pt x="402" y="32131"/>
                  </a:lnTo>
                  <a:lnTo>
                    <a:pt x="2557" y="32131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26"/>
            <p:cNvSpPr/>
            <p:nvPr/>
          </p:nvSpPr>
          <p:spPr>
            <a:xfrm>
              <a:off x="3476350" y="3376200"/>
              <a:ext cx="80850" cy="42800"/>
            </a:xfrm>
            <a:custGeom>
              <a:avLst/>
              <a:gdLst/>
              <a:ahLst/>
              <a:cxnLst/>
              <a:rect l="l" t="t" r="r" b="b"/>
              <a:pathLst>
                <a:path w="3234" h="1712" extrusionOk="0">
                  <a:moveTo>
                    <a:pt x="1596" y="1"/>
                  </a:moveTo>
                  <a:cubicBezTo>
                    <a:pt x="1227" y="1"/>
                    <a:pt x="859" y="82"/>
                    <a:pt x="577" y="242"/>
                  </a:cubicBezTo>
                  <a:cubicBezTo>
                    <a:pt x="0" y="593"/>
                    <a:pt x="0" y="1119"/>
                    <a:pt x="577" y="1445"/>
                  </a:cubicBezTo>
                  <a:cubicBezTo>
                    <a:pt x="870" y="1624"/>
                    <a:pt x="1255" y="1711"/>
                    <a:pt x="1638" y="1711"/>
                  </a:cubicBezTo>
                  <a:cubicBezTo>
                    <a:pt x="2006" y="1711"/>
                    <a:pt x="2374" y="1630"/>
                    <a:pt x="2657" y="1470"/>
                  </a:cubicBezTo>
                  <a:cubicBezTo>
                    <a:pt x="3233" y="1119"/>
                    <a:pt x="3233" y="593"/>
                    <a:pt x="2657" y="267"/>
                  </a:cubicBezTo>
                  <a:cubicBezTo>
                    <a:pt x="2363" y="88"/>
                    <a:pt x="1979" y="1"/>
                    <a:pt x="1596" y="1"/>
                  </a:cubicBezTo>
                  <a:close/>
                </a:path>
              </a:pathLst>
            </a:custGeom>
            <a:solidFill>
              <a:srgbClr val="83C9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26"/>
            <p:cNvSpPr/>
            <p:nvPr/>
          </p:nvSpPr>
          <p:spPr>
            <a:xfrm>
              <a:off x="3487000" y="4185825"/>
              <a:ext cx="58925" cy="30875"/>
            </a:xfrm>
            <a:custGeom>
              <a:avLst/>
              <a:gdLst/>
              <a:ahLst/>
              <a:cxnLst/>
              <a:rect l="l" t="t" r="r" b="b"/>
              <a:pathLst>
                <a:path w="2357" h="1235" extrusionOk="0">
                  <a:moveTo>
                    <a:pt x="1191" y="0"/>
                  </a:moveTo>
                  <a:cubicBezTo>
                    <a:pt x="915" y="0"/>
                    <a:pt x="639" y="63"/>
                    <a:pt x="426" y="188"/>
                  </a:cubicBezTo>
                  <a:cubicBezTo>
                    <a:pt x="0" y="414"/>
                    <a:pt x="0" y="815"/>
                    <a:pt x="426" y="1065"/>
                  </a:cubicBezTo>
                  <a:cubicBezTo>
                    <a:pt x="639" y="1178"/>
                    <a:pt x="915" y="1234"/>
                    <a:pt x="1191" y="1234"/>
                  </a:cubicBezTo>
                  <a:cubicBezTo>
                    <a:pt x="1466" y="1234"/>
                    <a:pt x="1742" y="1178"/>
                    <a:pt x="1955" y="1065"/>
                  </a:cubicBezTo>
                  <a:cubicBezTo>
                    <a:pt x="2356" y="815"/>
                    <a:pt x="2356" y="414"/>
                    <a:pt x="1955" y="188"/>
                  </a:cubicBezTo>
                  <a:cubicBezTo>
                    <a:pt x="1742" y="63"/>
                    <a:pt x="1466" y="0"/>
                    <a:pt x="11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26"/>
            <p:cNvSpPr/>
            <p:nvPr/>
          </p:nvSpPr>
          <p:spPr>
            <a:xfrm>
              <a:off x="3480100" y="3397275"/>
              <a:ext cx="73325" cy="803925"/>
            </a:xfrm>
            <a:custGeom>
              <a:avLst/>
              <a:gdLst/>
              <a:ahLst/>
              <a:cxnLst/>
              <a:rect l="l" t="t" r="r" b="b"/>
              <a:pathLst>
                <a:path w="2933" h="32157" extrusionOk="0">
                  <a:moveTo>
                    <a:pt x="0" y="1"/>
                  </a:moveTo>
                  <a:lnTo>
                    <a:pt x="401" y="32156"/>
                  </a:lnTo>
                  <a:lnTo>
                    <a:pt x="2532" y="32156"/>
                  </a:lnTo>
                  <a:lnTo>
                    <a:pt x="293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26"/>
            <p:cNvSpPr/>
            <p:nvPr/>
          </p:nvSpPr>
          <p:spPr>
            <a:xfrm>
              <a:off x="3679975" y="2321625"/>
              <a:ext cx="80850" cy="42300"/>
            </a:xfrm>
            <a:custGeom>
              <a:avLst/>
              <a:gdLst/>
              <a:ahLst/>
              <a:cxnLst/>
              <a:rect l="l" t="t" r="r" b="b"/>
              <a:pathLst>
                <a:path w="3234" h="1692" extrusionOk="0">
                  <a:moveTo>
                    <a:pt x="1617" y="0"/>
                  </a:moveTo>
                  <a:cubicBezTo>
                    <a:pt x="1241" y="0"/>
                    <a:pt x="865" y="82"/>
                    <a:pt x="577" y="244"/>
                  </a:cubicBezTo>
                  <a:cubicBezTo>
                    <a:pt x="0" y="570"/>
                    <a:pt x="0" y="1122"/>
                    <a:pt x="577" y="1447"/>
                  </a:cubicBezTo>
                  <a:cubicBezTo>
                    <a:pt x="865" y="1610"/>
                    <a:pt x="1247" y="1692"/>
                    <a:pt x="1626" y="1692"/>
                  </a:cubicBezTo>
                  <a:cubicBezTo>
                    <a:pt x="2006" y="1692"/>
                    <a:pt x="2381" y="1610"/>
                    <a:pt x="2657" y="1447"/>
                  </a:cubicBezTo>
                  <a:cubicBezTo>
                    <a:pt x="3234" y="1122"/>
                    <a:pt x="3234" y="570"/>
                    <a:pt x="2657" y="244"/>
                  </a:cubicBezTo>
                  <a:cubicBezTo>
                    <a:pt x="2369" y="82"/>
                    <a:pt x="1993" y="0"/>
                    <a:pt x="1617" y="0"/>
                  </a:cubicBezTo>
                  <a:close/>
                </a:path>
              </a:pathLst>
            </a:custGeom>
            <a:solidFill>
              <a:srgbClr val="83C9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26"/>
            <p:cNvSpPr/>
            <p:nvPr/>
          </p:nvSpPr>
          <p:spPr>
            <a:xfrm>
              <a:off x="3691250" y="3130675"/>
              <a:ext cx="58925" cy="31350"/>
            </a:xfrm>
            <a:custGeom>
              <a:avLst/>
              <a:gdLst/>
              <a:ahLst/>
              <a:cxnLst/>
              <a:rect l="l" t="t" r="r" b="b"/>
              <a:pathLst>
                <a:path w="2357" h="1254" extrusionOk="0">
                  <a:moveTo>
                    <a:pt x="1166" y="0"/>
                  </a:moveTo>
                  <a:cubicBezTo>
                    <a:pt x="890" y="0"/>
                    <a:pt x="615" y="63"/>
                    <a:pt x="402" y="188"/>
                  </a:cubicBezTo>
                  <a:cubicBezTo>
                    <a:pt x="1" y="439"/>
                    <a:pt x="1" y="815"/>
                    <a:pt x="427" y="1066"/>
                  </a:cubicBezTo>
                  <a:cubicBezTo>
                    <a:pt x="627" y="1191"/>
                    <a:pt x="897" y="1254"/>
                    <a:pt x="1169" y="1254"/>
                  </a:cubicBezTo>
                  <a:cubicBezTo>
                    <a:pt x="1442" y="1254"/>
                    <a:pt x="1717" y="1191"/>
                    <a:pt x="1930" y="1066"/>
                  </a:cubicBezTo>
                  <a:cubicBezTo>
                    <a:pt x="2357" y="815"/>
                    <a:pt x="2357" y="439"/>
                    <a:pt x="1930" y="188"/>
                  </a:cubicBezTo>
                  <a:cubicBezTo>
                    <a:pt x="1717" y="63"/>
                    <a:pt x="1442" y="0"/>
                    <a:pt x="1166" y="0"/>
                  </a:cubicBezTo>
                  <a:close/>
                </a:path>
              </a:pathLst>
            </a:custGeom>
            <a:solidFill>
              <a:srgbClr val="83C9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26"/>
            <p:cNvSpPr/>
            <p:nvPr/>
          </p:nvSpPr>
          <p:spPr>
            <a:xfrm>
              <a:off x="3683725" y="2342750"/>
              <a:ext cx="73350" cy="803925"/>
            </a:xfrm>
            <a:custGeom>
              <a:avLst/>
              <a:gdLst/>
              <a:ahLst/>
              <a:cxnLst/>
              <a:rect l="l" t="t" r="r" b="b"/>
              <a:pathLst>
                <a:path w="2934" h="32157" extrusionOk="0">
                  <a:moveTo>
                    <a:pt x="1" y="1"/>
                  </a:moveTo>
                  <a:lnTo>
                    <a:pt x="402" y="32156"/>
                  </a:lnTo>
                  <a:lnTo>
                    <a:pt x="2557" y="32156"/>
                  </a:lnTo>
                  <a:lnTo>
                    <a:pt x="2933" y="1"/>
                  </a:lnTo>
                  <a:close/>
                </a:path>
              </a:pathLst>
            </a:custGeom>
            <a:solidFill>
              <a:srgbClr val="83C9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26"/>
            <p:cNvSpPr/>
            <p:nvPr/>
          </p:nvSpPr>
          <p:spPr>
            <a:xfrm>
              <a:off x="2401775" y="2627850"/>
              <a:ext cx="2445525" cy="999825"/>
            </a:xfrm>
            <a:custGeom>
              <a:avLst/>
              <a:gdLst/>
              <a:ahLst/>
              <a:cxnLst/>
              <a:rect l="l" t="t" r="r" b="b"/>
              <a:pathLst>
                <a:path w="97821" h="39993" extrusionOk="0">
                  <a:moveTo>
                    <a:pt x="97820" y="0"/>
                  </a:moveTo>
                  <a:cubicBezTo>
                    <a:pt x="97820" y="3685"/>
                    <a:pt x="95590" y="7194"/>
                    <a:pt x="91028" y="9800"/>
                  </a:cubicBezTo>
                  <a:lnTo>
                    <a:pt x="48898" y="34136"/>
                  </a:lnTo>
                  <a:cubicBezTo>
                    <a:pt x="44333" y="36771"/>
                    <a:pt x="38224" y="38062"/>
                    <a:pt x="31826" y="38062"/>
                  </a:cubicBezTo>
                  <a:cubicBezTo>
                    <a:pt x="24104" y="38062"/>
                    <a:pt x="15959" y="36180"/>
                    <a:pt x="9599" y="32507"/>
                  </a:cubicBezTo>
                  <a:cubicBezTo>
                    <a:pt x="3384" y="28923"/>
                    <a:pt x="126" y="24336"/>
                    <a:pt x="0" y="19950"/>
                  </a:cubicBezTo>
                  <a:lnTo>
                    <a:pt x="0" y="21855"/>
                  </a:lnTo>
                  <a:cubicBezTo>
                    <a:pt x="126" y="26241"/>
                    <a:pt x="3384" y="30828"/>
                    <a:pt x="9599" y="34437"/>
                  </a:cubicBezTo>
                  <a:cubicBezTo>
                    <a:pt x="15959" y="38110"/>
                    <a:pt x="24104" y="39992"/>
                    <a:pt x="31826" y="39992"/>
                  </a:cubicBezTo>
                  <a:cubicBezTo>
                    <a:pt x="38224" y="39992"/>
                    <a:pt x="44333" y="38700"/>
                    <a:pt x="48898" y="36066"/>
                  </a:cubicBezTo>
                  <a:lnTo>
                    <a:pt x="91028" y="11730"/>
                  </a:lnTo>
                  <a:cubicBezTo>
                    <a:pt x="95590" y="9098"/>
                    <a:pt x="97820" y="5589"/>
                    <a:pt x="97820" y="1905"/>
                  </a:cubicBezTo>
                  <a:lnTo>
                    <a:pt x="9782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26"/>
            <p:cNvSpPr/>
            <p:nvPr/>
          </p:nvSpPr>
          <p:spPr>
            <a:xfrm>
              <a:off x="2399900" y="2168175"/>
              <a:ext cx="2448650" cy="1411875"/>
            </a:xfrm>
            <a:custGeom>
              <a:avLst/>
              <a:gdLst/>
              <a:ahLst/>
              <a:cxnLst/>
              <a:rect l="l" t="t" r="r" b="b"/>
              <a:pathLst>
                <a:path w="97946" h="56475" extrusionOk="0">
                  <a:moveTo>
                    <a:pt x="66095" y="0"/>
                  </a:moveTo>
                  <a:cubicBezTo>
                    <a:pt x="59697" y="0"/>
                    <a:pt x="53588" y="1292"/>
                    <a:pt x="49023" y="3926"/>
                  </a:cubicBezTo>
                  <a:lnTo>
                    <a:pt x="6892" y="28237"/>
                  </a:lnTo>
                  <a:cubicBezTo>
                    <a:pt x="2231" y="30944"/>
                    <a:pt x="0" y="34578"/>
                    <a:pt x="100" y="38363"/>
                  </a:cubicBezTo>
                  <a:cubicBezTo>
                    <a:pt x="251" y="42749"/>
                    <a:pt x="3484" y="47335"/>
                    <a:pt x="9725" y="50919"/>
                  </a:cubicBezTo>
                  <a:cubicBezTo>
                    <a:pt x="16085" y="54592"/>
                    <a:pt x="24221" y="56474"/>
                    <a:pt x="31937" y="56474"/>
                  </a:cubicBezTo>
                  <a:cubicBezTo>
                    <a:pt x="38329" y="56474"/>
                    <a:pt x="44433" y="55183"/>
                    <a:pt x="48998" y="52548"/>
                  </a:cubicBezTo>
                  <a:lnTo>
                    <a:pt x="91129" y="28237"/>
                  </a:lnTo>
                  <a:cubicBezTo>
                    <a:pt x="95690" y="25606"/>
                    <a:pt x="97921" y="22097"/>
                    <a:pt x="97921" y="18413"/>
                  </a:cubicBezTo>
                  <a:cubicBezTo>
                    <a:pt x="97946" y="13951"/>
                    <a:pt x="94687" y="9215"/>
                    <a:pt x="88321" y="5555"/>
                  </a:cubicBezTo>
                  <a:cubicBezTo>
                    <a:pt x="81961" y="1882"/>
                    <a:pt x="73817" y="0"/>
                    <a:pt x="660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26"/>
            <p:cNvSpPr/>
            <p:nvPr/>
          </p:nvSpPr>
          <p:spPr>
            <a:xfrm>
              <a:off x="4078475" y="2713700"/>
              <a:ext cx="456800" cy="264425"/>
            </a:xfrm>
            <a:custGeom>
              <a:avLst/>
              <a:gdLst/>
              <a:ahLst/>
              <a:cxnLst/>
              <a:rect l="l" t="t" r="r" b="b"/>
              <a:pathLst>
                <a:path w="18272" h="10577" extrusionOk="0">
                  <a:moveTo>
                    <a:pt x="17895" y="3659"/>
                  </a:moveTo>
                  <a:lnTo>
                    <a:pt x="11554" y="0"/>
                  </a:lnTo>
                  <a:lnTo>
                    <a:pt x="827" y="6191"/>
                  </a:lnTo>
                  <a:lnTo>
                    <a:pt x="0" y="6291"/>
                  </a:lnTo>
                  <a:lnTo>
                    <a:pt x="0" y="6516"/>
                  </a:lnTo>
                  <a:cubicBezTo>
                    <a:pt x="0" y="6617"/>
                    <a:pt x="51" y="6667"/>
                    <a:pt x="126" y="6717"/>
                  </a:cubicBezTo>
                  <a:lnTo>
                    <a:pt x="6592" y="10451"/>
                  </a:lnTo>
                  <a:cubicBezTo>
                    <a:pt x="6792" y="10577"/>
                    <a:pt x="7143" y="10552"/>
                    <a:pt x="7369" y="10426"/>
                  </a:cubicBezTo>
                  <a:lnTo>
                    <a:pt x="18071" y="4236"/>
                  </a:lnTo>
                  <a:cubicBezTo>
                    <a:pt x="18221" y="4161"/>
                    <a:pt x="18271" y="4060"/>
                    <a:pt x="18271" y="3960"/>
                  </a:cubicBezTo>
                  <a:lnTo>
                    <a:pt x="18271" y="3609"/>
                  </a:ln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26"/>
            <p:cNvSpPr/>
            <p:nvPr/>
          </p:nvSpPr>
          <p:spPr>
            <a:xfrm>
              <a:off x="4009550" y="2481225"/>
              <a:ext cx="357800" cy="389750"/>
            </a:xfrm>
            <a:custGeom>
              <a:avLst/>
              <a:gdLst/>
              <a:ahLst/>
              <a:cxnLst/>
              <a:rect l="l" t="t" r="r" b="b"/>
              <a:pathLst>
                <a:path w="14312" h="15590" extrusionOk="0">
                  <a:moveTo>
                    <a:pt x="14311" y="8948"/>
                  </a:moveTo>
                  <a:lnTo>
                    <a:pt x="2757" y="15590"/>
                  </a:lnTo>
                  <a:lnTo>
                    <a:pt x="76" y="7069"/>
                  </a:lnTo>
                  <a:cubicBezTo>
                    <a:pt x="1" y="6818"/>
                    <a:pt x="76" y="6517"/>
                    <a:pt x="276" y="6392"/>
                  </a:cubicBezTo>
                  <a:lnTo>
                    <a:pt x="11179" y="101"/>
                  </a:lnTo>
                  <a:cubicBezTo>
                    <a:pt x="11379" y="1"/>
                    <a:pt x="11605" y="101"/>
                    <a:pt x="11680" y="35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26"/>
            <p:cNvSpPr/>
            <p:nvPr/>
          </p:nvSpPr>
          <p:spPr>
            <a:xfrm>
              <a:off x="4024600" y="2505675"/>
              <a:ext cx="327700" cy="344000"/>
            </a:xfrm>
            <a:custGeom>
              <a:avLst/>
              <a:gdLst/>
              <a:ahLst/>
              <a:cxnLst/>
              <a:rect l="l" t="t" r="r" b="b"/>
              <a:pathLst>
                <a:path w="13108" h="13760" extrusionOk="0">
                  <a:moveTo>
                    <a:pt x="13108" y="7594"/>
                  </a:moveTo>
                  <a:lnTo>
                    <a:pt x="2456" y="13760"/>
                  </a:lnTo>
                  <a:lnTo>
                    <a:pt x="0" y="6216"/>
                  </a:lnTo>
                  <a:lnTo>
                    <a:pt x="10777" y="0"/>
                  </a:lnTo>
                  <a:close/>
                </a:path>
              </a:pathLst>
            </a:custGeom>
            <a:solidFill>
              <a:srgbClr val="BEE1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26"/>
            <p:cNvSpPr/>
            <p:nvPr/>
          </p:nvSpPr>
          <p:spPr>
            <a:xfrm>
              <a:off x="4078475" y="2704925"/>
              <a:ext cx="458050" cy="264425"/>
            </a:xfrm>
            <a:custGeom>
              <a:avLst/>
              <a:gdLst/>
              <a:ahLst/>
              <a:cxnLst/>
              <a:rect l="l" t="t" r="r" b="b"/>
              <a:pathLst>
                <a:path w="18322" h="10577" extrusionOk="0">
                  <a:moveTo>
                    <a:pt x="18071" y="4236"/>
                  </a:moveTo>
                  <a:lnTo>
                    <a:pt x="7369" y="10426"/>
                  </a:lnTo>
                  <a:cubicBezTo>
                    <a:pt x="7143" y="10552"/>
                    <a:pt x="6792" y="10577"/>
                    <a:pt x="6592" y="10451"/>
                  </a:cubicBezTo>
                  <a:lnTo>
                    <a:pt x="0" y="6642"/>
                  </a:lnTo>
                  <a:lnTo>
                    <a:pt x="11554" y="0"/>
                  </a:lnTo>
                  <a:lnTo>
                    <a:pt x="18146" y="3785"/>
                  </a:lnTo>
                  <a:cubicBezTo>
                    <a:pt x="18321" y="3910"/>
                    <a:pt x="18296" y="4111"/>
                    <a:pt x="18071" y="423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26"/>
            <p:cNvSpPr/>
            <p:nvPr/>
          </p:nvSpPr>
          <p:spPr>
            <a:xfrm>
              <a:off x="4078475" y="2704925"/>
              <a:ext cx="458050" cy="264425"/>
            </a:xfrm>
            <a:custGeom>
              <a:avLst/>
              <a:gdLst/>
              <a:ahLst/>
              <a:cxnLst/>
              <a:rect l="l" t="t" r="r" b="b"/>
              <a:pathLst>
                <a:path w="18322" h="10577" extrusionOk="0">
                  <a:moveTo>
                    <a:pt x="18071" y="4236"/>
                  </a:moveTo>
                  <a:lnTo>
                    <a:pt x="7369" y="10426"/>
                  </a:lnTo>
                  <a:cubicBezTo>
                    <a:pt x="7143" y="10552"/>
                    <a:pt x="6792" y="10577"/>
                    <a:pt x="6592" y="10451"/>
                  </a:cubicBezTo>
                  <a:lnTo>
                    <a:pt x="0" y="6642"/>
                  </a:lnTo>
                  <a:lnTo>
                    <a:pt x="11554" y="0"/>
                  </a:lnTo>
                  <a:lnTo>
                    <a:pt x="18146" y="3785"/>
                  </a:lnTo>
                  <a:cubicBezTo>
                    <a:pt x="18321" y="3910"/>
                    <a:pt x="18296" y="4111"/>
                    <a:pt x="18071" y="423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26"/>
            <p:cNvSpPr/>
            <p:nvPr/>
          </p:nvSpPr>
          <p:spPr>
            <a:xfrm>
              <a:off x="4107925" y="2721200"/>
              <a:ext cx="339000" cy="196150"/>
            </a:xfrm>
            <a:custGeom>
              <a:avLst/>
              <a:gdLst/>
              <a:ahLst/>
              <a:cxnLst/>
              <a:rect l="l" t="t" r="r" b="b"/>
              <a:pathLst>
                <a:path w="13560" h="7846" extrusionOk="0">
                  <a:moveTo>
                    <a:pt x="13559" y="1805"/>
                  </a:moveTo>
                  <a:lnTo>
                    <a:pt x="3108" y="7846"/>
                  </a:lnTo>
                  <a:lnTo>
                    <a:pt x="0" y="6041"/>
                  </a:lnTo>
                  <a:lnTo>
                    <a:pt x="10452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26"/>
            <p:cNvSpPr/>
            <p:nvPr/>
          </p:nvSpPr>
          <p:spPr>
            <a:xfrm>
              <a:off x="4303400" y="2834625"/>
              <a:ext cx="110950" cy="63925"/>
            </a:xfrm>
            <a:custGeom>
              <a:avLst/>
              <a:gdLst/>
              <a:ahLst/>
              <a:cxnLst/>
              <a:rect l="l" t="t" r="r" b="b"/>
              <a:pathLst>
                <a:path w="4438" h="2557" extrusionOk="0">
                  <a:moveTo>
                    <a:pt x="4287" y="1028"/>
                  </a:moveTo>
                  <a:lnTo>
                    <a:pt x="1805" y="2456"/>
                  </a:lnTo>
                  <a:cubicBezTo>
                    <a:pt x="1655" y="2532"/>
                    <a:pt x="1430" y="2557"/>
                    <a:pt x="1329" y="2481"/>
                  </a:cubicBezTo>
                  <a:lnTo>
                    <a:pt x="126" y="1805"/>
                  </a:lnTo>
                  <a:cubicBezTo>
                    <a:pt x="1" y="1730"/>
                    <a:pt x="26" y="1604"/>
                    <a:pt x="151" y="1529"/>
                  </a:cubicBezTo>
                  <a:lnTo>
                    <a:pt x="2658" y="75"/>
                  </a:lnTo>
                  <a:cubicBezTo>
                    <a:pt x="2783" y="0"/>
                    <a:pt x="3008" y="0"/>
                    <a:pt x="3134" y="50"/>
                  </a:cubicBezTo>
                  <a:lnTo>
                    <a:pt x="4312" y="752"/>
                  </a:lnTo>
                  <a:cubicBezTo>
                    <a:pt x="4437" y="827"/>
                    <a:pt x="4437" y="953"/>
                    <a:pt x="4287" y="1028"/>
                  </a:cubicBez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26"/>
            <p:cNvSpPr/>
            <p:nvPr/>
          </p:nvSpPr>
          <p:spPr>
            <a:xfrm>
              <a:off x="2587225" y="3027600"/>
              <a:ext cx="314575" cy="339700"/>
            </a:xfrm>
            <a:custGeom>
              <a:avLst/>
              <a:gdLst/>
              <a:ahLst/>
              <a:cxnLst/>
              <a:rect l="l" t="t" r="r" b="b"/>
              <a:pathLst>
                <a:path w="12583" h="13588" extrusionOk="0">
                  <a:moveTo>
                    <a:pt x="5239" y="1"/>
                  </a:moveTo>
                  <a:cubicBezTo>
                    <a:pt x="5239" y="1"/>
                    <a:pt x="277" y="9249"/>
                    <a:pt x="1" y="9775"/>
                  </a:cubicBezTo>
                  <a:cubicBezTo>
                    <a:pt x="1" y="9775"/>
                    <a:pt x="7094" y="13334"/>
                    <a:pt x="7695" y="13585"/>
                  </a:cubicBezTo>
                  <a:cubicBezTo>
                    <a:pt x="7701" y="13587"/>
                    <a:pt x="7707" y="13588"/>
                    <a:pt x="7713" y="13588"/>
                  </a:cubicBezTo>
                  <a:cubicBezTo>
                    <a:pt x="8356" y="13588"/>
                    <a:pt x="12582" y="2407"/>
                    <a:pt x="12582" y="2407"/>
                  </a:cubicBezTo>
                  <a:lnTo>
                    <a:pt x="523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26"/>
            <p:cNvSpPr/>
            <p:nvPr/>
          </p:nvSpPr>
          <p:spPr>
            <a:xfrm>
              <a:off x="2975075" y="2666700"/>
              <a:ext cx="424850" cy="142250"/>
            </a:xfrm>
            <a:custGeom>
              <a:avLst/>
              <a:gdLst/>
              <a:ahLst/>
              <a:cxnLst/>
              <a:rect l="l" t="t" r="r" b="b"/>
              <a:pathLst>
                <a:path w="16994" h="5690" extrusionOk="0">
                  <a:moveTo>
                    <a:pt x="6016" y="0"/>
                  </a:moveTo>
                  <a:lnTo>
                    <a:pt x="1" y="4587"/>
                  </a:lnTo>
                  <a:lnTo>
                    <a:pt x="10703" y="5690"/>
                  </a:lnTo>
                  <a:lnTo>
                    <a:pt x="16993" y="953"/>
                  </a:lnTo>
                  <a:lnTo>
                    <a:pt x="601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26"/>
            <p:cNvSpPr/>
            <p:nvPr/>
          </p:nvSpPr>
          <p:spPr>
            <a:xfrm>
              <a:off x="2835350" y="3150550"/>
              <a:ext cx="323975" cy="186775"/>
            </a:xfrm>
            <a:custGeom>
              <a:avLst/>
              <a:gdLst/>
              <a:ahLst/>
              <a:cxnLst/>
              <a:rect l="l" t="t" r="r" b="b"/>
              <a:pathLst>
                <a:path w="12959" h="7471" extrusionOk="0">
                  <a:moveTo>
                    <a:pt x="7434" y="0"/>
                  </a:moveTo>
                  <a:cubicBezTo>
                    <a:pt x="7280" y="0"/>
                    <a:pt x="7118" y="37"/>
                    <a:pt x="6993" y="120"/>
                  </a:cubicBezTo>
                  <a:lnTo>
                    <a:pt x="176" y="4055"/>
                  </a:lnTo>
                  <a:cubicBezTo>
                    <a:pt x="151" y="4055"/>
                    <a:pt x="126" y="4080"/>
                    <a:pt x="76" y="4105"/>
                  </a:cubicBezTo>
                  <a:lnTo>
                    <a:pt x="1" y="4130"/>
                  </a:lnTo>
                  <a:lnTo>
                    <a:pt x="1" y="4306"/>
                  </a:lnTo>
                  <a:cubicBezTo>
                    <a:pt x="1" y="4381"/>
                    <a:pt x="51" y="4431"/>
                    <a:pt x="126" y="4481"/>
                  </a:cubicBezTo>
                  <a:lnTo>
                    <a:pt x="5164" y="7388"/>
                  </a:lnTo>
                  <a:cubicBezTo>
                    <a:pt x="5254" y="7445"/>
                    <a:pt x="5375" y="7471"/>
                    <a:pt x="5501" y="7471"/>
                  </a:cubicBezTo>
                  <a:cubicBezTo>
                    <a:pt x="5655" y="7471"/>
                    <a:pt x="5817" y="7432"/>
                    <a:pt x="5941" y="7363"/>
                  </a:cubicBezTo>
                  <a:lnTo>
                    <a:pt x="12758" y="3428"/>
                  </a:lnTo>
                  <a:cubicBezTo>
                    <a:pt x="12883" y="3353"/>
                    <a:pt x="12933" y="3278"/>
                    <a:pt x="12958" y="3178"/>
                  </a:cubicBezTo>
                  <a:lnTo>
                    <a:pt x="12958" y="3002"/>
                  </a:lnTo>
                  <a:lnTo>
                    <a:pt x="12858" y="3027"/>
                  </a:lnTo>
                  <a:cubicBezTo>
                    <a:pt x="12858" y="3002"/>
                    <a:pt x="12833" y="3002"/>
                    <a:pt x="12808" y="2977"/>
                  </a:cubicBezTo>
                  <a:lnTo>
                    <a:pt x="7770" y="70"/>
                  </a:lnTo>
                  <a:cubicBezTo>
                    <a:pt x="7680" y="25"/>
                    <a:pt x="7560" y="0"/>
                    <a:pt x="7434" y="0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26"/>
            <p:cNvSpPr/>
            <p:nvPr/>
          </p:nvSpPr>
          <p:spPr>
            <a:xfrm>
              <a:off x="2833475" y="3146475"/>
              <a:ext cx="327100" cy="186850"/>
            </a:xfrm>
            <a:custGeom>
              <a:avLst/>
              <a:gdLst/>
              <a:ahLst/>
              <a:cxnLst/>
              <a:rect l="l" t="t" r="r" b="b"/>
              <a:pathLst>
                <a:path w="13084" h="7474" extrusionOk="0">
                  <a:moveTo>
                    <a:pt x="7508" y="0"/>
                  </a:moveTo>
                  <a:cubicBezTo>
                    <a:pt x="7354" y="0"/>
                    <a:pt x="7192" y="39"/>
                    <a:pt x="7068" y="108"/>
                  </a:cubicBezTo>
                  <a:lnTo>
                    <a:pt x="251" y="4043"/>
                  </a:lnTo>
                  <a:cubicBezTo>
                    <a:pt x="26" y="4168"/>
                    <a:pt x="1" y="4368"/>
                    <a:pt x="201" y="4494"/>
                  </a:cubicBezTo>
                  <a:lnTo>
                    <a:pt x="5239" y="7401"/>
                  </a:lnTo>
                  <a:cubicBezTo>
                    <a:pt x="5333" y="7448"/>
                    <a:pt x="5462" y="7473"/>
                    <a:pt x="5594" y="7473"/>
                  </a:cubicBezTo>
                  <a:cubicBezTo>
                    <a:pt x="5743" y="7473"/>
                    <a:pt x="5897" y="7442"/>
                    <a:pt x="6016" y="7376"/>
                  </a:cubicBezTo>
                  <a:lnTo>
                    <a:pt x="12833" y="3441"/>
                  </a:lnTo>
                  <a:cubicBezTo>
                    <a:pt x="13058" y="3291"/>
                    <a:pt x="13083" y="3090"/>
                    <a:pt x="12883" y="2990"/>
                  </a:cubicBezTo>
                  <a:lnTo>
                    <a:pt x="7845" y="83"/>
                  </a:lnTo>
                  <a:cubicBezTo>
                    <a:pt x="7755" y="26"/>
                    <a:pt x="7634" y="0"/>
                    <a:pt x="750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26"/>
            <p:cNvSpPr/>
            <p:nvPr/>
          </p:nvSpPr>
          <p:spPr>
            <a:xfrm>
              <a:off x="2852900" y="3154175"/>
              <a:ext cx="293250" cy="169200"/>
            </a:xfrm>
            <a:custGeom>
              <a:avLst/>
              <a:gdLst/>
              <a:ahLst/>
              <a:cxnLst/>
              <a:rect l="l" t="t" r="r" b="b"/>
              <a:pathLst>
                <a:path w="11730" h="6768" extrusionOk="0">
                  <a:moveTo>
                    <a:pt x="6742" y="0"/>
                  </a:moveTo>
                  <a:lnTo>
                    <a:pt x="1" y="3885"/>
                  </a:lnTo>
                  <a:lnTo>
                    <a:pt x="4963" y="6767"/>
                  </a:lnTo>
                  <a:lnTo>
                    <a:pt x="11730" y="2857"/>
                  </a:lnTo>
                  <a:lnTo>
                    <a:pt x="674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26"/>
            <p:cNvSpPr/>
            <p:nvPr/>
          </p:nvSpPr>
          <p:spPr>
            <a:xfrm>
              <a:off x="2788375" y="2228725"/>
              <a:ext cx="448025" cy="428600"/>
            </a:xfrm>
            <a:custGeom>
              <a:avLst/>
              <a:gdLst/>
              <a:ahLst/>
              <a:cxnLst/>
              <a:rect l="l" t="t" r="r" b="b"/>
              <a:pathLst>
                <a:path w="17921" h="17144" extrusionOk="0">
                  <a:moveTo>
                    <a:pt x="3810" y="878"/>
                  </a:moveTo>
                  <a:cubicBezTo>
                    <a:pt x="6692" y="2156"/>
                    <a:pt x="6040" y="9800"/>
                    <a:pt x="8221" y="11730"/>
                  </a:cubicBezTo>
                  <a:cubicBezTo>
                    <a:pt x="9449" y="12808"/>
                    <a:pt x="15564" y="14211"/>
                    <a:pt x="17243" y="14236"/>
                  </a:cubicBezTo>
                  <a:cubicBezTo>
                    <a:pt x="17920" y="15615"/>
                    <a:pt x="16742" y="17143"/>
                    <a:pt x="16742" y="17143"/>
                  </a:cubicBezTo>
                  <a:cubicBezTo>
                    <a:pt x="6341" y="16291"/>
                    <a:pt x="5589" y="16041"/>
                    <a:pt x="3208" y="11830"/>
                  </a:cubicBezTo>
                  <a:cubicBezTo>
                    <a:pt x="1328" y="8547"/>
                    <a:pt x="0" y="0"/>
                    <a:pt x="3810" y="87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26"/>
            <p:cNvSpPr/>
            <p:nvPr/>
          </p:nvSpPr>
          <p:spPr>
            <a:xfrm>
              <a:off x="3187500" y="2590775"/>
              <a:ext cx="194250" cy="85000"/>
            </a:xfrm>
            <a:custGeom>
              <a:avLst/>
              <a:gdLst/>
              <a:ahLst/>
              <a:cxnLst/>
              <a:rect l="l" t="t" r="r" b="b"/>
              <a:pathLst>
                <a:path w="7770" h="3400" extrusionOk="0">
                  <a:moveTo>
                    <a:pt x="3514" y="0"/>
                  </a:moveTo>
                  <a:cubicBezTo>
                    <a:pt x="2502" y="0"/>
                    <a:pt x="953" y="180"/>
                    <a:pt x="953" y="180"/>
                  </a:cubicBezTo>
                  <a:cubicBezTo>
                    <a:pt x="301" y="531"/>
                    <a:pt x="0" y="1133"/>
                    <a:pt x="226" y="2135"/>
                  </a:cubicBezTo>
                  <a:cubicBezTo>
                    <a:pt x="226" y="2135"/>
                    <a:pt x="1604" y="2361"/>
                    <a:pt x="2983" y="2837"/>
                  </a:cubicBezTo>
                  <a:cubicBezTo>
                    <a:pt x="3912" y="3158"/>
                    <a:pt x="4443" y="3400"/>
                    <a:pt x="4767" y="3400"/>
                  </a:cubicBezTo>
                  <a:cubicBezTo>
                    <a:pt x="4923" y="3400"/>
                    <a:pt x="5031" y="3343"/>
                    <a:pt x="5113" y="3213"/>
                  </a:cubicBezTo>
                  <a:cubicBezTo>
                    <a:pt x="5389" y="2762"/>
                    <a:pt x="3434" y="2260"/>
                    <a:pt x="3434" y="2060"/>
                  </a:cubicBezTo>
                  <a:cubicBezTo>
                    <a:pt x="3434" y="2005"/>
                    <a:pt x="3491" y="1982"/>
                    <a:pt x="3583" y="1982"/>
                  </a:cubicBezTo>
                  <a:cubicBezTo>
                    <a:pt x="3825" y="1982"/>
                    <a:pt x="4310" y="2140"/>
                    <a:pt x="4637" y="2286"/>
                  </a:cubicBezTo>
                  <a:cubicBezTo>
                    <a:pt x="5031" y="2471"/>
                    <a:pt x="6367" y="2870"/>
                    <a:pt x="6784" y="2870"/>
                  </a:cubicBezTo>
                  <a:cubicBezTo>
                    <a:pt x="6818" y="2870"/>
                    <a:pt x="6846" y="2868"/>
                    <a:pt x="6867" y="2862"/>
                  </a:cubicBezTo>
                  <a:cubicBezTo>
                    <a:pt x="7770" y="2661"/>
                    <a:pt x="6692" y="1734"/>
                    <a:pt x="6366" y="1408"/>
                  </a:cubicBezTo>
                  <a:cubicBezTo>
                    <a:pt x="6015" y="1057"/>
                    <a:pt x="4812" y="331"/>
                    <a:pt x="4286" y="80"/>
                  </a:cubicBezTo>
                  <a:cubicBezTo>
                    <a:pt x="4151" y="22"/>
                    <a:pt x="3864" y="0"/>
                    <a:pt x="351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26"/>
            <p:cNvSpPr/>
            <p:nvPr/>
          </p:nvSpPr>
          <p:spPr>
            <a:xfrm>
              <a:off x="3047775" y="2634500"/>
              <a:ext cx="59550" cy="72825"/>
            </a:xfrm>
            <a:custGeom>
              <a:avLst/>
              <a:gdLst/>
              <a:ahLst/>
              <a:cxnLst/>
              <a:rect l="l" t="t" r="r" b="b"/>
              <a:pathLst>
                <a:path w="2382" h="2913" extrusionOk="0">
                  <a:moveTo>
                    <a:pt x="2194" y="0"/>
                  </a:moveTo>
                  <a:cubicBezTo>
                    <a:pt x="2146" y="0"/>
                    <a:pt x="2097" y="19"/>
                    <a:pt x="2055" y="60"/>
                  </a:cubicBezTo>
                  <a:lnTo>
                    <a:pt x="50" y="2642"/>
                  </a:lnTo>
                  <a:cubicBezTo>
                    <a:pt x="0" y="2717"/>
                    <a:pt x="0" y="2817"/>
                    <a:pt x="75" y="2867"/>
                  </a:cubicBezTo>
                  <a:cubicBezTo>
                    <a:pt x="107" y="2899"/>
                    <a:pt x="143" y="2913"/>
                    <a:pt x="179" y="2913"/>
                  </a:cubicBezTo>
                  <a:cubicBezTo>
                    <a:pt x="230" y="2913"/>
                    <a:pt x="282" y="2886"/>
                    <a:pt x="326" y="2842"/>
                  </a:cubicBezTo>
                  <a:lnTo>
                    <a:pt x="2331" y="286"/>
                  </a:lnTo>
                  <a:cubicBezTo>
                    <a:pt x="2381" y="211"/>
                    <a:pt x="2381" y="110"/>
                    <a:pt x="2306" y="35"/>
                  </a:cubicBezTo>
                  <a:cubicBezTo>
                    <a:pt x="2272" y="13"/>
                    <a:pt x="2233" y="0"/>
                    <a:pt x="2194" y="0"/>
                  </a:cubicBez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26"/>
            <p:cNvSpPr/>
            <p:nvPr/>
          </p:nvSpPr>
          <p:spPr>
            <a:xfrm>
              <a:off x="3005150" y="2668575"/>
              <a:ext cx="60175" cy="25725"/>
            </a:xfrm>
            <a:custGeom>
              <a:avLst/>
              <a:gdLst/>
              <a:ahLst/>
              <a:cxnLst/>
              <a:rect l="l" t="t" r="r" b="b"/>
              <a:pathLst>
                <a:path w="2407" h="1029" extrusionOk="0">
                  <a:moveTo>
                    <a:pt x="1" y="1"/>
                  </a:moveTo>
                  <a:cubicBezTo>
                    <a:pt x="903" y="452"/>
                    <a:pt x="2407" y="176"/>
                    <a:pt x="2407" y="351"/>
                  </a:cubicBezTo>
                  <a:cubicBezTo>
                    <a:pt x="2407" y="502"/>
                    <a:pt x="2106" y="1028"/>
                    <a:pt x="1480" y="1028"/>
                  </a:cubicBezTo>
                  <a:cubicBezTo>
                    <a:pt x="853" y="1028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26"/>
            <p:cNvSpPr/>
            <p:nvPr/>
          </p:nvSpPr>
          <p:spPr>
            <a:xfrm>
              <a:off x="2943125" y="2655425"/>
              <a:ext cx="163575" cy="109050"/>
            </a:xfrm>
            <a:custGeom>
              <a:avLst/>
              <a:gdLst/>
              <a:ahLst/>
              <a:cxnLst/>
              <a:rect l="l" t="t" r="r" b="b"/>
              <a:pathLst>
                <a:path w="6543" h="4362" extrusionOk="0">
                  <a:moveTo>
                    <a:pt x="1" y="1905"/>
                  </a:moveTo>
                  <a:cubicBezTo>
                    <a:pt x="527" y="1329"/>
                    <a:pt x="1855" y="0"/>
                    <a:pt x="2908" y="702"/>
                  </a:cubicBezTo>
                  <a:cubicBezTo>
                    <a:pt x="3961" y="1379"/>
                    <a:pt x="4662" y="1379"/>
                    <a:pt x="4988" y="1504"/>
                  </a:cubicBezTo>
                  <a:cubicBezTo>
                    <a:pt x="5339" y="978"/>
                    <a:pt x="5865" y="1379"/>
                    <a:pt x="6216" y="2131"/>
                  </a:cubicBezTo>
                  <a:cubicBezTo>
                    <a:pt x="6542" y="2882"/>
                    <a:pt x="4311" y="3785"/>
                    <a:pt x="3961" y="4085"/>
                  </a:cubicBezTo>
                  <a:cubicBezTo>
                    <a:pt x="3610" y="4361"/>
                    <a:pt x="1" y="3785"/>
                    <a:pt x="1" y="378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26"/>
            <p:cNvSpPr/>
            <p:nvPr/>
          </p:nvSpPr>
          <p:spPr>
            <a:xfrm>
              <a:off x="2507650" y="2342125"/>
              <a:ext cx="458050" cy="449900"/>
            </a:xfrm>
            <a:custGeom>
              <a:avLst/>
              <a:gdLst/>
              <a:ahLst/>
              <a:cxnLst/>
              <a:rect l="l" t="t" r="r" b="b"/>
              <a:pathLst>
                <a:path w="18322" h="17996" extrusionOk="0">
                  <a:moveTo>
                    <a:pt x="3836" y="953"/>
                  </a:moveTo>
                  <a:cubicBezTo>
                    <a:pt x="6693" y="2357"/>
                    <a:pt x="7570" y="11204"/>
                    <a:pt x="9750" y="13309"/>
                  </a:cubicBezTo>
                  <a:cubicBezTo>
                    <a:pt x="10978" y="14487"/>
                    <a:pt x="15966" y="13535"/>
                    <a:pt x="17645" y="13585"/>
                  </a:cubicBezTo>
                  <a:cubicBezTo>
                    <a:pt x="18322" y="15064"/>
                    <a:pt x="17420" y="16868"/>
                    <a:pt x="17420" y="16868"/>
                  </a:cubicBezTo>
                  <a:cubicBezTo>
                    <a:pt x="7871" y="17996"/>
                    <a:pt x="5440" y="17745"/>
                    <a:pt x="3034" y="13159"/>
                  </a:cubicBezTo>
                  <a:cubicBezTo>
                    <a:pt x="1154" y="9575"/>
                    <a:pt x="1" y="1"/>
                    <a:pt x="3836" y="95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26"/>
            <p:cNvSpPr/>
            <p:nvPr/>
          </p:nvSpPr>
          <p:spPr>
            <a:xfrm>
              <a:off x="4457550" y="1745025"/>
              <a:ext cx="160425" cy="149125"/>
            </a:xfrm>
            <a:custGeom>
              <a:avLst/>
              <a:gdLst/>
              <a:ahLst/>
              <a:cxnLst/>
              <a:rect l="l" t="t" r="r" b="b"/>
              <a:pathLst>
                <a:path w="6417" h="5965" extrusionOk="0">
                  <a:moveTo>
                    <a:pt x="6141" y="3008"/>
                  </a:moveTo>
                  <a:cubicBezTo>
                    <a:pt x="5865" y="2080"/>
                    <a:pt x="5339" y="1203"/>
                    <a:pt x="4537" y="677"/>
                  </a:cubicBezTo>
                  <a:cubicBezTo>
                    <a:pt x="4311" y="551"/>
                    <a:pt x="4086" y="426"/>
                    <a:pt x="3860" y="326"/>
                  </a:cubicBezTo>
                  <a:cubicBezTo>
                    <a:pt x="3735" y="301"/>
                    <a:pt x="3635" y="251"/>
                    <a:pt x="3509" y="251"/>
                  </a:cubicBezTo>
                  <a:cubicBezTo>
                    <a:pt x="3434" y="251"/>
                    <a:pt x="3234" y="201"/>
                    <a:pt x="3158" y="251"/>
                  </a:cubicBezTo>
                  <a:cubicBezTo>
                    <a:pt x="3133" y="301"/>
                    <a:pt x="3133" y="376"/>
                    <a:pt x="3158" y="451"/>
                  </a:cubicBezTo>
                  <a:cubicBezTo>
                    <a:pt x="3259" y="652"/>
                    <a:pt x="3484" y="802"/>
                    <a:pt x="3710" y="902"/>
                  </a:cubicBezTo>
                  <a:cubicBezTo>
                    <a:pt x="4061" y="1128"/>
                    <a:pt x="4186" y="1429"/>
                    <a:pt x="4311" y="1779"/>
                  </a:cubicBezTo>
                  <a:cubicBezTo>
                    <a:pt x="3960" y="1429"/>
                    <a:pt x="3660" y="1053"/>
                    <a:pt x="3234" y="777"/>
                  </a:cubicBezTo>
                  <a:cubicBezTo>
                    <a:pt x="2807" y="501"/>
                    <a:pt x="2356" y="326"/>
                    <a:pt x="1905" y="150"/>
                  </a:cubicBezTo>
                  <a:cubicBezTo>
                    <a:pt x="1705" y="75"/>
                    <a:pt x="1479" y="0"/>
                    <a:pt x="1279" y="25"/>
                  </a:cubicBezTo>
                  <a:cubicBezTo>
                    <a:pt x="1028" y="75"/>
                    <a:pt x="928" y="276"/>
                    <a:pt x="1078" y="476"/>
                  </a:cubicBezTo>
                  <a:cubicBezTo>
                    <a:pt x="1228" y="652"/>
                    <a:pt x="1479" y="702"/>
                    <a:pt x="1655" y="827"/>
                  </a:cubicBezTo>
                  <a:cubicBezTo>
                    <a:pt x="1930" y="952"/>
                    <a:pt x="2156" y="1128"/>
                    <a:pt x="2381" y="1328"/>
                  </a:cubicBezTo>
                  <a:cubicBezTo>
                    <a:pt x="2482" y="1429"/>
                    <a:pt x="2582" y="1529"/>
                    <a:pt x="2657" y="1629"/>
                  </a:cubicBezTo>
                  <a:cubicBezTo>
                    <a:pt x="2732" y="1729"/>
                    <a:pt x="2782" y="1880"/>
                    <a:pt x="2883" y="1930"/>
                  </a:cubicBezTo>
                  <a:cubicBezTo>
                    <a:pt x="2632" y="1830"/>
                    <a:pt x="2381" y="1704"/>
                    <a:pt x="2131" y="1554"/>
                  </a:cubicBezTo>
                  <a:cubicBezTo>
                    <a:pt x="1905" y="1429"/>
                    <a:pt x="1680" y="1378"/>
                    <a:pt x="1454" y="1253"/>
                  </a:cubicBezTo>
                  <a:cubicBezTo>
                    <a:pt x="1254" y="1178"/>
                    <a:pt x="1078" y="1028"/>
                    <a:pt x="878" y="927"/>
                  </a:cubicBezTo>
                  <a:cubicBezTo>
                    <a:pt x="777" y="852"/>
                    <a:pt x="652" y="802"/>
                    <a:pt x="552" y="877"/>
                  </a:cubicBezTo>
                  <a:cubicBezTo>
                    <a:pt x="477" y="902"/>
                    <a:pt x="452" y="1003"/>
                    <a:pt x="452" y="1078"/>
                  </a:cubicBezTo>
                  <a:cubicBezTo>
                    <a:pt x="452" y="1178"/>
                    <a:pt x="477" y="1253"/>
                    <a:pt x="527" y="1328"/>
                  </a:cubicBezTo>
                  <a:cubicBezTo>
                    <a:pt x="652" y="1504"/>
                    <a:pt x="802" y="1679"/>
                    <a:pt x="1003" y="1779"/>
                  </a:cubicBezTo>
                  <a:cubicBezTo>
                    <a:pt x="1178" y="1855"/>
                    <a:pt x="1304" y="1980"/>
                    <a:pt x="1454" y="2105"/>
                  </a:cubicBezTo>
                  <a:cubicBezTo>
                    <a:pt x="1655" y="2231"/>
                    <a:pt x="1855" y="2381"/>
                    <a:pt x="2056" y="2531"/>
                  </a:cubicBezTo>
                  <a:cubicBezTo>
                    <a:pt x="2156" y="2607"/>
                    <a:pt x="2231" y="2682"/>
                    <a:pt x="2331" y="2782"/>
                  </a:cubicBezTo>
                  <a:cubicBezTo>
                    <a:pt x="2406" y="2832"/>
                    <a:pt x="2482" y="2982"/>
                    <a:pt x="2582" y="3033"/>
                  </a:cubicBezTo>
                  <a:cubicBezTo>
                    <a:pt x="2181" y="2807"/>
                    <a:pt x="1780" y="2581"/>
                    <a:pt x="1404" y="2331"/>
                  </a:cubicBezTo>
                  <a:cubicBezTo>
                    <a:pt x="1279" y="2231"/>
                    <a:pt x="1103" y="2155"/>
                    <a:pt x="1003" y="2030"/>
                  </a:cubicBezTo>
                  <a:cubicBezTo>
                    <a:pt x="853" y="1880"/>
                    <a:pt x="677" y="1779"/>
                    <a:pt x="452" y="1754"/>
                  </a:cubicBezTo>
                  <a:cubicBezTo>
                    <a:pt x="426" y="1754"/>
                    <a:pt x="351" y="1729"/>
                    <a:pt x="326" y="1754"/>
                  </a:cubicBezTo>
                  <a:cubicBezTo>
                    <a:pt x="251" y="1805"/>
                    <a:pt x="251" y="1880"/>
                    <a:pt x="251" y="1930"/>
                  </a:cubicBezTo>
                  <a:cubicBezTo>
                    <a:pt x="276" y="2005"/>
                    <a:pt x="301" y="2055"/>
                    <a:pt x="351" y="2105"/>
                  </a:cubicBezTo>
                  <a:cubicBezTo>
                    <a:pt x="577" y="2431"/>
                    <a:pt x="827" y="2707"/>
                    <a:pt x="1103" y="2982"/>
                  </a:cubicBezTo>
                  <a:cubicBezTo>
                    <a:pt x="1379" y="3208"/>
                    <a:pt x="1730" y="3534"/>
                    <a:pt x="2056" y="3609"/>
                  </a:cubicBezTo>
                  <a:cubicBezTo>
                    <a:pt x="1579" y="3509"/>
                    <a:pt x="1153" y="3308"/>
                    <a:pt x="802" y="2982"/>
                  </a:cubicBezTo>
                  <a:cubicBezTo>
                    <a:pt x="627" y="2832"/>
                    <a:pt x="452" y="2657"/>
                    <a:pt x="201" y="2632"/>
                  </a:cubicBezTo>
                  <a:cubicBezTo>
                    <a:pt x="151" y="2632"/>
                    <a:pt x="51" y="2632"/>
                    <a:pt x="25" y="2707"/>
                  </a:cubicBezTo>
                  <a:cubicBezTo>
                    <a:pt x="0" y="2757"/>
                    <a:pt x="25" y="2832"/>
                    <a:pt x="51" y="2907"/>
                  </a:cubicBezTo>
                  <a:cubicBezTo>
                    <a:pt x="301" y="3333"/>
                    <a:pt x="677" y="3835"/>
                    <a:pt x="1153" y="4035"/>
                  </a:cubicBezTo>
                  <a:cubicBezTo>
                    <a:pt x="1379" y="4160"/>
                    <a:pt x="1604" y="4361"/>
                    <a:pt x="1855" y="4486"/>
                  </a:cubicBezTo>
                  <a:cubicBezTo>
                    <a:pt x="2106" y="4662"/>
                    <a:pt x="2381" y="4787"/>
                    <a:pt x="2632" y="4962"/>
                  </a:cubicBezTo>
                  <a:cubicBezTo>
                    <a:pt x="3234" y="5313"/>
                    <a:pt x="3985" y="5689"/>
                    <a:pt x="4662" y="5890"/>
                  </a:cubicBezTo>
                  <a:cubicBezTo>
                    <a:pt x="4863" y="5940"/>
                    <a:pt x="5063" y="5965"/>
                    <a:pt x="5264" y="5965"/>
                  </a:cubicBezTo>
                  <a:cubicBezTo>
                    <a:pt x="5489" y="5965"/>
                    <a:pt x="5614" y="5915"/>
                    <a:pt x="5765" y="5764"/>
                  </a:cubicBezTo>
                  <a:cubicBezTo>
                    <a:pt x="6041" y="5539"/>
                    <a:pt x="6241" y="5188"/>
                    <a:pt x="6316" y="4837"/>
                  </a:cubicBezTo>
                  <a:cubicBezTo>
                    <a:pt x="6416" y="4386"/>
                    <a:pt x="6366" y="3960"/>
                    <a:pt x="6291" y="3509"/>
                  </a:cubicBezTo>
                  <a:cubicBezTo>
                    <a:pt x="6241" y="3358"/>
                    <a:pt x="6216" y="3183"/>
                    <a:pt x="6141" y="300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26"/>
            <p:cNvSpPr/>
            <p:nvPr/>
          </p:nvSpPr>
          <p:spPr>
            <a:xfrm>
              <a:off x="4334125" y="1724975"/>
              <a:ext cx="120325" cy="162925"/>
            </a:xfrm>
            <a:custGeom>
              <a:avLst/>
              <a:gdLst/>
              <a:ahLst/>
              <a:cxnLst/>
              <a:rect l="l" t="t" r="r" b="b"/>
              <a:pathLst>
                <a:path w="4813" h="6517" extrusionOk="0">
                  <a:moveTo>
                    <a:pt x="4737" y="4185"/>
                  </a:moveTo>
                  <a:cubicBezTo>
                    <a:pt x="4536" y="3033"/>
                    <a:pt x="4261" y="1679"/>
                    <a:pt x="3559" y="727"/>
                  </a:cubicBezTo>
                  <a:cubicBezTo>
                    <a:pt x="3509" y="702"/>
                    <a:pt x="3484" y="652"/>
                    <a:pt x="3434" y="652"/>
                  </a:cubicBezTo>
                  <a:cubicBezTo>
                    <a:pt x="3333" y="602"/>
                    <a:pt x="3233" y="752"/>
                    <a:pt x="3233" y="877"/>
                  </a:cubicBezTo>
                  <a:cubicBezTo>
                    <a:pt x="3183" y="1203"/>
                    <a:pt x="3333" y="1529"/>
                    <a:pt x="3459" y="1855"/>
                  </a:cubicBezTo>
                  <a:cubicBezTo>
                    <a:pt x="3559" y="2206"/>
                    <a:pt x="3559" y="2607"/>
                    <a:pt x="3509" y="3008"/>
                  </a:cubicBezTo>
                  <a:cubicBezTo>
                    <a:pt x="3484" y="2982"/>
                    <a:pt x="3459" y="2957"/>
                    <a:pt x="3434" y="2907"/>
                  </a:cubicBezTo>
                  <a:cubicBezTo>
                    <a:pt x="2857" y="2155"/>
                    <a:pt x="2556" y="1103"/>
                    <a:pt x="2180" y="226"/>
                  </a:cubicBezTo>
                  <a:cubicBezTo>
                    <a:pt x="2130" y="125"/>
                    <a:pt x="2080" y="0"/>
                    <a:pt x="1955" y="0"/>
                  </a:cubicBezTo>
                  <a:cubicBezTo>
                    <a:pt x="1805" y="0"/>
                    <a:pt x="1729" y="201"/>
                    <a:pt x="1729" y="351"/>
                  </a:cubicBezTo>
                  <a:cubicBezTo>
                    <a:pt x="1754" y="1053"/>
                    <a:pt x="1880" y="1679"/>
                    <a:pt x="2206" y="2331"/>
                  </a:cubicBezTo>
                  <a:cubicBezTo>
                    <a:pt x="1880" y="1855"/>
                    <a:pt x="1629" y="1353"/>
                    <a:pt x="1429" y="827"/>
                  </a:cubicBezTo>
                  <a:cubicBezTo>
                    <a:pt x="1378" y="702"/>
                    <a:pt x="1303" y="551"/>
                    <a:pt x="1153" y="551"/>
                  </a:cubicBezTo>
                  <a:cubicBezTo>
                    <a:pt x="602" y="501"/>
                    <a:pt x="1303" y="2657"/>
                    <a:pt x="1404" y="2932"/>
                  </a:cubicBezTo>
                  <a:cubicBezTo>
                    <a:pt x="1128" y="2531"/>
                    <a:pt x="927" y="2055"/>
                    <a:pt x="827" y="1579"/>
                  </a:cubicBezTo>
                  <a:cubicBezTo>
                    <a:pt x="802" y="1479"/>
                    <a:pt x="777" y="1404"/>
                    <a:pt x="727" y="1303"/>
                  </a:cubicBezTo>
                  <a:cubicBezTo>
                    <a:pt x="677" y="1228"/>
                    <a:pt x="526" y="1128"/>
                    <a:pt x="426" y="1228"/>
                  </a:cubicBezTo>
                  <a:cubicBezTo>
                    <a:pt x="376" y="1303"/>
                    <a:pt x="351" y="1529"/>
                    <a:pt x="351" y="1629"/>
                  </a:cubicBezTo>
                  <a:cubicBezTo>
                    <a:pt x="301" y="1955"/>
                    <a:pt x="401" y="2281"/>
                    <a:pt x="501" y="2556"/>
                  </a:cubicBezTo>
                  <a:cubicBezTo>
                    <a:pt x="677" y="2982"/>
                    <a:pt x="927" y="3383"/>
                    <a:pt x="1053" y="3810"/>
                  </a:cubicBezTo>
                  <a:lnTo>
                    <a:pt x="326" y="2907"/>
                  </a:lnTo>
                  <a:cubicBezTo>
                    <a:pt x="276" y="2857"/>
                    <a:pt x="201" y="2782"/>
                    <a:pt x="125" y="2807"/>
                  </a:cubicBezTo>
                  <a:cubicBezTo>
                    <a:pt x="25" y="2807"/>
                    <a:pt x="0" y="2957"/>
                    <a:pt x="25" y="3058"/>
                  </a:cubicBezTo>
                  <a:cubicBezTo>
                    <a:pt x="251" y="3734"/>
                    <a:pt x="602" y="4386"/>
                    <a:pt x="1103" y="4937"/>
                  </a:cubicBezTo>
                  <a:cubicBezTo>
                    <a:pt x="1328" y="5213"/>
                    <a:pt x="1629" y="5414"/>
                    <a:pt x="1855" y="5689"/>
                  </a:cubicBezTo>
                  <a:cubicBezTo>
                    <a:pt x="2080" y="5940"/>
                    <a:pt x="2381" y="6165"/>
                    <a:pt x="2707" y="6291"/>
                  </a:cubicBezTo>
                  <a:cubicBezTo>
                    <a:pt x="3058" y="6441"/>
                    <a:pt x="3434" y="6516"/>
                    <a:pt x="3810" y="6491"/>
                  </a:cubicBezTo>
                  <a:cubicBezTo>
                    <a:pt x="4085" y="6466"/>
                    <a:pt x="4261" y="6391"/>
                    <a:pt x="4436" y="6165"/>
                  </a:cubicBezTo>
                  <a:cubicBezTo>
                    <a:pt x="4561" y="5990"/>
                    <a:pt x="4712" y="5739"/>
                    <a:pt x="4762" y="5489"/>
                  </a:cubicBezTo>
                  <a:cubicBezTo>
                    <a:pt x="4812" y="5063"/>
                    <a:pt x="4812" y="4637"/>
                    <a:pt x="4737" y="418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26"/>
            <p:cNvSpPr/>
            <p:nvPr/>
          </p:nvSpPr>
          <p:spPr>
            <a:xfrm>
              <a:off x="4585375" y="1535100"/>
              <a:ext cx="270075" cy="468700"/>
            </a:xfrm>
            <a:custGeom>
              <a:avLst/>
              <a:gdLst/>
              <a:ahLst/>
              <a:cxnLst/>
              <a:rect l="l" t="t" r="r" b="b"/>
              <a:pathLst>
                <a:path w="10803" h="18748" extrusionOk="0">
                  <a:moveTo>
                    <a:pt x="1253" y="11179"/>
                  </a:moveTo>
                  <a:lnTo>
                    <a:pt x="5990" y="12808"/>
                  </a:lnTo>
                  <a:cubicBezTo>
                    <a:pt x="5514" y="6592"/>
                    <a:pt x="6617" y="1"/>
                    <a:pt x="9198" y="2357"/>
                  </a:cubicBezTo>
                  <a:cubicBezTo>
                    <a:pt x="10702" y="3735"/>
                    <a:pt x="10802" y="15314"/>
                    <a:pt x="9649" y="17044"/>
                  </a:cubicBezTo>
                  <a:cubicBezTo>
                    <a:pt x="8496" y="18748"/>
                    <a:pt x="3559" y="16292"/>
                    <a:pt x="100" y="14562"/>
                  </a:cubicBezTo>
                  <a:cubicBezTo>
                    <a:pt x="0" y="13059"/>
                    <a:pt x="1253" y="11179"/>
                    <a:pt x="1253" y="11179"/>
                  </a:cubicBez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26"/>
            <p:cNvSpPr/>
            <p:nvPr/>
          </p:nvSpPr>
          <p:spPr>
            <a:xfrm>
              <a:off x="2447500" y="2677350"/>
              <a:ext cx="261950" cy="288875"/>
            </a:xfrm>
            <a:custGeom>
              <a:avLst/>
              <a:gdLst/>
              <a:ahLst/>
              <a:cxnLst/>
              <a:rect l="l" t="t" r="r" b="b"/>
              <a:pathLst>
                <a:path w="10478" h="11555" extrusionOk="0">
                  <a:moveTo>
                    <a:pt x="2557" y="226"/>
                  </a:moveTo>
                  <a:cubicBezTo>
                    <a:pt x="3735" y="51"/>
                    <a:pt x="5339" y="0"/>
                    <a:pt x="6467" y="351"/>
                  </a:cubicBezTo>
                  <a:cubicBezTo>
                    <a:pt x="8372" y="903"/>
                    <a:pt x="9425" y="2131"/>
                    <a:pt x="9876" y="3935"/>
                  </a:cubicBezTo>
                  <a:cubicBezTo>
                    <a:pt x="10352" y="5765"/>
                    <a:pt x="10477" y="8797"/>
                    <a:pt x="9425" y="10502"/>
                  </a:cubicBezTo>
                  <a:cubicBezTo>
                    <a:pt x="8773" y="11554"/>
                    <a:pt x="7319" y="11354"/>
                    <a:pt x="6292" y="11078"/>
                  </a:cubicBezTo>
                  <a:cubicBezTo>
                    <a:pt x="5039" y="10752"/>
                    <a:pt x="3384" y="10201"/>
                    <a:pt x="2357" y="9424"/>
                  </a:cubicBezTo>
                  <a:cubicBezTo>
                    <a:pt x="928" y="8346"/>
                    <a:pt x="151" y="5965"/>
                    <a:pt x="76" y="4261"/>
                  </a:cubicBezTo>
                  <a:cubicBezTo>
                    <a:pt x="1" y="2782"/>
                    <a:pt x="753" y="527"/>
                    <a:pt x="2557" y="22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26"/>
            <p:cNvSpPr/>
            <p:nvPr/>
          </p:nvSpPr>
          <p:spPr>
            <a:xfrm>
              <a:off x="2445625" y="2635375"/>
              <a:ext cx="261950" cy="302650"/>
            </a:xfrm>
            <a:custGeom>
              <a:avLst/>
              <a:gdLst/>
              <a:ahLst/>
              <a:cxnLst/>
              <a:rect l="l" t="t" r="r" b="b"/>
              <a:pathLst>
                <a:path w="10478" h="12106" extrusionOk="0">
                  <a:moveTo>
                    <a:pt x="1154" y="2256"/>
                  </a:moveTo>
                  <a:cubicBezTo>
                    <a:pt x="1" y="3008"/>
                    <a:pt x="76" y="4737"/>
                    <a:pt x="151" y="5940"/>
                  </a:cubicBezTo>
                  <a:cubicBezTo>
                    <a:pt x="226" y="7644"/>
                    <a:pt x="1003" y="10025"/>
                    <a:pt x="2432" y="11103"/>
                  </a:cubicBezTo>
                  <a:cubicBezTo>
                    <a:pt x="3209" y="11705"/>
                    <a:pt x="3259" y="11780"/>
                    <a:pt x="4312" y="12106"/>
                  </a:cubicBezTo>
                  <a:cubicBezTo>
                    <a:pt x="4412" y="12055"/>
                    <a:pt x="4662" y="11905"/>
                    <a:pt x="4938" y="11705"/>
                  </a:cubicBezTo>
                  <a:cubicBezTo>
                    <a:pt x="5515" y="11253"/>
                    <a:pt x="5815" y="10502"/>
                    <a:pt x="5590" y="9800"/>
                  </a:cubicBezTo>
                  <a:cubicBezTo>
                    <a:pt x="5364" y="9098"/>
                    <a:pt x="5364" y="8271"/>
                    <a:pt x="5740" y="8070"/>
                  </a:cubicBezTo>
                  <a:cubicBezTo>
                    <a:pt x="6392" y="7720"/>
                    <a:pt x="6818" y="8948"/>
                    <a:pt x="6818" y="8948"/>
                  </a:cubicBezTo>
                  <a:cubicBezTo>
                    <a:pt x="7169" y="8822"/>
                    <a:pt x="7745" y="8396"/>
                    <a:pt x="7444" y="7644"/>
                  </a:cubicBezTo>
                  <a:cubicBezTo>
                    <a:pt x="7119" y="6918"/>
                    <a:pt x="7444" y="6141"/>
                    <a:pt x="7444" y="6141"/>
                  </a:cubicBezTo>
                  <a:cubicBezTo>
                    <a:pt x="8572" y="6166"/>
                    <a:pt x="9099" y="4612"/>
                    <a:pt x="9449" y="4411"/>
                  </a:cubicBezTo>
                  <a:cubicBezTo>
                    <a:pt x="10226" y="3985"/>
                    <a:pt x="10477" y="3810"/>
                    <a:pt x="10352" y="3083"/>
                  </a:cubicBezTo>
                  <a:cubicBezTo>
                    <a:pt x="10277" y="2607"/>
                    <a:pt x="10076" y="2131"/>
                    <a:pt x="9725" y="1805"/>
                  </a:cubicBezTo>
                  <a:cubicBezTo>
                    <a:pt x="9324" y="1429"/>
                    <a:pt x="7971" y="928"/>
                    <a:pt x="7444" y="802"/>
                  </a:cubicBezTo>
                  <a:cubicBezTo>
                    <a:pt x="4287" y="0"/>
                    <a:pt x="1855" y="577"/>
                    <a:pt x="1154" y="225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26"/>
            <p:cNvSpPr/>
            <p:nvPr/>
          </p:nvSpPr>
          <p:spPr>
            <a:xfrm>
              <a:off x="2268325" y="2903550"/>
              <a:ext cx="521950" cy="731225"/>
            </a:xfrm>
            <a:custGeom>
              <a:avLst/>
              <a:gdLst/>
              <a:ahLst/>
              <a:cxnLst/>
              <a:rect l="l" t="t" r="r" b="b"/>
              <a:pathLst>
                <a:path w="20878" h="29249" extrusionOk="0">
                  <a:moveTo>
                    <a:pt x="15263" y="2907"/>
                  </a:moveTo>
                  <a:cubicBezTo>
                    <a:pt x="12431" y="1855"/>
                    <a:pt x="9148" y="0"/>
                    <a:pt x="4586" y="3659"/>
                  </a:cubicBezTo>
                  <a:cubicBezTo>
                    <a:pt x="0" y="7318"/>
                    <a:pt x="1253" y="22181"/>
                    <a:pt x="2381" y="25564"/>
                  </a:cubicBezTo>
                  <a:cubicBezTo>
                    <a:pt x="3509" y="28973"/>
                    <a:pt x="11103" y="29248"/>
                    <a:pt x="13384" y="28948"/>
                  </a:cubicBezTo>
                  <a:cubicBezTo>
                    <a:pt x="15639" y="28647"/>
                    <a:pt x="13409" y="24737"/>
                    <a:pt x="14160" y="22131"/>
                  </a:cubicBezTo>
                  <a:cubicBezTo>
                    <a:pt x="14912" y="19549"/>
                    <a:pt x="20877" y="4988"/>
                    <a:pt x="15263" y="290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26"/>
            <p:cNvSpPr/>
            <p:nvPr/>
          </p:nvSpPr>
          <p:spPr>
            <a:xfrm>
              <a:off x="2551525" y="2936125"/>
              <a:ext cx="370950" cy="500025"/>
            </a:xfrm>
            <a:custGeom>
              <a:avLst/>
              <a:gdLst/>
              <a:ahLst/>
              <a:cxnLst/>
              <a:rect l="l" t="t" r="r" b="b"/>
              <a:pathLst>
                <a:path w="14838" h="20001" extrusionOk="0">
                  <a:moveTo>
                    <a:pt x="5439" y="2206"/>
                  </a:moveTo>
                  <a:cubicBezTo>
                    <a:pt x="6617" y="2933"/>
                    <a:pt x="9725" y="11980"/>
                    <a:pt x="9725" y="11980"/>
                  </a:cubicBezTo>
                  <a:lnTo>
                    <a:pt x="10828" y="4888"/>
                  </a:lnTo>
                  <a:cubicBezTo>
                    <a:pt x="10828" y="4888"/>
                    <a:pt x="13359" y="3685"/>
                    <a:pt x="14838" y="5289"/>
                  </a:cubicBezTo>
                  <a:cubicBezTo>
                    <a:pt x="13835" y="12156"/>
                    <a:pt x="13284" y="19198"/>
                    <a:pt x="10828" y="19599"/>
                  </a:cubicBezTo>
                  <a:cubicBezTo>
                    <a:pt x="8396" y="20000"/>
                    <a:pt x="4361" y="13484"/>
                    <a:pt x="2181" y="10301"/>
                  </a:cubicBezTo>
                  <a:cubicBezTo>
                    <a:pt x="0" y="7118"/>
                    <a:pt x="1805" y="0"/>
                    <a:pt x="5439" y="220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26"/>
            <p:cNvSpPr/>
            <p:nvPr/>
          </p:nvSpPr>
          <p:spPr>
            <a:xfrm>
              <a:off x="2873575" y="2904175"/>
              <a:ext cx="72700" cy="55775"/>
            </a:xfrm>
            <a:custGeom>
              <a:avLst/>
              <a:gdLst/>
              <a:ahLst/>
              <a:cxnLst/>
              <a:rect l="l" t="t" r="r" b="b"/>
              <a:pathLst>
                <a:path w="2908" h="2231" extrusionOk="0">
                  <a:moveTo>
                    <a:pt x="2908" y="0"/>
                  </a:moveTo>
                  <a:lnTo>
                    <a:pt x="2306" y="176"/>
                  </a:lnTo>
                  <a:lnTo>
                    <a:pt x="1" y="1905"/>
                  </a:lnTo>
                  <a:lnTo>
                    <a:pt x="176" y="2231"/>
                  </a:lnTo>
                  <a:lnTo>
                    <a:pt x="2632" y="401"/>
                  </a:lnTo>
                  <a:lnTo>
                    <a:pt x="2908" y="0"/>
                  </a:ln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26"/>
            <p:cNvSpPr/>
            <p:nvPr/>
          </p:nvSpPr>
          <p:spPr>
            <a:xfrm>
              <a:off x="2813425" y="2924850"/>
              <a:ext cx="134125" cy="169825"/>
            </a:xfrm>
            <a:custGeom>
              <a:avLst/>
              <a:gdLst/>
              <a:ahLst/>
              <a:cxnLst/>
              <a:rect l="l" t="t" r="r" b="b"/>
              <a:pathLst>
                <a:path w="5365" h="6793" extrusionOk="0">
                  <a:moveTo>
                    <a:pt x="878" y="5740"/>
                  </a:moveTo>
                  <a:cubicBezTo>
                    <a:pt x="878" y="5539"/>
                    <a:pt x="1" y="3359"/>
                    <a:pt x="352" y="2557"/>
                  </a:cubicBezTo>
                  <a:cubicBezTo>
                    <a:pt x="702" y="1755"/>
                    <a:pt x="1154" y="1228"/>
                    <a:pt x="1154" y="1228"/>
                  </a:cubicBezTo>
                  <a:cubicBezTo>
                    <a:pt x="1529" y="0"/>
                    <a:pt x="2582" y="126"/>
                    <a:pt x="3384" y="928"/>
                  </a:cubicBezTo>
                  <a:cubicBezTo>
                    <a:pt x="4211" y="1755"/>
                    <a:pt x="5364" y="3760"/>
                    <a:pt x="3885" y="5439"/>
                  </a:cubicBezTo>
                  <a:cubicBezTo>
                    <a:pt x="2306" y="6792"/>
                    <a:pt x="878" y="5740"/>
                    <a:pt x="878" y="574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26"/>
            <p:cNvSpPr/>
            <p:nvPr/>
          </p:nvSpPr>
          <p:spPr>
            <a:xfrm>
              <a:off x="2027075" y="3121575"/>
              <a:ext cx="414200" cy="794525"/>
            </a:xfrm>
            <a:custGeom>
              <a:avLst/>
              <a:gdLst/>
              <a:ahLst/>
              <a:cxnLst/>
              <a:rect l="l" t="t" r="r" b="b"/>
              <a:pathLst>
                <a:path w="16568" h="31781" extrusionOk="0">
                  <a:moveTo>
                    <a:pt x="3084" y="1"/>
                  </a:moveTo>
                  <a:cubicBezTo>
                    <a:pt x="3084" y="1"/>
                    <a:pt x="3084" y="26"/>
                    <a:pt x="3084" y="101"/>
                  </a:cubicBezTo>
                  <a:cubicBezTo>
                    <a:pt x="2181" y="26"/>
                    <a:pt x="1179" y="803"/>
                    <a:pt x="753" y="1856"/>
                  </a:cubicBezTo>
                  <a:cubicBezTo>
                    <a:pt x="1" y="3785"/>
                    <a:pt x="1003" y="24688"/>
                    <a:pt x="2808" y="24237"/>
                  </a:cubicBezTo>
                  <a:cubicBezTo>
                    <a:pt x="3359" y="24838"/>
                    <a:pt x="15841" y="31781"/>
                    <a:pt x="15841" y="31781"/>
                  </a:cubicBezTo>
                  <a:lnTo>
                    <a:pt x="16567" y="7745"/>
                  </a:lnTo>
                  <a:cubicBezTo>
                    <a:pt x="16567" y="7745"/>
                    <a:pt x="7745" y="126"/>
                    <a:pt x="3084" y="1"/>
                  </a:cubicBezTo>
                  <a:close/>
                </a:path>
              </a:pathLst>
            </a:custGeom>
            <a:solidFill>
              <a:srgbClr val="4646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26"/>
            <p:cNvSpPr/>
            <p:nvPr/>
          </p:nvSpPr>
          <p:spPr>
            <a:xfrm>
              <a:off x="2353525" y="3285125"/>
              <a:ext cx="188625" cy="642250"/>
            </a:xfrm>
            <a:custGeom>
              <a:avLst/>
              <a:gdLst/>
              <a:ahLst/>
              <a:cxnLst/>
              <a:rect l="l" t="t" r="r" b="b"/>
              <a:pathLst>
                <a:path w="7545" h="25690" extrusionOk="0">
                  <a:moveTo>
                    <a:pt x="2783" y="25239"/>
                  </a:moveTo>
                  <a:cubicBezTo>
                    <a:pt x="1003" y="25690"/>
                    <a:pt x="1" y="4787"/>
                    <a:pt x="752" y="2858"/>
                  </a:cubicBezTo>
                  <a:cubicBezTo>
                    <a:pt x="1479" y="928"/>
                    <a:pt x="4186" y="0"/>
                    <a:pt x="4662" y="3158"/>
                  </a:cubicBezTo>
                  <a:cubicBezTo>
                    <a:pt x="5113" y="6316"/>
                    <a:pt x="7544" y="24061"/>
                    <a:pt x="2783" y="25239"/>
                  </a:cubicBezTo>
                  <a:close/>
                </a:path>
              </a:pathLst>
            </a:custGeom>
            <a:solidFill>
              <a:srgbClr val="EC82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26"/>
            <p:cNvSpPr/>
            <p:nvPr/>
          </p:nvSpPr>
          <p:spPr>
            <a:xfrm>
              <a:off x="3652400" y="2356550"/>
              <a:ext cx="60175" cy="25700"/>
            </a:xfrm>
            <a:custGeom>
              <a:avLst/>
              <a:gdLst/>
              <a:ahLst/>
              <a:cxnLst/>
              <a:rect l="l" t="t" r="r" b="b"/>
              <a:pathLst>
                <a:path w="2407" h="1028" extrusionOk="0">
                  <a:moveTo>
                    <a:pt x="1" y="0"/>
                  </a:moveTo>
                  <a:cubicBezTo>
                    <a:pt x="903" y="451"/>
                    <a:pt x="2407" y="176"/>
                    <a:pt x="2407" y="351"/>
                  </a:cubicBezTo>
                  <a:cubicBezTo>
                    <a:pt x="2407" y="527"/>
                    <a:pt x="2106" y="1028"/>
                    <a:pt x="1479" y="1028"/>
                  </a:cubicBezTo>
                  <a:cubicBezTo>
                    <a:pt x="853" y="1028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26"/>
            <p:cNvSpPr/>
            <p:nvPr/>
          </p:nvSpPr>
          <p:spPr>
            <a:xfrm>
              <a:off x="3590375" y="2343375"/>
              <a:ext cx="163550" cy="109050"/>
            </a:xfrm>
            <a:custGeom>
              <a:avLst/>
              <a:gdLst/>
              <a:ahLst/>
              <a:cxnLst/>
              <a:rect l="l" t="t" r="r" b="b"/>
              <a:pathLst>
                <a:path w="6542" h="4362" extrusionOk="0">
                  <a:moveTo>
                    <a:pt x="0" y="1906"/>
                  </a:moveTo>
                  <a:cubicBezTo>
                    <a:pt x="502" y="1329"/>
                    <a:pt x="1830" y="1"/>
                    <a:pt x="2908" y="703"/>
                  </a:cubicBezTo>
                  <a:cubicBezTo>
                    <a:pt x="3960" y="1379"/>
                    <a:pt x="4637" y="1379"/>
                    <a:pt x="4988" y="1505"/>
                  </a:cubicBezTo>
                  <a:cubicBezTo>
                    <a:pt x="5339" y="978"/>
                    <a:pt x="5840" y="1379"/>
                    <a:pt x="6191" y="2131"/>
                  </a:cubicBezTo>
                  <a:cubicBezTo>
                    <a:pt x="6542" y="2883"/>
                    <a:pt x="4311" y="3811"/>
                    <a:pt x="3960" y="4086"/>
                  </a:cubicBezTo>
                  <a:cubicBezTo>
                    <a:pt x="3610" y="4362"/>
                    <a:pt x="0" y="3785"/>
                    <a:pt x="0" y="378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26"/>
            <p:cNvSpPr/>
            <p:nvPr/>
          </p:nvSpPr>
          <p:spPr>
            <a:xfrm>
              <a:off x="4332225" y="3053300"/>
              <a:ext cx="461200" cy="458050"/>
            </a:xfrm>
            <a:custGeom>
              <a:avLst/>
              <a:gdLst/>
              <a:ahLst/>
              <a:cxnLst/>
              <a:rect l="l" t="t" r="r" b="b"/>
              <a:pathLst>
                <a:path w="18448" h="18322" extrusionOk="0">
                  <a:moveTo>
                    <a:pt x="17169" y="3183"/>
                  </a:moveTo>
                  <a:cubicBezTo>
                    <a:pt x="17169" y="3183"/>
                    <a:pt x="7871" y="0"/>
                    <a:pt x="3936" y="476"/>
                  </a:cubicBezTo>
                  <a:cubicBezTo>
                    <a:pt x="1" y="953"/>
                    <a:pt x="878" y="17970"/>
                    <a:pt x="878" y="17970"/>
                  </a:cubicBezTo>
                  <a:cubicBezTo>
                    <a:pt x="878" y="17970"/>
                    <a:pt x="2958" y="18321"/>
                    <a:pt x="5038" y="17970"/>
                  </a:cubicBezTo>
                  <a:cubicBezTo>
                    <a:pt x="5916" y="13233"/>
                    <a:pt x="7344" y="8045"/>
                    <a:pt x="7344" y="8045"/>
                  </a:cubicBezTo>
                  <a:cubicBezTo>
                    <a:pt x="7344" y="8045"/>
                    <a:pt x="15891" y="10501"/>
                    <a:pt x="17169" y="9273"/>
                  </a:cubicBezTo>
                  <a:cubicBezTo>
                    <a:pt x="18447" y="8045"/>
                    <a:pt x="17169" y="3183"/>
                    <a:pt x="17169" y="3183"/>
                  </a:cubicBez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26"/>
            <p:cNvSpPr/>
            <p:nvPr/>
          </p:nvSpPr>
          <p:spPr>
            <a:xfrm>
              <a:off x="4470075" y="3480600"/>
              <a:ext cx="480600" cy="277600"/>
            </a:xfrm>
            <a:custGeom>
              <a:avLst/>
              <a:gdLst/>
              <a:ahLst/>
              <a:cxnLst/>
              <a:rect l="l" t="t" r="r" b="b"/>
              <a:pathLst>
                <a:path w="19224" h="11104" extrusionOk="0">
                  <a:moveTo>
                    <a:pt x="1" y="7695"/>
                  </a:moveTo>
                  <a:cubicBezTo>
                    <a:pt x="1" y="7821"/>
                    <a:pt x="51" y="7921"/>
                    <a:pt x="151" y="8046"/>
                  </a:cubicBezTo>
                  <a:cubicBezTo>
                    <a:pt x="276" y="8196"/>
                    <a:pt x="477" y="8297"/>
                    <a:pt x="702" y="8372"/>
                  </a:cubicBezTo>
                  <a:cubicBezTo>
                    <a:pt x="1053" y="8472"/>
                    <a:pt x="1454" y="8472"/>
                    <a:pt x="1830" y="8372"/>
                  </a:cubicBezTo>
                  <a:lnTo>
                    <a:pt x="6392" y="7169"/>
                  </a:lnTo>
                  <a:cubicBezTo>
                    <a:pt x="7169" y="6968"/>
                    <a:pt x="8046" y="7219"/>
                    <a:pt x="8196" y="7695"/>
                  </a:cubicBezTo>
                  <a:lnTo>
                    <a:pt x="9199" y="10527"/>
                  </a:lnTo>
                  <a:cubicBezTo>
                    <a:pt x="9299" y="10878"/>
                    <a:pt x="9850" y="11104"/>
                    <a:pt x="10452" y="11104"/>
                  </a:cubicBezTo>
                  <a:cubicBezTo>
                    <a:pt x="10527" y="11104"/>
                    <a:pt x="10577" y="11104"/>
                    <a:pt x="10652" y="11104"/>
                  </a:cubicBezTo>
                  <a:cubicBezTo>
                    <a:pt x="11053" y="11079"/>
                    <a:pt x="11379" y="10928"/>
                    <a:pt x="11580" y="10728"/>
                  </a:cubicBezTo>
                  <a:cubicBezTo>
                    <a:pt x="11680" y="10653"/>
                    <a:pt x="11730" y="10552"/>
                    <a:pt x="11755" y="10452"/>
                  </a:cubicBezTo>
                  <a:lnTo>
                    <a:pt x="11755" y="10427"/>
                  </a:lnTo>
                  <a:cubicBezTo>
                    <a:pt x="11755" y="10377"/>
                    <a:pt x="11755" y="10327"/>
                    <a:pt x="11755" y="10277"/>
                  </a:cubicBezTo>
                  <a:lnTo>
                    <a:pt x="11354" y="8272"/>
                  </a:lnTo>
                  <a:lnTo>
                    <a:pt x="11204" y="7420"/>
                  </a:lnTo>
                  <a:cubicBezTo>
                    <a:pt x="11103" y="6918"/>
                    <a:pt x="11805" y="6517"/>
                    <a:pt x="12632" y="6567"/>
                  </a:cubicBezTo>
                  <a:lnTo>
                    <a:pt x="17670" y="6893"/>
                  </a:lnTo>
                  <a:cubicBezTo>
                    <a:pt x="17720" y="6893"/>
                    <a:pt x="17770" y="6893"/>
                    <a:pt x="17820" y="6893"/>
                  </a:cubicBezTo>
                  <a:cubicBezTo>
                    <a:pt x="18021" y="6893"/>
                    <a:pt x="18246" y="6868"/>
                    <a:pt x="18422" y="6818"/>
                  </a:cubicBezTo>
                  <a:cubicBezTo>
                    <a:pt x="18773" y="6718"/>
                    <a:pt x="19048" y="6517"/>
                    <a:pt x="19099" y="6267"/>
                  </a:cubicBezTo>
                  <a:cubicBezTo>
                    <a:pt x="19224" y="5866"/>
                    <a:pt x="18773" y="5490"/>
                    <a:pt x="18096" y="5415"/>
                  </a:cubicBezTo>
                  <a:lnTo>
                    <a:pt x="13159" y="4838"/>
                  </a:lnTo>
                  <a:cubicBezTo>
                    <a:pt x="12933" y="4813"/>
                    <a:pt x="12758" y="4763"/>
                    <a:pt x="12582" y="4688"/>
                  </a:cubicBezTo>
                  <a:cubicBezTo>
                    <a:pt x="12156" y="4487"/>
                    <a:pt x="11981" y="4136"/>
                    <a:pt x="12231" y="3810"/>
                  </a:cubicBezTo>
                  <a:lnTo>
                    <a:pt x="13986" y="1605"/>
                  </a:lnTo>
                  <a:lnTo>
                    <a:pt x="14337" y="1154"/>
                  </a:lnTo>
                  <a:cubicBezTo>
                    <a:pt x="14412" y="1079"/>
                    <a:pt x="14437" y="978"/>
                    <a:pt x="14462" y="903"/>
                  </a:cubicBezTo>
                  <a:cubicBezTo>
                    <a:pt x="14462" y="878"/>
                    <a:pt x="14462" y="853"/>
                    <a:pt x="14462" y="853"/>
                  </a:cubicBezTo>
                  <a:cubicBezTo>
                    <a:pt x="14462" y="577"/>
                    <a:pt x="14211" y="302"/>
                    <a:pt x="13760" y="176"/>
                  </a:cubicBezTo>
                  <a:cubicBezTo>
                    <a:pt x="13134" y="1"/>
                    <a:pt x="12382" y="126"/>
                    <a:pt x="12031" y="477"/>
                  </a:cubicBezTo>
                  <a:lnTo>
                    <a:pt x="9525" y="3008"/>
                  </a:lnTo>
                  <a:cubicBezTo>
                    <a:pt x="9124" y="3435"/>
                    <a:pt x="8146" y="3535"/>
                    <a:pt x="7545" y="3209"/>
                  </a:cubicBezTo>
                  <a:lnTo>
                    <a:pt x="3835" y="1254"/>
                  </a:lnTo>
                  <a:cubicBezTo>
                    <a:pt x="3585" y="1104"/>
                    <a:pt x="3259" y="1054"/>
                    <a:pt x="2958" y="1054"/>
                  </a:cubicBezTo>
                  <a:cubicBezTo>
                    <a:pt x="2632" y="1054"/>
                    <a:pt x="2281" y="1129"/>
                    <a:pt x="2031" y="1279"/>
                  </a:cubicBezTo>
                  <a:cubicBezTo>
                    <a:pt x="1755" y="1430"/>
                    <a:pt x="1630" y="1630"/>
                    <a:pt x="1655" y="1831"/>
                  </a:cubicBezTo>
                  <a:cubicBezTo>
                    <a:pt x="1655" y="2006"/>
                    <a:pt x="1780" y="2181"/>
                    <a:pt x="1981" y="2307"/>
                  </a:cubicBezTo>
                  <a:lnTo>
                    <a:pt x="2281" y="2482"/>
                  </a:lnTo>
                  <a:lnTo>
                    <a:pt x="5389" y="4437"/>
                  </a:lnTo>
                  <a:cubicBezTo>
                    <a:pt x="5941" y="4788"/>
                    <a:pt x="5790" y="5339"/>
                    <a:pt x="5088" y="5590"/>
                  </a:cubicBezTo>
                  <a:cubicBezTo>
                    <a:pt x="5088" y="5590"/>
                    <a:pt x="5063" y="5590"/>
                    <a:pt x="5063" y="5590"/>
                  </a:cubicBezTo>
                  <a:lnTo>
                    <a:pt x="652" y="7044"/>
                  </a:lnTo>
                  <a:cubicBezTo>
                    <a:pt x="251" y="7194"/>
                    <a:pt x="1" y="7445"/>
                    <a:pt x="1" y="7695"/>
                  </a:cubicBez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26"/>
            <p:cNvSpPr/>
            <p:nvPr/>
          </p:nvSpPr>
          <p:spPr>
            <a:xfrm>
              <a:off x="4769575" y="3503175"/>
              <a:ext cx="62050" cy="94625"/>
            </a:xfrm>
            <a:custGeom>
              <a:avLst/>
              <a:gdLst/>
              <a:ahLst/>
              <a:cxnLst/>
              <a:rect l="l" t="t" r="r" b="b"/>
              <a:pathLst>
                <a:path w="2482" h="3785" extrusionOk="0">
                  <a:moveTo>
                    <a:pt x="602" y="3785"/>
                  </a:moveTo>
                  <a:lnTo>
                    <a:pt x="2357" y="1579"/>
                  </a:lnTo>
                  <a:cubicBezTo>
                    <a:pt x="2432" y="1504"/>
                    <a:pt x="2457" y="1404"/>
                    <a:pt x="2482" y="1329"/>
                  </a:cubicBezTo>
                  <a:lnTo>
                    <a:pt x="2482" y="0"/>
                  </a:lnTo>
                  <a:cubicBezTo>
                    <a:pt x="2457" y="75"/>
                    <a:pt x="2432" y="176"/>
                    <a:pt x="2357" y="251"/>
                  </a:cubicBezTo>
                  <a:lnTo>
                    <a:pt x="2006" y="702"/>
                  </a:lnTo>
                  <a:lnTo>
                    <a:pt x="251" y="2907"/>
                  </a:lnTo>
                  <a:cubicBezTo>
                    <a:pt x="1" y="3233"/>
                    <a:pt x="176" y="3584"/>
                    <a:pt x="602" y="3785"/>
                  </a:cubicBez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26"/>
            <p:cNvSpPr/>
            <p:nvPr/>
          </p:nvSpPr>
          <p:spPr>
            <a:xfrm>
              <a:off x="4568450" y="3597150"/>
              <a:ext cx="25" cy="3150"/>
            </a:xfrm>
            <a:custGeom>
              <a:avLst/>
              <a:gdLst/>
              <a:ahLst/>
              <a:cxnLst/>
              <a:rect l="l" t="t" r="r" b="b"/>
              <a:pathLst>
                <a:path w="1" h="126" extrusionOk="0">
                  <a:moveTo>
                    <a:pt x="1" y="126"/>
                  </a:moveTo>
                  <a:cubicBezTo>
                    <a:pt x="1" y="101"/>
                    <a:pt x="1" y="76"/>
                    <a:pt x="1" y="76"/>
                  </a:cubicBezTo>
                  <a:cubicBezTo>
                    <a:pt x="1" y="51"/>
                    <a:pt x="1" y="26"/>
                    <a:pt x="1" y="1"/>
                  </a:cubicBez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26"/>
            <p:cNvSpPr/>
            <p:nvPr/>
          </p:nvSpPr>
          <p:spPr>
            <a:xfrm>
              <a:off x="4747650" y="3637250"/>
              <a:ext cx="199900" cy="50150"/>
            </a:xfrm>
            <a:custGeom>
              <a:avLst/>
              <a:gdLst/>
              <a:ahLst/>
              <a:cxnLst/>
              <a:rect l="l" t="t" r="r" b="b"/>
              <a:pathLst>
                <a:path w="7996" h="2006" extrusionOk="0">
                  <a:moveTo>
                    <a:pt x="101" y="1154"/>
                  </a:moveTo>
                  <a:lnTo>
                    <a:pt x="251" y="2006"/>
                  </a:lnTo>
                  <a:cubicBezTo>
                    <a:pt x="502" y="1780"/>
                    <a:pt x="1003" y="1605"/>
                    <a:pt x="1529" y="1655"/>
                  </a:cubicBezTo>
                  <a:lnTo>
                    <a:pt x="6567" y="1956"/>
                  </a:lnTo>
                  <a:cubicBezTo>
                    <a:pt x="6617" y="1956"/>
                    <a:pt x="6667" y="1981"/>
                    <a:pt x="6717" y="1981"/>
                  </a:cubicBezTo>
                  <a:cubicBezTo>
                    <a:pt x="7344" y="1981"/>
                    <a:pt x="7895" y="1705"/>
                    <a:pt x="7996" y="1329"/>
                  </a:cubicBezTo>
                  <a:lnTo>
                    <a:pt x="7996" y="1"/>
                  </a:lnTo>
                  <a:cubicBezTo>
                    <a:pt x="7945" y="251"/>
                    <a:pt x="7670" y="452"/>
                    <a:pt x="7319" y="552"/>
                  </a:cubicBezTo>
                  <a:cubicBezTo>
                    <a:pt x="7143" y="602"/>
                    <a:pt x="6918" y="627"/>
                    <a:pt x="6717" y="627"/>
                  </a:cubicBezTo>
                  <a:cubicBezTo>
                    <a:pt x="6667" y="627"/>
                    <a:pt x="6617" y="627"/>
                    <a:pt x="6567" y="627"/>
                  </a:cubicBezTo>
                  <a:lnTo>
                    <a:pt x="1529" y="301"/>
                  </a:lnTo>
                  <a:cubicBezTo>
                    <a:pt x="702" y="251"/>
                    <a:pt x="0" y="652"/>
                    <a:pt x="101" y="1154"/>
                  </a:cubicBez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26"/>
            <p:cNvSpPr/>
            <p:nvPr/>
          </p:nvSpPr>
          <p:spPr>
            <a:xfrm>
              <a:off x="4684375" y="3728725"/>
              <a:ext cx="650" cy="5675"/>
            </a:xfrm>
            <a:custGeom>
              <a:avLst/>
              <a:gdLst/>
              <a:ahLst/>
              <a:cxnLst/>
              <a:rect l="l" t="t" r="r" b="b"/>
              <a:pathLst>
                <a:path w="26" h="227" extrusionOk="0">
                  <a:moveTo>
                    <a:pt x="0" y="1"/>
                  </a:moveTo>
                  <a:lnTo>
                    <a:pt x="0" y="226"/>
                  </a:lnTo>
                  <a:cubicBezTo>
                    <a:pt x="25" y="151"/>
                    <a:pt x="25" y="76"/>
                    <a:pt x="0" y="1"/>
                  </a:cubicBez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26"/>
            <p:cNvSpPr/>
            <p:nvPr/>
          </p:nvSpPr>
          <p:spPr>
            <a:xfrm>
              <a:off x="4470075" y="3654800"/>
              <a:ext cx="293900" cy="137250"/>
            </a:xfrm>
            <a:custGeom>
              <a:avLst/>
              <a:gdLst/>
              <a:ahLst/>
              <a:cxnLst/>
              <a:rect l="l" t="t" r="r" b="b"/>
              <a:pathLst>
                <a:path w="11756" h="5490" extrusionOk="0">
                  <a:moveTo>
                    <a:pt x="1" y="727"/>
                  </a:moveTo>
                  <a:lnTo>
                    <a:pt x="1" y="2081"/>
                  </a:lnTo>
                  <a:cubicBezTo>
                    <a:pt x="1" y="2181"/>
                    <a:pt x="51" y="2306"/>
                    <a:pt x="151" y="2406"/>
                  </a:cubicBezTo>
                  <a:cubicBezTo>
                    <a:pt x="452" y="2757"/>
                    <a:pt x="1204" y="2908"/>
                    <a:pt x="1830" y="2732"/>
                  </a:cubicBezTo>
                  <a:lnTo>
                    <a:pt x="6392" y="1529"/>
                  </a:lnTo>
                  <a:cubicBezTo>
                    <a:pt x="7169" y="1329"/>
                    <a:pt x="8046" y="1579"/>
                    <a:pt x="8196" y="2056"/>
                  </a:cubicBezTo>
                  <a:lnTo>
                    <a:pt x="9199" y="4888"/>
                  </a:lnTo>
                  <a:cubicBezTo>
                    <a:pt x="9299" y="5239"/>
                    <a:pt x="9850" y="5489"/>
                    <a:pt x="10452" y="5489"/>
                  </a:cubicBezTo>
                  <a:cubicBezTo>
                    <a:pt x="10502" y="5489"/>
                    <a:pt x="10577" y="5464"/>
                    <a:pt x="10652" y="5464"/>
                  </a:cubicBezTo>
                  <a:cubicBezTo>
                    <a:pt x="11254" y="5414"/>
                    <a:pt x="11705" y="5138"/>
                    <a:pt x="11755" y="4787"/>
                  </a:cubicBezTo>
                  <a:lnTo>
                    <a:pt x="11755" y="4662"/>
                  </a:lnTo>
                  <a:lnTo>
                    <a:pt x="11755" y="3484"/>
                  </a:lnTo>
                  <a:cubicBezTo>
                    <a:pt x="11730" y="3584"/>
                    <a:pt x="11680" y="3685"/>
                    <a:pt x="11580" y="3760"/>
                  </a:cubicBezTo>
                  <a:cubicBezTo>
                    <a:pt x="11379" y="3960"/>
                    <a:pt x="11053" y="4111"/>
                    <a:pt x="10652" y="4136"/>
                  </a:cubicBezTo>
                  <a:cubicBezTo>
                    <a:pt x="10577" y="4136"/>
                    <a:pt x="10527" y="4136"/>
                    <a:pt x="10452" y="4136"/>
                  </a:cubicBezTo>
                  <a:cubicBezTo>
                    <a:pt x="9850" y="4136"/>
                    <a:pt x="9299" y="3910"/>
                    <a:pt x="9199" y="3559"/>
                  </a:cubicBezTo>
                  <a:lnTo>
                    <a:pt x="8196" y="727"/>
                  </a:lnTo>
                  <a:cubicBezTo>
                    <a:pt x="8046" y="251"/>
                    <a:pt x="7169" y="0"/>
                    <a:pt x="6392" y="201"/>
                  </a:cubicBezTo>
                  <a:lnTo>
                    <a:pt x="1830" y="1404"/>
                  </a:lnTo>
                  <a:cubicBezTo>
                    <a:pt x="1454" y="1504"/>
                    <a:pt x="1053" y="1504"/>
                    <a:pt x="702" y="1404"/>
                  </a:cubicBezTo>
                  <a:cubicBezTo>
                    <a:pt x="477" y="1329"/>
                    <a:pt x="276" y="1228"/>
                    <a:pt x="151" y="1078"/>
                  </a:cubicBezTo>
                  <a:cubicBezTo>
                    <a:pt x="51" y="953"/>
                    <a:pt x="1" y="853"/>
                    <a:pt x="1" y="727"/>
                  </a:cubicBez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26"/>
            <p:cNvSpPr/>
            <p:nvPr/>
          </p:nvSpPr>
          <p:spPr>
            <a:xfrm>
              <a:off x="4511425" y="3526350"/>
              <a:ext cx="107175" cy="94000"/>
            </a:xfrm>
            <a:custGeom>
              <a:avLst/>
              <a:gdLst/>
              <a:ahLst/>
              <a:cxnLst/>
              <a:rect l="l" t="t" r="r" b="b"/>
              <a:pathLst>
                <a:path w="4287" h="3760" extrusionOk="0">
                  <a:moveTo>
                    <a:pt x="1" y="1"/>
                  </a:moveTo>
                  <a:lnTo>
                    <a:pt x="1" y="1304"/>
                  </a:lnTo>
                  <a:cubicBezTo>
                    <a:pt x="1" y="1479"/>
                    <a:pt x="101" y="1655"/>
                    <a:pt x="327" y="1805"/>
                  </a:cubicBezTo>
                  <a:lnTo>
                    <a:pt x="3434" y="3760"/>
                  </a:lnTo>
                  <a:cubicBezTo>
                    <a:pt x="4136" y="3509"/>
                    <a:pt x="4287" y="2958"/>
                    <a:pt x="3735" y="2607"/>
                  </a:cubicBezTo>
                  <a:lnTo>
                    <a:pt x="627" y="652"/>
                  </a:lnTo>
                  <a:lnTo>
                    <a:pt x="327" y="477"/>
                  </a:lnTo>
                  <a:cubicBezTo>
                    <a:pt x="126" y="351"/>
                    <a:pt x="1" y="176"/>
                    <a:pt x="1" y="1"/>
                  </a:cubicBez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26"/>
            <p:cNvSpPr/>
            <p:nvPr/>
          </p:nvSpPr>
          <p:spPr>
            <a:xfrm>
              <a:off x="4471325" y="3702425"/>
              <a:ext cx="59550" cy="59550"/>
            </a:xfrm>
            <a:custGeom>
              <a:avLst/>
              <a:gdLst/>
              <a:ahLst/>
              <a:cxnLst/>
              <a:rect l="l" t="t" r="r" b="b"/>
              <a:pathLst>
                <a:path w="2382" h="2382" extrusionOk="0">
                  <a:moveTo>
                    <a:pt x="51" y="1278"/>
                  </a:moveTo>
                  <a:cubicBezTo>
                    <a:pt x="76" y="1905"/>
                    <a:pt x="627" y="2381"/>
                    <a:pt x="1279" y="2331"/>
                  </a:cubicBezTo>
                  <a:cubicBezTo>
                    <a:pt x="1906" y="2306"/>
                    <a:pt x="2382" y="1755"/>
                    <a:pt x="2357" y="1128"/>
                  </a:cubicBezTo>
                  <a:cubicBezTo>
                    <a:pt x="2307" y="476"/>
                    <a:pt x="1755" y="0"/>
                    <a:pt x="1104" y="50"/>
                  </a:cubicBezTo>
                  <a:cubicBezTo>
                    <a:pt x="477" y="100"/>
                    <a:pt x="1" y="652"/>
                    <a:pt x="51" y="1278"/>
                  </a:cubicBez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26"/>
            <p:cNvSpPr/>
            <p:nvPr/>
          </p:nvSpPr>
          <p:spPr>
            <a:xfrm>
              <a:off x="4701275" y="3774475"/>
              <a:ext cx="59550" cy="58925"/>
            </a:xfrm>
            <a:custGeom>
              <a:avLst/>
              <a:gdLst/>
              <a:ahLst/>
              <a:cxnLst/>
              <a:rect l="l" t="t" r="r" b="b"/>
              <a:pathLst>
                <a:path w="2382" h="2357" extrusionOk="0">
                  <a:moveTo>
                    <a:pt x="51" y="1254"/>
                  </a:moveTo>
                  <a:cubicBezTo>
                    <a:pt x="76" y="1880"/>
                    <a:pt x="627" y="2356"/>
                    <a:pt x="1279" y="2331"/>
                  </a:cubicBezTo>
                  <a:cubicBezTo>
                    <a:pt x="1906" y="2281"/>
                    <a:pt x="2382" y="1730"/>
                    <a:pt x="2357" y="1103"/>
                  </a:cubicBezTo>
                  <a:cubicBezTo>
                    <a:pt x="2307" y="477"/>
                    <a:pt x="1755" y="0"/>
                    <a:pt x="1104" y="25"/>
                  </a:cubicBezTo>
                  <a:cubicBezTo>
                    <a:pt x="477" y="76"/>
                    <a:pt x="1" y="627"/>
                    <a:pt x="51" y="1254"/>
                  </a:cubicBez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26"/>
            <p:cNvSpPr/>
            <p:nvPr/>
          </p:nvSpPr>
          <p:spPr>
            <a:xfrm>
              <a:off x="4889250" y="3670450"/>
              <a:ext cx="60175" cy="59550"/>
            </a:xfrm>
            <a:custGeom>
              <a:avLst/>
              <a:gdLst/>
              <a:ahLst/>
              <a:cxnLst/>
              <a:rect l="l" t="t" r="r" b="b"/>
              <a:pathLst>
                <a:path w="2407" h="2382" extrusionOk="0">
                  <a:moveTo>
                    <a:pt x="51" y="1254"/>
                  </a:moveTo>
                  <a:cubicBezTo>
                    <a:pt x="101" y="1881"/>
                    <a:pt x="627" y="2382"/>
                    <a:pt x="1279" y="2332"/>
                  </a:cubicBezTo>
                  <a:cubicBezTo>
                    <a:pt x="1905" y="2282"/>
                    <a:pt x="2407" y="1730"/>
                    <a:pt x="2357" y="1104"/>
                  </a:cubicBezTo>
                  <a:cubicBezTo>
                    <a:pt x="2306" y="477"/>
                    <a:pt x="1755" y="1"/>
                    <a:pt x="1128" y="51"/>
                  </a:cubicBezTo>
                  <a:cubicBezTo>
                    <a:pt x="477" y="76"/>
                    <a:pt x="1" y="628"/>
                    <a:pt x="51" y="1254"/>
                  </a:cubicBez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26"/>
            <p:cNvSpPr/>
            <p:nvPr/>
          </p:nvSpPr>
          <p:spPr>
            <a:xfrm>
              <a:off x="4784000" y="3549525"/>
              <a:ext cx="59550" cy="59550"/>
            </a:xfrm>
            <a:custGeom>
              <a:avLst/>
              <a:gdLst/>
              <a:ahLst/>
              <a:cxnLst/>
              <a:rect l="l" t="t" r="r" b="b"/>
              <a:pathLst>
                <a:path w="2382" h="2382" extrusionOk="0">
                  <a:moveTo>
                    <a:pt x="50" y="1254"/>
                  </a:moveTo>
                  <a:cubicBezTo>
                    <a:pt x="75" y="1906"/>
                    <a:pt x="627" y="2382"/>
                    <a:pt x="1278" y="2332"/>
                  </a:cubicBezTo>
                  <a:cubicBezTo>
                    <a:pt x="1905" y="2282"/>
                    <a:pt x="2381" y="1755"/>
                    <a:pt x="2356" y="1104"/>
                  </a:cubicBezTo>
                  <a:cubicBezTo>
                    <a:pt x="2306" y="477"/>
                    <a:pt x="1755" y="1"/>
                    <a:pt x="1128" y="51"/>
                  </a:cubicBezTo>
                  <a:cubicBezTo>
                    <a:pt x="476" y="76"/>
                    <a:pt x="0" y="627"/>
                    <a:pt x="50" y="1254"/>
                  </a:cubicBez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26"/>
            <p:cNvSpPr/>
            <p:nvPr/>
          </p:nvSpPr>
          <p:spPr>
            <a:xfrm>
              <a:off x="4500150" y="3562075"/>
              <a:ext cx="59550" cy="59550"/>
            </a:xfrm>
            <a:custGeom>
              <a:avLst/>
              <a:gdLst/>
              <a:ahLst/>
              <a:cxnLst/>
              <a:rect l="l" t="t" r="r" b="b"/>
              <a:pathLst>
                <a:path w="2382" h="2382" extrusionOk="0">
                  <a:moveTo>
                    <a:pt x="51" y="1278"/>
                  </a:moveTo>
                  <a:cubicBezTo>
                    <a:pt x="76" y="1905"/>
                    <a:pt x="627" y="2381"/>
                    <a:pt x="1279" y="2331"/>
                  </a:cubicBezTo>
                  <a:cubicBezTo>
                    <a:pt x="1905" y="2306"/>
                    <a:pt x="2382" y="1755"/>
                    <a:pt x="2357" y="1128"/>
                  </a:cubicBezTo>
                  <a:cubicBezTo>
                    <a:pt x="2306" y="476"/>
                    <a:pt x="1755" y="0"/>
                    <a:pt x="1128" y="50"/>
                  </a:cubicBezTo>
                  <a:cubicBezTo>
                    <a:pt x="477" y="100"/>
                    <a:pt x="1" y="652"/>
                    <a:pt x="51" y="1278"/>
                  </a:cubicBez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26"/>
            <p:cNvSpPr/>
            <p:nvPr/>
          </p:nvSpPr>
          <p:spPr>
            <a:xfrm>
              <a:off x="4661800" y="3372225"/>
              <a:ext cx="81500" cy="303275"/>
            </a:xfrm>
            <a:custGeom>
              <a:avLst/>
              <a:gdLst/>
              <a:ahLst/>
              <a:cxnLst/>
              <a:rect l="l" t="t" r="r" b="b"/>
              <a:pathLst>
                <a:path w="3260" h="12131" extrusionOk="0">
                  <a:moveTo>
                    <a:pt x="1" y="10602"/>
                  </a:moveTo>
                  <a:cubicBezTo>
                    <a:pt x="1" y="12130"/>
                    <a:pt x="3259" y="11830"/>
                    <a:pt x="3259" y="10602"/>
                  </a:cubicBezTo>
                  <a:lnTo>
                    <a:pt x="3259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26"/>
            <p:cNvSpPr/>
            <p:nvPr/>
          </p:nvSpPr>
          <p:spPr>
            <a:xfrm>
              <a:off x="4357300" y="3252550"/>
              <a:ext cx="395375" cy="303275"/>
            </a:xfrm>
            <a:custGeom>
              <a:avLst/>
              <a:gdLst/>
              <a:ahLst/>
              <a:cxnLst/>
              <a:rect l="l" t="t" r="r" b="b"/>
              <a:pathLst>
                <a:path w="15815" h="12131" extrusionOk="0">
                  <a:moveTo>
                    <a:pt x="953" y="4737"/>
                  </a:moveTo>
                  <a:cubicBezTo>
                    <a:pt x="1780" y="5514"/>
                    <a:pt x="11680" y="10978"/>
                    <a:pt x="13509" y="11980"/>
                  </a:cubicBezTo>
                  <a:cubicBezTo>
                    <a:pt x="13760" y="12105"/>
                    <a:pt x="14036" y="12130"/>
                    <a:pt x="14261" y="11980"/>
                  </a:cubicBezTo>
                  <a:cubicBezTo>
                    <a:pt x="14261" y="11980"/>
                    <a:pt x="14261" y="11980"/>
                    <a:pt x="14261" y="11980"/>
                  </a:cubicBezTo>
                  <a:lnTo>
                    <a:pt x="14261" y="11980"/>
                  </a:lnTo>
                  <a:cubicBezTo>
                    <a:pt x="15289" y="11328"/>
                    <a:pt x="15815" y="8998"/>
                    <a:pt x="13810" y="7519"/>
                  </a:cubicBezTo>
                  <a:cubicBezTo>
                    <a:pt x="13234" y="7093"/>
                    <a:pt x="2707" y="0"/>
                    <a:pt x="1028" y="501"/>
                  </a:cubicBezTo>
                  <a:lnTo>
                    <a:pt x="1028" y="501"/>
                  </a:lnTo>
                  <a:cubicBezTo>
                    <a:pt x="1003" y="501"/>
                    <a:pt x="978" y="501"/>
                    <a:pt x="953" y="501"/>
                  </a:cubicBezTo>
                  <a:cubicBezTo>
                    <a:pt x="903" y="526"/>
                    <a:pt x="852" y="577"/>
                    <a:pt x="802" y="602"/>
                  </a:cubicBezTo>
                  <a:cubicBezTo>
                    <a:pt x="0" y="1278"/>
                    <a:pt x="101" y="3935"/>
                    <a:pt x="953" y="473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26"/>
            <p:cNvSpPr/>
            <p:nvPr/>
          </p:nvSpPr>
          <p:spPr>
            <a:xfrm>
              <a:off x="4382975" y="3075850"/>
              <a:ext cx="665450" cy="476225"/>
            </a:xfrm>
            <a:custGeom>
              <a:avLst/>
              <a:gdLst/>
              <a:ahLst/>
              <a:cxnLst/>
              <a:rect l="l" t="t" r="r" b="b"/>
              <a:pathLst>
                <a:path w="26618" h="19049" extrusionOk="0">
                  <a:moveTo>
                    <a:pt x="1" y="7569"/>
                  </a:moveTo>
                  <a:cubicBezTo>
                    <a:pt x="1680" y="7068"/>
                    <a:pt x="12207" y="14161"/>
                    <a:pt x="12783" y="14587"/>
                  </a:cubicBezTo>
                  <a:cubicBezTo>
                    <a:pt x="14788" y="16066"/>
                    <a:pt x="14262" y="18396"/>
                    <a:pt x="13234" y="19048"/>
                  </a:cubicBezTo>
                  <a:lnTo>
                    <a:pt x="24938" y="12281"/>
                  </a:lnTo>
                  <a:lnTo>
                    <a:pt x="25339" y="12031"/>
                  </a:lnTo>
                  <a:lnTo>
                    <a:pt x="25339" y="12031"/>
                  </a:lnTo>
                  <a:cubicBezTo>
                    <a:pt x="26267" y="11254"/>
                    <a:pt x="26618" y="9098"/>
                    <a:pt x="24738" y="7695"/>
                  </a:cubicBezTo>
                  <a:cubicBezTo>
                    <a:pt x="24161" y="7244"/>
                    <a:pt x="13384" y="0"/>
                    <a:pt x="11881" y="677"/>
                  </a:cubicBezTo>
                  <a:lnTo>
                    <a:pt x="11806" y="727"/>
                  </a:ln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26"/>
            <p:cNvSpPr/>
            <p:nvPr/>
          </p:nvSpPr>
          <p:spPr>
            <a:xfrm>
              <a:off x="4056550" y="2804550"/>
              <a:ext cx="193625" cy="109675"/>
            </a:xfrm>
            <a:custGeom>
              <a:avLst/>
              <a:gdLst/>
              <a:ahLst/>
              <a:cxnLst/>
              <a:rect l="l" t="t" r="r" b="b"/>
              <a:pathLst>
                <a:path w="7745" h="4387" extrusionOk="0">
                  <a:moveTo>
                    <a:pt x="7193" y="2231"/>
                  </a:moveTo>
                  <a:cubicBezTo>
                    <a:pt x="7193" y="2231"/>
                    <a:pt x="6943" y="1429"/>
                    <a:pt x="6391" y="1003"/>
                  </a:cubicBezTo>
                  <a:cubicBezTo>
                    <a:pt x="5840" y="577"/>
                    <a:pt x="5013" y="0"/>
                    <a:pt x="4637" y="226"/>
                  </a:cubicBezTo>
                  <a:cubicBezTo>
                    <a:pt x="4236" y="451"/>
                    <a:pt x="5489" y="1429"/>
                    <a:pt x="5489" y="1429"/>
                  </a:cubicBezTo>
                  <a:cubicBezTo>
                    <a:pt x="4136" y="877"/>
                    <a:pt x="2857" y="777"/>
                    <a:pt x="2281" y="727"/>
                  </a:cubicBezTo>
                  <a:cubicBezTo>
                    <a:pt x="1704" y="702"/>
                    <a:pt x="0" y="1354"/>
                    <a:pt x="326" y="1880"/>
                  </a:cubicBezTo>
                  <a:cubicBezTo>
                    <a:pt x="677" y="2381"/>
                    <a:pt x="2030" y="3108"/>
                    <a:pt x="2607" y="3434"/>
                  </a:cubicBezTo>
                  <a:cubicBezTo>
                    <a:pt x="3183" y="3785"/>
                    <a:pt x="5038" y="4386"/>
                    <a:pt x="6391" y="4211"/>
                  </a:cubicBezTo>
                  <a:cubicBezTo>
                    <a:pt x="7745" y="4035"/>
                    <a:pt x="7193" y="2231"/>
                    <a:pt x="7193" y="223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26"/>
            <p:cNvSpPr/>
            <p:nvPr/>
          </p:nvSpPr>
          <p:spPr>
            <a:xfrm>
              <a:off x="4151775" y="3142900"/>
              <a:ext cx="619700" cy="481225"/>
            </a:xfrm>
            <a:custGeom>
              <a:avLst/>
              <a:gdLst/>
              <a:ahLst/>
              <a:cxnLst/>
              <a:rect l="l" t="t" r="r" b="b"/>
              <a:pathLst>
                <a:path w="24788" h="19249" extrusionOk="0">
                  <a:moveTo>
                    <a:pt x="24387" y="852"/>
                  </a:moveTo>
                  <a:cubicBezTo>
                    <a:pt x="24788" y="7118"/>
                    <a:pt x="17720" y="10075"/>
                    <a:pt x="7570" y="7243"/>
                  </a:cubicBezTo>
                  <a:cubicBezTo>
                    <a:pt x="7570" y="7243"/>
                    <a:pt x="6868" y="10125"/>
                    <a:pt x="4888" y="18822"/>
                  </a:cubicBezTo>
                  <a:cubicBezTo>
                    <a:pt x="2081" y="19248"/>
                    <a:pt x="302" y="18822"/>
                    <a:pt x="302" y="18822"/>
                  </a:cubicBezTo>
                  <a:cubicBezTo>
                    <a:pt x="302" y="18822"/>
                    <a:pt x="1" y="1830"/>
                    <a:pt x="4888" y="1078"/>
                  </a:cubicBezTo>
                  <a:cubicBezTo>
                    <a:pt x="9775" y="326"/>
                    <a:pt x="19575" y="226"/>
                    <a:pt x="1955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26"/>
            <p:cNvSpPr/>
            <p:nvPr/>
          </p:nvSpPr>
          <p:spPr>
            <a:xfrm>
              <a:off x="4458175" y="2281975"/>
              <a:ext cx="261925" cy="288875"/>
            </a:xfrm>
            <a:custGeom>
              <a:avLst/>
              <a:gdLst/>
              <a:ahLst/>
              <a:cxnLst/>
              <a:rect l="l" t="t" r="r" b="b"/>
              <a:pathLst>
                <a:path w="10477" h="11555" extrusionOk="0">
                  <a:moveTo>
                    <a:pt x="7920" y="226"/>
                  </a:moveTo>
                  <a:cubicBezTo>
                    <a:pt x="6742" y="26"/>
                    <a:pt x="5138" y="1"/>
                    <a:pt x="4011" y="327"/>
                  </a:cubicBezTo>
                  <a:cubicBezTo>
                    <a:pt x="2106" y="903"/>
                    <a:pt x="1053" y="2106"/>
                    <a:pt x="602" y="3936"/>
                  </a:cubicBezTo>
                  <a:cubicBezTo>
                    <a:pt x="126" y="5740"/>
                    <a:pt x="0" y="8798"/>
                    <a:pt x="1053" y="10502"/>
                  </a:cubicBezTo>
                  <a:cubicBezTo>
                    <a:pt x="1705" y="11555"/>
                    <a:pt x="3158" y="11354"/>
                    <a:pt x="4186" y="11079"/>
                  </a:cubicBezTo>
                  <a:cubicBezTo>
                    <a:pt x="5439" y="10753"/>
                    <a:pt x="7093" y="10201"/>
                    <a:pt x="8121" y="9424"/>
                  </a:cubicBezTo>
                  <a:cubicBezTo>
                    <a:pt x="9549" y="8347"/>
                    <a:pt x="10301" y="5966"/>
                    <a:pt x="10402" y="4236"/>
                  </a:cubicBezTo>
                  <a:cubicBezTo>
                    <a:pt x="10477" y="2758"/>
                    <a:pt x="9725" y="527"/>
                    <a:pt x="7920" y="22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26"/>
            <p:cNvSpPr/>
            <p:nvPr/>
          </p:nvSpPr>
          <p:spPr>
            <a:xfrm>
              <a:off x="4460050" y="2240000"/>
              <a:ext cx="261925" cy="302650"/>
            </a:xfrm>
            <a:custGeom>
              <a:avLst/>
              <a:gdLst/>
              <a:ahLst/>
              <a:cxnLst/>
              <a:rect l="l" t="t" r="r" b="b"/>
              <a:pathLst>
                <a:path w="10477" h="12106" extrusionOk="0">
                  <a:moveTo>
                    <a:pt x="9324" y="2231"/>
                  </a:moveTo>
                  <a:cubicBezTo>
                    <a:pt x="10477" y="3008"/>
                    <a:pt x="10377" y="4737"/>
                    <a:pt x="10327" y="5915"/>
                  </a:cubicBezTo>
                  <a:cubicBezTo>
                    <a:pt x="10226" y="7645"/>
                    <a:pt x="9474" y="10026"/>
                    <a:pt x="8046" y="11103"/>
                  </a:cubicBezTo>
                  <a:cubicBezTo>
                    <a:pt x="7244" y="11705"/>
                    <a:pt x="7219" y="11780"/>
                    <a:pt x="6141" y="12106"/>
                  </a:cubicBezTo>
                  <a:cubicBezTo>
                    <a:pt x="6066" y="12056"/>
                    <a:pt x="5815" y="11880"/>
                    <a:pt x="5540" y="11680"/>
                  </a:cubicBezTo>
                  <a:cubicBezTo>
                    <a:pt x="4938" y="11254"/>
                    <a:pt x="4662" y="10477"/>
                    <a:pt x="4888" y="9775"/>
                  </a:cubicBezTo>
                  <a:cubicBezTo>
                    <a:pt x="5088" y="9098"/>
                    <a:pt x="5113" y="8271"/>
                    <a:pt x="4738" y="8046"/>
                  </a:cubicBezTo>
                  <a:cubicBezTo>
                    <a:pt x="4086" y="7695"/>
                    <a:pt x="3660" y="8948"/>
                    <a:pt x="3660" y="8948"/>
                  </a:cubicBezTo>
                  <a:cubicBezTo>
                    <a:pt x="3284" y="8798"/>
                    <a:pt x="2732" y="8372"/>
                    <a:pt x="3033" y="7645"/>
                  </a:cubicBezTo>
                  <a:cubicBezTo>
                    <a:pt x="3359" y="6918"/>
                    <a:pt x="3033" y="6141"/>
                    <a:pt x="3033" y="6141"/>
                  </a:cubicBezTo>
                  <a:cubicBezTo>
                    <a:pt x="1905" y="6166"/>
                    <a:pt x="1379" y="4612"/>
                    <a:pt x="1028" y="4412"/>
                  </a:cubicBezTo>
                  <a:cubicBezTo>
                    <a:pt x="251" y="3986"/>
                    <a:pt x="1" y="3810"/>
                    <a:pt x="126" y="3083"/>
                  </a:cubicBezTo>
                  <a:cubicBezTo>
                    <a:pt x="201" y="2607"/>
                    <a:pt x="402" y="2131"/>
                    <a:pt x="753" y="1805"/>
                  </a:cubicBezTo>
                  <a:cubicBezTo>
                    <a:pt x="1154" y="1429"/>
                    <a:pt x="2507" y="928"/>
                    <a:pt x="3033" y="778"/>
                  </a:cubicBezTo>
                  <a:cubicBezTo>
                    <a:pt x="6166" y="1"/>
                    <a:pt x="8597" y="552"/>
                    <a:pt x="9324" y="2231"/>
                  </a:cubicBezTo>
                  <a:close/>
                </a:path>
              </a:pathLst>
            </a:custGeom>
            <a:solidFill>
              <a:srgbClr val="EC82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26"/>
            <p:cNvSpPr/>
            <p:nvPr/>
          </p:nvSpPr>
          <p:spPr>
            <a:xfrm>
              <a:off x="4382975" y="2480600"/>
              <a:ext cx="493150" cy="758175"/>
            </a:xfrm>
            <a:custGeom>
              <a:avLst/>
              <a:gdLst/>
              <a:ahLst/>
              <a:cxnLst/>
              <a:rect l="l" t="t" r="r" b="b"/>
              <a:pathLst>
                <a:path w="19726" h="30327" extrusionOk="0">
                  <a:moveTo>
                    <a:pt x="4913" y="3986"/>
                  </a:moveTo>
                  <a:cubicBezTo>
                    <a:pt x="7369" y="2281"/>
                    <a:pt x="10577" y="1"/>
                    <a:pt x="15164" y="3685"/>
                  </a:cubicBezTo>
                  <a:cubicBezTo>
                    <a:pt x="19725" y="7344"/>
                    <a:pt x="19400" y="23259"/>
                    <a:pt x="18272" y="26668"/>
                  </a:cubicBezTo>
                  <a:cubicBezTo>
                    <a:pt x="17144" y="30051"/>
                    <a:pt x="9550" y="30327"/>
                    <a:pt x="7269" y="30026"/>
                  </a:cubicBezTo>
                  <a:cubicBezTo>
                    <a:pt x="5013" y="29725"/>
                    <a:pt x="7244" y="25815"/>
                    <a:pt x="6492" y="23234"/>
                  </a:cubicBezTo>
                  <a:cubicBezTo>
                    <a:pt x="5740" y="20627"/>
                    <a:pt x="1" y="7444"/>
                    <a:pt x="4913" y="398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26"/>
            <p:cNvSpPr/>
            <p:nvPr/>
          </p:nvSpPr>
          <p:spPr>
            <a:xfrm>
              <a:off x="4455675" y="2611550"/>
              <a:ext cx="160425" cy="339000"/>
            </a:xfrm>
            <a:custGeom>
              <a:avLst/>
              <a:gdLst/>
              <a:ahLst/>
              <a:cxnLst/>
              <a:rect l="l" t="t" r="r" b="b"/>
              <a:pathLst>
                <a:path w="6417" h="13560" extrusionOk="0">
                  <a:moveTo>
                    <a:pt x="978" y="2206"/>
                  </a:moveTo>
                  <a:cubicBezTo>
                    <a:pt x="727" y="2357"/>
                    <a:pt x="401" y="2883"/>
                    <a:pt x="50" y="3635"/>
                  </a:cubicBezTo>
                  <a:cubicBezTo>
                    <a:pt x="0" y="6743"/>
                    <a:pt x="1053" y="10577"/>
                    <a:pt x="2055" y="13560"/>
                  </a:cubicBezTo>
                  <a:cubicBezTo>
                    <a:pt x="2807" y="12432"/>
                    <a:pt x="3559" y="11279"/>
                    <a:pt x="4236" y="10302"/>
                  </a:cubicBezTo>
                  <a:cubicBezTo>
                    <a:pt x="6416" y="7119"/>
                    <a:pt x="4612" y="1"/>
                    <a:pt x="978" y="220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26"/>
            <p:cNvSpPr/>
            <p:nvPr/>
          </p:nvSpPr>
          <p:spPr>
            <a:xfrm>
              <a:off x="4726350" y="2725600"/>
              <a:ext cx="414175" cy="794500"/>
            </a:xfrm>
            <a:custGeom>
              <a:avLst/>
              <a:gdLst/>
              <a:ahLst/>
              <a:cxnLst/>
              <a:rect l="l" t="t" r="r" b="b"/>
              <a:pathLst>
                <a:path w="16567" h="31780" extrusionOk="0">
                  <a:moveTo>
                    <a:pt x="13459" y="0"/>
                  </a:moveTo>
                  <a:cubicBezTo>
                    <a:pt x="13459" y="0"/>
                    <a:pt x="13459" y="50"/>
                    <a:pt x="13459" y="126"/>
                  </a:cubicBezTo>
                  <a:cubicBezTo>
                    <a:pt x="14386" y="50"/>
                    <a:pt x="15389" y="802"/>
                    <a:pt x="15815" y="1880"/>
                  </a:cubicBezTo>
                  <a:cubicBezTo>
                    <a:pt x="16567" y="3785"/>
                    <a:pt x="15564" y="24712"/>
                    <a:pt x="13760" y="24261"/>
                  </a:cubicBezTo>
                  <a:cubicBezTo>
                    <a:pt x="13183" y="24863"/>
                    <a:pt x="702" y="31780"/>
                    <a:pt x="702" y="31780"/>
                  </a:cubicBezTo>
                  <a:lnTo>
                    <a:pt x="0" y="7770"/>
                  </a:lnTo>
                  <a:cubicBezTo>
                    <a:pt x="0" y="7770"/>
                    <a:pt x="8797" y="126"/>
                    <a:pt x="13459" y="0"/>
                  </a:cubicBezTo>
                  <a:close/>
                </a:path>
              </a:pathLst>
            </a:custGeom>
            <a:solidFill>
              <a:srgbClr val="4646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26"/>
            <p:cNvSpPr/>
            <p:nvPr/>
          </p:nvSpPr>
          <p:spPr>
            <a:xfrm>
              <a:off x="4625475" y="2889750"/>
              <a:ext cx="188625" cy="641650"/>
            </a:xfrm>
            <a:custGeom>
              <a:avLst/>
              <a:gdLst/>
              <a:ahLst/>
              <a:cxnLst/>
              <a:rect l="l" t="t" r="r" b="b"/>
              <a:pathLst>
                <a:path w="7545" h="25666" extrusionOk="0">
                  <a:moveTo>
                    <a:pt x="4737" y="25214"/>
                  </a:moveTo>
                  <a:cubicBezTo>
                    <a:pt x="6542" y="25665"/>
                    <a:pt x="7544" y="4763"/>
                    <a:pt x="6792" y="2858"/>
                  </a:cubicBezTo>
                  <a:cubicBezTo>
                    <a:pt x="6040" y="928"/>
                    <a:pt x="3359" y="1"/>
                    <a:pt x="2882" y="3159"/>
                  </a:cubicBezTo>
                  <a:cubicBezTo>
                    <a:pt x="2431" y="6317"/>
                    <a:pt x="0" y="24061"/>
                    <a:pt x="4737" y="2521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26"/>
            <p:cNvSpPr/>
            <p:nvPr/>
          </p:nvSpPr>
          <p:spPr>
            <a:xfrm>
              <a:off x="4186875" y="2550775"/>
              <a:ext cx="435475" cy="460550"/>
            </a:xfrm>
            <a:custGeom>
              <a:avLst/>
              <a:gdLst/>
              <a:ahLst/>
              <a:cxnLst/>
              <a:rect l="l" t="t" r="r" b="b"/>
              <a:pathLst>
                <a:path w="17419" h="18422" extrusionOk="0">
                  <a:moveTo>
                    <a:pt x="11980" y="2206"/>
                  </a:moveTo>
                  <a:cubicBezTo>
                    <a:pt x="10777" y="2933"/>
                    <a:pt x="7369" y="13109"/>
                    <a:pt x="7369" y="13109"/>
                  </a:cubicBezTo>
                  <a:lnTo>
                    <a:pt x="2206" y="11605"/>
                  </a:lnTo>
                  <a:cubicBezTo>
                    <a:pt x="1554" y="11630"/>
                    <a:pt x="0" y="12783"/>
                    <a:pt x="326" y="14287"/>
                  </a:cubicBezTo>
                  <a:cubicBezTo>
                    <a:pt x="3559" y="16718"/>
                    <a:pt x="5339" y="17620"/>
                    <a:pt x="7770" y="18021"/>
                  </a:cubicBezTo>
                  <a:cubicBezTo>
                    <a:pt x="10226" y="18422"/>
                    <a:pt x="13058" y="13459"/>
                    <a:pt x="15238" y="10277"/>
                  </a:cubicBezTo>
                  <a:cubicBezTo>
                    <a:pt x="17419" y="7094"/>
                    <a:pt x="15614" y="1"/>
                    <a:pt x="11980" y="220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26"/>
            <p:cNvSpPr/>
            <p:nvPr/>
          </p:nvSpPr>
          <p:spPr>
            <a:xfrm>
              <a:off x="3460675" y="3072100"/>
              <a:ext cx="456800" cy="264425"/>
            </a:xfrm>
            <a:custGeom>
              <a:avLst/>
              <a:gdLst/>
              <a:ahLst/>
              <a:cxnLst/>
              <a:rect l="l" t="t" r="r" b="b"/>
              <a:pathLst>
                <a:path w="18272" h="10577" extrusionOk="0">
                  <a:moveTo>
                    <a:pt x="17870" y="3659"/>
                  </a:moveTo>
                  <a:lnTo>
                    <a:pt x="11529" y="0"/>
                  </a:lnTo>
                  <a:lnTo>
                    <a:pt x="828" y="6165"/>
                  </a:lnTo>
                  <a:lnTo>
                    <a:pt x="1" y="6291"/>
                  </a:lnTo>
                  <a:lnTo>
                    <a:pt x="1" y="6516"/>
                  </a:lnTo>
                  <a:cubicBezTo>
                    <a:pt x="1" y="6592"/>
                    <a:pt x="26" y="6667"/>
                    <a:pt x="101" y="6717"/>
                  </a:cubicBezTo>
                  <a:lnTo>
                    <a:pt x="6567" y="10451"/>
                  </a:lnTo>
                  <a:cubicBezTo>
                    <a:pt x="6767" y="10577"/>
                    <a:pt x="7118" y="10551"/>
                    <a:pt x="7344" y="10426"/>
                  </a:cubicBezTo>
                  <a:lnTo>
                    <a:pt x="18071" y="4236"/>
                  </a:lnTo>
                  <a:cubicBezTo>
                    <a:pt x="18196" y="4160"/>
                    <a:pt x="18271" y="4035"/>
                    <a:pt x="18246" y="3960"/>
                  </a:cubicBezTo>
                  <a:lnTo>
                    <a:pt x="18246" y="3584"/>
                  </a:ln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26"/>
            <p:cNvSpPr/>
            <p:nvPr/>
          </p:nvSpPr>
          <p:spPr>
            <a:xfrm>
              <a:off x="3391125" y="2839000"/>
              <a:ext cx="357800" cy="390375"/>
            </a:xfrm>
            <a:custGeom>
              <a:avLst/>
              <a:gdLst/>
              <a:ahLst/>
              <a:cxnLst/>
              <a:rect l="l" t="t" r="r" b="b"/>
              <a:pathLst>
                <a:path w="14312" h="15615" extrusionOk="0">
                  <a:moveTo>
                    <a:pt x="14311" y="8948"/>
                  </a:moveTo>
                  <a:lnTo>
                    <a:pt x="2783" y="15615"/>
                  </a:lnTo>
                  <a:lnTo>
                    <a:pt x="76" y="7093"/>
                  </a:lnTo>
                  <a:cubicBezTo>
                    <a:pt x="1" y="6843"/>
                    <a:pt x="101" y="6542"/>
                    <a:pt x="276" y="6417"/>
                  </a:cubicBezTo>
                  <a:lnTo>
                    <a:pt x="11204" y="126"/>
                  </a:lnTo>
                  <a:cubicBezTo>
                    <a:pt x="11379" y="1"/>
                    <a:pt x="11605" y="126"/>
                    <a:pt x="11680" y="37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26"/>
            <p:cNvSpPr/>
            <p:nvPr/>
          </p:nvSpPr>
          <p:spPr>
            <a:xfrm>
              <a:off x="3406175" y="2864075"/>
              <a:ext cx="327700" cy="344000"/>
            </a:xfrm>
            <a:custGeom>
              <a:avLst/>
              <a:gdLst/>
              <a:ahLst/>
              <a:cxnLst/>
              <a:rect l="l" t="t" r="r" b="b"/>
              <a:pathLst>
                <a:path w="13108" h="13760" extrusionOk="0">
                  <a:moveTo>
                    <a:pt x="13108" y="7594"/>
                  </a:moveTo>
                  <a:lnTo>
                    <a:pt x="2456" y="13760"/>
                  </a:lnTo>
                  <a:lnTo>
                    <a:pt x="0" y="6216"/>
                  </a:lnTo>
                  <a:lnTo>
                    <a:pt x="10777" y="0"/>
                  </a:lnTo>
                  <a:close/>
                </a:path>
              </a:pathLst>
            </a:custGeom>
            <a:solidFill>
              <a:srgbClr val="EC82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26"/>
            <p:cNvSpPr/>
            <p:nvPr/>
          </p:nvSpPr>
          <p:spPr>
            <a:xfrm>
              <a:off x="3460675" y="3062700"/>
              <a:ext cx="458050" cy="264425"/>
            </a:xfrm>
            <a:custGeom>
              <a:avLst/>
              <a:gdLst/>
              <a:ahLst/>
              <a:cxnLst/>
              <a:rect l="l" t="t" r="r" b="b"/>
              <a:pathLst>
                <a:path w="18322" h="10577" extrusionOk="0">
                  <a:moveTo>
                    <a:pt x="18071" y="4261"/>
                  </a:moveTo>
                  <a:lnTo>
                    <a:pt x="7344" y="10451"/>
                  </a:lnTo>
                  <a:cubicBezTo>
                    <a:pt x="7118" y="10577"/>
                    <a:pt x="6767" y="10577"/>
                    <a:pt x="6567" y="10476"/>
                  </a:cubicBezTo>
                  <a:lnTo>
                    <a:pt x="1" y="6667"/>
                  </a:lnTo>
                  <a:lnTo>
                    <a:pt x="11529" y="0"/>
                  </a:lnTo>
                  <a:lnTo>
                    <a:pt x="18121" y="3810"/>
                  </a:lnTo>
                  <a:cubicBezTo>
                    <a:pt x="18321" y="3910"/>
                    <a:pt x="18296" y="4110"/>
                    <a:pt x="18071" y="426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26"/>
            <p:cNvSpPr/>
            <p:nvPr/>
          </p:nvSpPr>
          <p:spPr>
            <a:xfrm>
              <a:off x="3460675" y="3062700"/>
              <a:ext cx="458050" cy="264425"/>
            </a:xfrm>
            <a:custGeom>
              <a:avLst/>
              <a:gdLst/>
              <a:ahLst/>
              <a:cxnLst/>
              <a:rect l="l" t="t" r="r" b="b"/>
              <a:pathLst>
                <a:path w="18322" h="10577" extrusionOk="0">
                  <a:moveTo>
                    <a:pt x="18071" y="4261"/>
                  </a:moveTo>
                  <a:lnTo>
                    <a:pt x="7344" y="10451"/>
                  </a:lnTo>
                  <a:cubicBezTo>
                    <a:pt x="7118" y="10577"/>
                    <a:pt x="6767" y="10577"/>
                    <a:pt x="6567" y="10476"/>
                  </a:cubicBezTo>
                  <a:lnTo>
                    <a:pt x="1" y="6667"/>
                  </a:lnTo>
                  <a:lnTo>
                    <a:pt x="11529" y="0"/>
                  </a:lnTo>
                  <a:lnTo>
                    <a:pt x="18121" y="3810"/>
                  </a:lnTo>
                  <a:cubicBezTo>
                    <a:pt x="18321" y="3910"/>
                    <a:pt x="18296" y="4110"/>
                    <a:pt x="18071" y="426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26"/>
            <p:cNvSpPr/>
            <p:nvPr/>
          </p:nvSpPr>
          <p:spPr>
            <a:xfrm>
              <a:off x="3489500" y="3079600"/>
              <a:ext cx="339000" cy="196150"/>
            </a:xfrm>
            <a:custGeom>
              <a:avLst/>
              <a:gdLst/>
              <a:ahLst/>
              <a:cxnLst/>
              <a:rect l="l" t="t" r="r" b="b"/>
              <a:pathLst>
                <a:path w="13560" h="7846" extrusionOk="0">
                  <a:moveTo>
                    <a:pt x="13559" y="1805"/>
                  </a:moveTo>
                  <a:lnTo>
                    <a:pt x="3108" y="7845"/>
                  </a:lnTo>
                  <a:lnTo>
                    <a:pt x="0" y="6041"/>
                  </a:lnTo>
                  <a:lnTo>
                    <a:pt x="10452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26"/>
            <p:cNvSpPr/>
            <p:nvPr/>
          </p:nvSpPr>
          <p:spPr>
            <a:xfrm>
              <a:off x="3684975" y="3192400"/>
              <a:ext cx="110950" cy="64550"/>
            </a:xfrm>
            <a:custGeom>
              <a:avLst/>
              <a:gdLst/>
              <a:ahLst/>
              <a:cxnLst/>
              <a:rect l="l" t="t" r="r" b="b"/>
              <a:pathLst>
                <a:path w="4438" h="2582" extrusionOk="0">
                  <a:moveTo>
                    <a:pt x="4287" y="1053"/>
                  </a:moveTo>
                  <a:lnTo>
                    <a:pt x="1806" y="2481"/>
                  </a:lnTo>
                  <a:cubicBezTo>
                    <a:pt x="1655" y="2556"/>
                    <a:pt x="1455" y="2582"/>
                    <a:pt x="1329" y="2506"/>
                  </a:cubicBezTo>
                  <a:lnTo>
                    <a:pt x="126" y="1805"/>
                  </a:lnTo>
                  <a:cubicBezTo>
                    <a:pt x="1" y="1754"/>
                    <a:pt x="26" y="1629"/>
                    <a:pt x="176" y="1529"/>
                  </a:cubicBezTo>
                  <a:lnTo>
                    <a:pt x="2658" y="100"/>
                  </a:lnTo>
                  <a:cubicBezTo>
                    <a:pt x="2808" y="25"/>
                    <a:pt x="3009" y="0"/>
                    <a:pt x="3134" y="75"/>
                  </a:cubicBezTo>
                  <a:lnTo>
                    <a:pt x="4337" y="777"/>
                  </a:lnTo>
                  <a:cubicBezTo>
                    <a:pt x="4437" y="852"/>
                    <a:pt x="4437" y="952"/>
                    <a:pt x="4287" y="1053"/>
                  </a:cubicBez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26"/>
            <p:cNvSpPr/>
            <p:nvPr/>
          </p:nvSpPr>
          <p:spPr>
            <a:xfrm>
              <a:off x="2398650" y="3548900"/>
              <a:ext cx="619700" cy="481250"/>
            </a:xfrm>
            <a:custGeom>
              <a:avLst/>
              <a:gdLst/>
              <a:ahLst/>
              <a:cxnLst/>
              <a:rect l="l" t="t" r="r" b="b"/>
              <a:pathLst>
                <a:path w="24788" h="19250" extrusionOk="0">
                  <a:moveTo>
                    <a:pt x="401" y="853"/>
                  </a:moveTo>
                  <a:cubicBezTo>
                    <a:pt x="0" y="7119"/>
                    <a:pt x="7068" y="10076"/>
                    <a:pt x="17218" y="7244"/>
                  </a:cubicBezTo>
                  <a:cubicBezTo>
                    <a:pt x="17218" y="7244"/>
                    <a:pt x="17920" y="10126"/>
                    <a:pt x="19875" y="18823"/>
                  </a:cubicBezTo>
                  <a:cubicBezTo>
                    <a:pt x="22682" y="19249"/>
                    <a:pt x="24386" y="16818"/>
                    <a:pt x="24386" y="16818"/>
                  </a:cubicBezTo>
                  <a:cubicBezTo>
                    <a:pt x="24386" y="16818"/>
                    <a:pt x="24787" y="1830"/>
                    <a:pt x="19875" y="1078"/>
                  </a:cubicBezTo>
                  <a:cubicBezTo>
                    <a:pt x="14988" y="327"/>
                    <a:pt x="5213" y="226"/>
                    <a:pt x="5213" y="1"/>
                  </a:cubicBez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26"/>
            <p:cNvSpPr/>
            <p:nvPr/>
          </p:nvSpPr>
          <p:spPr>
            <a:xfrm>
              <a:off x="2447500" y="2677350"/>
              <a:ext cx="261950" cy="288875"/>
            </a:xfrm>
            <a:custGeom>
              <a:avLst/>
              <a:gdLst/>
              <a:ahLst/>
              <a:cxnLst/>
              <a:rect l="l" t="t" r="r" b="b"/>
              <a:pathLst>
                <a:path w="10478" h="11555" extrusionOk="0">
                  <a:moveTo>
                    <a:pt x="2557" y="226"/>
                  </a:moveTo>
                  <a:cubicBezTo>
                    <a:pt x="3735" y="51"/>
                    <a:pt x="5339" y="0"/>
                    <a:pt x="6467" y="351"/>
                  </a:cubicBezTo>
                  <a:cubicBezTo>
                    <a:pt x="8372" y="903"/>
                    <a:pt x="9425" y="2131"/>
                    <a:pt x="9876" y="3935"/>
                  </a:cubicBezTo>
                  <a:cubicBezTo>
                    <a:pt x="10352" y="5765"/>
                    <a:pt x="10477" y="8797"/>
                    <a:pt x="9425" y="10502"/>
                  </a:cubicBezTo>
                  <a:cubicBezTo>
                    <a:pt x="8773" y="11554"/>
                    <a:pt x="7319" y="11354"/>
                    <a:pt x="6292" y="11078"/>
                  </a:cubicBezTo>
                  <a:cubicBezTo>
                    <a:pt x="5039" y="10752"/>
                    <a:pt x="3384" y="10201"/>
                    <a:pt x="2357" y="9424"/>
                  </a:cubicBezTo>
                  <a:cubicBezTo>
                    <a:pt x="928" y="8346"/>
                    <a:pt x="151" y="5965"/>
                    <a:pt x="76" y="4261"/>
                  </a:cubicBezTo>
                  <a:cubicBezTo>
                    <a:pt x="1" y="2782"/>
                    <a:pt x="753" y="527"/>
                    <a:pt x="2557" y="22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26"/>
            <p:cNvSpPr/>
            <p:nvPr/>
          </p:nvSpPr>
          <p:spPr>
            <a:xfrm>
              <a:off x="2445000" y="2635375"/>
              <a:ext cx="262575" cy="302650"/>
            </a:xfrm>
            <a:custGeom>
              <a:avLst/>
              <a:gdLst/>
              <a:ahLst/>
              <a:cxnLst/>
              <a:rect l="l" t="t" r="r" b="b"/>
              <a:pathLst>
                <a:path w="10503" h="12106" extrusionOk="0">
                  <a:moveTo>
                    <a:pt x="1179" y="2256"/>
                  </a:moveTo>
                  <a:cubicBezTo>
                    <a:pt x="26" y="3008"/>
                    <a:pt x="1" y="4812"/>
                    <a:pt x="51" y="6015"/>
                  </a:cubicBezTo>
                  <a:cubicBezTo>
                    <a:pt x="151" y="7720"/>
                    <a:pt x="1028" y="10025"/>
                    <a:pt x="2457" y="11103"/>
                  </a:cubicBezTo>
                  <a:cubicBezTo>
                    <a:pt x="3234" y="11705"/>
                    <a:pt x="3284" y="11780"/>
                    <a:pt x="4337" y="12106"/>
                  </a:cubicBezTo>
                  <a:cubicBezTo>
                    <a:pt x="4437" y="12055"/>
                    <a:pt x="4687" y="11905"/>
                    <a:pt x="4963" y="11705"/>
                  </a:cubicBezTo>
                  <a:cubicBezTo>
                    <a:pt x="5540" y="11253"/>
                    <a:pt x="5840" y="10502"/>
                    <a:pt x="5615" y="9800"/>
                  </a:cubicBezTo>
                  <a:cubicBezTo>
                    <a:pt x="5389" y="9098"/>
                    <a:pt x="5389" y="8271"/>
                    <a:pt x="5765" y="8070"/>
                  </a:cubicBezTo>
                  <a:cubicBezTo>
                    <a:pt x="6417" y="7720"/>
                    <a:pt x="6843" y="8948"/>
                    <a:pt x="6843" y="8948"/>
                  </a:cubicBezTo>
                  <a:cubicBezTo>
                    <a:pt x="7194" y="8822"/>
                    <a:pt x="7770" y="8396"/>
                    <a:pt x="7469" y="7644"/>
                  </a:cubicBezTo>
                  <a:cubicBezTo>
                    <a:pt x="7144" y="6918"/>
                    <a:pt x="7469" y="6141"/>
                    <a:pt x="7469" y="6141"/>
                  </a:cubicBezTo>
                  <a:cubicBezTo>
                    <a:pt x="8597" y="6166"/>
                    <a:pt x="9124" y="4612"/>
                    <a:pt x="9474" y="4411"/>
                  </a:cubicBezTo>
                  <a:cubicBezTo>
                    <a:pt x="10251" y="3985"/>
                    <a:pt x="10502" y="3810"/>
                    <a:pt x="10377" y="3083"/>
                  </a:cubicBezTo>
                  <a:cubicBezTo>
                    <a:pt x="10302" y="2607"/>
                    <a:pt x="10101" y="2131"/>
                    <a:pt x="9750" y="1805"/>
                  </a:cubicBezTo>
                  <a:cubicBezTo>
                    <a:pt x="9349" y="1429"/>
                    <a:pt x="7996" y="928"/>
                    <a:pt x="7469" y="802"/>
                  </a:cubicBezTo>
                  <a:cubicBezTo>
                    <a:pt x="4312" y="0"/>
                    <a:pt x="1880" y="577"/>
                    <a:pt x="1179" y="2256"/>
                  </a:cubicBez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26"/>
            <p:cNvSpPr/>
            <p:nvPr/>
          </p:nvSpPr>
          <p:spPr>
            <a:xfrm>
              <a:off x="2268325" y="2903550"/>
              <a:ext cx="521950" cy="731225"/>
            </a:xfrm>
            <a:custGeom>
              <a:avLst/>
              <a:gdLst/>
              <a:ahLst/>
              <a:cxnLst/>
              <a:rect l="l" t="t" r="r" b="b"/>
              <a:pathLst>
                <a:path w="20878" h="29249" extrusionOk="0">
                  <a:moveTo>
                    <a:pt x="15263" y="2907"/>
                  </a:moveTo>
                  <a:cubicBezTo>
                    <a:pt x="12431" y="1855"/>
                    <a:pt x="9148" y="0"/>
                    <a:pt x="4586" y="3659"/>
                  </a:cubicBezTo>
                  <a:cubicBezTo>
                    <a:pt x="0" y="7318"/>
                    <a:pt x="1253" y="22181"/>
                    <a:pt x="2381" y="25564"/>
                  </a:cubicBezTo>
                  <a:cubicBezTo>
                    <a:pt x="3509" y="28973"/>
                    <a:pt x="11103" y="29248"/>
                    <a:pt x="13384" y="28948"/>
                  </a:cubicBezTo>
                  <a:cubicBezTo>
                    <a:pt x="15639" y="28647"/>
                    <a:pt x="13409" y="24737"/>
                    <a:pt x="14160" y="22131"/>
                  </a:cubicBezTo>
                  <a:cubicBezTo>
                    <a:pt x="14912" y="19549"/>
                    <a:pt x="20877" y="4988"/>
                    <a:pt x="15263" y="290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26"/>
            <p:cNvSpPr/>
            <p:nvPr/>
          </p:nvSpPr>
          <p:spPr>
            <a:xfrm>
              <a:off x="2551525" y="2936125"/>
              <a:ext cx="370950" cy="500025"/>
            </a:xfrm>
            <a:custGeom>
              <a:avLst/>
              <a:gdLst/>
              <a:ahLst/>
              <a:cxnLst/>
              <a:rect l="l" t="t" r="r" b="b"/>
              <a:pathLst>
                <a:path w="14838" h="20001" extrusionOk="0">
                  <a:moveTo>
                    <a:pt x="5439" y="2206"/>
                  </a:moveTo>
                  <a:cubicBezTo>
                    <a:pt x="6617" y="2933"/>
                    <a:pt x="9725" y="11980"/>
                    <a:pt x="9725" y="11980"/>
                  </a:cubicBezTo>
                  <a:lnTo>
                    <a:pt x="10828" y="4888"/>
                  </a:lnTo>
                  <a:cubicBezTo>
                    <a:pt x="10828" y="4888"/>
                    <a:pt x="13359" y="3685"/>
                    <a:pt x="14838" y="5289"/>
                  </a:cubicBezTo>
                  <a:cubicBezTo>
                    <a:pt x="13835" y="12156"/>
                    <a:pt x="13284" y="19198"/>
                    <a:pt x="10828" y="19599"/>
                  </a:cubicBezTo>
                  <a:cubicBezTo>
                    <a:pt x="8396" y="20000"/>
                    <a:pt x="4361" y="13484"/>
                    <a:pt x="2181" y="10301"/>
                  </a:cubicBezTo>
                  <a:cubicBezTo>
                    <a:pt x="0" y="7118"/>
                    <a:pt x="1805" y="0"/>
                    <a:pt x="5439" y="2206"/>
                  </a:cubicBezTo>
                  <a:close/>
                </a:path>
              </a:pathLst>
            </a:custGeom>
            <a:solidFill>
              <a:srgbClr val="EC82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26"/>
            <p:cNvSpPr/>
            <p:nvPr/>
          </p:nvSpPr>
          <p:spPr>
            <a:xfrm>
              <a:off x="2873575" y="2904175"/>
              <a:ext cx="72700" cy="55775"/>
            </a:xfrm>
            <a:custGeom>
              <a:avLst/>
              <a:gdLst/>
              <a:ahLst/>
              <a:cxnLst/>
              <a:rect l="l" t="t" r="r" b="b"/>
              <a:pathLst>
                <a:path w="2908" h="2231" extrusionOk="0">
                  <a:moveTo>
                    <a:pt x="2908" y="0"/>
                  </a:moveTo>
                  <a:lnTo>
                    <a:pt x="2306" y="176"/>
                  </a:lnTo>
                  <a:lnTo>
                    <a:pt x="1" y="1905"/>
                  </a:lnTo>
                  <a:lnTo>
                    <a:pt x="176" y="2231"/>
                  </a:lnTo>
                  <a:lnTo>
                    <a:pt x="2632" y="401"/>
                  </a:lnTo>
                  <a:lnTo>
                    <a:pt x="2908" y="0"/>
                  </a:ln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26"/>
            <p:cNvSpPr/>
            <p:nvPr/>
          </p:nvSpPr>
          <p:spPr>
            <a:xfrm>
              <a:off x="2813425" y="2924850"/>
              <a:ext cx="134125" cy="169825"/>
            </a:xfrm>
            <a:custGeom>
              <a:avLst/>
              <a:gdLst/>
              <a:ahLst/>
              <a:cxnLst/>
              <a:rect l="l" t="t" r="r" b="b"/>
              <a:pathLst>
                <a:path w="5365" h="6793" extrusionOk="0">
                  <a:moveTo>
                    <a:pt x="878" y="5740"/>
                  </a:moveTo>
                  <a:cubicBezTo>
                    <a:pt x="878" y="5539"/>
                    <a:pt x="1" y="3359"/>
                    <a:pt x="352" y="2557"/>
                  </a:cubicBezTo>
                  <a:cubicBezTo>
                    <a:pt x="702" y="1755"/>
                    <a:pt x="1154" y="1228"/>
                    <a:pt x="1154" y="1228"/>
                  </a:cubicBezTo>
                  <a:cubicBezTo>
                    <a:pt x="1529" y="0"/>
                    <a:pt x="2582" y="126"/>
                    <a:pt x="3384" y="928"/>
                  </a:cubicBezTo>
                  <a:cubicBezTo>
                    <a:pt x="4211" y="1755"/>
                    <a:pt x="5364" y="3760"/>
                    <a:pt x="3885" y="5439"/>
                  </a:cubicBezTo>
                  <a:cubicBezTo>
                    <a:pt x="2306" y="6792"/>
                    <a:pt x="878" y="5740"/>
                    <a:pt x="878" y="574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26"/>
            <p:cNvSpPr/>
            <p:nvPr/>
          </p:nvSpPr>
          <p:spPr>
            <a:xfrm>
              <a:off x="2027075" y="3121575"/>
              <a:ext cx="414200" cy="794525"/>
            </a:xfrm>
            <a:custGeom>
              <a:avLst/>
              <a:gdLst/>
              <a:ahLst/>
              <a:cxnLst/>
              <a:rect l="l" t="t" r="r" b="b"/>
              <a:pathLst>
                <a:path w="16568" h="31781" extrusionOk="0">
                  <a:moveTo>
                    <a:pt x="3084" y="1"/>
                  </a:moveTo>
                  <a:cubicBezTo>
                    <a:pt x="3084" y="1"/>
                    <a:pt x="3084" y="26"/>
                    <a:pt x="3084" y="101"/>
                  </a:cubicBezTo>
                  <a:cubicBezTo>
                    <a:pt x="2181" y="26"/>
                    <a:pt x="1179" y="803"/>
                    <a:pt x="753" y="1856"/>
                  </a:cubicBezTo>
                  <a:cubicBezTo>
                    <a:pt x="1" y="3785"/>
                    <a:pt x="1003" y="24688"/>
                    <a:pt x="2808" y="24237"/>
                  </a:cubicBezTo>
                  <a:cubicBezTo>
                    <a:pt x="3359" y="24838"/>
                    <a:pt x="15841" y="31781"/>
                    <a:pt x="15841" y="31781"/>
                  </a:cubicBezTo>
                  <a:lnTo>
                    <a:pt x="16567" y="7745"/>
                  </a:lnTo>
                  <a:cubicBezTo>
                    <a:pt x="16567" y="7745"/>
                    <a:pt x="7745" y="126"/>
                    <a:pt x="3084" y="1"/>
                  </a:cubicBezTo>
                  <a:close/>
                </a:path>
              </a:pathLst>
            </a:custGeom>
            <a:solidFill>
              <a:srgbClr val="4646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26"/>
            <p:cNvSpPr/>
            <p:nvPr/>
          </p:nvSpPr>
          <p:spPr>
            <a:xfrm>
              <a:off x="2353525" y="3285125"/>
              <a:ext cx="188625" cy="642250"/>
            </a:xfrm>
            <a:custGeom>
              <a:avLst/>
              <a:gdLst/>
              <a:ahLst/>
              <a:cxnLst/>
              <a:rect l="l" t="t" r="r" b="b"/>
              <a:pathLst>
                <a:path w="7545" h="25690" extrusionOk="0">
                  <a:moveTo>
                    <a:pt x="2783" y="25239"/>
                  </a:moveTo>
                  <a:cubicBezTo>
                    <a:pt x="1003" y="25690"/>
                    <a:pt x="1" y="4787"/>
                    <a:pt x="752" y="2858"/>
                  </a:cubicBezTo>
                  <a:cubicBezTo>
                    <a:pt x="1479" y="928"/>
                    <a:pt x="4186" y="0"/>
                    <a:pt x="4662" y="3158"/>
                  </a:cubicBezTo>
                  <a:cubicBezTo>
                    <a:pt x="5113" y="6316"/>
                    <a:pt x="7544" y="24061"/>
                    <a:pt x="2783" y="2523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26"/>
            <p:cNvSpPr/>
            <p:nvPr/>
          </p:nvSpPr>
          <p:spPr>
            <a:xfrm>
              <a:off x="3970700" y="4185500"/>
              <a:ext cx="292000" cy="128475"/>
            </a:xfrm>
            <a:custGeom>
              <a:avLst/>
              <a:gdLst/>
              <a:ahLst/>
              <a:cxnLst/>
              <a:rect l="l" t="t" r="r" b="b"/>
              <a:pathLst>
                <a:path w="11680" h="5139" extrusionOk="0">
                  <a:moveTo>
                    <a:pt x="11053" y="377"/>
                  </a:moveTo>
                  <a:lnTo>
                    <a:pt x="7118" y="1"/>
                  </a:lnTo>
                  <a:cubicBezTo>
                    <a:pt x="7118" y="1"/>
                    <a:pt x="4587" y="727"/>
                    <a:pt x="3083" y="928"/>
                  </a:cubicBezTo>
                  <a:cubicBezTo>
                    <a:pt x="1580" y="1153"/>
                    <a:pt x="502" y="903"/>
                    <a:pt x="151" y="1429"/>
                  </a:cubicBezTo>
                  <a:cubicBezTo>
                    <a:pt x="101" y="1529"/>
                    <a:pt x="76" y="1655"/>
                    <a:pt x="76" y="1805"/>
                  </a:cubicBezTo>
                  <a:lnTo>
                    <a:pt x="76" y="1805"/>
                  </a:lnTo>
                  <a:cubicBezTo>
                    <a:pt x="76" y="1805"/>
                    <a:pt x="76" y="1805"/>
                    <a:pt x="76" y="1830"/>
                  </a:cubicBezTo>
                  <a:cubicBezTo>
                    <a:pt x="1" y="2607"/>
                    <a:pt x="702" y="3334"/>
                    <a:pt x="1078" y="3635"/>
                  </a:cubicBezTo>
                  <a:cubicBezTo>
                    <a:pt x="1855" y="4186"/>
                    <a:pt x="2707" y="4537"/>
                    <a:pt x="5013" y="4336"/>
                  </a:cubicBezTo>
                  <a:cubicBezTo>
                    <a:pt x="5615" y="4086"/>
                    <a:pt x="6717" y="3935"/>
                    <a:pt x="7118" y="4537"/>
                  </a:cubicBezTo>
                  <a:cubicBezTo>
                    <a:pt x="7720" y="4838"/>
                    <a:pt x="10026" y="5138"/>
                    <a:pt x="11053" y="4537"/>
                  </a:cubicBezTo>
                  <a:lnTo>
                    <a:pt x="11053" y="4011"/>
                  </a:lnTo>
                  <a:cubicBezTo>
                    <a:pt x="11680" y="3409"/>
                    <a:pt x="11053" y="377"/>
                    <a:pt x="11053" y="37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26"/>
            <p:cNvSpPr/>
            <p:nvPr/>
          </p:nvSpPr>
          <p:spPr>
            <a:xfrm>
              <a:off x="4041500" y="3283875"/>
              <a:ext cx="281975" cy="953025"/>
            </a:xfrm>
            <a:custGeom>
              <a:avLst/>
              <a:gdLst/>
              <a:ahLst/>
              <a:cxnLst/>
              <a:rect l="l" t="t" r="r" b="b"/>
              <a:pathLst>
                <a:path w="11279" h="38121" extrusionOk="0">
                  <a:moveTo>
                    <a:pt x="9976" y="0"/>
                  </a:moveTo>
                  <a:cubicBezTo>
                    <a:pt x="11279" y="6742"/>
                    <a:pt x="6592" y="14111"/>
                    <a:pt x="6993" y="19549"/>
                  </a:cubicBezTo>
                  <a:cubicBezTo>
                    <a:pt x="7494" y="27018"/>
                    <a:pt x="7795" y="30276"/>
                    <a:pt x="8547" y="36341"/>
                  </a:cubicBezTo>
                  <a:cubicBezTo>
                    <a:pt x="8547" y="36341"/>
                    <a:pt x="5540" y="38121"/>
                    <a:pt x="3309" y="36066"/>
                  </a:cubicBezTo>
                  <a:cubicBezTo>
                    <a:pt x="1003" y="24186"/>
                    <a:pt x="1" y="22055"/>
                    <a:pt x="327" y="27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26"/>
            <p:cNvSpPr/>
            <p:nvPr/>
          </p:nvSpPr>
          <p:spPr>
            <a:xfrm>
              <a:off x="3796525" y="2397900"/>
              <a:ext cx="266300" cy="388500"/>
            </a:xfrm>
            <a:custGeom>
              <a:avLst/>
              <a:gdLst/>
              <a:ahLst/>
              <a:cxnLst/>
              <a:rect l="l" t="t" r="r" b="b"/>
              <a:pathLst>
                <a:path w="10652" h="15540" extrusionOk="0">
                  <a:moveTo>
                    <a:pt x="1354" y="4462"/>
                  </a:moveTo>
                  <a:cubicBezTo>
                    <a:pt x="0" y="6016"/>
                    <a:pt x="1128" y="12432"/>
                    <a:pt x="3008" y="13985"/>
                  </a:cubicBezTo>
                  <a:cubicBezTo>
                    <a:pt x="4887" y="15539"/>
                    <a:pt x="6441" y="14988"/>
                    <a:pt x="8070" y="13584"/>
                  </a:cubicBezTo>
                  <a:cubicBezTo>
                    <a:pt x="9699" y="12206"/>
                    <a:pt x="10652" y="8772"/>
                    <a:pt x="10276" y="6166"/>
                  </a:cubicBezTo>
                  <a:cubicBezTo>
                    <a:pt x="9725" y="2632"/>
                    <a:pt x="5163" y="0"/>
                    <a:pt x="1354" y="446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26"/>
            <p:cNvSpPr/>
            <p:nvPr/>
          </p:nvSpPr>
          <p:spPr>
            <a:xfrm>
              <a:off x="3785875" y="2426100"/>
              <a:ext cx="286350" cy="335850"/>
            </a:xfrm>
            <a:custGeom>
              <a:avLst/>
              <a:gdLst/>
              <a:ahLst/>
              <a:cxnLst/>
              <a:rect l="l" t="t" r="r" b="b"/>
              <a:pathLst>
                <a:path w="11454" h="13434" extrusionOk="0">
                  <a:moveTo>
                    <a:pt x="1303" y="3985"/>
                  </a:moveTo>
                  <a:cubicBezTo>
                    <a:pt x="1303" y="3985"/>
                    <a:pt x="1028" y="4662"/>
                    <a:pt x="1178" y="5815"/>
                  </a:cubicBezTo>
                  <a:cubicBezTo>
                    <a:pt x="1353" y="6943"/>
                    <a:pt x="1754" y="7569"/>
                    <a:pt x="1955" y="8096"/>
                  </a:cubicBezTo>
                  <a:cubicBezTo>
                    <a:pt x="2181" y="8622"/>
                    <a:pt x="2105" y="8998"/>
                    <a:pt x="2331" y="9198"/>
                  </a:cubicBezTo>
                  <a:cubicBezTo>
                    <a:pt x="2556" y="9399"/>
                    <a:pt x="2506" y="7720"/>
                    <a:pt x="3033" y="7294"/>
                  </a:cubicBezTo>
                  <a:cubicBezTo>
                    <a:pt x="3559" y="6893"/>
                    <a:pt x="4336" y="8697"/>
                    <a:pt x="3258" y="9825"/>
                  </a:cubicBezTo>
                  <a:cubicBezTo>
                    <a:pt x="3108" y="10953"/>
                    <a:pt x="4536" y="12807"/>
                    <a:pt x="5063" y="13133"/>
                  </a:cubicBezTo>
                  <a:cubicBezTo>
                    <a:pt x="5614" y="13434"/>
                    <a:pt x="7795" y="13083"/>
                    <a:pt x="9148" y="11755"/>
                  </a:cubicBezTo>
                  <a:cubicBezTo>
                    <a:pt x="10501" y="10401"/>
                    <a:pt x="10802" y="8271"/>
                    <a:pt x="11128" y="5464"/>
                  </a:cubicBezTo>
                  <a:cubicBezTo>
                    <a:pt x="11454" y="2682"/>
                    <a:pt x="9374" y="1780"/>
                    <a:pt x="9374" y="1780"/>
                  </a:cubicBezTo>
                  <a:cubicBezTo>
                    <a:pt x="9323" y="0"/>
                    <a:pt x="3409" y="476"/>
                    <a:pt x="1278" y="1429"/>
                  </a:cubicBezTo>
                  <a:cubicBezTo>
                    <a:pt x="0" y="2055"/>
                    <a:pt x="1303" y="3985"/>
                    <a:pt x="1303" y="398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26"/>
            <p:cNvSpPr/>
            <p:nvPr/>
          </p:nvSpPr>
          <p:spPr>
            <a:xfrm>
              <a:off x="3418075" y="3327725"/>
              <a:ext cx="196750" cy="73325"/>
            </a:xfrm>
            <a:custGeom>
              <a:avLst/>
              <a:gdLst/>
              <a:ahLst/>
              <a:cxnLst/>
              <a:rect l="l" t="t" r="r" b="b"/>
              <a:pathLst>
                <a:path w="7870" h="2933" extrusionOk="0">
                  <a:moveTo>
                    <a:pt x="7870" y="1956"/>
                  </a:moveTo>
                  <a:cubicBezTo>
                    <a:pt x="7870" y="1956"/>
                    <a:pt x="7519" y="2081"/>
                    <a:pt x="6642" y="2457"/>
                  </a:cubicBezTo>
                  <a:cubicBezTo>
                    <a:pt x="5790" y="2808"/>
                    <a:pt x="3935" y="2933"/>
                    <a:pt x="2757" y="2758"/>
                  </a:cubicBezTo>
                  <a:cubicBezTo>
                    <a:pt x="1604" y="2557"/>
                    <a:pt x="0" y="2306"/>
                    <a:pt x="326" y="1880"/>
                  </a:cubicBezTo>
                  <a:cubicBezTo>
                    <a:pt x="627" y="1454"/>
                    <a:pt x="6466" y="1"/>
                    <a:pt x="6717" y="126"/>
                  </a:cubicBezTo>
                  <a:cubicBezTo>
                    <a:pt x="6968" y="226"/>
                    <a:pt x="7870" y="1956"/>
                    <a:pt x="7870" y="195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26"/>
            <p:cNvSpPr/>
            <p:nvPr/>
          </p:nvSpPr>
          <p:spPr>
            <a:xfrm>
              <a:off x="3781475" y="4275725"/>
              <a:ext cx="291375" cy="127850"/>
            </a:xfrm>
            <a:custGeom>
              <a:avLst/>
              <a:gdLst/>
              <a:ahLst/>
              <a:cxnLst/>
              <a:rect l="l" t="t" r="r" b="b"/>
              <a:pathLst>
                <a:path w="11655" h="5114" extrusionOk="0">
                  <a:moveTo>
                    <a:pt x="11053" y="352"/>
                  </a:moveTo>
                  <a:lnTo>
                    <a:pt x="7093" y="1"/>
                  </a:lnTo>
                  <a:cubicBezTo>
                    <a:pt x="7093" y="1"/>
                    <a:pt x="4562" y="702"/>
                    <a:pt x="3083" y="928"/>
                  </a:cubicBezTo>
                  <a:cubicBezTo>
                    <a:pt x="1580" y="1128"/>
                    <a:pt x="502" y="878"/>
                    <a:pt x="151" y="1429"/>
                  </a:cubicBezTo>
                  <a:cubicBezTo>
                    <a:pt x="76" y="1504"/>
                    <a:pt x="51" y="1630"/>
                    <a:pt x="76" y="1780"/>
                  </a:cubicBezTo>
                  <a:lnTo>
                    <a:pt x="76" y="1780"/>
                  </a:lnTo>
                  <a:cubicBezTo>
                    <a:pt x="76" y="1780"/>
                    <a:pt x="76" y="1780"/>
                    <a:pt x="76" y="1780"/>
                  </a:cubicBezTo>
                  <a:cubicBezTo>
                    <a:pt x="76" y="1780"/>
                    <a:pt x="76" y="1805"/>
                    <a:pt x="76" y="1805"/>
                  </a:cubicBezTo>
                  <a:cubicBezTo>
                    <a:pt x="1" y="2582"/>
                    <a:pt x="677" y="3334"/>
                    <a:pt x="1078" y="3610"/>
                  </a:cubicBezTo>
                  <a:cubicBezTo>
                    <a:pt x="1855" y="4186"/>
                    <a:pt x="2707" y="4512"/>
                    <a:pt x="5013" y="4311"/>
                  </a:cubicBezTo>
                  <a:cubicBezTo>
                    <a:pt x="5615" y="4086"/>
                    <a:pt x="6692" y="3910"/>
                    <a:pt x="7093" y="4512"/>
                  </a:cubicBezTo>
                  <a:cubicBezTo>
                    <a:pt x="7695" y="4813"/>
                    <a:pt x="10026" y="5113"/>
                    <a:pt x="11053" y="4512"/>
                  </a:cubicBezTo>
                  <a:lnTo>
                    <a:pt x="11053" y="4011"/>
                  </a:lnTo>
                  <a:cubicBezTo>
                    <a:pt x="11655" y="3384"/>
                    <a:pt x="11053" y="352"/>
                    <a:pt x="11053" y="35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26"/>
            <p:cNvSpPr/>
            <p:nvPr/>
          </p:nvSpPr>
          <p:spPr>
            <a:xfrm>
              <a:off x="3895525" y="3326475"/>
              <a:ext cx="330850" cy="1037625"/>
            </a:xfrm>
            <a:custGeom>
              <a:avLst/>
              <a:gdLst/>
              <a:ahLst/>
              <a:cxnLst/>
              <a:rect l="l" t="t" r="r" b="b"/>
              <a:pathLst>
                <a:path w="13234" h="41505" extrusionOk="0">
                  <a:moveTo>
                    <a:pt x="12807" y="1"/>
                  </a:moveTo>
                  <a:cubicBezTo>
                    <a:pt x="13233" y="6868"/>
                    <a:pt x="7619" y="14387"/>
                    <a:pt x="7293" y="19925"/>
                  </a:cubicBezTo>
                  <a:cubicBezTo>
                    <a:pt x="6842" y="27545"/>
                    <a:pt x="6817" y="32908"/>
                    <a:pt x="6817" y="39098"/>
                  </a:cubicBezTo>
                  <a:cubicBezTo>
                    <a:pt x="6817" y="39098"/>
                    <a:pt x="1754" y="41504"/>
                    <a:pt x="1529" y="37795"/>
                  </a:cubicBezTo>
                  <a:cubicBezTo>
                    <a:pt x="777" y="25665"/>
                    <a:pt x="0" y="22482"/>
                    <a:pt x="3133" y="276"/>
                  </a:cubicBezTo>
                  <a:close/>
                </a:path>
              </a:pathLst>
            </a:custGeom>
            <a:solidFill>
              <a:srgbClr val="EC82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26"/>
            <p:cNvSpPr/>
            <p:nvPr/>
          </p:nvSpPr>
          <p:spPr>
            <a:xfrm>
              <a:off x="3812800" y="2644150"/>
              <a:ext cx="497525" cy="817700"/>
            </a:xfrm>
            <a:custGeom>
              <a:avLst/>
              <a:gdLst/>
              <a:ahLst/>
              <a:cxnLst/>
              <a:rect l="l" t="t" r="r" b="b"/>
              <a:pathLst>
                <a:path w="19901" h="32708" extrusionOk="0">
                  <a:moveTo>
                    <a:pt x="2883" y="5263"/>
                  </a:moveTo>
                  <a:cubicBezTo>
                    <a:pt x="5690" y="3860"/>
                    <a:pt x="10277" y="0"/>
                    <a:pt x="14011" y="5038"/>
                  </a:cubicBezTo>
                  <a:cubicBezTo>
                    <a:pt x="17520" y="9775"/>
                    <a:pt x="18973" y="23985"/>
                    <a:pt x="19374" y="26817"/>
                  </a:cubicBezTo>
                  <a:cubicBezTo>
                    <a:pt x="19901" y="30652"/>
                    <a:pt x="9224" y="32707"/>
                    <a:pt x="6843" y="32607"/>
                  </a:cubicBezTo>
                  <a:cubicBezTo>
                    <a:pt x="6292" y="32582"/>
                    <a:pt x="5966" y="32331"/>
                    <a:pt x="5815" y="31805"/>
                  </a:cubicBezTo>
                  <a:cubicBezTo>
                    <a:pt x="5615" y="31103"/>
                    <a:pt x="6191" y="30602"/>
                    <a:pt x="6041" y="29950"/>
                  </a:cubicBezTo>
                  <a:cubicBezTo>
                    <a:pt x="5941" y="29574"/>
                    <a:pt x="5690" y="29273"/>
                    <a:pt x="5464" y="28973"/>
                  </a:cubicBezTo>
                  <a:cubicBezTo>
                    <a:pt x="5239" y="28672"/>
                    <a:pt x="5013" y="28371"/>
                    <a:pt x="4963" y="27995"/>
                  </a:cubicBezTo>
                  <a:cubicBezTo>
                    <a:pt x="4863" y="27369"/>
                    <a:pt x="5239" y="26792"/>
                    <a:pt x="5314" y="26191"/>
                  </a:cubicBezTo>
                  <a:cubicBezTo>
                    <a:pt x="5364" y="25740"/>
                    <a:pt x="5239" y="25288"/>
                    <a:pt x="5139" y="24862"/>
                  </a:cubicBezTo>
                  <a:cubicBezTo>
                    <a:pt x="4161" y="21253"/>
                    <a:pt x="2482" y="17920"/>
                    <a:pt x="1530" y="14286"/>
                  </a:cubicBezTo>
                  <a:cubicBezTo>
                    <a:pt x="903" y="11805"/>
                    <a:pt x="1" y="7920"/>
                    <a:pt x="2031" y="5865"/>
                  </a:cubicBezTo>
                  <a:cubicBezTo>
                    <a:pt x="2231" y="5664"/>
                    <a:pt x="2582" y="5338"/>
                    <a:pt x="2883" y="5263"/>
                  </a:cubicBez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26"/>
            <p:cNvSpPr/>
            <p:nvPr/>
          </p:nvSpPr>
          <p:spPr>
            <a:xfrm>
              <a:off x="3567200" y="2752525"/>
              <a:ext cx="406650" cy="625350"/>
            </a:xfrm>
            <a:custGeom>
              <a:avLst/>
              <a:gdLst/>
              <a:ahLst/>
              <a:cxnLst/>
              <a:rect l="l" t="t" r="r" b="b"/>
              <a:pathLst>
                <a:path w="16266" h="25014" extrusionOk="0">
                  <a:moveTo>
                    <a:pt x="10978" y="2833"/>
                  </a:moveTo>
                  <a:cubicBezTo>
                    <a:pt x="8697" y="10001"/>
                    <a:pt x="8496" y="13560"/>
                    <a:pt x="6291" y="16392"/>
                  </a:cubicBezTo>
                  <a:cubicBezTo>
                    <a:pt x="6115" y="16593"/>
                    <a:pt x="0" y="23134"/>
                    <a:pt x="0" y="23134"/>
                  </a:cubicBezTo>
                  <a:cubicBezTo>
                    <a:pt x="0" y="23134"/>
                    <a:pt x="827" y="24638"/>
                    <a:pt x="2958" y="25014"/>
                  </a:cubicBezTo>
                  <a:cubicBezTo>
                    <a:pt x="6366" y="23560"/>
                    <a:pt x="10251" y="18197"/>
                    <a:pt x="11278" y="17019"/>
                  </a:cubicBezTo>
                  <a:cubicBezTo>
                    <a:pt x="11880" y="16367"/>
                    <a:pt x="15238" y="10176"/>
                    <a:pt x="15765" y="7044"/>
                  </a:cubicBezTo>
                  <a:cubicBezTo>
                    <a:pt x="16266" y="3886"/>
                    <a:pt x="11905" y="1"/>
                    <a:pt x="10978" y="2833"/>
                  </a:cubicBez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26"/>
            <p:cNvSpPr/>
            <p:nvPr/>
          </p:nvSpPr>
          <p:spPr>
            <a:xfrm>
              <a:off x="3483225" y="2283225"/>
              <a:ext cx="456800" cy="264450"/>
            </a:xfrm>
            <a:custGeom>
              <a:avLst/>
              <a:gdLst/>
              <a:ahLst/>
              <a:cxnLst/>
              <a:rect l="l" t="t" r="r" b="b"/>
              <a:pathLst>
                <a:path w="18272" h="10578" extrusionOk="0">
                  <a:moveTo>
                    <a:pt x="17871" y="3660"/>
                  </a:moveTo>
                  <a:lnTo>
                    <a:pt x="11530" y="1"/>
                  </a:lnTo>
                  <a:lnTo>
                    <a:pt x="828" y="6191"/>
                  </a:lnTo>
                  <a:lnTo>
                    <a:pt x="1" y="6292"/>
                  </a:lnTo>
                  <a:lnTo>
                    <a:pt x="1" y="6517"/>
                  </a:lnTo>
                  <a:cubicBezTo>
                    <a:pt x="1" y="6592"/>
                    <a:pt x="26" y="6668"/>
                    <a:pt x="126" y="6718"/>
                  </a:cubicBezTo>
                  <a:lnTo>
                    <a:pt x="6567" y="10452"/>
                  </a:lnTo>
                  <a:cubicBezTo>
                    <a:pt x="6768" y="10577"/>
                    <a:pt x="7119" y="10552"/>
                    <a:pt x="7344" y="10427"/>
                  </a:cubicBezTo>
                  <a:lnTo>
                    <a:pt x="18071" y="4237"/>
                  </a:lnTo>
                  <a:cubicBezTo>
                    <a:pt x="18196" y="4161"/>
                    <a:pt x="18272" y="4036"/>
                    <a:pt x="18246" y="3961"/>
                  </a:cubicBezTo>
                  <a:lnTo>
                    <a:pt x="18246" y="3610"/>
                  </a:ln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26"/>
            <p:cNvSpPr/>
            <p:nvPr/>
          </p:nvSpPr>
          <p:spPr>
            <a:xfrm>
              <a:off x="3483225" y="2273850"/>
              <a:ext cx="458050" cy="264425"/>
            </a:xfrm>
            <a:custGeom>
              <a:avLst/>
              <a:gdLst/>
              <a:ahLst/>
              <a:cxnLst/>
              <a:rect l="l" t="t" r="r" b="b"/>
              <a:pathLst>
                <a:path w="18322" h="10577" extrusionOk="0">
                  <a:moveTo>
                    <a:pt x="18071" y="4261"/>
                  </a:moveTo>
                  <a:lnTo>
                    <a:pt x="7344" y="10451"/>
                  </a:lnTo>
                  <a:cubicBezTo>
                    <a:pt x="7119" y="10577"/>
                    <a:pt x="6768" y="10577"/>
                    <a:pt x="6567" y="10476"/>
                  </a:cubicBezTo>
                  <a:lnTo>
                    <a:pt x="1" y="6667"/>
                  </a:lnTo>
                  <a:lnTo>
                    <a:pt x="11530" y="0"/>
                  </a:lnTo>
                  <a:lnTo>
                    <a:pt x="18121" y="3810"/>
                  </a:lnTo>
                  <a:cubicBezTo>
                    <a:pt x="18322" y="3935"/>
                    <a:pt x="18297" y="4110"/>
                    <a:pt x="18071" y="426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26"/>
            <p:cNvSpPr/>
            <p:nvPr/>
          </p:nvSpPr>
          <p:spPr>
            <a:xfrm>
              <a:off x="3483225" y="2273850"/>
              <a:ext cx="458050" cy="264425"/>
            </a:xfrm>
            <a:custGeom>
              <a:avLst/>
              <a:gdLst/>
              <a:ahLst/>
              <a:cxnLst/>
              <a:rect l="l" t="t" r="r" b="b"/>
              <a:pathLst>
                <a:path w="18322" h="10577" extrusionOk="0">
                  <a:moveTo>
                    <a:pt x="18071" y="4261"/>
                  </a:moveTo>
                  <a:lnTo>
                    <a:pt x="7344" y="10451"/>
                  </a:lnTo>
                  <a:cubicBezTo>
                    <a:pt x="7119" y="10577"/>
                    <a:pt x="6768" y="10577"/>
                    <a:pt x="6567" y="10476"/>
                  </a:cubicBezTo>
                  <a:lnTo>
                    <a:pt x="1" y="6667"/>
                  </a:lnTo>
                  <a:lnTo>
                    <a:pt x="11530" y="0"/>
                  </a:lnTo>
                  <a:lnTo>
                    <a:pt x="18121" y="3810"/>
                  </a:lnTo>
                  <a:cubicBezTo>
                    <a:pt x="18322" y="3935"/>
                    <a:pt x="18297" y="4110"/>
                    <a:pt x="18071" y="426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26"/>
            <p:cNvSpPr/>
            <p:nvPr/>
          </p:nvSpPr>
          <p:spPr>
            <a:xfrm>
              <a:off x="3580975" y="2332725"/>
              <a:ext cx="339000" cy="196150"/>
            </a:xfrm>
            <a:custGeom>
              <a:avLst/>
              <a:gdLst/>
              <a:ahLst/>
              <a:cxnLst/>
              <a:rect l="l" t="t" r="r" b="b"/>
              <a:pathLst>
                <a:path w="13560" h="7846" extrusionOk="0">
                  <a:moveTo>
                    <a:pt x="13560" y="1805"/>
                  </a:moveTo>
                  <a:lnTo>
                    <a:pt x="3133" y="7846"/>
                  </a:lnTo>
                  <a:lnTo>
                    <a:pt x="1" y="6041"/>
                  </a:lnTo>
                  <a:lnTo>
                    <a:pt x="10452" y="1"/>
                  </a:ln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26"/>
            <p:cNvSpPr/>
            <p:nvPr/>
          </p:nvSpPr>
          <p:spPr>
            <a:xfrm>
              <a:off x="3626725" y="2346525"/>
              <a:ext cx="110925" cy="63925"/>
            </a:xfrm>
            <a:custGeom>
              <a:avLst/>
              <a:gdLst/>
              <a:ahLst/>
              <a:cxnLst/>
              <a:rect l="l" t="t" r="r" b="b"/>
              <a:pathLst>
                <a:path w="4437" h="2557" extrusionOk="0">
                  <a:moveTo>
                    <a:pt x="4286" y="1028"/>
                  </a:moveTo>
                  <a:lnTo>
                    <a:pt x="1805" y="2456"/>
                  </a:lnTo>
                  <a:cubicBezTo>
                    <a:pt x="1654" y="2532"/>
                    <a:pt x="1454" y="2557"/>
                    <a:pt x="1328" y="2482"/>
                  </a:cubicBezTo>
                  <a:lnTo>
                    <a:pt x="125" y="1805"/>
                  </a:lnTo>
                  <a:cubicBezTo>
                    <a:pt x="0" y="1730"/>
                    <a:pt x="25" y="1604"/>
                    <a:pt x="151" y="1529"/>
                  </a:cubicBezTo>
                  <a:lnTo>
                    <a:pt x="2657" y="75"/>
                  </a:lnTo>
                  <a:cubicBezTo>
                    <a:pt x="2782" y="0"/>
                    <a:pt x="3008" y="0"/>
                    <a:pt x="3133" y="50"/>
                  </a:cubicBezTo>
                  <a:lnTo>
                    <a:pt x="4311" y="752"/>
                  </a:lnTo>
                  <a:cubicBezTo>
                    <a:pt x="4436" y="827"/>
                    <a:pt x="4436" y="953"/>
                    <a:pt x="4286" y="1028"/>
                  </a:cubicBez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26"/>
            <p:cNvSpPr/>
            <p:nvPr/>
          </p:nvSpPr>
          <p:spPr>
            <a:xfrm>
              <a:off x="3169950" y="2040750"/>
              <a:ext cx="442375" cy="429850"/>
            </a:xfrm>
            <a:custGeom>
              <a:avLst/>
              <a:gdLst/>
              <a:ahLst/>
              <a:cxnLst/>
              <a:rect l="l" t="t" r="r" b="b"/>
              <a:pathLst>
                <a:path w="17695" h="17194" extrusionOk="0">
                  <a:moveTo>
                    <a:pt x="3810" y="953"/>
                  </a:moveTo>
                  <a:cubicBezTo>
                    <a:pt x="6692" y="2357"/>
                    <a:pt x="6943" y="10778"/>
                    <a:pt x="9148" y="12883"/>
                  </a:cubicBezTo>
                  <a:cubicBezTo>
                    <a:pt x="10376" y="14061"/>
                    <a:pt x="15339" y="13134"/>
                    <a:pt x="17043" y="13159"/>
                  </a:cubicBezTo>
                  <a:cubicBezTo>
                    <a:pt x="17695" y="14637"/>
                    <a:pt x="16792" y="16442"/>
                    <a:pt x="16792" y="16442"/>
                  </a:cubicBezTo>
                  <a:cubicBezTo>
                    <a:pt x="7344" y="16918"/>
                    <a:pt x="6216" y="17194"/>
                    <a:pt x="3810" y="12607"/>
                  </a:cubicBezTo>
                  <a:cubicBezTo>
                    <a:pt x="1930" y="9023"/>
                    <a:pt x="0" y="1"/>
                    <a:pt x="3810" y="95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26"/>
            <p:cNvSpPr/>
            <p:nvPr/>
          </p:nvSpPr>
          <p:spPr>
            <a:xfrm>
              <a:off x="3453775" y="1955550"/>
              <a:ext cx="303300" cy="409800"/>
            </a:xfrm>
            <a:custGeom>
              <a:avLst/>
              <a:gdLst/>
              <a:ahLst/>
              <a:cxnLst/>
              <a:rect l="l" t="t" r="r" b="b"/>
              <a:pathLst>
                <a:path w="12132" h="16392" extrusionOk="0">
                  <a:moveTo>
                    <a:pt x="11480" y="14161"/>
                  </a:moveTo>
                  <a:cubicBezTo>
                    <a:pt x="8948" y="12907"/>
                    <a:pt x="8397" y="11905"/>
                    <a:pt x="7169" y="10827"/>
                  </a:cubicBezTo>
                  <a:cubicBezTo>
                    <a:pt x="4963" y="8897"/>
                    <a:pt x="4111" y="1253"/>
                    <a:pt x="2282" y="276"/>
                  </a:cubicBezTo>
                  <a:cubicBezTo>
                    <a:pt x="1079" y="0"/>
                    <a:pt x="452" y="577"/>
                    <a:pt x="201" y="1579"/>
                  </a:cubicBezTo>
                  <a:cubicBezTo>
                    <a:pt x="151" y="1780"/>
                    <a:pt x="126" y="2005"/>
                    <a:pt x="101" y="2256"/>
                  </a:cubicBezTo>
                  <a:cubicBezTo>
                    <a:pt x="1" y="3509"/>
                    <a:pt x="327" y="5188"/>
                    <a:pt x="853" y="6767"/>
                  </a:cubicBezTo>
                  <a:cubicBezTo>
                    <a:pt x="1279" y="8095"/>
                    <a:pt x="1855" y="9374"/>
                    <a:pt x="2457" y="10276"/>
                  </a:cubicBezTo>
                  <a:cubicBezTo>
                    <a:pt x="2958" y="11028"/>
                    <a:pt x="3409" y="11704"/>
                    <a:pt x="3911" y="12306"/>
                  </a:cubicBezTo>
                  <a:cubicBezTo>
                    <a:pt x="5164" y="13810"/>
                    <a:pt x="6768" y="15038"/>
                    <a:pt x="10327" y="16391"/>
                  </a:cubicBezTo>
                  <a:cubicBezTo>
                    <a:pt x="10327" y="16391"/>
                    <a:pt x="12131" y="15539"/>
                    <a:pt x="11480" y="1416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26"/>
            <p:cNvSpPr/>
            <p:nvPr/>
          </p:nvSpPr>
          <p:spPr>
            <a:xfrm>
              <a:off x="3706925" y="2317700"/>
              <a:ext cx="142875" cy="124075"/>
            </a:xfrm>
            <a:custGeom>
              <a:avLst/>
              <a:gdLst/>
              <a:ahLst/>
              <a:cxnLst/>
              <a:rect l="l" t="t" r="r" b="b"/>
              <a:pathLst>
                <a:path w="5715" h="4963" extrusionOk="0">
                  <a:moveTo>
                    <a:pt x="326" y="1629"/>
                  </a:moveTo>
                  <a:cubicBezTo>
                    <a:pt x="376" y="1780"/>
                    <a:pt x="877" y="2331"/>
                    <a:pt x="1303" y="2807"/>
                  </a:cubicBezTo>
                  <a:cubicBezTo>
                    <a:pt x="1755" y="3309"/>
                    <a:pt x="2431" y="4161"/>
                    <a:pt x="2657" y="3960"/>
                  </a:cubicBezTo>
                  <a:cubicBezTo>
                    <a:pt x="2882" y="3760"/>
                    <a:pt x="2456" y="2908"/>
                    <a:pt x="2456" y="2908"/>
                  </a:cubicBezTo>
                  <a:cubicBezTo>
                    <a:pt x="2456" y="2908"/>
                    <a:pt x="3760" y="4136"/>
                    <a:pt x="3985" y="4537"/>
                  </a:cubicBezTo>
                  <a:cubicBezTo>
                    <a:pt x="4211" y="4963"/>
                    <a:pt x="4085" y="3760"/>
                    <a:pt x="3760" y="3208"/>
                  </a:cubicBezTo>
                  <a:cubicBezTo>
                    <a:pt x="4587" y="4487"/>
                    <a:pt x="4787" y="4762"/>
                    <a:pt x="4837" y="4437"/>
                  </a:cubicBezTo>
                  <a:cubicBezTo>
                    <a:pt x="4912" y="4136"/>
                    <a:pt x="4211" y="2431"/>
                    <a:pt x="4311" y="2582"/>
                  </a:cubicBezTo>
                  <a:cubicBezTo>
                    <a:pt x="5263" y="4036"/>
                    <a:pt x="5639" y="4236"/>
                    <a:pt x="5539" y="3559"/>
                  </a:cubicBezTo>
                  <a:cubicBezTo>
                    <a:pt x="5439" y="2908"/>
                    <a:pt x="4511" y="1780"/>
                    <a:pt x="3935" y="1454"/>
                  </a:cubicBezTo>
                  <a:cubicBezTo>
                    <a:pt x="5614" y="2532"/>
                    <a:pt x="5714" y="2431"/>
                    <a:pt x="5313" y="1930"/>
                  </a:cubicBezTo>
                  <a:cubicBezTo>
                    <a:pt x="4887" y="1454"/>
                    <a:pt x="3359" y="276"/>
                    <a:pt x="1303" y="0"/>
                  </a:cubicBezTo>
                  <a:cubicBezTo>
                    <a:pt x="0" y="1228"/>
                    <a:pt x="326" y="1629"/>
                    <a:pt x="326" y="162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26"/>
            <p:cNvSpPr/>
            <p:nvPr/>
          </p:nvSpPr>
          <p:spPr>
            <a:xfrm>
              <a:off x="3575975" y="2368450"/>
              <a:ext cx="183600" cy="92750"/>
            </a:xfrm>
            <a:custGeom>
              <a:avLst/>
              <a:gdLst/>
              <a:ahLst/>
              <a:cxnLst/>
              <a:rect l="l" t="t" r="r" b="b"/>
              <a:pathLst>
                <a:path w="7344" h="3710" extrusionOk="0">
                  <a:moveTo>
                    <a:pt x="6667" y="2231"/>
                  </a:moveTo>
                  <a:cubicBezTo>
                    <a:pt x="6115" y="1404"/>
                    <a:pt x="5338" y="452"/>
                    <a:pt x="4361" y="176"/>
                  </a:cubicBezTo>
                  <a:cubicBezTo>
                    <a:pt x="3659" y="0"/>
                    <a:pt x="2932" y="126"/>
                    <a:pt x="2231" y="351"/>
                  </a:cubicBezTo>
                  <a:cubicBezTo>
                    <a:pt x="1704" y="527"/>
                    <a:pt x="902" y="602"/>
                    <a:pt x="376" y="853"/>
                  </a:cubicBezTo>
                  <a:cubicBezTo>
                    <a:pt x="125" y="1479"/>
                    <a:pt x="0" y="2056"/>
                    <a:pt x="0" y="2607"/>
                  </a:cubicBezTo>
                  <a:cubicBezTo>
                    <a:pt x="100" y="2657"/>
                    <a:pt x="226" y="2682"/>
                    <a:pt x="376" y="2707"/>
                  </a:cubicBezTo>
                  <a:cubicBezTo>
                    <a:pt x="927" y="2757"/>
                    <a:pt x="1529" y="2958"/>
                    <a:pt x="2105" y="2958"/>
                  </a:cubicBezTo>
                  <a:cubicBezTo>
                    <a:pt x="2481" y="2933"/>
                    <a:pt x="3108" y="3058"/>
                    <a:pt x="3459" y="2958"/>
                  </a:cubicBezTo>
                  <a:cubicBezTo>
                    <a:pt x="3308" y="3008"/>
                    <a:pt x="3158" y="3058"/>
                    <a:pt x="3133" y="3209"/>
                  </a:cubicBezTo>
                  <a:cubicBezTo>
                    <a:pt x="3108" y="3334"/>
                    <a:pt x="3208" y="3459"/>
                    <a:pt x="3333" y="3484"/>
                  </a:cubicBezTo>
                  <a:cubicBezTo>
                    <a:pt x="4186" y="3710"/>
                    <a:pt x="4937" y="2682"/>
                    <a:pt x="5439" y="2206"/>
                  </a:cubicBezTo>
                  <a:cubicBezTo>
                    <a:pt x="5389" y="2256"/>
                    <a:pt x="7343" y="3309"/>
                    <a:pt x="6667" y="223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26"/>
            <p:cNvSpPr/>
            <p:nvPr/>
          </p:nvSpPr>
          <p:spPr>
            <a:xfrm>
              <a:off x="3403025" y="1729975"/>
              <a:ext cx="146650" cy="272575"/>
            </a:xfrm>
            <a:custGeom>
              <a:avLst/>
              <a:gdLst/>
              <a:ahLst/>
              <a:cxnLst/>
              <a:rect l="l" t="t" r="r" b="b"/>
              <a:pathLst>
                <a:path w="5866" h="10903" extrusionOk="0">
                  <a:moveTo>
                    <a:pt x="4687" y="903"/>
                  </a:moveTo>
                  <a:cubicBezTo>
                    <a:pt x="4687" y="928"/>
                    <a:pt x="4713" y="928"/>
                    <a:pt x="4713" y="953"/>
                  </a:cubicBezTo>
                  <a:cubicBezTo>
                    <a:pt x="5063" y="1529"/>
                    <a:pt x="5114" y="2256"/>
                    <a:pt x="5063" y="2933"/>
                  </a:cubicBezTo>
                  <a:cubicBezTo>
                    <a:pt x="4988" y="4161"/>
                    <a:pt x="4161" y="5665"/>
                    <a:pt x="4738" y="6868"/>
                  </a:cubicBezTo>
                  <a:cubicBezTo>
                    <a:pt x="4988" y="7369"/>
                    <a:pt x="5489" y="7720"/>
                    <a:pt x="5665" y="8271"/>
                  </a:cubicBezTo>
                  <a:cubicBezTo>
                    <a:pt x="5865" y="9023"/>
                    <a:pt x="5339" y="9775"/>
                    <a:pt x="4687" y="10201"/>
                  </a:cubicBezTo>
                  <a:cubicBezTo>
                    <a:pt x="3860" y="10727"/>
                    <a:pt x="2833" y="10903"/>
                    <a:pt x="1905" y="10602"/>
                  </a:cubicBezTo>
                  <a:cubicBezTo>
                    <a:pt x="1003" y="10301"/>
                    <a:pt x="251" y="9449"/>
                    <a:pt x="151" y="8497"/>
                  </a:cubicBezTo>
                  <a:cubicBezTo>
                    <a:pt x="1" y="7344"/>
                    <a:pt x="728" y="6266"/>
                    <a:pt x="1379" y="5289"/>
                  </a:cubicBezTo>
                  <a:cubicBezTo>
                    <a:pt x="1755" y="4737"/>
                    <a:pt x="2256" y="3985"/>
                    <a:pt x="2307" y="3309"/>
                  </a:cubicBezTo>
                  <a:cubicBezTo>
                    <a:pt x="2357" y="2657"/>
                    <a:pt x="2006" y="2106"/>
                    <a:pt x="2131" y="1404"/>
                  </a:cubicBezTo>
                  <a:cubicBezTo>
                    <a:pt x="2231" y="928"/>
                    <a:pt x="2507" y="452"/>
                    <a:pt x="2983" y="251"/>
                  </a:cubicBezTo>
                  <a:cubicBezTo>
                    <a:pt x="3585" y="1"/>
                    <a:pt x="4312" y="351"/>
                    <a:pt x="4687" y="903"/>
                  </a:cubicBezTo>
                  <a:close/>
                </a:path>
              </a:pathLst>
            </a:custGeom>
            <a:solidFill>
              <a:srgbClr val="606B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26"/>
            <p:cNvSpPr/>
            <p:nvPr/>
          </p:nvSpPr>
          <p:spPr>
            <a:xfrm>
              <a:off x="3322200" y="1887875"/>
              <a:ext cx="131600" cy="177975"/>
            </a:xfrm>
            <a:custGeom>
              <a:avLst/>
              <a:gdLst/>
              <a:ahLst/>
              <a:cxnLst/>
              <a:rect l="l" t="t" r="r" b="b"/>
              <a:pathLst>
                <a:path w="5264" h="7119" extrusionOk="0">
                  <a:moveTo>
                    <a:pt x="1028" y="0"/>
                  </a:moveTo>
                  <a:cubicBezTo>
                    <a:pt x="1028" y="0"/>
                    <a:pt x="1780" y="2632"/>
                    <a:pt x="51" y="3735"/>
                  </a:cubicBezTo>
                  <a:cubicBezTo>
                    <a:pt x="1" y="4386"/>
                    <a:pt x="1830" y="7118"/>
                    <a:pt x="3660" y="6642"/>
                  </a:cubicBezTo>
                  <a:cubicBezTo>
                    <a:pt x="4712" y="6366"/>
                    <a:pt x="5264" y="4863"/>
                    <a:pt x="5264" y="4863"/>
                  </a:cubicBezTo>
                  <a:cubicBezTo>
                    <a:pt x="5164" y="3910"/>
                    <a:pt x="4612" y="1905"/>
                    <a:pt x="4612" y="190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26"/>
            <p:cNvSpPr/>
            <p:nvPr/>
          </p:nvSpPr>
          <p:spPr>
            <a:xfrm>
              <a:off x="3318450" y="1686750"/>
              <a:ext cx="195500" cy="280100"/>
            </a:xfrm>
            <a:custGeom>
              <a:avLst/>
              <a:gdLst/>
              <a:ahLst/>
              <a:cxnLst/>
              <a:rect l="l" t="t" r="r" b="b"/>
              <a:pathLst>
                <a:path w="7820" h="11204" extrusionOk="0">
                  <a:moveTo>
                    <a:pt x="7344" y="2682"/>
                  </a:moveTo>
                  <a:cubicBezTo>
                    <a:pt x="7344" y="2682"/>
                    <a:pt x="7820" y="4361"/>
                    <a:pt x="7644" y="5664"/>
                  </a:cubicBezTo>
                  <a:cubicBezTo>
                    <a:pt x="7469" y="6968"/>
                    <a:pt x="7344" y="9549"/>
                    <a:pt x="6191" y="10376"/>
                  </a:cubicBezTo>
                  <a:cubicBezTo>
                    <a:pt x="5038" y="11203"/>
                    <a:pt x="3409" y="10226"/>
                    <a:pt x="2306" y="9298"/>
                  </a:cubicBezTo>
                  <a:cubicBezTo>
                    <a:pt x="1228" y="8371"/>
                    <a:pt x="50" y="6667"/>
                    <a:pt x="25" y="4612"/>
                  </a:cubicBezTo>
                  <a:cubicBezTo>
                    <a:pt x="0" y="2532"/>
                    <a:pt x="827" y="0"/>
                    <a:pt x="3810" y="125"/>
                  </a:cubicBezTo>
                  <a:cubicBezTo>
                    <a:pt x="6792" y="251"/>
                    <a:pt x="7344" y="2682"/>
                    <a:pt x="7344" y="268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26"/>
            <p:cNvSpPr/>
            <p:nvPr/>
          </p:nvSpPr>
          <p:spPr>
            <a:xfrm>
              <a:off x="3238250" y="1676100"/>
              <a:ext cx="231225" cy="354025"/>
            </a:xfrm>
            <a:custGeom>
              <a:avLst/>
              <a:gdLst/>
              <a:ahLst/>
              <a:cxnLst/>
              <a:rect l="l" t="t" r="r" b="b"/>
              <a:pathLst>
                <a:path w="9249" h="14161" extrusionOk="0">
                  <a:moveTo>
                    <a:pt x="8471" y="1855"/>
                  </a:moveTo>
                  <a:cubicBezTo>
                    <a:pt x="9248" y="2807"/>
                    <a:pt x="8872" y="3960"/>
                    <a:pt x="7920" y="4662"/>
                  </a:cubicBezTo>
                  <a:cubicBezTo>
                    <a:pt x="7469" y="4988"/>
                    <a:pt x="6918" y="5188"/>
                    <a:pt x="6466" y="5539"/>
                  </a:cubicBezTo>
                  <a:cubicBezTo>
                    <a:pt x="6015" y="5865"/>
                    <a:pt x="5639" y="6391"/>
                    <a:pt x="5715" y="6968"/>
                  </a:cubicBezTo>
                  <a:cubicBezTo>
                    <a:pt x="5790" y="7469"/>
                    <a:pt x="6241" y="7920"/>
                    <a:pt x="6116" y="8421"/>
                  </a:cubicBezTo>
                  <a:cubicBezTo>
                    <a:pt x="6015" y="8847"/>
                    <a:pt x="5564" y="9098"/>
                    <a:pt x="5489" y="9499"/>
                  </a:cubicBezTo>
                  <a:cubicBezTo>
                    <a:pt x="5389" y="9925"/>
                    <a:pt x="5715" y="10301"/>
                    <a:pt x="5915" y="10677"/>
                  </a:cubicBezTo>
                  <a:cubicBezTo>
                    <a:pt x="6266" y="11303"/>
                    <a:pt x="6266" y="12080"/>
                    <a:pt x="5965" y="12707"/>
                  </a:cubicBezTo>
                  <a:cubicBezTo>
                    <a:pt x="5263" y="14161"/>
                    <a:pt x="3484" y="14060"/>
                    <a:pt x="2231" y="13459"/>
                  </a:cubicBezTo>
                  <a:cubicBezTo>
                    <a:pt x="902" y="12832"/>
                    <a:pt x="0" y="11328"/>
                    <a:pt x="401" y="9850"/>
                  </a:cubicBezTo>
                  <a:cubicBezTo>
                    <a:pt x="602" y="9073"/>
                    <a:pt x="1128" y="8421"/>
                    <a:pt x="1379" y="7644"/>
                  </a:cubicBezTo>
                  <a:cubicBezTo>
                    <a:pt x="1730" y="6692"/>
                    <a:pt x="1629" y="5639"/>
                    <a:pt x="1679" y="4612"/>
                  </a:cubicBezTo>
                  <a:cubicBezTo>
                    <a:pt x="1805" y="2657"/>
                    <a:pt x="3258" y="501"/>
                    <a:pt x="5314" y="201"/>
                  </a:cubicBezTo>
                  <a:cubicBezTo>
                    <a:pt x="6642" y="0"/>
                    <a:pt x="7669" y="877"/>
                    <a:pt x="8471" y="1855"/>
                  </a:cubicBezTo>
                  <a:close/>
                </a:path>
              </a:pathLst>
            </a:custGeom>
            <a:solidFill>
              <a:srgbClr val="606B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26"/>
            <p:cNvSpPr/>
            <p:nvPr/>
          </p:nvSpPr>
          <p:spPr>
            <a:xfrm>
              <a:off x="3400525" y="1664800"/>
              <a:ext cx="138500" cy="157925"/>
            </a:xfrm>
            <a:custGeom>
              <a:avLst/>
              <a:gdLst/>
              <a:ahLst/>
              <a:cxnLst/>
              <a:rect l="l" t="t" r="r" b="b"/>
              <a:pathLst>
                <a:path w="5540" h="6317" extrusionOk="0">
                  <a:moveTo>
                    <a:pt x="3008" y="1154"/>
                  </a:moveTo>
                  <a:cubicBezTo>
                    <a:pt x="2983" y="1154"/>
                    <a:pt x="2983" y="1129"/>
                    <a:pt x="2983" y="1129"/>
                  </a:cubicBezTo>
                  <a:cubicBezTo>
                    <a:pt x="2407" y="753"/>
                    <a:pt x="26" y="1"/>
                    <a:pt x="26" y="1229"/>
                  </a:cubicBezTo>
                  <a:cubicBezTo>
                    <a:pt x="0" y="2432"/>
                    <a:pt x="1780" y="3635"/>
                    <a:pt x="2707" y="4161"/>
                  </a:cubicBezTo>
                  <a:cubicBezTo>
                    <a:pt x="3133" y="4412"/>
                    <a:pt x="3559" y="4587"/>
                    <a:pt x="3935" y="4888"/>
                  </a:cubicBezTo>
                  <a:cubicBezTo>
                    <a:pt x="4412" y="5264"/>
                    <a:pt x="4462" y="5991"/>
                    <a:pt x="4888" y="6317"/>
                  </a:cubicBezTo>
                  <a:cubicBezTo>
                    <a:pt x="5539" y="5690"/>
                    <a:pt x="5389" y="4136"/>
                    <a:pt x="5113" y="3359"/>
                  </a:cubicBezTo>
                  <a:cubicBezTo>
                    <a:pt x="4762" y="2332"/>
                    <a:pt x="3860" y="1730"/>
                    <a:pt x="3008" y="1154"/>
                  </a:cubicBezTo>
                  <a:close/>
                </a:path>
              </a:pathLst>
            </a:custGeom>
            <a:solidFill>
              <a:srgbClr val="606B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26"/>
            <p:cNvSpPr/>
            <p:nvPr/>
          </p:nvSpPr>
          <p:spPr>
            <a:xfrm>
              <a:off x="3666825" y="2171075"/>
              <a:ext cx="367825" cy="364075"/>
            </a:xfrm>
            <a:custGeom>
              <a:avLst/>
              <a:gdLst/>
              <a:ahLst/>
              <a:cxnLst/>
              <a:rect l="l" t="t" r="r" b="b"/>
              <a:pathLst>
                <a:path w="14713" h="14563" extrusionOk="0">
                  <a:moveTo>
                    <a:pt x="10727" y="8372"/>
                  </a:moveTo>
                  <a:lnTo>
                    <a:pt x="0" y="14562"/>
                  </a:lnTo>
                  <a:lnTo>
                    <a:pt x="3810" y="6592"/>
                  </a:lnTo>
                  <a:cubicBezTo>
                    <a:pt x="3935" y="6342"/>
                    <a:pt x="4186" y="6041"/>
                    <a:pt x="4386" y="5916"/>
                  </a:cubicBezTo>
                  <a:lnTo>
                    <a:pt x="14461" y="101"/>
                  </a:lnTo>
                  <a:cubicBezTo>
                    <a:pt x="14662" y="1"/>
                    <a:pt x="14712" y="101"/>
                    <a:pt x="14587" y="35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26"/>
            <p:cNvSpPr/>
            <p:nvPr/>
          </p:nvSpPr>
          <p:spPr>
            <a:xfrm>
              <a:off x="2463800" y="2917950"/>
              <a:ext cx="144150" cy="42000"/>
            </a:xfrm>
            <a:custGeom>
              <a:avLst/>
              <a:gdLst/>
              <a:ahLst/>
              <a:cxnLst/>
              <a:rect l="l" t="t" r="r" b="b"/>
              <a:pathLst>
                <a:path w="5766" h="1680" extrusionOk="0">
                  <a:moveTo>
                    <a:pt x="5765" y="1680"/>
                  </a:moveTo>
                  <a:lnTo>
                    <a:pt x="5765" y="1078"/>
                  </a:lnTo>
                  <a:cubicBezTo>
                    <a:pt x="5765" y="1078"/>
                    <a:pt x="4211" y="51"/>
                    <a:pt x="2582" y="26"/>
                  </a:cubicBezTo>
                  <a:cubicBezTo>
                    <a:pt x="953" y="1"/>
                    <a:pt x="201" y="377"/>
                    <a:pt x="126" y="577"/>
                  </a:cubicBezTo>
                  <a:cubicBezTo>
                    <a:pt x="76" y="752"/>
                    <a:pt x="1" y="1329"/>
                    <a:pt x="1" y="13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26"/>
            <p:cNvSpPr/>
            <p:nvPr/>
          </p:nvSpPr>
          <p:spPr>
            <a:xfrm>
              <a:off x="3438750" y="1953650"/>
              <a:ext cx="30100" cy="41400"/>
            </a:xfrm>
            <a:custGeom>
              <a:avLst/>
              <a:gdLst/>
              <a:ahLst/>
              <a:cxnLst/>
              <a:rect l="l" t="t" r="r" b="b"/>
              <a:pathLst>
                <a:path w="1204" h="1656" extrusionOk="0">
                  <a:moveTo>
                    <a:pt x="151" y="1"/>
                  </a:moveTo>
                  <a:cubicBezTo>
                    <a:pt x="151" y="1"/>
                    <a:pt x="0" y="1079"/>
                    <a:pt x="50" y="1254"/>
                  </a:cubicBezTo>
                  <a:cubicBezTo>
                    <a:pt x="126" y="1430"/>
                    <a:pt x="476" y="1655"/>
                    <a:pt x="476" y="1655"/>
                  </a:cubicBezTo>
                  <a:lnTo>
                    <a:pt x="1203" y="1655"/>
                  </a:lnTo>
                  <a:close/>
                </a:path>
              </a:pathLst>
            </a:custGeom>
            <a:solidFill>
              <a:srgbClr val="606B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26"/>
            <p:cNvSpPr/>
            <p:nvPr/>
          </p:nvSpPr>
          <p:spPr>
            <a:xfrm>
              <a:off x="3532725" y="2051400"/>
              <a:ext cx="29475" cy="211800"/>
            </a:xfrm>
            <a:custGeom>
              <a:avLst/>
              <a:gdLst/>
              <a:ahLst/>
              <a:cxnLst/>
              <a:rect l="l" t="t" r="r" b="b"/>
              <a:pathLst>
                <a:path w="1179" h="8472" extrusionOk="0">
                  <a:moveTo>
                    <a:pt x="1129" y="3008"/>
                  </a:moveTo>
                  <a:cubicBezTo>
                    <a:pt x="1078" y="1555"/>
                    <a:pt x="828" y="627"/>
                    <a:pt x="552" y="1"/>
                  </a:cubicBezTo>
                  <a:cubicBezTo>
                    <a:pt x="552" y="176"/>
                    <a:pt x="577" y="352"/>
                    <a:pt x="577" y="527"/>
                  </a:cubicBezTo>
                  <a:cubicBezTo>
                    <a:pt x="652" y="2432"/>
                    <a:pt x="327" y="5239"/>
                    <a:pt x="1" y="7494"/>
                  </a:cubicBezTo>
                  <a:cubicBezTo>
                    <a:pt x="251" y="7845"/>
                    <a:pt x="502" y="8171"/>
                    <a:pt x="753" y="8472"/>
                  </a:cubicBezTo>
                  <a:cubicBezTo>
                    <a:pt x="1003" y="6567"/>
                    <a:pt x="1179" y="4512"/>
                    <a:pt x="1129" y="3008"/>
                  </a:cubicBezTo>
                  <a:close/>
                </a:path>
              </a:pathLst>
            </a:custGeom>
            <a:solidFill>
              <a:srgbClr val="EABD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26"/>
            <p:cNvSpPr/>
            <p:nvPr/>
          </p:nvSpPr>
          <p:spPr>
            <a:xfrm>
              <a:off x="2889875" y="2349025"/>
              <a:ext cx="43875" cy="235000"/>
            </a:xfrm>
            <a:custGeom>
              <a:avLst/>
              <a:gdLst/>
              <a:ahLst/>
              <a:cxnLst/>
              <a:rect l="l" t="t" r="r" b="b"/>
              <a:pathLst>
                <a:path w="1755" h="9400" extrusionOk="0">
                  <a:moveTo>
                    <a:pt x="1304" y="1"/>
                  </a:moveTo>
                  <a:cubicBezTo>
                    <a:pt x="1304" y="2206"/>
                    <a:pt x="602" y="5790"/>
                    <a:pt x="0" y="8472"/>
                  </a:cubicBezTo>
                  <a:cubicBezTo>
                    <a:pt x="251" y="8798"/>
                    <a:pt x="476" y="9123"/>
                    <a:pt x="702" y="9399"/>
                  </a:cubicBezTo>
                  <a:cubicBezTo>
                    <a:pt x="1228" y="6818"/>
                    <a:pt x="1755" y="3810"/>
                    <a:pt x="1705" y="2006"/>
                  </a:cubicBezTo>
                  <a:cubicBezTo>
                    <a:pt x="1654" y="1153"/>
                    <a:pt x="1504" y="502"/>
                    <a:pt x="1304" y="1"/>
                  </a:cubicBez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26"/>
            <p:cNvSpPr/>
            <p:nvPr/>
          </p:nvSpPr>
          <p:spPr>
            <a:xfrm>
              <a:off x="2894250" y="1685500"/>
              <a:ext cx="68325" cy="224950"/>
            </a:xfrm>
            <a:custGeom>
              <a:avLst/>
              <a:gdLst/>
              <a:ahLst/>
              <a:cxnLst/>
              <a:rect l="l" t="t" r="r" b="b"/>
              <a:pathLst>
                <a:path w="2733" h="8998" extrusionOk="0">
                  <a:moveTo>
                    <a:pt x="2733" y="8998"/>
                  </a:moveTo>
                  <a:lnTo>
                    <a:pt x="1" y="7419"/>
                  </a:lnTo>
                  <a:lnTo>
                    <a:pt x="1" y="0"/>
                  </a:lnTo>
                  <a:lnTo>
                    <a:pt x="2733" y="1579"/>
                  </a:lnTo>
                  <a:close/>
                </a:path>
              </a:pathLst>
            </a:custGeom>
            <a:solidFill>
              <a:srgbClr val="EC82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26"/>
            <p:cNvSpPr/>
            <p:nvPr/>
          </p:nvSpPr>
          <p:spPr>
            <a:xfrm>
              <a:off x="2787100" y="1553275"/>
              <a:ext cx="67700" cy="295150"/>
            </a:xfrm>
            <a:custGeom>
              <a:avLst/>
              <a:gdLst/>
              <a:ahLst/>
              <a:cxnLst/>
              <a:rect l="l" t="t" r="r" b="b"/>
              <a:pathLst>
                <a:path w="2708" h="11806" extrusionOk="0">
                  <a:moveTo>
                    <a:pt x="2708" y="11805"/>
                  </a:moveTo>
                  <a:lnTo>
                    <a:pt x="1" y="10226"/>
                  </a:lnTo>
                  <a:lnTo>
                    <a:pt x="1" y="1"/>
                  </a:lnTo>
                  <a:lnTo>
                    <a:pt x="2708" y="1580"/>
                  </a:lnTo>
                  <a:close/>
                </a:path>
              </a:pathLst>
            </a:custGeom>
            <a:solidFill>
              <a:srgbClr val="2B3B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26"/>
            <p:cNvSpPr/>
            <p:nvPr/>
          </p:nvSpPr>
          <p:spPr>
            <a:xfrm>
              <a:off x="3002025" y="1557050"/>
              <a:ext cx="68325" cy="415425"/>
            </a:xfrm>
            <a:custGeom>
              <a:avLst/>
              <a:gdLst/>
              <a:ahLst/>
              <a:cxnLst/>
              <a:rect l="l" t="t" r="r" b="b"/>
              <a:pathLst>
                <a:path w="2733" h="16617" extrusionOk="0">
                  <a:moveTo>
                    <a:pt x="2732" y="16617"/>
                  </a:moveTo>
                  <a:lnTo>
                    <a:pt x="1" y="15063"/>
                  </a:lnTo>
                  <a:lnTo>
                    <a:pt x="1" y="0"/>
                  </a:lnTo>
                  <a:lnTo>
                    <a:pt x="2732" y="157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26"/>
            <p:cNvSpPr/>
            <p:nvPr/>
          </p:nvSpPr>
          <p:spPr>
            <a:xfrm>
              <a:off x="3812175" y="1713050"/>
              <a:ext cx="173600" cy="189250"/>
            </a:xfrm>
            <a:custGeom>
              <a:avLst/>
              <a:gdLst/>
              <a:ahLst/>
              <a:cxnLst/>
              <a:rect l="l" t="t" r="r" b="b"/>
              <a:pathLst>
                <a:path w="6944" h="7570" extrusionOk="0">
                  <a:moveTo>
                    <a:pt x="6943" y="2206"/>
                  </a:moveTo>
                  <a:lnTo>
                    <a:pt x="6943" y="2206"/>
                  </a:lnTo>
                  <a:cubicBezTo>
                    <a:pt x="6943" y="1680"/>
                    <a:pt x="6592" y="1179"/>
                    <a:pt x="5916" y="803"/>
                  </a:cubicBezTo>
                  <a:cubicBezTo>
                    <a:pt x="4562" y="1"/>
                    <a:pt x="2357" y="1"/>
                    <a:pt x="1028" y="778"/>
                  </a:cubicBezTo>
                  <a:cubicBezTo>
                    <a:pt x="327" y="1179"/>
                    <a:pt x="1" y="1680"/>
                    <a:pt x="1" y="2206"/>
                  </a:cubicBezTo>
                  <a:lnTo>
                    <a:pt x="1" y="5364"/>
                  </a:lnTo>
                  <a:lnTo>
                    <a:pt x="1" y="5364"/>
                  </a:lnTo>
                  <a:lnTo>
                    <a:pt x="1" y="5364"/>
                  </a:lnTo>
                  <a:cubicBezTo>
                    <a:pt x="1" y="5866"/>
                    <a:pt x="352" y="6392"/>
                    <a:pt x="1028" y="6768"/>
                  </a:cubicBezTo>
                  <a:cubicBezTo>
                    <a:pt x="2382" y="7570"/>
                    <a:pt x="4587" y="7570"/>
                    <a:pt x="5941" y="6793"/>
                  </a:cubicBezTo>
                  <a:cubicBezTo>
                    <a:pt x="6617" y="6392"/>
                    <a:pt x="6943" y="5891"/>
                    <a:pt x="6943" y="5364"/>
                  </a:cubicBezTo>
                  <a:lnTo>
                    <a:pt x="6943" y="5364"/>
                  </a:ln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26"/>
            <p:cNvSpPr/>
            <p:nvPr/>
          </p:nvSpPr>
          <p:spPr>
            <a:xfrm>
              <a:off x="3684350" y="1236250"/>
              <a:ext cx="418575" cy="562675"/>
            </a:xfrm>
            <a:custGeom>
              <a:avLst/>
              <a:gdLst/>
              <a:ahLst/>
              <a:cxnLst/>
              <a:rect l="l" t="t" r="r" b="b"/>
              <a:pathLst>
                <a:path w="16743" h="22507" extrusionOk="0">
                  <a:moveTo>
                    <a:pt x="14813" y="14236"/>
                  </a:moveTo>
                  <a:cubicBezTo>
                    <a:pt x="15264" y="13509"/>
                    <a:pt x="15715" y="12757"/>
                    <a:pt x="15991" y="11930"/>
                  </a:cubicBezTo>
                  <a:cubicBezTo>
                    <a:pt x="16392" y="10727"/>
                    <a:pt x="16643" y="9474"/>
                    <a:pt x="16693" y="8221"/>
                  </a:cubicBezTo>
                  <a:cubicBezTo>
                    <a:pt x="16743" y="5790"/>
                    <a:pt x="15866" y="3358"/>
                    <a:pt x="13610" y="1805"/>
                  </a:cubicBezTo>
                  <a:cubicBezTo>
                    <a:pt x="13435" y="1704"/>
                    <a:pt x="13259" y="1604"/>
                    <a:pt x="13059" y="1504"/>
                  </a:cubicBezTo>
                  <a:cubicBezTo>
                    <a:pt x="10978" y="526"/>
                    <a:pt x="6743" y="0"/>
                    <a:pt x="3585" y="2231"/>
                  </a:cubicBezTo>
                  <a:cubicBezTo>
                    <a:pt x="1831" y="2957"/>
                    <a:pt x="1" y="5940"/>
                    <a:pt x="627" y="9248"/>
                  </a:cubicBezTo>
                  <a:cubicBezTo>
                    <a:pt x="1003" y="11278"/>
                    <a:pt x="1755" y="13283"/>
                    <a:pt x="2908" y="15063"/>
                  </a:cubicBezTo>
                  <a:cubicBezTo>
                    <a:pt x="4011" y="16792"/>
                    <a:pt x="4913" y="18371"/>
                    <a:pt x="5239" y="20376"/>
                  </a:cubicBezTo>
                  <a:lnTo>
                    <a:pt x="5264" y="20476"/>
                  </a:lnTo>
                  <a:cubicBezTo>
                    <a:pt x="5189" y="20953"/>
                    <a:pt x="5515" y="21454"/>
                    <a:pt x="6242" y="21830"/>
                  </a:cubicBezTo>
                  <a:cubicBezTo>
                    <a:pt x="7545" y="22481"/>
                    <a:pt x="9675" y="22506"/>
                    <a:pt x="10978" y="21830"/>
                  </a:cubicBezTo>
                  <a:cubicBezTo>
                    <a:pt x="11680" y="21454"/>
                    <a:pt x="12006" y="20953"/>
                    <a:pt x="11931" y="20451"/>
                  </a:cubicBezTo>
                  <a:cubicBezTo>
                    <a:pt x="12257" y="18772"/>
                    <a:pt x="12983" y="17318"/>
                    <a:pt x="13861" y="15815"/>
                  </a:cubicBezTo>
                  <a:cubicBezTo>
                    <a:pt x="14161" y="15263"/>
                    <a:pt x="14487" y="14762"/>
                    <a:pt x="14813" y="1423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26"/>
            <p:cNvSpPr/>
            <p:nvPr/>
          </p:nvSpPr>
          <p:spPr>
            <a:xfrm>
              <a:off x="3829100" y="1415900"/>
              <a:ext cx="147275" cy="347400"/>
            </a:xfrm>
            <a:custGeom>
              <a:avLst/>
              <a:gdLst/>
              <a:ahLst/>
              <a:cxnLst/>
              <a:rect l="l" t="t" r="r" b="b"/>
              <a:pathLst>
                <a:path w="5891" h="13896" extrusionOk="0">
                  <a:moveTo>
                    <a:pt x="278" y="1"/>
                  </a:moveTo>
                  <a:cubicBezTo>
                    <a:pt x="253" y="1"/>
                    <a:pt x="227" y="3"/>
                    <a:pt x="201" y="7"/>
                  </a:cubicBezTo>
                  <a:cubicBezTo>
                    <a:pt x="76" y="57"/>
                    <a:pt x="0" y="208"/>
                    <a:pt x="0" y="333"/>
                  </a:cubicBezTo>
                  <a:lnTo>
                    <a:pt x="1329" y="12614"/>
                  </a:lnTo>
                  <a:cubicBezTo>
                    <a:pt x="1352" y="12774"/>
                    <a:pt x="1479" y="12893"/>
                    <a:pt x="1616" y="12893"/>
                  </a:cubicBezTo>
                  <a:cubicBezTo>
                    <a:pt x="1629" y="12893"/>
                    <a:pt x="1642" y="12891"/>
                    <a:pt x="1655" y="12889"/>
                  </a:cubicBezTo>
                  <a:cubicBezTo>
                    <a:pt x="1830" y="12864"/>
                    <a:pt x="1955" y="12714"/>
                    <a:pt x="1930" y="12564"/>
                  </a:cubicBezTo>
                  <a:lnTo>
                    <a:pt x="752" y="1561"/>
                  </a:lnTo>
                  <a:lnTo>
                    <a:pt x="1529" y="2789"/>
                  </a:lnTo>
                  <a:cubicBezTo>
                    <a:pt x="1580" y="2874"/>
                    <a:pt x="1678" y="2925"/>
                    <a:pt x="1782" y="2925"/>
                  </a:cubicBezTo>
                  <a:cubicBezTo>
                    <a:pt x="1831" y="2925"/>
                    <a:pt x="1882" y="2913"/>
                    <a:pt x="1930" y="2889"/>
                  </a:cubicBezTo>
                  <a:lnTo>
                    <a:pt x="2933" y="2313"/>
                  </a:lnTo>
                  <a:lnTo>
                    <a:pt x="3785" y="4067"/>
                  </a:lnTo>
                  <a:cubicBezTo>
                    <a:pt x="3841" y="4180"/>
                    <a:pt x="3954" y="4236"/>
                    <a:pt x="4070" y="4236"/>
                  </a:cubicBezTo>
                  <a:cubicBezTo>
                    <a:pt x="4109" y="4236"/>
                    <a:pt x="4148" y="4230"/>
                    <a:pt x="4186" y="4218"/>
                  </a:cubicBezTo>
                  <a:lnTo>
                    <a:pt x="5213" y="3817"/>
                  </a:lnTo>
                  <a:lnTo>
                    <a:pt x="3710" y="13541"/>
                  </a:lnTo>
                  <a:cubicBezTo>
                    <a:pt x="3685" y="13691"/>
                    <a:pt x="3785" y="13867"/>
                    <a:pt x="3960" y="13892"/>
                  </a:cubicBezTo>
                  <a:cubicBezTo>
                    <a:pt x="3973" y="13894"/>
                    <a:pt x="3986" y="13895"/>
                    <a:pt x="3999" y="13895"/>
                  </a:cubicBezTo>
                  <a:cubicBezTo>
                    <a:pt x="4140" y="13895"/>
                    <a:pt x="4288" y="13777"/>
                    <a:pt x="4311" y="13616"/>
                  </a:cubicBezTo>
                  <a:lnTo>
                    <a:pt x="5890" y="3391"/>
                  </a:lnTo>
                  <a:cubicBezTo>
                    <a:pt x="5890" y="3290"/>
                    <a:pt x="5865" y="3190"/>
                    <a:pt x="5765" y="3115"/>
                  </a:cubicBezTo>
                  <a:cubicBezTo>
                    <a:pt x="5716" y="3066"/>
                    <a:pt x="5647" y="3039"/>
                    <a:pt x="5577" y="3039"/>
                  </a:cubicBezTo>
                  <a:cubicBezTo>
                    <a:pt x="5538" y="3039"/>
                    <a:pt x="5500" y="3047"/>
                    <a:pt x="5464" y="3065"/>
                  </a:cubicBezTo>
                  <a:lnTo>
                    <a:pt x="4211" y="3566"/>
                  </a:lnTo>
                  <a:lnTo>
                    <a:pt x="3334" y="1761"/>
                  </a:lnTo>
                  <a:cubicBezTo>
                    <a:pt x="3309" y="1686"/>
                    <a:pt x="3234" y="1636"/>
                    <a:pt x="3158" y="1611"/>
                  </a:cubicBezTo>
                  <a:cubicBezTo>
                    <a:pt x="3127" y="1601"/>
                    <a:pt x="3092" y="1595"/>
                    <a:pt x="3056" y="1595"/>
                  </a:cubicBezTo>
                  <a:cubicBezTo>
                    <a:pt x="3004" y="1595"/>
                    <a:pt x="2952" y="1607"/>
                    <a:pt x="2908" y="1636"/>
                  </a:cubicBezTo>
                  <a:lnTo>
                    <a:pt x="1880" y="2213"/>
                  </a:lnTo>
                  <a:lnTo>
                    <a:pt x="577" y="132"/>
                  </a:lnTo>
                  <a:cubicBezTo>
                    <a:pt x="515" y="49"/>
                    <a:pt x="401" y="1"/>
                    <a:pt x="2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26"/>
            <p:cNvSpPr/>
            <p:nvPr/>
          </p:nvSpPr>
          <p:spPr>
            <a:xfrm>
              <a:off x="4911800" y="2335875"/>
              <a:ext cx="154175" cy="199900"/>
            </a:xfrm>
            <a:custGeom>
              <a:avLst/>
              <a:gdLst/>
              <a:ahLst/>
              <a:cxnLst/>
              <a:rect l="l" t="t" r="r" b="b"/>
              <a:pathLst>
                <a:path w="6167" h="7996" extrusionOk="0">
                  <a:moveTo>
                    <a:pt x="6166" y="5965"/>
                  </a:moveTo>
                  <a:cubicBezTo>
                    <a:pt x="5765" y="6291"/>
                    <a:pt x="5364" y="6567"/>
                    <a:pt x="4938" y="6792"/>
                  </a:cubicBezTo>
                  <a:cubicBezTo>
                    <a:pt x="2883" y="7995"/>
                    <a:pt x="1054" y="7845"/>
                    <a:pt x="1" y="6617"/>
                  </a:cubicBezTo>
                  <a:lnTo>
                    <a:pt x="4938" y="0"/>
                  </a:lnTo>
                  <a:close/>
                </a:path>
              </a:pathLst>
            </a:custGeom>
            <a:solidFill>
              <a:srgbClr val="EC82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26"/>
            <p:cNvSpPr/>
            <p:nvPr/>
          </p:nvSpPr>
          <p:spPr>
            <a:xfrm>
              <a:off x="5035250" y="2117825"/>
              <a:ext cx="148525" cy="367200"/>
            </a:xfrm>
            <a:custGeom>
              <a:avLst/>
              <a:gdLst/>
              <a:ahLst/>
              <a:cxnLst/>
              <a:rect l="l" t="t" r="r" b="b"/>
              <a:pathLst>
                <a:path w="5941" h="14688" extrusionOk="0">
                  <a:moveTo>
                    <a:pt x="5940" y="5289"/>
                  </a:moveTo>
                  <a:cubicBezTo>
                    <a:pt x="5940" y="8572"/>
                    <a:pt x="3910" y="12482"/>
                    <a:pt x="1228" y="14687"/>
                  </a:cubicBezTo>
                  <a:lnTo>
                    <a:pt x="0" y="8722"/>
                  </a:lnTo>
                  <a:lnTo>
                    <a:pt x="0" y="1905"/>
                  </a:lnTo>
                  <a:cubicBezTo>
                    <a:pt x="3284" y="0"/>
                    <a:pt x="5940" y="1529"/>
                    <a:pt x="5940" y="528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26"/>
            <p:cNvSpPr/>
            <p:nvPr/>
          </p:nvSpPr>
          <p:spPr>
            <a:xfrm>
              <a:off x="4887375" y="2165450"/>
              <a:ext cx="147900" cy="335850"/>
            </a:xfrm>
            <a:custGeom>
              <a:avLst/>
              <a:gdLst/>
              <a:ahLst/>
              <a:cxnLst/>
              <a:rect l="l" t="t" r="r" b="b"/>
              <a:pathLst>
                <a:path w="5916" h="13434" extrusionOk="0">
                  <a:moveTo>
                    <a:pt x="5915" y="0"/>
                  </a:moveTo>
                  <a:lnTo>
                    <a:pt x="5915" y="6817"/>
                  </a:lnTo>
                  <a:lnTo>
                    <a:pt x="978" y="13434"/>
                  </a:lnTo>
                  <a:cubicBezTo>
                    <a:pt x="351" y="12707"/>
                    <a:pt x="0" y="11629"/>
                    <a:pt x="0" y="10226"/>
                  </a:cubicBezTo>
                  <a:cubicBezTo>
                    <a:pt x="0" y="6466"/>
                    <a:pt x="2657" y="1880"/>
                    <a:pt x="5915" y="0"/>
                  </a:cubicBezTo>
                  <a:close/>
                </a:path>
              </a:pathLst>
            </a:custGeom>
            <a:solidFill>
              <a:srgbClr val="3C3C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26"/>
            <p:cNvSpPr/>
            <p:nvPr/>
          </p:nvSpPr>
          <p:spPr>
            <a:xfrm>
              <a:off x="2358550" y="1805800"/>
              <a:ext cx="286975" cy="212425"/>
            </a:xfrm>
            <a:custGeom>
              <a:avLst/>
              <a:gdLst/>
              <a:ahLst/>
              <a:cxnLst/>
              <a:rect l="l" t="t" r="r" b="b"/>
              <a:pathLst>
                <a:path w="11479" h="8497" extrusionOk="0">
                  <a:moveTo>
                    <a:pt x="1328" y="3960"/>
                  </a:moveTo>
                  <a:cubicBezTo>
                    <a:pt x="0" y="6166"/>
                    <a:pt x="1228" y="8221"/>
                    <a:pt x="3810" y="8371"/>
                  </a:cubicBezTo>
                  <a:cubicBezTo>
                    <a:pt x="6291" y="8496"/>
                    <a:pt x="8998" y="6642"/>
                    <a:pt x="10251" y="4612"/>
                  </a:cubicBezTo>
                  <a:cubicBezTo>
                    <a:pt x="11003" y="3409"/>
                    <a:pt x="11479" y="1228"/>
                    <a:pt x="10000" y="326"/>
                  </a:cubicBezTo>
                  <a:cubicBezTo>
                    <a:pt x="9524" y="25"/>
                    <a:pt x="8947" y="0"/>
                    <a:pt x="8396" y="25"/>
                  </a:cubicBezTo>
                  <a:cubicBezTo>
                    <a:pt x="5689" y="201"/>
                    <a:pt x="2757" y="1554"/>
                    <a:pt x="1328" y="396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26"/>
            <p:cNvSpPr/>
            <p:nvPr/>
          </p:nvSpPr>
          <p:spPr>
            <a:xfrm>
              <a:off x="4134250" y="1667950"/>
              <a:ext cx="106525" cy="97150"/>
            </a:xfrm>
            <a:custGeom>
              <a:avLst/>
              <a:gdLst/>
              <a:ahLst/>
              <a:cxnLst/>
              <a:rect l="l" t="t" r="r" b="b"/>
              <a:pathLst>
                <a:path w="4261" h="3886" extrusionOk="0">
                  <a:moveTo>
                    <a:pt x="2130" y="25"/>
                  </a:moveTo>
                  <a:cubicBezTo>
                    <a:pt x="2331" y="0"/>
                    <a:pt x="2531" y="25"/>
                    <a:pt x="2757" y="101"/>
                  </a:cubicBezTo>
                  <a:cubicBezTo>
                    <a:pt x="4261" y="577"/>
                    <a:pt x="3935" y="2657"/>
                    <a:pt x="2882" y="3434"/>
                  </a:cubicBezTo>
                  <a:cubicBezTo>
                    <a:pt x="2256" y="3885"/>
                    <a:pt x="1579" y="3710"/>
                    <a:pt x="1053" y="3183"/>
                  </a:cubicBezTo>
                  <a:cubicBezTo>
                    <a:pt x="0" y="2181"/>
                    <a:pt x="777" y="151"/>
                    <a:pt x="2130" y="2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5" name="Google Shape;1245;p35"/>
          <p:cNvSpPr txBox="1">
            <a:spLocks noGrp="1"/>
          </p:cNvSpPr>
          <p:nvPr>
            <p:ph type="title"/>
          </p:nvPr>
        </p:nvSpPr>
        <p:spPr>
          <a:xfrm>
            <a:off x="720000" y="7756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ER</a:t>
            </a:r>
            <a:r>
              <a:rPr lang="en" dirty="0"/>
              <a:t> </a:t>
            </a:r>
            <a:r>
              <a:rPr lang="en" dirty="0">
                <a:solidFill>
                  <a:schemeClr val="accent1"/>
                </a:solidFill>
                <a:latin typeface="Overpass SemiBold"/>
                <a:sym typeface="Overpass SemiBold"/>
              </a:rPr>
              <a:t>DIAGRAM</a:t>
            </a:r>
            <a:endParaRPr dirty="0">
              <a:solidFill>
                <a:schemeClr val="accent1"/>
              </a:solidFill>
              <a:latin typeface="Overpass SemiBold"/>
              <a:ea typeface="Overpass SemiBold"/>
              <a:cs typeface="Overpass SemiBold"/>
              <a:sym typeface="Overpass SemiBold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855D081-7575-4D93-9E18-68122377D4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245" y="595134"/>
            <a:ext cx="8723510" cy="4470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1140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34"/>
          <p:cNvSpPr txBox="1">
            <a:spLocks noGrp="1"/>
          </p:cNvSpPr>
          <p:nvPr>
            <p:ph type="title" idx="2"/>
          </p:nvPr>
        </p:nvSpPr>
        <p:spPr>
          <a:xfrm>
            <a:off x="7057500" y="1073425"/>
            <a:ext cx="1366500" cy="52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731" name="Google Shape;731;p34"/>
          <p:cNvSpPr txBox="1">
            <a:spLocks noGrp="1"/>
          </p:cNvSpPr>
          <p:nvPr>
            <p:ph type="title"/>
          </p:nvPr>
        </p:nvSpPr>
        <p:spPr>
          <a:xfrm>
            <a:off x="5062409" y="1842249"/>
            <a:ext cx="3523500" cy="130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5600" b="1" dirty="0">
                <a:latin typeface="+mj-ea"/>
                <a:ea typeface="+mj-ea"/>
              </a:rPr>
              <a:t>세부기능</a:t>
            </a:r>
            <a:endParaRPr sz="5600" b="1" dirty="0">
              <a:solidFill>
                <a:schemeClr val="accent1"/>
              </a:solidFill>
              <a:latin typeface="+mj-ea"/>
              <a:ea typeface="+mj-ea"/>
              <a:cs typeface="Overpass SemiBold"/>
              <a:sym typeface="Overpass SemiBold"/>
            </a:endParaRPr>
          </a:p>
        </p:txBody>
      </p:sp>
      <p:grpSp>
        <p:nvGrpSpPr>
          <p:cNvPr id="733" name="Google Shape;733;p34"/>
          <p:cNvGrpSpPr/>
          <p:nvPr/>
        </p:nvGrpSpPr>
        <p:grpSpPr>
          <a:xfrm>
            <a:off x="495543" y="1146012"/>
            <a:ext cx="3924025" cy="3357205"/>
            <a:chOff x="1897175" y="1267900"/>
            <a:chExt cx="3687300" cy="3154675"/>
          </a:xfrm>
        </p:grpSpPr>
        <p:sp>
          <p:nvSpPr>
            <p:cNvPr id="734" name="Google Shape;734;p34"/>
            <p:cNvSpPr/>
            <p:nvPr/>
          </p:nvSpPr>
          <p:spPr>
            <a:xfrm>
              <a:off x="2028800" y="2689050"/>
              <a:ext cx="2372300" cy="1246600"/>
            </a:xfrm>
            <a:custGeom>
              <a:avLst/>
              <a:gdLst/>
              <a:ahLst/>
              <a:cxnLst/>
              <a:rect l="l" t="t" r="r" b="b"/>
              <a:pathLst>
                <a:path w="94892" h="49864" extrusionOk="0">
                  <a:moveTo>
                    <a:pt x="47177" y="0"/>
                  </a:moveTo>
                  <a:cubicBezTo>
                    <a:pt x="36176" y="0"/>
                    <a:pt x="25198" y="2412"/>
                    <a:pt x="16824" y="7240"/>
                  </a:cubicBezTo>
                  <a:cubicBezTo>
                    <a:pt x="0" y="16961"/>
                    <a:pt x="98" y="32731"/>
                    <a:pt x="17019" y="42502"/>
                  </a:cubicBezTo>
                  <a:cubicBezTo>
                    <a:pt x="25517" y="47409"/>
                    <a:pt x="36640" y="49864"/>
                    <a:pt x="47739" y="49864"/>
                  </a:cubicBezTo>
                  <a:cubicBezTo>
                    <a:pt x="58740" y="49864"/>
                    <a:pt x="69718" y="47452"/>
                    <a:pt x="78092" y="42624"/>
                  </a:cubicBezTo>
                  <a:cubicBezTo>
                    <a:pt x="94891" y="32903"/>
                    <a:pt x="94818" y="17133"/>
                    <a:pt x="77896" y="7362"/>
                  </a:cubicBezTo>
                  <a:cubicBezTo>
                    <a:pt x="69399" y="2455"/>
                    <a:pt x="58276" y="0"/>
                    <a:pt x="47177" y="0"/>
                  </a:cubicBezTo>
                  <a:close/>
                </a:path>
              </a:pathLst>
            </a:custGeom>
            <a:solidFill>
              <a:srgbClr val="D6D7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34"/>
            <p:cNvSpPr/>
            <p:nvPr/>
          </p:nvSpPr>
          <p:spPr>
            <a:xfrm>
              <a:off x="3124025" y="2256150"/>
              <a:ext cx="2372300" cy="1246600"/>
            </a:xfrm>
            <a:custGeom>
              <a:avLst/>
              <a:gdLst/>
              <a:ahLst/>
              <a:cxnLst/>
              <a:rect l="l" t="t" r="r" b="b"/>
              <a:pathLst>
                <a:path w="94892" h="49864" extrusionOk="0">
                  <a:moveTo>
                    <a:pt x="47183" y="0"/>
                  </a:moveTo>
                  <a:cubicBezTo>
                    <a:pt x="36171" y="0"/>
                    <a:pt x="25179" y="2412"/>
                    <a:pt x="16799" y="7243"/>
                  </a:cubicBezTo>
                  <a:cubicBezTo>
                    <a:pt x="0" y="16940"/>
                    <a:pt x="74" y="32734"/>
                    <a:pt x="16995" y="42505"/>
                  </a:cubicBezTo>
                  <a:cubicBezTo>
                    <a:pt x="25487" y="47409"/>
                    <a:pt x="36608" y="49864"/>
                    <a:pt x="47702" y="49864"/>
                  </a:cubicBezTo>
                  <a:cubicBezTo>
                    <a:pt x="58714" y="49864"/>
                    <a:pt x="69700" y="47446"/>
                    <a:pt x="78068" y="42603"/>
                  </a:cubicBezTo>
                  <a:cubicBezTo>
                    <a:pt x="94891" y="32906"/>
                    <a:pt x="94793" y="17111"/>
                    <a:pt x="77872" y="7341"/>
                  </a:cubicBezTo>
                  <a:cubicBezTo>
                    <a:pt x="69392" y="2449"/>
                    <a:pt x="58278" y="0"/>
                    <a:pt x="47183" y="0"/>
                  </a:cubicBezTo>
                  <a:close/>
                </a:path>
              </a:pathLst>
            </a:custGeom>
            <a:solidFill>
              <a:srgbClr val="D6D7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34"/>
            <p:cNvSpPr/>
            <p:nvPr/>
          </p:nvSpPr>
          <p:spPr>
            <a:xfrm>
              <a:off x="2957500" y="2975550"/>
              <a:ext cx="2372300" cy="1246625"/>
            </a:xfrm>
            <a:custGeom>
              <a:avLst/>
              <a:gdLst/>
              <a:ahLst/>
              <a:cxnLst/>
              <a:rect l="l" t="t" r="r" b="b"/>
              <a:pathLst>
                <a:path w="94892" h="49865" extrusionOk="0">
                  <a:moveTo>
                    <a:pt x="47178" y="0"/>
                  </a:moveTo>
                  <a:cubicBezTo>
                    <a:pt x="36176" y="0"/>
                    <a:pt x="25198" y="2413"/>
                    <a:pt x="16824" y="7240"/>
                  </a:cubicBezTo>
                  <a:cubicBezTo>
                    <a:pt x="1" y="16937"/>
                    <a:pt x="98" y="32732"/>
                    <a:pt x="17020" y="42502"/>
                  </a:cubicBezTo>
                  <a:cubicBezTo>
                    <a:pt x="25517" y="47409"/>
                    <a:pt x="36640" y="49864"/>
                    <a:pt x="47739" y="49864"/>
                  </a:cubicBezTo>
                  <a:cubicBezTo>
                    <a:pt x="58740" y="49864"/>
                    <a:pt x="69718" y="47452"/>
                    <a:pt x="78093" y="42625"/>
                  </a:cubicBezTo>
                  <a:cubicBezTo>
                    <a:pt x="94891" y="32903"/>
                    <a:pt x="94818" y="17108"/>
                    <a:pt x="77897" y="7362"/>
                  </a:cubicBezTo>
                  <a:cubicBezTo>
                    <a:pt x="69399" y="2455"/>
                    <a:pt x="58276" y="0"/>
                    <a:pt x="47178" y="0"/>
                  </a:cubicBezTo>
                  <a:close/>
                </a:path>
              </a:pathLst>
            </a:custGeom>
            <a:solidFill>
              <a:srgbClr val="D6D7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34"/>
            <p:cNvSpPr/>
            <p:nvPr/>
          </p:nvSpPr>
          <p:spPr>
            <a:xfrm>
              <a:off x="4230250" y="3393600"/>
              <a:ext cx="1354225" cy="711625"/>
            </a:xfrm>
            <a:custGeom>
              <a:avLst/>
              <a:gdLst/>
              <a:ahLst/>
              <a:cxnLst/>
              <a:rect l="l" t="t" r="r" b="b"/>
              <a:pathLst>
                <a:path w="54169" h="28465" extrusionOk="0">
                  <a:moveTo>
                    <a:pt x="26925" y="1"/>
                  </a:moveTo>
                  <a:cubicBezTo>
                    <a:pt x="20644" y="1"/>
                    <a:pt x="14379" y="1378"/>
                    <a:pt x="9600" y="4133"/>
                  </a:cubicBezTo>
                  <a:cubicBezTo>
                    <a:pt x="1" y="9667"/>
                    <a:pt x="50" y="18679"/>
                    <a:pt x="9698" y="24262"/>
                  </a:cubicBezTo>
                  <a:cubicBezTo>
                    <a:pt x="14551" y="27063"/>
                    <a:pt x="20894" y="28465"/>
                    <a:pt x="27224" y="28465"/>
                  </a:cubicBezTo>
                  <a:cubicBezTo>
                    <a:pt x="33511" y="28465"/>
                    <a:pt x="39785" y="27081"/>
                    <a:pt x="44569" y="24311"/>
                  </a:cubicBezTo>
                  <a:cubicBezTo>
                    <a:pt x="54168" y="18777"/>
                    <a:pt x="54119" y="9765"/>
                    <a:pt x="44471" y="4207"/>
                  </a:cubicBezTo>
                  <a:cubicBezTo>
                    <a:pt x="39613" y="1403"/>
                    <a:pt x="33261" y="1"/>
                    <a:pt x="26925" y="1"/>
                  </a:cubicBezTo>
                  <a:close/>
                </a:path>
              </a:pathLst>
            </a:custGeom>
            <a:solidFill>
              <a:srgbClr val="D6D7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34"/>
            <p:cNvSpPr/>
            <p:nvPr/>
          </p:nvSpPr>
          <p:spPr>
            <a:xfrm>
              <a:off x="4722475" y="4165125"/>
              <a:ext cx="298775" cy="157275"/>
            </a:xfrm>
            <a:custGeom>
              <a:avLst/>
              <a:gdLst/>
              <a:ahLst/>
              <a:cxnLst/>
              <a:rect l="l" t="t" r="r" b="b"/>
              <a:pathLst>
                <a:path w="11951" h="6291" extrusionOk="0">
                  <a:moveTo>
                    <a:pt x="5966" y="1"/>
                  </a:moveTo>
                  <a:cubicBezTo>
                    <a:pt x="4573" y="1"/>
                    <a:pt x="3184" y="307"/>
                    <a:pt x="2131" y="919"/>
                  </a:cubicBezTo>
                  <a:cubicBezTo>
                    <a:pt x="0" y="2143"/>
                    <a:pt x="0" y="4127"/>
                    <a:pt x="2155" y="5351"/>
                  </a:cubicBezTo>
                  <a:cubicBezTo>
                    <a:pt x="3226" y="5979"/>
                    <a:pt x="4624" y="6291"/>
                    <a:pt x="6021" y="6291"/>
                  </a:cubicBezTo>
                  <a:cubicBezTo>
                    <a:pt x="7403" y="6291"/>
                    <a:pt x="8785" y="5985"/>
                    <a:pt x="9844" y="5376"/>
                  </a:cubicBezTo>
                  <a:cubicBezTo>
                    <a:pt x="11950" y="4151"/>
                    <a:pt x="11950" y="2168"/>
                    <a:pt x="9820" y="919"/>
                  </a:cubicBezTo>
                  <a:cubicBezTo>
                    <a:pt x="8755" y="307"/>
                    <a:pt x="7359" y="1"/>
                    <a:pt x="5966" y="1"/>
                  </a:cubicBezTo>
                  <a:close/>
                </a:path>
              </a:pathLst>
            </a:custGeom>
            <a:solidFill>
              <a:srgbClr val="D6D7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34"/>
            <p:cNvSpPr/>
            <p:nvPr/>
          </p:nvSpPr>
          <p:spPr>
            <a:xfrm>
              <a:off x="1897175" y="3338200"/>
              <a:ext cx="210000" cy="110525"/>
            </a:xfrm>
            <a:custGeom>
              <a:avLst/>
              <a:gdLst/>
              <a:ahLst/>
              <a:cxnLst/>
              <a:rect l="l" t="t" r="r" b="b"/>
              <a:pathLst>
                <a:path w="8400" h="4421" extrusionOk="0">
                  <a:moveTo>
                    <a:pt x="4182" y="1"/>
                  </a:moveTo>
                  <a:cubicBezTo>
                    <a:pt x="3202" y="1"/>
                    <a:pt x="2229" y="215"/>
                    <a:pt x="1494" y="643"/>
                  </a:cubicBezTo>
                  <a:cubicBezTo>
                    <a:pt x="0" y="1500"/>
                    <a:pt x="0" y="2896"/>
                    <a:pt x="1494" y="3778"/>
                  </a:cubicBezTo>
                  <a:cubicBezTo>
                    <a:pt x="2241" y="4206"/>
                    <a:pt x="3227" y="4421"/>
                    <a:pt x="4209" y="4421"/>
                  </a:cubicBezTo>
                  <a:cubicBezTo>
                    <a:pt x="5192" y="4421"/>
                    <a:pt x="6171" y="4206"/>
                    <a:pt x="6906" y="3778"/>
                  </a:cubicBezTo>
                  <a:cubicBezTo>
                    <a:pt x="8400" y="2921"/>
                    <a:pt x="8400" y="1525"/>
                    <a:pt x="6906" y="643"/>
                  </a:cubicBezTo>
                  <a:cubicBezTo>
                    <a:pt x="6147" y="215"/>
                    <a:pt x="5161" y="1"/>
                    <a:pt x="4182" y="1"/>
                  </a:cubicBezTo>
                  <a:close/>
                </a:path>
              </a:pathLst>
            </a:custGeom>
            <a:solidFill>
              <a:srgbClr val="D6D7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34"/>
            <p:cNvSpPr/>
            <p:nvPr/>
          </p:nvSpPr>
          <p:spPr>
            <a:xfrm>
              <a:off x="2368575" y="3128375"/>
              <a:ext cx="190400" cy="140825"/>
            </a:xfrm>
            <a:custGeom>
              <a:avLst/>
              <a:gdLst/>
              <a:ahLst/>
              <a:cxnLst/>
              <a:rect l="l" t="t" r="r" b="b"/>
              <a:pathLst>
                <a:path w="7616" h="5633" extrusionOk="0">
                  <a:moveTo>
                    <a:pt x="2351" y="0"/>
                  </a:moveTo>
                  <a:cubicBezTo>
                    <a:pt x="2351" y="0"/>
                    <a:pt x="5779" y="4016"/>
                    <a:pt x="6685" y="4286"/>
                  </a:cubicBezTo>
                  <a:cubicBezTo>
                    <a:pt x="7616" y="4555"/>
                    <a:pt x="6783" y="5486"/>
                    <a:pt x="6073" y="5559"/>
                  </a:cubicBezTo>
                  <a:cubicBezTo>
                    <a:pt x="5387" y="5633"/>
                    <a:pt x="3135" y="5535"/>
                    <a:pt x="2498" y="4898"/>
                  </a:cubicBezTo>
                  <a:cubicBezTo>
                    <a:pt x="1837" y="4261"/>
                    <a:pt x="0" y="3576"/>
                    <a:pt x="0" y="3576"/>
                  </a:cubicBezTo>
                  <a:cubicBezTo>
                    <a:pt x="0" y="1494"/>
                    <a:pt x="490" y="196"/>
                    <a:pt x="490" y="196"/>
                  </a:cubicBez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34"/>
            <p:cNvSpPr/>
            <p:nvPr/>
          </p:nvSpPr>
          <p:spPr>
            <a:xfrm>
              <a:off x="2303050" y="2389450"/>
              <a:ext cx="165325" cy="769550"/>
            </a:xfrm>
            <a:custGeom>
              <a:avLst/>
              <a:gdLst/>
              <a:ahLst/>
              <a:cxnLst/>
              <a:rect l="l" t="t" r="r" b="b"/>
              <a:pathLst>
                <a:path w="6613" h="30782" extrusionOk="0">
                  <a:moveTo>
                    <a:pt x="6172" y="1225"/>
                  </a:moveTo>
                  <a:cubicBezTo>
                    <a:pt x="6172" y="1225"/>
                    <a:pt x="6613" y="10090"/>
                    <a:pt x="6441" y="13004"/>
                  </a:cubicBezTo>
                  <a:cubicBezTo>
                    <a:pt x="6294" y="15918"/>
                    <a:pt x="5584" y="30365"/>
                    <a:pt x="5584" y="30365"/>
                  </a:cubicBezTo>
                  <a:cubicBezTo>
                    <a:pt x="3699" y="30782"/>
                    <a:pt x="2499" y="30365"/>
                    <a:pt x="2499" y="30365"/>
                  </a:cubicBezTo>
                  <a:cubicBezTo>
                    <a:pt x="1886" y="19297"/>
                    <a:pt x="1911" y="16114"/>
                    <a:pt x="1740" y="14448"/>
                  </a:cubicBezTo>
                  <a:cubicBezTo>
                    <a:pt x="1544" y="12808"/>
                    <a:pt x="1323" y="8033"/>
                    <a:pt x="1323" y="8033"/>
                  </a:cubicBezTo>
                  <a:cubicBezTo>
                    <a:pt x="1" y="5290"/>
                    <a:pt x="1397" y="1715"/>
                    <a:pt x="2033" y="858"/>
                  </a:cubicBezTo>
                  <a:cubicBezTo>
                    <a:pt x="2695" y="1"/>
                    <a:pt x="6172" y="1225"/>
                    <a:pt x="6172" y="122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34"/>
            <p:cNvSpPr/>
            <p:nvPr/>
          </p:nvSpPr>
          <p:spPr>
            <a:xfrm>
              <a:off x="2204500" y="3201825"/>
              <a:ext cx="107150" cy="187975"/>
            </a:xfrm>
            <a:custGeom>
              <a:avLst/>
              <a:gdLst/>
              <a:ahLst/>
              <a:cxnLst/>
              <a:rect l="l" t="t" r="r" b="b"/>
              <a:pathLst>
                <a:path w="4286" h="7519" extrusionOk="0">
                  <a:moveTo>
                    <a:pt x="3306" y="858"/>
                  </a:moveTo>
                  <a:cubicBezTo>
                    <a:pt x="3404" y="2499"/>
                    <a:pt x="3992" y="4409"/>
                    <a:pt x="4139" y="5364"/>
                  </a:cubicBezTo>
                  <a:cubicBezTo>
                    <a:pt x="4286" y="6343"/>
                    <a:pt x="3943" y="6907"/>
                    <a:pt x="3722" y="7200"/>
                  </a:cubicBezTo>
                  <a:cubicBezTo>
                    <a:pt x="3502" y="7519"/>
                    <a:pt x="759" y="6613"/>
                    <a:pt x="368" y="5560"/>
                  </a:cubicBezTo>
                  <a:cubicBezTo>
                    <a:pt x="0" y="4507"/>
                    <a:pt x="759" y="3576"/>
                    <a:pt x="833" y="1593"/>
                  </a:cubicBezTo>
                  <a:cubicBezTo>
                    <a:pt x="1714" y="1"/>
                    <a:pt x="3306" y="858"/>
                    <a:pt x="3306" y="858"/>
                  </a:cubicBez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34"/>
            <p:cNvSpPr/>
            <p:nvPr/>
          </p:nvSpPr>
          <p:spPr>
            <a:xfrm>
              <a:off x="2198375" y="2396175"/>
              <a:ext cx="187350" cy="866900"/>
            </a:xfrm>
            <a:custGeom>
              <a:avLst/>
              <a:gdLst/>
              <a:ahLst/>
              <a:cxnLst/>
              <a:rect l="l" t="t" r="r" b="b"/>
              <a:pathLst>
                <a:path w="7494" h="34676" extrusionOk="0">
                  <a:moveTo>
                    <a:pt x="7494" y="1642"/>
                  </a:moveTo>
                  <a:cubicBezTo>
                    <a:pt x="7494" y="1642"/>
                    <a:pt x="7028" y="9723"/>
                    <a:pt x="6294" y="12416"/>
                  </a:cubicBezTo>
                  <a:cubicBezTo>
                    <a:pt x="5535" y="15110"/>
                    <a:pt x="4874" y="22995"/>
                    <a:pt x="4555" y="24366"/>
                  </a:cubicBezTo>
                  <a:cubicBezTo>
                    <a:pt x="4237" y="25738"/>
                    <a:pt x="3845" y="34259"/>
                    <a:pt x="3845" y="34259"/>
                  </a:cubicBezTo>
                  <a:cubicBezTo>
                    <a:pt x="2131" y="34676"/>
                    <a:pt x="809" y="34259"/>
                    <a:pt x="809" y="34259"/>
                  </a:cubicBezTo>
                  <a:cubicBezTo>
                    <a:pt x="833" y="26276"/>
                    <a:pt x="637" y="19812"/>
                    <a:pt x="809" y="17632"/>
                  </a:cubicBezTo>
                  <a:cubicBezTo>
                    <a:pt x="955" y="15453"/>
                    <a:pt x="735" y="8988"/>
                    <a:pt x="735" y="8988"/>
                  </a:cubicBezTo>
                  <a:cubicBezTo>
                    <a:pt x="25" y="5976"/>
                    <a:pt x="0" y="5584"/>
                    <a:pt x="735" y="3576"/>
                  </a:cubicBezTo>
                  <a:cubicBezTo>
                    <a:pt x="1494" y="1568"/>
                    <a:pt x="4702" y="1"/>
                    <a:pt x="7494" y="164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34"/>
            <p:cNvSpPr/>
            <p:nvPr/>
          </p:nvSpPr>
          <p:spPr>
            <a:xfrm>
              <a:off x="2343475" y="1957850"/>
              <a:ext cx="399775" cy="353275"/>
            </a:xfrm>
            <a:custGeom>
              <a:avLst/>
              <a:gdLst/>
              <a:ahLst/>
              <a:cxnLst/>
              <a:rect l="l" t="t" r="r" b="b"/>
              <a:pathLst>
                <a:path w="15991" h="14131" extrusionOk="0">
                  <a:moveTo>
                    <a:pt x="3257" y="1"/>
                  </a:moveTo>
                  <a:cubicBezTo>
                    <a:pt x="6049" y="784"/>
                    <a:pt x="7542" y="7788"/>
                    <a:pt x="8326" y="9379"/>
                  </a:cubicBezTo>
                  <a:cubicBezTo>
                    <a:pt x="9110" y="10947"/>
                    <a:pt x="15623" y="11338"/>
                    <a:pt x="15623" y="11338"/>
                  </a:cubicBezTo>
                  <a:cubicBezTo>
                    <a:pt x="15991" y="12710"/>
                    <a:pt x="14889" y="14130"/>
                    <a:pt x="14889" y="14130"/>
                  </a:cubicBezTo>
                  <a:cubicBezTo>
                    <a:pt x="8620" y="13885"/>
                    <a:pt x="6416" y="13346"/>
                    <a:pt x="5241" y="10873"/>
                  </a:cubicBezTo>
                  <a:cubicBezTo>
                    <a:pt x="4090" y="8400"/>
                    <a:pt x="0" y="858"/>
                    <a:pt x="325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34"/>
            <p:cNvSpPr/>
            <p:nvPr/>
          </p:nvSpPr>
          <p:spPr>
            <a:xfrm>
              <a:off x="2124900" y="1955400"/>
              <a:ext cx="382050" cy="618950"/>
            </a:xfrm>
            <a:custGeom>
              <a:avLst/>
              <a:gdLst/>
              <a:ahLst/>
              <a:cxnLst/>
              <a:rect l="l" t="t" r="r" b="b"/>
              <a:pathLst>
                <a:path w="15282" h="24758" extrusionOk="0">
                  <a:moveTo>
                    <a:pt x="12000" y="99"/>
                  </a:moveTo>
                  <a:cubicBezTo>
                    <a:pt x="9527" y="1"/>
                    <a:pt x="3772" y="1274"/>
                    <a:pt x="1886" y="3698"/>
                  </a:cubicBezTo>
                  <a:cubicBezTo>
                    <a:pt x="1" y="6098"/>
                    <a:pt x="2744" y="10359"/>
                    <a:pt x="3405" y="12930"/>
                  </a:cubicBezTo>
                  <a:cubicBezTo>
                    <a:pt x="4066" y="15501"/>
                    <a:pt x="3086" y="21942"/>
                    <a:pt x="3111" y="22554"/>
                  </a:cubicBezTo>
                  <a:cubicBezTo>
                    <a:pt x="6025" y="24513"/>
                    <a:pt x="13102" y="24758"/>
                    <a:pt x="13886" y="21844"/>
                  </a:cubicBezTo>
                  <a:cubicBezTo>
                    <a:pt x="14228" y="18709"/>
                    <a:pt x="13494" y="14938"/>
                    <a:pt x="13469" y="13102"/>
                  </a:cubicBezTo>
                  <a:cubicBezTo>
                    <a:pt x="13543" y="9135"/>
                    <a:pt x="15281" y="1274"/>
                    <a:pt x="12000" y="9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34"/>
            <p:cNvSpPr/>
            <p:nvPr/>
          </p:nvSpPr>
          <p:spPr>
            <a:xfrm>
              <a:off x="2364900" y="1957850"/>
              <a:ext cx="120000" cy="622625"/>
            </a:xfrm>
            <a:custGeom>
              <a:avLst/>
              <a:gdLst/>
              <a:ahLst/>
              <a:cxnLst/>
              <a:rect l="l" t="t" r="r" b="b"/>
              <a:pathLst>
                <a:path w="4800" h="24905" extrusionOk="0">
                  <a:moveTo>
                    <a:pt x="270" y="588"/>
                  </a:moveTo>
                  <a:cubicBezTo>
                    <a:pt x="1861" y="6196"/>
                    <a:pt x="2229" y="12465"/>
                    <a:pt x="2082" y="14840"/>
                  </a:cubicBezTo>
                  <a:cubicBezTo>
                    <a:pt x="1935" y="17216"/>
                    <a:pt x="1861" y="24905"/>
                    <a:pt x="1861" y="24905"/>
                  </a:cubicBezTo>
                  <a:cubicBezTo>
                    <a:pt x="3722" y="23925"/>
                    <a:pt x="4530" y="22138"/>
                    <a:pt x="4530" y="21330"/>
                  </a:cubicBezTo>
                  <a:cubicBezTo>
                    <a:pt x="4530" y="20521"/>
                    <a:pt x="3845" y="13567"/>
                    <a:pt x="3869" y="13004"/>
                  </a:cubicBezTo>
                  <a:cubicBezTo>
                    <a:pt x="3869" y="12440"/>
                    <a:pt x="4800" y="6074"/>
                    <a:pt x="4530" y="3209"/>
                  </a:cubicBezTo>
                  <a:cubicBezTo>
                    <a:pt x="4286" y="343"/>
                    <a:pt x="2400" y="1"/>
                    <a:pt x="2400" y="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34"/>
            <p:cNvSpPr/>
            <p:nvPr/>
          </p:nvSpPr>
          <p:spPr>
            <a:xfrm>
              <a:off x="2410200" y="1803575"/>
              <a:ext cx="26950" cy="71050"/>
            </a:xfrm>
            <a:custGeom>
              <a:avLst/>
              <a:gdLst/>
              <a:ahLst/>
              <a:cxnLst/>
              <a:rect l="l" t="t" r="r" b="b"/>
              <a:pathLst>
                <a:path w="1078" h="2842" extrusionOk="0">
                  <a:moveTo>
                    <a:pt x="0" y="1"/>
                  </a:moveTo>
                  <a:cubicBezTo>
                    <a:pt x="1078" y="343"/>
                    <a:pt x="0" y="2841"/>
                    <a:pt x="0" y="2841"/>
                  </a:cubicBezTo>
                  <a:close/>
                </a:path>
              </a:pathLst>
            </a:custGeom>
            <a:solidFill>
              <a:srgbClr val="2031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34"/>
            <p:cNvSpPr/>
            <p:nvPr/>
          </p:nvSpPr>
          <p:spPr>
            <a:xfrm>
              <a:off x="2252250" y="1753375"/>
              <a:ext cx="169600" cy="243675"/>
            </a:xfrm>
            <a:custGeom>
              <a:avLst/>
              <a:gdLst/>
              <a:ahLst/>
              <a:cxnLst/>
              <a:rect l="l" t="t" r="r" b="b"/>
              <a:pathLst>
                <a:path w="6784" h="9747" extrusionOk="0">
                  <a:moveTo>
                    <a:pt x="6367" y="2351"/>
                  </a:moveTo>
                  <a:cubicBezTo>
                    <a:pt x="6367" y="2351"/>
                    <a:pt x="6784" y="3796"/>
                    <a:pt x="6637" y="4923"/>
                  </a:cubicBezTo>
                  <a:cubicBezTo>
                    <a:pt x="6465" y="6049"/>
                    <a:pt x="6367" y="8302"/>
                    <a:pt x="5363" y="9012"/>
                  </a:cubicBezTo>
                  <a:cubicBezTo>
                    <a:pt x="4384" y="9747"/>
                    <a:pt x="2939" y="8890"/>
                    <a:pt x="1984" y="8106"/>
                  </a:cubicBezTo>
                  <a:cubicBezTo>
                    <a:pt x="1029" y="7298"/>
                    <a:pt x="25" y="5804"/>
                    <a:pt x="0" y="4017"/>
                  </a:cubicBezTo>
                  <a:cubicBezTo>
                    <a:pt x="0" y="2205"/>
                    <a:pt x="686" y="1"/>
                    <a:pt x="3282" y="123"/>
                  </a:cubicBezTo>
                  <a:cubicBezTo>
                    <a:pt x="5878" y="221"/>
                    <a:pt x="6367" y="2351"/>
                    <a:pt x="6367" y="235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34"/>
            <p:cNvSpPr/>
            <p:nvPr/>
          </p:nvSpPr>
          <p:spPr>
            <a:xfrm>
              <a:off x="2274275" y="1915600"/>
              <a:ext cx="105325" cy="154300"/>
            </a:xfrm>
            <a:custGeom>
              <a:avLst/>
              <a:gdLst/>
              <a:ahLst/>
              <a:cxnLst/>
              <a:rect l="l" t="t" r="r" b="b"/>
              <a:pathLst>
                <a:path w="4213" h="6172" extrusionOk="0">
                  <a:moveTo>
                    <a:pt x="466" y="1"/>
                  </a:moveTo>
                  <a:cubicBezTo>
                    <a:pt x="466" y="1"/>
                    <a:pt x="662" y="2327"/>
                    <a:pt x="50" y="3184"/>
                  </a:cubicBezTo>
                  <a:cubicBezTo>
                    <a:pt x="1" y="3748"/>
                    <a:pt x="1642" y="6172"/>
                    <a:pt x="3258" y="5731"/>
                  </a:cubicBezTo>
                  <a:cubicBezTo>
                    <a:pt x="4213" y="5486"/>
                    <a:pt x="4090" y="4384"/>
                    <a:pt x="4090" y="4384"/>
                  </a:cubicBezTo>
                  <a:cubicBezTo>
                    <a:pt x="3992" y="3552"/>
                    <a:pt x="4090" y="1519"/>
                    <a:pt x="4090" y="151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34"/>
            <p:cNvSpPr/>
            <p:nvPr/>
          </p:nvSpPr>
          <p:spPr>
            <a:xfrm>
              <a:off x="2198975" y="1692150"/>
              <a:ext cx="237575" cy="238175"/>
            </a:xfrm>
            <a:custGeom>
              <a:avLst/>
              <a:gdLst/>
              <a:ahLst/>
              <a:cxnLst/>
              <a:rect l="l" t="t" r="r" b="b"/>
              <a:pathLst>
                <a:path w="9503" h="9527" extrusionOk="0">
                  <a:moveTo>
                    <a:pt x="9135" y="2866"/>
                  </a:moveTo>
                  <a:cubicBezTo>
                    <a:pt x="9502" y="4188"/>
                    <a:pt x="9086" y="4654"/>
                    <a:pt x="7960" y="5045"/>
                  </a:cubicBezTo>
                  <a:cubicBezTo>
                    <a:pt x="6833" y="5437"/>
                    <a:pt x="3846" y="4556"/>
                    <a:pt x="3846" y="4556"/>
                  </a:cubicBezTo>
                  <a:cubicBezTo>
                    <a:pt x="4041" y="6000"/>
                    <a:pt x="3601" y="6735"/>
                    <a:pt x="3601" y="6735"/>
                  </a:cubicBezTo>
                  <a:cubicBezTo>
                    <a:pt x="3111" y="5339"/>
                    <a:pt x="2670" y="6049"/>
                    <a:pt x="2621" y="7176"/>
                  </a:cubicBezTo>
                  <a:cubicBezTo>
                    <a:pt x="2572" y="8278"/>
                    <a:pt x="3209" y="8253"/>
                    <a:pt x="3209" y="8253"/>
                  </a:cubicBezTo>
                  <a:cubicBezTo>
                    <a:pt x="3160" y="9208"/>
                    <a:pt x="2842" y="9527"/>
                    <a:pt x="2842" y="9527"/>
                  </a:cubicBezTo>
                  <a:cubicBezTo>
                    <a:pt x="1642" y="8694"/>
                    <a:pt x="1" y="3135"/>
                    <a:pt x="2180" y="3013"/>
                  </a:cubicBezTo>
                  <a:cubicBezTo>
                    <a:pt x="2205" y="1078"/>
                    <a:pt x="8351" y="1"/>
                    <a:pt x="9135" y="286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34"/>
            <p:cNvSpPr/>
            <p:nvPr/>
          </p:nvSpPr>
          <p:spPr>
            <a:xfrm>
              <a:off x="2140225" y="1986025"/>
              <a:ext cx="206325" cy="606100"/>
            </a:xfrm>
            <a:custGeom>
              <a:avLst/>
              <a:gdLst/>
              <a:ahLst/>
              <a:cxnLst/>
              <a:rect l="l" t="t" r="r" b="b"/>
              <a:pathLst>
                <a:path w="8253" h="24244" extrusionOk="0">
                  <a:moveTo>
                    <a:pt x="5314" y="0"/>
                  </a:moveTo>
                  <a:cubicBezTo>
                    <a:pt x="7249" y="4065"/>
                    <a:pt x="8253" y="7763"/>
                    <a:pt x="8179" y="11118"/>
                  </a:cubicBezTo>
                  <a:cubicBezTo>
                    <a:pt x="8130" y="14472"/>
                    <a:pt x="7420" y="24243"/>
                    <a:pt x="7420" y="24243"/>
                  </a:cubicBezTo>
                  <a:cubicBezTo>
                    <a:pt x="4090" y="23435"/>
                    <a:pt x="1812" y="22480"/>
                    <a:pt x="1151" y="21329"/>
                  </a:cubicBezTo>
                  <a:cubicBezTo>
                    <a:pt x="2596" y="17558"/>
                    <a:pt x="3110" y="15036"/>
                    <a:pt x="2816" y="13958"/>
                  </a:cubicBezTo>
                  <a:cubicBezTo>
                    <a:pt x="2522" y="12881"/>
                    <a:pt x="0" y="4702"/>
                    <a:pt x="1298" y="2253"/>
                  </a:cubicBezTo>
                  <a:cubicBezTo>
                    <a:pt x="2547" y="906"/>
                    <a:pt x="5314" y="0"/>
                    <a:pt x="53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34"/>
            <p:cNvSpPr/>
            <p:nvPr/>
          </p:nvSpPr>
          <p:spPr>
            <a:xfrm>
              <a:off x="2123075" y="2020900"/>
              <a:ext cx="419375" cy="370400"/>
            </a:xfrm>
            <a:custGeom>
              <a:avLst/>
              <a:gdLst/>
              <a:ahLst/>
              <a:cxnLst/>
              <a:rect l="l" t="t" r="r" b="b"/>
              <a:pathLst>
                <a:path w="16775" h="14816" extrusionOk="0">
                  <a:moveTo>
                    <a:pt x="3086" y="784"/>
                  </a:moveTo>
                  <a:cubicBezTo>
                    <a:pt x="5388" y="1935"/>
                    <a:pt x="7224" y="8302"/>
                    <a:pt x="8963" y="9992"/>
                  </a:cubicBezTo>
                  <a:cubicBezTo>
                    <a:pt x="9967" y="10971"/>
                    <a:pt x="14889" y="12220"/>
                    <a:pt x="16260" y="12269"/>
                  </a:cubicBezTo>
                  <a:cubicBezTo>
                    <a:pt x="16775" y="13469"/>
                    <a:pt x="15844" y="14816"/>
                    <a:pt x="15844" y="14816"/>
                  </a:cubicBezTo>
                  <a:cubicBezTo>
                    <a:pt x="7445" y="14008"/>
                    <a:pt x="7077" y="13567"/>
                    <a:pt x="4482" y="10261"/>
                  </a:cubicBezTo>
                  <a:cubicBezTo>
                    <a:pt x="1274" y="6172"/>
                    <a:pt x="0" y="1"/>
                    <a:pt x="3086" y="78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34"/>
            <p:cNvSpPr/>
            <p:nvPr/>
          </p:nvSpPr>
          <p:spPr>
            <a:xfrm>
              <a:off x="2299375" y="1953575"/>
              <a:ext cx="76550" cy="53275"/>
            </a:xfrm>
            <a:custGeom>
              <a:avLst/>
              <a:gdLst/>
              <a:ahLst/>
              <a:cxnLst/>
              <a:rect l="l" t="t" r="r" b="b"/>
              <a:pathLst>
                <a:path w="3062" h="2131" extrusionOk="0">
                  <a:moveTo>
                    <a:pt x="3062" y="1225"/>
                  </a:moveTo>
                  <a:cubicBezTo>
                    <a:pt x="2352" y="1494"/>
                    <a:pt x="1323" y="1078"/>
                    <a:pt x="1" y="0"/>
                  </a:cubicBezTo>
                  <a:cubicBezTo>
                    <a:pt x="1" y="0"/>
                    <a:pt x="393" y="1567"/>
                    <a:pt x="3062" y="2131"/>
                  </a:cubicBezTo>
                  <a:close/>
                </a:path>
              </a:pathLst>
            </a:custGeom>
            <a:solidFill>
              <a:srgbClr val="F4A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34"/>
            <p:cNvSpPr/>
            <p:nvPr/>
          </p:nvSpPr>
          <p:spPr>
            <a:xfrm>
              <a:off x="2273050" y="1972550"/>
              <a:ext cx="82675" cy="116325"/>
            </a:xfrm>
            <a:custGeom>
              <a:avLst/>
              <a:gdLst/>
              <a:ahLst/>
              <a:cxnLst/>
              <a:rect l="l" t="t" r="r" b="b"/>
              <a:pathLst>
                <a:path w="3307" h="4653" extrusionOk="0">
                  <a:moveTo>
                    <a:pt x="442" y="0"/>
                  </a:moveTo>
                  <a:cubicBezTo>
                    <a:pt x="417" y="74"/>
                    <a:pt x="1" y="539"/>
                    <a:pt x="1" y="539"/>
                  </a:cubicBezTo>
                  <a:cubicBezTo>
                    <a:pt x="1" y="539"/>
                    <a:pt x="834" y="2351"/>
                    <a:pt x="1127" y="3159"/>
                  </a:cubicBezTo>
                  <a:cubicBezTo>
                    <a:pt x="1446" y="3967"/>
                    <a:pt x="2229" y="4653"/>
                    <a:pt x="2229" y="4653"/>
                  </a:cubicBezTo>
                  <a:lnTo>
                    <a:pt x="3307" y="3453"/>
                  </a:lnTo>
                  <a:cubicBezTo>
                    <a:pt x="1813" y="2669"/>
                    <a:pt x="442" y="0"/>
                    <a:pt x="44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34"/>
            <p:cNvSpPr/>
            <p:nvPr/>
          </p:nvSpPr>
          <p:spPr>
            <a:xfrm>
              <a:off x="2355700" y="1983575"/>
              <a:ext cx="38000" cy="96125"/>
            </a:xfrm>
            <a:custGeom>
              <a:avLst/>
              <a:gdLst/>
              <a:ahLst/>
              <a:cxnLst/>
              <a:rect l="l" t="t" r="r" b="b"/>
              <a:pathLst>
                <a:path w="1520" h="3845" extrusionOk="0">
                  <a:moveTo>
                    <a:pt x="711" y="123"/>
                  </a:moveTo>
                  <a:cubicBezTo>
                    <a:pt x="613" y="0"/>
                    <a:pt x="368" y="2424"/>
                    <a:pt x="1" y="3012"/>
                  </a:cubicBezTo>
                  <a:cubicBezTo>
                    <a:pt x="711" y="3673"/>
                    <a:pt x="1127" y="3845"/>
                    <a:pt x="1127" y="3845"/>
                  </a:cubicBezTo>
                  <a:cubicBezTo>
                    <a:pt x="1127" y="3845"/>
                    <a:pt x="1519" y="1151"/>
                    <a:pt x="711" y="12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34"/>
            <p:cNvSpPr/>
            <p:nvPr/>
          </p:nvSpPr>
          <p:spPr>
            <a:xfrm>
              <a:off x="4197200" y="2609850"/>
              <a:ext cx="18400" cy="60625"/>
            </a:xfrm>
            <a:custGeom>
              <a:avLst/>
              <a:gdLst/>
              <a:ahLst/>
              <a:cxnLst/>
              <a:rect l="l" t="t" r="r" b="b"/>
              <a:pathLst>
                <a:path w="736" h="2425" extrusionOk="0">
                  <a:moveTo>
                    <a:pt x="735" y="25"/>
                  </a:moveTo>
                  <a:cubicBezTo>
                    <a:pt x="662" y="1225"/>
                    <a:pt x="539" y="2424"/>
                    <a:pt x="539" y="2424"/>
                  </a:cubicBezTo>
                  <a:lnTo>
                    <a:pt x="294" y="2424"/>
                  </a:lnTo>
                  <a:cubicBezTo>
                    <a:pt x="294" y="2424"/>
                    <a:pt x="294" y="612"/>
                    <a:pt x="1" y="1004"/>
                  </a:cubicBezTo>
                  <a:cubicBezTo>
                    <a:pt x="50" y="0"/>
                    <a:pt x="735" y="25"/>
                    <a:pt x="735" y="25"/>
                  </a:cubicBez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34"/>
            <p:cNvSpPr/>
            <p:nvPr/>
          </p:nvSpPr>
          <p:spPr>
            <a:xfrm>
              <a:off x="4111500" y="2158050"/>
              <a:ext cx="124900" cy="521600"/>
            </a:xfrm>
            <a:custGeom>
              <a:avLst/>
              <a:gdLst/>
              <a:ahLst/>
              <a:cxnLst/>
              <a:rect l="l" t="t" r="r" b="b"/>
              <a:pathLst>
                <a:path w="4996" h="20864" extrusionOk="0">
                  <a:moveTo>
                    <a:pt x="466" y="20154"/>
                  </a:moveTo>
                  <a:cubicBezTo>
                    <a:pt x="343" y="20154"/>
                    <a:pt x="172" y="20007"/>
                    <a:pt x="0" y="19786"/>
                  </a:cubicBezTo>
                  <a:cubicBezTo>
                    <a:pt x="270" y="19468"/>
                    <a:pt x="564" y="19150"/>
                    <a:pt x="735" y="18905"/>
                  </a:cubicBezTo>
                  <a:cubicBezTo>
                    <a:pt x="1298" y="18097"/>
                    <a:pt x="2253" y="16334"/>
                    <a:pt x="2278" y="15525"/>
                  </a:cubicBezTo>
                  <a:cubicBezTo>
                    <a:pt x="2327" y="14717"/>
                    <a:pt x="1837" y="6367"/>
                    <a:pt x="1714" y="5338"/>
                  </a:cubicBezTo>
                  <a:cubicBezTo>
                    <a:pt x="1568" y="4310"/>
                    <a:pt x="1200" y="441"/>
                    <a:pt x="1225" y="221"/>
                  </a:cubicBezTo>
                  <a:cubicBezTo>
                    <a:pt x="1274" y="0"/>
                    <a:pt x="4824" y="1592"/>
                    <a:pt x="4824" y="1592"/>
                  </a:cubicBezTo>
                  <a:cubicBezTo>
                    <a:pt x="4775" y="1910"/>
                    <a:pt x="4286" y="3918"/>
                    <a:pt x="4482" y="5216"/>
                  </a:cubicBezTo>
                  <a:cubicBezTo>
                    <a:pt x="4678" y="6489"/>
                    <a:pt x="4996" y="7346"/>
                    <a:pt x="4824" y="9452"/>
                  </a:cubicBezTo>
                  <a:cubicBezTo>
                    <a:pt x="4653" y="11558"/>
                    <a:pt x="3625" y="14938"/>
                    <a:pt x="3967" y="16554"/>
                  </a:cubicBezTo>
                  <a:cubicBezTo>
                    <a:pt x="3992" y="16578"/>
                    <a:pt x="3992" y="16603"/>
                    <a:pt x="3992" y="16627"/>
                  </a:cubicBezTo>
                  <a:cubicBezTo>
                    <a:pt x="2939" y="18072"/>
                    <a:pt x="2572" y="20864"/>
                    <a:pt x="466" y="2015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34"/>
            <p:cNvSpPr/>
            <p:nvPr/>
          </p:nvSpPr>
          <p:spPr>
            <a:xfrm>
              <a:off x="4081500" y="2573725"/>
              <a:ext cx="138375" cy="125525"/>
            </a:xfrm>
            <a:custGeom>
              <a:avLst/>
              <a:gdLst/>
              <a:ahLst/>
              <a:cxnLst/>
              <a:rect l="l" t="t" r="r" b="b"/>
              <a:pathLst>
                <a:path w="5535" h="5021" extrusionOk="0">
                  <a:moveTo>
                    <a:pt x="1200" y="3159"/>
                  </a:moveTo>
                  <a:cubicBezTo>
                    <a:pt x="1372" y="3380"/>
                    <a:pt x="1543" y="3527"/>
                    <a:pt x="1666" y="3527"/>
                  </a:cubicBezTo>
                  <a:cubicBezTo>
                    <a:pt x="3772" y="4237"/>
                    <a:pt x="4139" y="1445"/>
                    <a:pt x="5192" y="0"/>
                  </a:cubicBezTo>
                  <a:cubicBezTo>
                    <a:pt x="5535" y="1519"/>
                    <a:pt x="5388" y="1690"/>
                    <a:pt x="5094" y="1910"/>
                  </a:cubicBezTo>
                  <a:cubicBezTo>
                    <a:pt x="4825" y="2131"/>
                    <a:pt x="3845" y="3331"/>
                    <a:pt x="3674" y="4188"/>
                  </a:cubicBezTo>
                  <a:cubicBezTo>
                    <a:pt x="3478" y="5020"/>
                    <a:pt x="809" y="4947"/>
                    <a:pt x="319" y="4776"/>
                  </a:cubicBezTo>
                  <a:cubicBezTo>
                    <a:pt x="0" y="4653"/>
                    <a:pt x="613" y="3894"/>
                    <a:pt x="1200" y="3159"/>
                  </a:cubicBez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34"/>
            <p:cNvSpPr/>
            <p:nvPr/>
          </p:nvSpPr>
          <p:spPr>
            <a:xfrm>
              <a:off x="4270050" y="2163550"/>
              <a:ext cx="115725" cy="612825"/>
            </a:xfrm>
            <a:custGeom>
              <a:avLst/>
              <a:gdLst/>
              <a:ahLst/>
              <a:cxnLst/>
              <a:rect l="l" t="t" r="r" b="b"/>
              <a:pathLst>
                <a:path w="4629" h="24513" extrusionOk="0">
                  <a:moveTo>
                    <a:pt x="1470" y="8596"/>
                  </a:moveTo>
                  <a:cubicBezTo>
                    <a:pt x="1568" y="9526"/>
                    <a:pt x="2131" y="16726"/>
                    <a:pt x="2033" y="17926"/>
                  </a:cubicBezTo>
                  <a:cubicBezTo>
                    <a:pt x="1984" y="18660"/>
                    <a:pt x="1641" y="19811"/>
                    <a:pt x="1421" y="20742"/>
                  </a:cubicBezTo>
                  <a:cubicBezTo>
                    <a:pt x="1274" y="21329"/>
                    <a:pt x="1201" y="21819"/>
                    <a:pt x="1274" y="22064"/>
                  </a:cubicBezTo>
                  <a:cubicBezTo>
                    <a:pt x="1494" y="22676"/>
                    <a:pt x="1494" y="24513"/>
                    <a:pt x="2498" y="24097"/>
                  </a:cubicBezTo>
                  <a:cubicBezTo>
                    <a:pt x="3502" y="23680"/>
                    <a:pt x="4164" y="22407"/>
                    <a:pt x="3943" y="20987"/>
                  </a:cubicBezTo>
                  <a:cubicBezTo>
                    <a:pt x="3747" y="19591"/>
                    <a:pt x="3992" y="18905"/>
                    <a:pt x="3943" y="18048"/>
                  </a:cubicBezTo>
                  <a:cubicBezTo>
                    <a:pt x="3870" y="17215"/>
                    <a:pt x="4433" y="11975"/>
                    <a:pt x="4531" y="10090"/>
                  </a:cubicBezTo>
                  <a:cubicBezTo>
                    <a:pt x="4629" y="8228"/>
                    <a:pt x="3992" y="7347"/>
                    <a:pt x="3943" y="6098"/>
                  </a:cubicBezTo>
                  <a:cubicBezTo>
                    <a:pt x="3919" y="4849"/>
                    <a:pt x="4286" y="2253"/>
                    <a:pt x="4286" y="2253"/>
                  </a:cubicBezTo>
                  <a:cubicBezTo>
                    <a:pt x="4286" y="2253"/>
                    <a:pt x="1" y="1"/>
                    <a:pt x="344" y="2719"/>
                  </a:cubicBezTo>
                  <a:cubicBezTo>
                    <a:pt x="686" y="5437"/>
                    <a:pt x="1372" y="7665"/>
                    <a:pt x="1470" y="859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34"/>
            <p:cNvSpPr/>
            <p:nvPr/>
          </p:nvSpPr>
          <p:spPr>
            <a:xfrm>
              <a:off x="4297600" y="2682075"/>
              <a:ext cx="76550" cy="94300"/>
            </a:xfrm>
            <a:custGeom>
              <a:avLst/>
              <a:gdLst/>
              <a:ahLst/>
              <a:cxnLst/>
              <a:rect l="l" t="t" r="r" b="b"/>
              <a:pathLst>
                <a:path w="3062" h="3772" extrusionOk="0">
                  <a:moveTo>
                    <a:pt x="1" y="1397"/>
                  </a:moveTo>
                  <a:cubicBezTo>
                    <a:pt x="74" y="2645"/>
                    <a:pt x="392" y="3772"/>
                    <a:pt x="1396" y="3356"/>
                  </a:cubicBezTo>
                  <a:cubicBezTo>
                    <a:pt x="2400" y="2939"/>
                    <a:pt x="3062" y="1666"/>
                    <a:pt x="2841" y="246"/>
                  </a:cubicBezTo>
                  <a:cubicBezTo>
                    <a:pt x="2303" y="1813"/>
                    <a:pt x="270" y="1739"/>
                    <a:pt x="319" y="1"/>
                  </a:cubicBezTo>
                  <a:cubicBezTo>
                    <a:pt x="172" y="588"/>
                    <a:pt x="1" y="1127"/>
                    <a:pt x="1" y="1397"/>
                  </a:cubicBez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34"/>
            <p:cNvSpPr/>
            <p:nvPr/>
          </p:nvSpPr>
          <p:spPr>
            <a:xfrm>
              <a:off x="4134750" y="1940100"/>
              <a:ext cx="143300" cy="614050"/>
            </a:xfrm>
            <a:custGeom>
              <a:avLst/>
              <a:gdLst/>
              <a:ahLst/>
              <a:cxnLst/>
              <a:rect l="l" t="t" r="r" b="b"/>
              <a:pathLst>
                <a:path w="5732" h="24562" extrusionOk="0">
                  <a:moveTo>
                    <a:pt x="1" y="0"/>
                  </a:moveTo>
                  <a:cubicBezTo>
                    <a:pt x="1" y="0"/>
                    <a:pt x="25" y="8694"/>
                    <a:pt x="1" y="11534"/>
                  </a:cubicBezTo>
                  <a:cubicBezTo>
                    <a:pt x="1" y="14399"/>
                    <a:pt x="760" y="23999"/>
                    <a:pt x="760" y="23999"/>
                  </a:cubicBezTo>
                  <a:cubicBezTo>
                    <a:pt x="2205" y="24562"/>
                    <a:pt x="3625" y="23876"/>
                    <a:pt x="3625" y="23876"/>
                  </a:cubicBezTo>
                  <a:cubicBezTo>
                    <a:pt x="3821" y="21378"/>
                    <a:pt x="4556" y="17313"/>
                    <a:pt x="4678" y="15158"/>
                  </a:cubicBezTo>
                  <a:cubicBezTo>
                    <a:pt x="4801" y="13003"/>
                    <a:pt x="3821" y="12661"/>
                    <a:pt x="4237" y="11093"/>
                  </a:cubicBezTo>
                  <a:cubicBezTo>
                    <a:pt x="4629" y="9526"/>
                    <a:pt x="5731" y="1127"/>
                    <a:pt x="5731" y="1127"/>
                  </a:cubicBezTo>
                  <a:close/>
                </a:path>
              </a:pathLst>
            </a:custGeom>
            <a:solidFill>
              <a:srgbClr val="EC82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34"/>
            <p:cNvSpPr/>
            <p:nvPr/>
          </p:nvSpPr>
          <p:spPr>
            <a:xfrm>
              <a:off x="4243725" y="1846425"/>
              <a:ext cx="177575" cy="783650"/>
            </a:xfrm>
            <a:custGeom>
              <a:avLst/>
              <a:gdLst/>
              <a:ahLst/>
              <a:cxnLst/>
              <a:rect l="l" t="t" r="r" b="b"/>
              <a:pathLst>
                <a:path w="7103" h="31346" extrusionOk="0">
                  <a:moveTo>
                    <a:pt x="319" y="5584"/>
                  </a:moveTo>
                  <a:cubicBezTo>
                    <a:pt x="319" y="5584"/>
                    <a:pt x="1054" y="14914"/>
                    <a:pt x="1372" y="16089"/>
                  </a:cubicBezTo>
                  <a:cubicBezTo>
                    <a:pt x="1690" y="17265"/>
                    <a:pt x="1935" y="21844"/>
                    <a:pt x="2156" y="23411"/>
                  </a:cubicBezTo>
                  <a:cubicBezTo>
                    <a:pt x="2401" y="24978"/>
                    <a:pt x="2425" y="29484"/>
                    <a:pt x="2425" y="29484"/>
                  </a:cubicBezTo>
                  <a:cubicBezTo>
                    <a:pt x="2988" y="31345"/>
                    <a:pt x="5315" y="29778"/>
                    <a:pt x="5315" y="29778"/>
                  </a:cubicBezTo>
                  <a:cubicBezTo>
                    <a:pt x="6294" y="23999"/>
                    <a:pt x="5608" y="21134"/>
                    <a:pt x="5584" y="19420"/>
                  </a:cubicBezTo>
                  <a:cubicBezTo>
                    <a:pt x="5559" y="17730"/>
                    <a:pt x="6392" y="13298"/>
                    <a:pt x="6221" y="11461"/>
                  </a:cubicBezTo>
                  <a:cubicBezTo>
                    <a:pt x="6049" y="9625"/>
                    <a:pt x="5853" y="5780"/>
                    <a:pt x="6221" y="5070"/>
                  </a:cubicBezTo>
                  <a:cubicBezTo>
                    <a:pt x="6564" y="4360"/>
                    <a:pt x="6980" y="3184"/>
                    <a:pt x="7102" y="1054"/>
                  </a:cubicBezTo>
                  <a:cubicBezTo>
                    <a:pt x="4335" y="1"/>
                    <a:pt x="1" y="1176"/>
                    <a:pt x="1" y="1176"/>
                  </a:cubicBezTo>
                  <a:close/>
                </a:path>
              </a:pathLst>
            </a:custGeom>
            <a:solidFill>
              <a:srgbClr val="EC82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34"/>
            <p:cNvSpPr/>
            <p:nvPr/>
          </p:nvSpPr>
          <p:spPr>
            <a:xfrm>
              <a:off x="4064975" y="1475450"/>
              <a:ext cx="339175" cy="610375"/>
            </a:xfrm>
            <a:custGeom>
              <a:avLst/>
              <a:gdLst/>
              <a:ahLst/>
              <a:cxnLst/>
              <a:rect l="l" t="t" r="r" b="b"/>
              <a:pathLst>
                <a:path w="13567" h="24415" extrusionOk="0">
                  <a:moveTo>
                    <a:pt x="3208" y="123"/>
                  </a:moveTo>
                  <a:cubicBezTo>
                    <a:pt x="5657" y="0"/>
                    <a:pt x="9820" y="2890"/>
                    <a:pt x="11681" y="5265"/>
                  </a:cubicBezTo>
                  <a:cubicBezTo>
                    <a:pt x="13567" y="7640"/>
                    <a:pt x="12416" y="10187"/>
                    <a:pt x="11779" y="12734"/>
                  </a:cubicBezTo>
                  <a:cubicBezTo>
                    <a:pt x="11142" y="15281"/>
                    <a:pt x="12122" y="21623"/>
                    <a:pt x="12122" y="22235"/>
                  </a:cubicBezTo>
                  <a:cubicBezTo>
                    <a:pt x="9232" y="24170"/>
                    <a:pt x="3845" y="24415"/>
                    <a:pt x="3037" y="21549"/>
                  </a:cubicBezTo>
                  <a:cubicBezTo>
                    <a:pt x="2694" y="18440"/>
                    <a:pt x="3404" y="15207"/>
                    <a:pt x="3429" y="13371"/>
                  </a:cubicBezTo>
                  <a:cubicBezTo>
                    <a:pt x="3306" y="9452"/>
                    <a:pt x="0" y="1298"/>
                    <a:pt x="3208" y="12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34"/>
            <p:cNvSpPr/>
            <p:nvPr/>
          </p:nvSpPr>
          <p:spPr>
            <a:xfrm>
              <a:off x="4112100" y="1477900"/>
              <a:ext cx="92475" cy="614050"/>
            </a:xfrm>
            <a:custGeom>
              <a:avLst/>
              <a:gdLst/>
              <a:ahLst/>
              <a:cxnLst/>
              <a:rect l="l" t="t" r="r" b="b"/>
              <a:pathLst>
                <a:path w="3699" h="24562" extrusionOk="0">
                  <a:moveTo>
                    <a:pt x="3478" y="588"/>
                  </a:moveTo>
                  <a:cubicBezTo>
                    <a:pt x="2205" y="6122"/>
                    <a:pt x="2597" y="12097"/>
                    <a:pt x="2866" y="14423"/>
                  </a:cubicBezTo>
                  <a:cubicBezTo>
                    <a:pt x="3160" y="16774"/>
                    <a:pt x="3209" y="24561"/>
                    <a:pt x="3209" y="24561"/>
                  </a:cubicBezTo>
                  <a:cubicBezTo>
                    <a:pt x="1323" y="23606"/>
                    <a:pt x="417" y="21843"/>
                    <a:pt x="393" y="21035"/>
                  </a:cubicBezTo>
                  <a:cubicBezTo>
                    <a:pt x="344" y="20252"/>
                    <a:pt x="1078" y="13493"/>
                    <a:pt x="1005" y="12930"/>
                  </a:cubicBezTo>
                  <a:cubicBezTo>
                    <a:pt x="956" y="12391"/>
                    <a:pt x="1" y="7175"/>
                    <a:pt x="99" y="4334"/>
                  </a:cubicBezTo>
                  <a:cubicBezTo>
                    <a:pt x="221" y="1518"/>
                    <a:pt x="1274" y="1102"/>
                    <a:pt x="1274" y="1102"/>
                  </a:cubicBezTo>
                  <a:lnTo>
                    <a:pt x="369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34"/>
            <p:cNvSpPr/>
            <p:nvPr/>
          </p:nvSpPr>
          <p:spPr>
            <a:xfrm>
              <a:off x="4240050" y="1507275"/>
              <a:ext cx="216150" cy="590175"/>
            </a:xfrm>
            <a:custGeom>
              <a:avLst/>
              <a:gdLst/>
              <a:ahLst/>
              <a:cxnLst/>
              <a:rect l="l" t="t" r="r" b="b"/>
              <a:pathLst>
                <a:path w="8646" h="23607" extrusionOk="0">
                  <a:moveTo>
                    <a:pt x="1886" y="1"/>
                  </a:moveTo>
                  <a:cubicBezTo>
                    <a:pt x="1" y="4017"/>
                    <a:pt x="907" y="7714"/>
                    <a:pt x="1005" y="11020"/>
                  </a:cubicBezTo>
                  <a:cubicBezTo>
                    <a:pt x="1078" y="14326"/>
                    <a:pt x="2792" y="23607"/>
                    <a:pt x="2792" y="23607"/>
                  </a:cubicBezTo>
                  <a:cubicBezTo>
                    <a:pt x="6098" y="22799"/>
                    <a:pt x="6490" y="20570"/>
                    <a:pt x="7127" y="19444"/>
                  </a:cubicBezTo>
                  <a:cubicBezTo>
                    <a:pt x="8645" y="11706"/>
                    <a:pt x="6711" y="5437"/>
                    <a:pt x="5290" y="3110"/>
                  </a:cubicBezTo>
                  <a:cubicBezTo>
                    <a:pt x="4164" y="1298"/>
                    <a:pt x="1886" y="1"/>
                    <a:pt x="188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34"/>
            <p:cNvSpPr/>
            <p:nvPr/>
          </p:nvSpPr>
          <p:spPr>
            <a:xfrm>
              <a:off x="3944375" y="1791100"/>
              <a:ext cx="64300" cy="33625"/>
            </a:xfrm>
            <a:custGeom>
              <a:avLst/>
              <a:gdLst/>
              <a:ahLst/>
              <a:cxnLst/>
              <a:rect l="l" t="t" r="r" b="b"/>
              <a:pathLst>
                <a:path w="2572" h="1345" extrusionOk="0">
                  <a:moveTo>
                    <a:pt x="1319" y="1"/>
                  </a:moveTo>
                  <a:cubicBezTo>
                    <a:pt x="1012" y="1"/>
                    <a:pt x="704" y="68"/>
                    <a:pt x="465" y="206"/>
                  </a:cubicBezTo>
                  <a:cubicBezTo>
                    <a:pt x="0" y="451"/>
                    <a:pt x="0" y="891"/>
                    <a:pt x="465" y="1161"/>
                  </a:cubicBezTo>
                  <a:cubicBezTo>
                    <a:pt x="686" y="1283"/>
                    <a:pt x="986" y="1344"/>
                    <a:pt x="1286" y="1344"/>
                  </a:cubicBezTo>
                  <a:cubicBezTo>
                    <a:pt x="1586" y="1344"/>
                    <a:pt x="1886" y="1283"/>
                    <a:pt x="2106" y="1161"/>
                  </a:cubicBezTo>
                  <a:cubicBezTo>
                    <a:pt x="2571" y="891"/>
                    <a:pt x="2571" y="451"/>
                    <a:pt x="2131" y="181"/>
                  </a:cubicBezTo>
                  <a:cubicBezTo>
                    <a:pt x="1903" y="62"/>
                    <a:pt x="1612" y="1"/>
                    <a:pt x="1319" y="1"/>
                  </a:cubicBezTo>
                  <a:close/>
                </a:path>
              </a:pathLst>
            </a:custGeom>
            <a:solidFill>
              <a:srgbClr val="83C9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34"/>
            <p:cNvSpPr/>
            <p:nvPr/>
          </p:nvSpPr>
          <p:spPr>
            <a:xfrm>
              <a:off x="4062525" y="1567275"/>
              <a:ext cx="352650" cy="342850"/>
            </a:xfrm>
            <a:custGeom>
              <a:avLst/>
              <a:gdLst/>
              <a:ahLst/>
              <a:cxnLst/>
              <a:rect l="l" t="t" r="r" b="b"/>
              <a:pathLst>
                <a:path w="14106" h="13714" extrusionOk="0">
                  <a:moveTo>
                    <a:pt x="11069" y="759"/>
                  </a:moveTo>
                  <a:cubicBezTo>
                    <a:pt x="8791" y="1886"/>
                    <a:pt x="8571" y="8596"/>
                    <a:pt x="6832" y="10261"/>
                  </a:cubicBezTo>
                  <a:cubicBezTo>
                    <a:pt x="5828" y="11216"/>
                    <a:pt x="1886" y="10457"/>
                    <a:pt x="539" y="10481"/>
                  </a:cubicBezTo>
                  <a:cubicBezTo>
                    <a:pt x="0" y="11681"/>
                    <a:pt x="735" y="13101"/>
                    <a:pt x="735" y="13101"/>
                  </a:cubicBezTo>
                  <a:cubicBezTo>
                    <a:pt x="8253" y="13469"/>
                    <a:pt x="9159" y="13714"/>
                    <a:pt x="11069" y="10040"/>
                  </a:cubicBezTo>
                  <a:cubicBezTo>
                    <a:pt x="12587" y="7200"/>
                    <a:pt x="14105" y="0"/>
                    <a:pt x="11069" y="75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34"/>
            <p:cNvSpPr/>
            <p:nvPr/>
          </p:nvSpPr>
          <p:spPr>
            <a:xfrm>
              <a:off x="3947425" y="1487675"/>
              <a:ext cx="272450" cy="337975"/>
            </a:xfrm>
            <a:custGeom>
              <a:avLst/>
              <a:gdLst/>
              <a:ahLst/>
              <a:cxnLst/>
              <a:rect l="l" t="t" r="r" b="b"/>
              <a:pathLst>
                <a:path w="10898" h="13519" extrusionOk="0">
                  <a:moveTo>
                    <a:pt x="7861" y="711"/>
                  </a:moveTo>
                  <a:cubicBezTo>
                    <a:pt x="6392" y="1470"/>
                    <a:pt x="5706" y="7568"/>
                    <a:pt x="3968" y="9110"/>
                  </a:cubicBezTo>
                  <a:cubicBezTo>
                    <a:pt x="2964" y="9967"/>
                    <a:pt x="2547" y="10751"/>
                    <a:pt x="515" y="11755"/>
                  </a:cubicBezTo>
                  <a:cubicBezTo>
                    <a:pt x="1" y="12857"/>
                    <a:pt x="1421" y="13518"/>
                    <a:pt x="1421" y="13518"/>
                  </a:cubicBezTo>
                  <a:cubicBezTo>
                    <a:pt x="5437" y="12000"/>
                    <a:pt x="6367" y="10702"/>
                    <a:pt x="7714" y="8670"/>
                  </a:cubicBezTo>
                  <a:cubicBezTo>
                    <a:pt x="9379" y="6147"/>
                    <a:pt x="10898" y="1"/>
                    <a:pt x="7861" y="71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34"/>
            <p:cNvSpPr/>
            <p:nvPr/>
          </p:nvSpPr>
          <p:spPr>
            <a:xfrm>
              <a:off x="3873350" y="1788275"/>
              <a:ext cx="113900" cy="98575"/>
            </a:xfrm>
            <a:custGeom>
              <a:avLst/>
              <a:gdLst/>
              <a:ahLst/>
              <a:cxnLst/>
              <a:rect l="l" t="t" r="r" b="b"/>
              <a:pathLst>
                <a:path w="4556" h="3943" extrusionOk="0">
                  <a:moveTo>
                    <a:pt x="4310" y="1274"/>
                  </a:moveTo>
                  <a:cubicBezTo>
                    <a:pt x="4261" y="1396"/>
                    <a:pt x="3870" y="1837"/>
                    <a:pt x="3527" y="2229"/>
                  </a:cubicBezTo>
                  <a:cubicBezTo>
                    <a:pt x="3184" y="2621"/>
                    <a:pt x="2621" y="3306"/>
                    <a:pt x="2449" y="3135"/>
                  </a:cubicBezTo>
                  <a:cubicBezTo>
                    <a:pt x="2278" y="2963"/>
                    <a:pt x="2621" y="2302"/>
                    <a:pt x="2621" y="2302"/>
                  </a:cubicBezTo>
                  <a:cubicBezTo>
                    <a:pt x="2621" y="2302"/>
                    <a:pt x="1568" y="3282"/>
                    <a:pt x="1396" y="3600"/>
                  </a:cubicBezTo>
                  <a:cubicBezTo>
                    <a:pt x="1200" y="3943"/>
                    <a:pt x="1323" y="2988"/>
                    <a:pt x="1568" y="2547"/>
                  </a:cubicBezTo>
                  <a:cubicBezTo>
                    <a:pt x="931" y="3551"/>
                    <a:pt x="760" y="3772"/>
                    <a:pt x="711" y="3527"/>
                  </a:cubicBezTo>
                  <a:cubicBezTo>
                    <a:pt x="662" y="3282"/>
                    <a:pt x="1200" y="1911"/>
                    <a:pt x="1127" y="2057"/>
                  </a:cubicBezTo>
                  <a:cubicBezTo>
                    <a:pt x="368" y="3208"/>
                    <a:pt x="74" y="3355"/>
                    <a:pt x="147" y="2817"/>
                  </a:cubicBezTo>
                  <a:cubicBezTo>
                    <a:pt x="221" y="2302"/>
                    <a:pt x="980" y="1396"/>
                    <a:pt x="1421" y="1151"/>
                  </a:cubicBezTo>
                  <a:cubicBezTo>
                    <a:pt x="98" y="2008"/>
                    <a:pt x="1" y="1911"/>
                    <a:pt x="343" y="1543"/>
                  </a:cubicBezTo>
                  <a:cubicBezTo>
                    <a:pt x="662" y="1151"/>
                    <a:pt x="1886" y="221"/>
                    <a:pt x="3527" y="0"/>
                  </a:cubicBezTo>
                  <a:cubicBezTo>
                    <a:pt x="4555" y="955"/>
                    <a:pt x="4310" y="1274"/>
                    <a:pt x="4310" y="127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34"/>
            <p:cNvSpPr/>
            <p:nvPr/>
          </p:nvSpPr>
          <p:spPr>
            <a:xfrm>
              <a:off x="3945600" y="1828075"/>
              <a:ext cx="146325" cy="74100"/>
            </a:xfrm>
            <a:custGeom>
              <a:avLst/>
              <a:gdLst/>
              <a:ahLst/>
              <a:cxnLst/>
              <a:rect l="l" t="t" r="r" b="b"/>
              <a:pathLst>
                <a:path w="5853" h="2964" extrusionOk="0">
                  <a:moveTo>
                    <a:pt x="539" y="1788"/>
                  </a:moveTo>
                  <a:cubicBezTo>
                    <a:pt x="980" y="1127"/>
                    <a:pt x="1592" y="367"/>
                    <a:pt x="2375" y="147"/>
                  </a:cubicBezTo>
                  <a:cubicBezTo>
                    <a:pt x="2939" y="0"/>
                    <a:pt x="3526" y="123"/>
                    <a:pt x="4065" y="294"/>
                  </a:cubicBezTo>
                  <a:cubicBezTo>
                    <a:pt x="4506" y="441"/>
                    <a:pt x="5118" y="490"/>
                    <a:pt x="5534" y="686"/>
                  </a:cubicBezTo>
                  <a:cubicBezTo>
                    <a:pt x="5730" y="1200"/>
                    <a:pt x="5853" y="1641"/>
                    <a:pt x="5853" y="2106"/>
                  </a:cubicBezTo>
                  <a:cubicBezTo>
                    <a:pt x="5755" y="2131"/>
                    <a:pt x="5657" y="2155"/>
                    <a:pt x="5559" y="2155"/>
                  </a:cubicBezTo>
                  <a:cubicBezTo>
                    <a:pt x="5094" y="2204"/>
                    <a:pt x="4628" y="2375"/>
                    <a:pt x="4163" y="2375"/>
                  </a:cubicBezTo>
                  <a:cubicBezTo>
                    <a:pt x="3869" y="2351"/>
                    <a:pt x="3379" y="2449"/>
                    <a:pt x="3086" y="2375"/>
                  </a:cubicBezTo>
                  <a:cubicBezTo>
                    <a:pt x="3208" y="2400"/>
                    <a:pt x="3330" y="2449"/>
                    <a:pt x="3355" y="2571"/>
                  </a:cubicBezTo>
                  <a:cubicBezTo>
                    <a:pt x="3379" y="2669"/>
                    <a:pt x="3281" y="2767"/>
                    <a:pt x="3184" y="2792"/>
                  </a:cubicBezTo>
                  <a:cubicBezTo>
                    <a:pt x="2522" y="2963"/>
                    <a:pt x="1935" y="2155"/>
                    <a:pt x="1518" y="1763"/>
                  </a:cubicBezTo>
                  <a:cubicBezTo>
                    <a:pt x="1543" y="1812"/>
                    <a:pt x="0" y="2645"/>
                    <a:pt x="539" y="178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34"/>
            <p:cNvSpPr/>
            <p:nvPr/>
          </p:nvSpPr>
          <p:spPr>
            <a:xfrm>
              <a:off x="4093125" y="1315650"/>
              <a:ext cx="144500" cy="181250"/>
            </a:xfrm>
            <a:custGeom>
              <a:avLst/>
              <a:gdLst/>
              <a:ahLst/>
              <a:cxnLst/>
              <a:rect l="l" t="t" r="r" b="b"/>
              <a:pathLst>
                <a:path w="5780" h="7250" extrusionOk="0">
                  <a:moveTo>
                    <a:pt x="1715" y="882"/>
                  </a:moveTo>
                  <a:cubicBezTo>
                    <a:pt x="1690" y="931"/>
                    <a:pt x="1666" y="1005"/>
                    <a:pt x="1641" y="1078"/>
                  </a:cubicBezTo>
                  <a:cubicBezTo>
                    <a:pt x="1519" y="1446"/>
                    <a:pt x="1592" y="1886"/>
                    <a:pt x="1519" y="2254"/>
                  </a:cubicBezTo>
                  <a:cubicBezTo>
                    <a:pt x="1372" y="2866"/>
                    <a:pt x="931" y="3331"/>
                    <a:pt x="735" y="3919"/>
                  </a:cubicBezTo>
                  <a:cubicBezTo>
                    <a:pt x="1" y="6049"/>
                    <a:pt x="2131" y="7249"/>
                    <a:pt x="3968" y="7102"/>
                  </a:cubicBezTo>
                  <a:cubicBezTo>
                    <a:pt x="4286" y="7078"/>
                    <a:pt x="4629" y="7004"/>
                    <a:pt x="4898" y="6784"/>
                  </a:cubicBezTo>
                  <a:cubicBezTo>
                    <a:pt x="5780" y="6098"/>
                    <a:pt x="4776" y="5021"/>
                    <a:pt x="4360" y="4384"/>
                  </a:cubicBezTo>
                  <a:cubicBezTo>
                    <a:pt x="4066" y="3943"/>
                    <a:pt x="3649" y="3356"/>
                    <a:pt x="3625" y="2792"/>
                  </a:cubicBezTo>
                  <a:cubicBezTo>
                    <a:pt x="3576" y="2278"/>
                    <a:pt x="3870" y="1837"/>
                    <a:pt x="3747" y="1299"/>
                  </a:cubicBezTo>
                  <a:cubicBezTo>
                    <a:pt x="3551" y="221"/>
                    <a:pt x="2205" y="1"/>
                    <a:pt x="1715" y="88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34"/>
            <p:cNvSpPr/>
            <p:nvPr/>
          </p:nvSpPr>
          <p:spPr>
            <a:xfrm>
              <a:off x="4189250" y="1445450"/>
              <a:ext cx="104700" cy="142050"/>
            </a:xfrm>
            <a:custGeom>
              <a:avLst/>
              <a:gdLst/>
              <a:ahLst/>
              <a:cxnLst/>
              <a:rect l="l" t="t" r="r" b="b"/>
              <a:pathLst>
                <a:path w="4188" h="5682" extrusionOk="0">
                  <a:moveTo>
                    <a:pt x="3380" y="0"/>
                  </a:moveTo>
                  <a:cubicBezTo>
                    <a:pt x="3380" y="0"/>
                    <a:pt x="2767" y="2106"/>
                    <a:pt x="4139" y="2988"/>
                  </a:cubicBezTo>
                  <a:cubicBezTo>
                    <a:pt x="4188" y="3502"/>
                    <a:pt x="2743" y="5681"/>
                    <a:pt x="1274" y="5290"/>
                  </a:cubicBezTo>
                  <a:cubicBezTo>
                    <a:pt x="441" y="5094"/>
                    <a:pt x="0" y="3869"/>
                    <a:pt x="0" y="3869"/>
                  </a:cubicBezTo>
                  <a:cubicBezTo>
                    <a:pt x="74" y="3110"/>
                    <a:pt x="515" y="1518"/>
                    <a:pt x="515" y="151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34"/>
            <p:cNvSpPr/>
            <p:nvPr/>
          </p:nvSpPr>
          <p:spPr>
            <a:xfrm>
              <a:off x="4140875" y="1285650"/>
              <a:ext cx="156150" cy="222875"/>
            </a:xfrm>
            <a:custGeom>
              <a:avLst/>
              <a:gdLst/>
              <a:ahLst/>
              <a:cxnLst/>
              <a:rect l="l" t="t" r="r" b="b"/>
              <a:pathLst>
                <a:path w="6246" h="8915" extrusionOk="0">
                  <a:moveTo>
                    <a:pt x="393" y="2131"/>
                  </a:moveTo>
                  <a:cubicBezTo>
                    <a:pt x="393" y="2131"/>
                    <a:pt x="1" y="3454"/>
                    <a:pt x="148" y="4507"/>
                  </a:cubicBezTo>
                  <a:cubicBezTo>
                    <a:pt x="295" y="5535"/>
                    <a:pt x="393" y="7592"/>
                    <a:pt x="1299" y="8253"/>
                  </a:cubicBezTo>
                  <a:cubicBezTo>
                    <a:pt x="2229" y="8915"/>
                    <a:pt x="3527" y="8155"/>
                    <a:pt x="4409" y="7396"/>
                  </a:cubicBezTo>
                  <a:cubicBezTo>
                    <a:pt x="5266" y="6662"/>
                    <a:pt x="6196" y="5315"/>
                    <a:pt x="6221" y="3650"/>
                  </a:cubicBezTo>
                  <a:cubicBezTo>
                    <a:pt x="6245" y="2009"/>
                    <a:pt x="5584" y="1"/>
                    <a:pt x="3209" y="99"/>
                  </a:cubicBezTo>
                  <a:cubicBezTo>
                    <a:pt x="833" y="197"/>
                    <a:pt x="393" y="2131"/>
                    <a:pt x="393" y="213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34"/>
            <p:cNvSpPr/>
            <p:nvPr/>
          </p:nvSpPr>
          <p:spPr>
            <a:xfrm>
              <a:off x="4177000" y="1270975"/>
              <a:ext cx="167775" cy="231425"/>
            </a:xfrm>
            <a:custGeom>
              <a:avLst/>
              <a:gdLst/>
              <a:ahLst/>
              <a:cxnLst/>
              <a:rect l="l" t="t" r="r" b="b"/>
              <a:pathLst>
                <a:path w="6711" h="9257" extrusionOk="0">
                  <a:moveTo>
                    <a:pt x="613" y="1714"/>
                  </a:moveTo>
                  <a:cubicBezTo>
                    <a:pt x="1" y="2473"/>
                    <a:pt x="270" y="3380"/>
                    <a:pt x="1029" y="3943"/>
                  </a:cubicBezTo>
                  <a:cubicBezTo>
                    <a:pt x="1568" y="4335"/>
                    <a:pt x="2033" y="4579"/>
                    <a:pt x="2376" y="5167"/>
                  </a:cubicBezTo>
                  <a:cubicBezTo>
                    <a:pt x="2694" y="5706"/>
                    <a:pt x="2866" y="6343"/>
                    <a:pt x="2915" y="6979"/>
                  </a:cubicBezTo>
                  <a:cubicBezTo>
                    <a:pt x="2939" y="7493"/>
                    <a:pt x="2939" y="8008"/>
                    <a:pt x="2964" y="8546"/>
                  </a:cubicBezTo>
                  <a:cubicBezTo>
                    <a:pt x="2988" y="8791"/>
                    <a:pt x="2988" y="9110"/>
                    <a:pt x="3257" y="9183"/>
                  </a:cubicBezTo>
                  <a:cubicBezTo>
                    <a:pt x="3551" y="9257"/>
                    <a:pt x="4163" y="9036"/>
                    <a:pt x="4433" y="8889"/>
                  </a:cubicBezTo>
                  <a:cubicBezTo>
                    <a:pt x="4874" y="8620"/>
                    <a:pt x="5265" y="8277"/>
                    <a:pt x="5584" y="7885"/>
                  </a:cubicBezTo>
                  <a:cubicBezTo>
                    <a:pt x="6220" y="7151"/>
                    <a:pt x="6612" y="6171"/>
                    <a:pt x="6637" y="5192"/>
                  </a:cubicBezTo>
                  <a:cubicBezTo>
                    <a:pt x="6710" y="3355"/>
                    <a:pt x="5657" y="2155"/>
                    <a:pt x="4335" y="1102"/>
                  </a:cubicBezTo>
                  <a:cubicBezTo>
                    <a:pt x="2964" y="0"/>
                    <a:pt x="1690" y="392"/>
                    <a:pt x="613" y="171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34"/>
            <p:cNvSpPr/>
            <p:nvPr/>
          </p:nvSpPr>
          <p:spPr>
            <a:xfrm>
              <a:off x="4121300" y="1267900"/>
              <a:ext cx="110200" cy="125525"/>
            </a:xfrm>
            <a:custGeom>
              <a:avLst/>
              <a:gdLst/>
              <a:ahLst/>
              <a:cxnLst/>
              <a:rect l="l" t="t" r="r" b="b"/>
              <a:pathLst>
                <a:path w="4408" h="5021" extrusionOk="0">
                  <a:moveTo>
                    <a:pt x="2033" y="907"/>
                  </a:moveTo>
                  <a:cubicBezTo>
                    <a:pt x="2033" y="907"/>
                    <a:pt x="2033" y="907"/>
                    <a:pt x="2033" y="907"/>
                  </a:cubicBezTo>
                  <a:cubicBezTo>
                    <a:pt x="2498" y="588"/>
                    <a:pt x="4383" y="1"/>
                    <a:pt x="4383" y="980"/>
                  </a:cubicBezTo>
                  <a:cubicBezTo>
                    <a:pt x="4408" y="1935"/>
                    <a:pt x="2988" y="2890"/>
                    <a:pt x="2253" y="3331"/>
                  </a:cubicBezTo>
                  <a:cubicBezTo>
                    <a:pt x="1910" y="3503"/>
                    <a:pt x="1567" y="3649"/>
                    <a:pt x="1274" y="3894"/>
                  </a:cubicBezTo>
                  <a:cubicBezTo>
                    <a:pt x="882" y="4188"/>
                    <a:pt x="857" y="4776"/>
                    <a:pt x="514" y="5021"/>
                  </a:cubicBezTo>
                  <a:cubicBezTo>
                    <a:pt x="0" y="4531"/>
                    <a:pt x="123" y="3282"/>
                    <a:pt x="343" y="2670"/>
                  </a:cubicBezTo>
                  <a:cubicBezTo>
                    <a:pt x="612" y="1862"/>
                    <a:pt x="1322" y="1397"/>
                    <a:pt x="2033" y="90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34"/>
            <p:cNvSpPr/>
            <p:nvPr/>
          </p:nvSpPr>
          <p:spPr>
            <a:xfrm>
              <a:off x="4195375" y="1472375"/>
              <a:ext cx="53900" cy="38600"/>
            </a:xfrm>
            <a:custGeom>
              <a:avLst/>
              <a:gdLst/>
              <a:ahLst/>
              <a:cxnLst/>
              <a:rect l="l" t="t" r="r" b="b"/>
              <a:pathLst>
                <a:path w="2156" h="1544" extrusionOk="0">
                  <a:moveTo>
                    <a:pt x="123" y="1029"/>
                  </a:moveTo>
                  <a:cubicBezTo>
                    <a:pt x="1078" y="931"/>
                    <a:pt x="2155" y="1"/>
                    <a:pt x="2155" y="1"/>
                  </a:cubicBezTo>
                  <a:cubicBezTo>
                    <a:pt x="2155" y="1"/>
                    <a:pt x="1935" y="1127"/>
                    <a:pt x="0" y="1543"/>
                  </a:cubicBezTo>
                  <a:close/>
                </a:path>
              </a:pathLst>
            </a:custGeom>
            <a:solidFill>
              <a:srgbClr val="F4A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34"/>
            <p:cNvSpPr/>
            <p:nvPr/>
          </p:nvSpPr>
          <p:spPr>
            <a:xfrm>
              <a:off x="4865725" y="2915325"/>
              <a:ext cx="258975" cy="109625"/>
            </a:xfrm>
            <a:custGeom>
              <a:avLst/>
              <a:gdLst/>
              <a:ahLst/>
              <a:cxnLst/>
              <a:rect l="l" t="t" r="r" b="b"/>
              <a:pathLst>
                <a:path w="10359" h="4385" extrusionOk="0">
                  <a:moveTo>
                    <a:pt x="931" y="1"/>
                  </a:moveTo>
                  <a:cubicBezTo>
                    <a:pt x="0" y="1470"/>
                    <a:pt x="221" y="2498"/>
                    <a:pt x="490" y="2621"/>
                  </a:cubicBezTo>
                  <a:cubicBezTo>
                    <a:pt x="3634" y="4019"/>
                    <a:pt x="6103" y="4384"/>
                    <a:pt x="7811" y="4384"/>
                  </a:cubicBezTo>
                  <a:cubicBezTo>
                    <a:pt x="9124" y="4384"/>
                    <a:pt x="9986" y="4169"/>
                    <a:pt x="10359" y="4041"/>
                  </a:cubicBezTo>
                  <a:cubicBezTo>
                    <a:pt x="9428" y="2768"/>
                    <a:pt x="8571" y="1543"/>
                    <a:pt x="7518" y="123"/>
                  </a:cubicBezTo>
                  <a:cubicBezTo>
                    <a:pt x="6736" y="271"/>
                    <a:pt x="5859" y="324"/>
                    <a:pt x="5006" y="324"/>
                  </a:cubicBezTo>
                  <a:cubicBezTo>
                    <a:pt x="2894" y="324"/>
                    <a:pt x="931" y="1"/>
                    <a:pt x="9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34"/>
            <p:cNvSpPr/>
            <p:nvPr/>
          </p:nvSpPr>
          <p:spPr>
            <a:xfrm>
              <a:off x="4206375" y="1925400"/>
              <a:ext cx="279200" cy="315300"/>
            </a:xfrm>
            <a:custGeom>
              <a:avLst/>
              <a:gdLst/>
              <a:ahLst/>
              <a:cxnLst/>
              <a:rect l="l" t="t" r="r" b="b"/>
              <a:pathLst>
                <a:path w="11168" h="12612" extrusionOk="0">
                  <a:moveTo>
                    <a:pt x="11167" y="1"/>
                  </a:moveTo>
                  <a:lnTo>
                    <a:pt x="25" y="6466"/>
                  </a:lnTo>
                  <a:lnTo>
                    <a:pt x="1" y="12612"/>
                  </a:lnTo>
                  <a:lnTo>
                    <a:pt x="11143" y="6147"/>
                  </a:lnTo>
                  <a:lnTo>
                    <a:pt x="1116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34"/>
            <p:cNvSpPr/>
            <p:nvPr/>
          </p:nvSpPr>
          <p:spPr>
            <a:xfrm>
              <a:off x="2951375" y="1925400"/>
              <a:ext cx="281025" cy="315300"/>
            </a:xfrm>
            <a:custGeom>
              <a:avLst/>
              <a:gdLst/>
              <a:ahLst/>
              <a:cxnLst/>
              <a:rect l="l" t="t" r="r" b="b"/>
              <a:pathLst>
                <a:path w="11241" h="12612" extrusionOk="0">
                  <a:moveTo>
                    <a:pt x="25" y="1"/>
                  </a:moveTo>
                  <a:lnTo>
                    <a:pt x="1" y="6147"/>
                  </a:lnTo>
                  <a:lnTo>
                    <a:pt x="11216" y="12612"/>
                  </a:lnTo>
                  <a:lnTo>
                    <a:pt x="11241" y="6490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34"/>
            <p:cNvSpPr/>
            <p:nvPr/>
          </p:nvSpPr>
          <p:spPr>
            <a:xfrm>
              <a:off x="3956000" y="2062225"/>
              <a:ext cx="251025" cy="238475"/>
            </a:xfrm>
            <a:custGeom>
              <a:avLst/>
              <a:gdLst/>
              <a:ahLst/>
              <a:cxnLst/>
              <a:rect l="l" t="t" r="r" b="b"/>
              <a:pathLst>
                <a:path w="10041" h="9539" extrusionOk="0">
                  <a:moveTo>
                    <a:pt x="5877" y="1"/>
                  </a:moveTo>
                  <a:cubicBezTo>
                    <a:pt x="4371" y="1"/>
                    <a:pt x="2865" y="331"/>
                    <a:pt x="1715" y="993"/>
                  </a:cubicBezTo>
                  <a:cubicBezTo>
                    <a:pt x="588" y="1654"/>
                    <a:pt x="25" y="2535"/>
                    <a:pt x="25" y="3392"/>
                  </a:cubicBezTo>
                  <a:lnTo>
                    <a:pt x="0" y="9522"/>
                  </a:lnTo>
                  <a:lnTo>
                    <a:pt x="0" y="9522"/>
                  </a:lnTo>
                  <a:cubicBezTo>
                    <a:pt x="7" y="8647"/>
                    <a:pt x="571" y="7796"/>
                    <a:pt x="1715" y="7139"/>
                  </a:cubicBezTo>
                  <a:cubicBezTo>
                    <a:pt x="2853" y="6478"/>
                    <a:pt x="4353" y="6147"/>
                    <a:pt x="5856" y="6147"/>
                  </a:cubicBezTo>
                  <a:cubicBezTo>
                    <a:pt x="7359" y="6147"/>
                    <a:pt x="8865" y="6478"/>
                    <a:pt x="10016" y="7139"/>
                  </a:cubicBezTo>
                  <a:lnTo>
                    <a:pt x="10040" y="993"/>
                  </a:lnTo>
                  <a:cubicBezTo>
                    <a:pt x="8890" y="331"/>
                    <a:pt x="7384" y="1"/>
                    <a:pt x="5877" y="1"/>
                  </a:cubicBezTo>
                  <a:close/>
                  <a:moveTo>
                    <a:pt x="0" y="9522"/>
                  </a:moveTo>
                  <a:cubicBezTo>
                    <a:pt x="0" y="9528"/>
                    <a:pt x="0" y="9533"/>
                    <a:pt x="0" y="9539"/>
                  </a:cubicBezTo>
                  <a:lnTo>
                    <a:pt x="0" y="9522"/>
                  </a:lnTo>
                  <a:close/>
                </a:path>
              </a:pathLst>
            </a:custGeom>
            <a:solidFill>
              <a:srgbClr val="787C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34"/>
            <p:cNvSpPr/>
            <p:nvPr/>
          </p:nvSpPr>
          <p:spPr>
            <a:xfrm>
              <a:off x="3231775" y="2062300"/>
              <a:ext cx="252250" cy="239025"/>
            </a:xfrm>
            <a:custGeom>
              <a:avLst/>
              <a:gdLst/>
              <a:ahLst/>
              <a:cxnLst/>
              <a:rect l="l" t="t" r="r" b="b"/>
              <a:pathLst>
                <a:path w="10090" h="9561" extrusionOk="0">
                  <a:moveTo>
                    <a:pt x="4190" y="1"/>
                  </a:moveTo>
                  <a:cubicBezTo>
                    <a:pt x="2677" y="1"/>
                    <a:pt x="1169" y="338"/>
                    <a:pt x="25" y="1014"/>
                  </a:cubicBezTo>
                  <a:lnTo>
                    <a:pt x="0" y="7136"/>
                  </a:lnTo>
                  <a:cubicBezTo>
                    <a:pt x="1151" y="6475"/>
                    <a:pt x="2657" y="6144"/>
                    <a:pt x="4163" y="6144"/>
                  </a:cubicBezTo>
                  <a:cubicBezTo>
                    <a:pt x="5669" y="6144"/>
                    <a:pt x="7175" y="6475"/>
                    <a:pt x="8326" y="7136"/>
                  </a:cubicBezTo>
                  <a:cubicBezTo>
                    <a:pt x="9477" y="7797"/>
                    <a:pt x="10065" y="8679"/>
                    <a:pt x="10065" y="9560"/>
                  </a:cubicBezTo>
                  <a:lnTo>
                    <a:pt x="10065" y="3438"/>
                  </a:lnTo>
                  <a:cubicBezTo>
                    <a:pt x="10089" y="2557"/>
                    <a:pt x="9501" y="1675"/>
                    <a:pt x="8351" y="990"/>
                  </a:cubicBezTo>
                  <a:cubicBezTo>
                    <a:pt x="7193" y="331"/>
                    <a:pt x="5689" y="1"/>
                    <a:pt x="419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34"/>
            <p:cNvSpPr/>
            <p:nvPr/>
          </p:nvSpPr>
          <p:spPr>
            <a:xfrm>
              <a:off x="3440525" y="2207625"/>
              <a:ext cx="280400" cy="315300"/>
            </a:xfrm>
            <a:custGeom>
              <a:avLst/>
              <a:gdLst/>
              <a:ahLst/>
              <a:cxnLst/>
              <a:rect l="l" t="t" r="r" b="b"/>
              <a:pathLst>
                <a:path w="11216" h="12612" extrusionOk="0">
                  <a:moveTo>
                    <a:pt x="25" y="1"/>
                  </a:moveTo>
                  <a:lnTo>
                    <a:pt x="1" y="6147"/>
                  </a:lnTo>
                  <a:lnTo>
                    <a:pt x="11216" y="12612"/>
                  </a:lnTo>
                  <a:lnTo>
                    <a:pt x="11216" y="6490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34"/>
            <p:cNvSpPr/>
            <p:nvPr/>
          </p:nvSpPr>
          <p:spPr>
            <a:xfrm>
              <a:off x="3720925" y="2207625"/>
              <a:ext cx="278575" cy="315300"/>
            </a:xfrm>
            <a:custGeom>
              <a:avLst/>
              <a:gdLst/>
              <a:ahLst/>
              <a:cxnLst/>
              <a:rect l="l" t="t" r="r" b="b"/>
              <a:pathLst>
                <a:path w="11143" h="12612" extrusionOk="0">
                  <a:moveTo>
                    <a:pt x="11142" y="1"/>
                  </a:moveTo>
                  <a:lnTo>
                    <a:pt x="0" y="6490"/>
                  </a:lnTo>
                  <a:lnTo>
                    <a:pt x="0" y="12612"/>
                  </a:lnTo>
                  <a:lnTo>
                    <a:pt x="11142" y="6147"/>
                  </a:lnTo>
                  <a:lnTo>
                    <a:pt x="1114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34"/>
            <p:cNvSpPr/>
            <p:nvPr/>
          </p:nvSpPr>
          <p:spPr>
            <a:xfrm>
              <a:off x="2952000" y="1481575"/>
              <a:ext cx="1533575" cy="888300"/>
            </a:xfrm>
            <a:custGeom>
              <a:avLst/>
              <a:gdLst/>
              <a:ahLst/>
              <a:cxnLst/>
              <a:rect l="l" t="t" r="r" b="b"/>
              <a:pathLst>
                <a:path w="61343" h="35532" extrusionOk="0">
                  <a:moveTo>
                    <a:pt x="30561" y="0"/>
                  </a:moveTo>
                  <a:lnTo>
                    <a:pt x="0" y="17754"/>
                  </a:lnTo>
                  <a:lnTo>
                    <a:pt x="11216" y="24243"/>
                  </a:lnTo>
                  <a:cubicBezTo>
                    <a:pt x="12360" y="23567"/>
                    <a:pt x="13868" y="23230"/>
                    <a:pt x="15381" y="23230"/>
                  </a:cubicBezTo>
                  <a:cubicBezTo>
                    <a:pt x="16880" y="23230"/>
                    <a:pt x="18384" y="23560"/>
                    <a:pt x="19542" y="24219"/>
                  </a:cubicBezTo>
                  <a:cubicBezTo>
                    <a:pt x="21843" y="25565"/>
                    <a:pt x="21843" y="27720"/>
                    <a:pt x="19566" y="29043"/>
                  </a:cubicBezTo>
                  <a:lnTo>
                    <a:pt x="30757" y="35532"/>
                  </a:lnTo>
                  <a:lnTo>
                    <a:pt x="41899" y="29043"/>
                  </a:lnTo>
                  <a:cubicBezTo>
                    <a:pt x="39597" y="27720"/>
                    <a:pt x="39597" y="25565"/>
                    <a:pt x="41875" y="24219"/>
                  </a:cubicBezTo>
                  <a:cubicBezTo>
                    <a:pt x="43025" y="23557"/>
                    <a:pt x="44531" y="23227"/>
                    <a:pt x="46037" y="23227"/>
                  </a:cubicBezTo>
                  <a:cubicBezTo>
                    <a:pt x="47544" y="23227"/>
                    <a:pt x="49050" y="23557"/>
                    <a:pt x="50200" y="24219"/>
                  </a:cubicBezTo>
                  <a:lnTo>
                    <a:pt x="61342" y="17754"/>
                  </a:lnTo>
                  <a:lnTo>
                    <a:pt x="305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34"/>
            <p:cNvSpPr/>
            <p:nvPr/>
          </p:nvSpPr>
          <p:spPr>
            <a:xfrm>
              <a:off x="3208500" y="2282925"/>
              <a:ext cx="43500" cy="213075"/>
            </a:xfrm>
            <a:custGeom>
              <a:avLst/>
              <a:gdLst/>
              <a:ahLst/>
              <a:cxnLst/>
              <a:rect l="l" t="t" r="r" b="b"/>
              <a:pathLst>
                <a:path w="1740" h="8523" extrusionOk="0">
                  <a:moveTo>
                    <a:pt x="1739" y="1"/>
                  </a:moveTo>
                  <a:lnTo>
                    <a:pt x="1739" y="16"/>
                  </a:lnTo>
                  <a:lnTo>
                    <a:pt x="1739" y="16"/>
                  </a:lnTo>
                  <a:cubicBezTo>
                    <a:pt x="1739" y="11"/>
                    <a:pt x="1739" y="6"/>
                    <a:pt x="1739" y="1"/>
                  </a:cubicBezTo>
                  <a:close/>
                  <a:moveTo>
                    <a:pt x="1739" y="16"/>
                  </a:moveTo>
                  <a:lnTo>
                    <a:pt x="1739" y="16"/>
                  </a:lnTo>
                  <a:cubicBezTo>
                    <a:pt x="1732" y="868"/>
                    <a:pt x="1145" y="1719"/>
                    <a:pt x="25" y="2376"/>
                  </a:cubicBezTo>
                  <a:lnTo>
                    <a:pt x="1" y="8522"/>
                  </a:lnTo>
                  <a:cubicBezTo>
                    <a:pt x="1152" y="7861"/>
                    <a:pt x="1715" y="7004"/>
                    <a:pt x="1715" y="6123"/>
                  </a:cubicBezTo>
                  <a:lnTo>
                    <a:pt x="1739" y="1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34"/>
            <p:cNvSpPr/>
            <p:nvPr/>
          </p:nvSpPr>
          <p:spPr>
            <a:xfrm>
              <a:off x="3210350" y="2504550"/>
              <a:ext cx="279175" cy="314700"/>
            </a:xfrm>
            <a:custGeom>
              <a:avLst/>
              <a:gdLst/>
              <a:ahLst/>
              <a:cxnLst/>
              <a:rect l="l" t="t" r="r" b="b"/>
              <a:pathLst>
                <a:path w="11167" h="12588" extrusionOk="0">
                  <a:moveTo>
                    <a:pt x="11167" y="0"/>
                  </a:moveTo>
                  <a:lnTo>
                    <a:pt x="25" y="6465"/>
                  </a:lnTo>
                  <a:lnTo>
                    <a:pt x="0" y="12587"/>
                  </a:lnTo>
                  <a:lnTo>
                    <a:pt x="11142" y="6122"/>
                  </a:lnTo>
                  <a:lnTo>
                    <a:pt x="1116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34"/>
            <p:cNvSpPr/>
            <p:nvPr/>
          </p:nvSpPr>
          <p:spPr>
            <a:xfrm>
              <a:off x="2959950" y="2641375"/>
              <a:ext cx="251025" cy="237850"/>
            </a:xfrm>
            <a:custGeom>
              <a:avLst/>
              <a:gdLst/>
              <a:ahLst/>
              <a:cxnLst/>
              <a:rect l="l" t="t" r="r" b="b"/>
              <a:pathLst>
                <a:path w="10041" h="9514" extrusionOk="0">
                  <a:moveTo>
                    <a:pt x="5878" y="0"/>
                  </a:moveTo>
                  <a:cubicBezTo>
                    <a:pt x="4372" y="0"/>
                    <a:pt x="2866" y="331"/>
                    <a:pt x="1715" y="992"/>
                  </a:cubicBezTo>
                  <a:cubicBezTo>
                    <a:pt x="588" y="1653"/>
                    <a:pt x="25" y="2510"/>
                    <a:pt x="25" y="3392"/>
                  </a:cubicBezTo>
                  <a:lnTo>
                    <a:pt x="1" y="9498"/>
                  </a:lnTo>
                  <a:lnTo>
                    <a:pt x="1" y="9498"/>
                  </a:lnTo>
                  <a:cubicBezTo>
                    <a:pt x="7" y="8646"/>
                    <a:pt x="571" y="7796"/>
                    <a:pt x="1715" y="7139"/>
                  </a:cubicBezTo>
                  <a:cubicBezTo>
                    <a:pt x="2859" y="6462"/>
                    <a:pt x="4367" y="6125"/>
                    <a:pt x="5877" y="6125"/>
                  </a:cubicBezTo>
                  <a:cubicBezTo>
                    <a:pt x="7373" y="6125"/>
                    <a:pt x="8870" y="6456"/>
                    <a:pt x="10016" y="7114"/>
                  </a:cubicBezTo>
                  <a:lnTo>
                    <a:pt x="10041" y="992"/>
                  </a:lnTo>
                  <a:cubicBezTo>
                    <a:pt x="8890" y="331"/>
                    <a:pt x="7384" y="0"/>
                    <a:pt x="5878" y="0"/>
                  </a:cubicBezTo>
                  <a:close/>
                  <a:moveTo>
                    <a:pt x="1" y="9498"/>
                  </a:moveTo>
                  <a:cubicBezTo>
                    <a:pt x="0" y="9503"/>
                    <a:pt x="0" y="9509"/>
                    <a:pt x="0" y="9514"/>
                  </a:cubicBezTo>
                  <a:lnTo>
                    <a:pt x="1" y="9498"/>
                  </a:lnTo>
                  <a:close/>
                </a:path>
              </a:pathLst>
            </a:custGeom>
            <a:solidFill>
              <a:srgbClr val="D34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4"/>
            <p:cNvSpPr/>
            <p:nvPr/>
          </p:nvSpPr>
          <p:spPr>
            <a:xfrm>
              <a:off x="2724875" y="2786775"/>
              <a:ext cx="279175" cy="315300"/>
            </a:xfrm>
            <a:custGeom>
              <a:avLst/>
              <a:gdLst/>
              <a:ahLst/>
              <a:cxnLst/>
              <a:rect l="l" t="t" r="r" b="b"/>
              <a:pathLst>
                <a:path w="11167" h="12612" extrusionOk="0">
                  <a:moveTo>
                    <a:pt x="11167" y="0"/>
                  </a:moveTo>
                  <a:lnTo>
                    <a:pt x="25" y="6465"/>
                  </a:lnTo>
                  <a:lnTo>
                    <a:pt x="0" y="12611"/>
                  </a:lnTo>
                  <a:lnTo>
                    <a:pt x="11142" y="6122"/>
                  </a:lnTo>
                  <a:lnTo>
                    <a:pt x="1116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4"/>
            <p:cNvSpPr/>
            <p:nvPr/>
          </p:nvSpPr>
          <p:spPr>
            <a:xfrm>
              <a:off x="1955325" y="2504550"/>
              <a:ext cx="770175" cy="597525"/>
            </a:xfrm>
            <a:custGeom>
              <a:avLst/>
              <a:gdLst/>
              <a:ahLst/>
              <a:cxnLst/>
              <a:rect l="l" t="t" r="r" b="b"/>
              <a:pathLst>
                <a:path w="30807" h="23901" extrusionOk="0">
                  <a:moveTo>
                    <a:pt x="25" y="0"/>
                  </a:moveTo>
                  <a:lnTo>
                    <a:pt x="1" y="6122"/>
                  </a:lnTo>
                  <a:lnTo>
                    <a:pt x="30782" y="23900"/>
                  </a:lnTo>
                  <a:lnTo>
                    <a:pt x="30807" y="17754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498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34"/>
            <p:cNvSpPr/>
            <p:nvPr/>
          </p:nvSpPr>
          <p:spPr>
            <a:xfrm>
              <a:off x="1955950" y="2060100"/>
              <a:ext cx="1533575" cy="888300"/>
            </a:xfrm>
            <a:custGeom>
              <a:avLst/>
              <a:gdLst/>
              <a:ahLst/>
              <a:cxnLst/>
              <a:rect l="l" t="t" r="r" b="b"/>
              <a:pathLst>
                <a:path w="61343" h="35532" extrusionOk="0">
                  <a:moveTo>
                    <a:pt x="30561" y="0"/>
                  </a:moveTo>
                  <a:lnTo>
                    <a:pt x="0" y="17778"/>
                  </a:lnTo>
                  <a:lnTo>
                    <a:pt x="30782" y="35532"/>
                  </a:lnTo>
                  <a:lnTo>
                    <a:pt x="41924" y="29067"/>
                  </a:lnTo>
                  <a:cubicBezTo>
                    <a:pt x="39622" y="27720"/>
                    <a:pt x="39597" y="25565"/>
                    <a:pt x="41875" y="24243"/>
                  </a:cubicBezTo>
                  <a:cubicBezTo>
                    <a:pt x="43026" y="23582"/>
                    <a:pt x="44532" y="23251"/>
                    <a:pt x="46038" y="23251"/>
                  </a:cubicBezTo>
                  <a:cubicBezTo>
                    <a:pt x="47544" y="23251"/>
                    <a:pt x="49050" y="23582"/>
                    <a:pt x="50201" y="24243"/>
                  </a:cubicBezTo>
                  <a:lnTo>
                    <a:pt x="61343" y="17778"/>
                  </a:lnTo>
                  <a:lnTo>
                    <a:pt x="50127" y="11289"/>
                  </a:lnTo>
                  <a:cubicBezTo>
                    <a:pt x="52404" y="9967"/>
                    <a:pt x="52404" y="7812"/>
                    <a:pt x="50103" y="6465"/>
                  </a:cubicBezTo>
                  <a:cubicBezTo>
                    <a:pt x="48957" y="5807"/>
                    <a:pt x="47459" y="5476"/>
                    <a:pt x="45960" y="5476"/>
                  </a:cubicBezTo>
                  <a:cubicBezTo>
                    <a:pt x="44447" y="5476"/>
                    <a:pt x="42933" y="5813"/>
                    <a:pt x="41777" y="6489"/>
                  </a:cubicBezTo>
                  <a:lnTo>
                    <a:pt x="3056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34"/>
            <p:cNvSpPr/>
            <p:nvPr/>
          </p:nvSpPr>
          <p:spPr>
            <a:xfrm>
              <a:off x="4189250" y="2281700"/>
              <a:ext cx="44100" cy="214300"/>
            </a:xfrm>
            <a:custGeom>
              <a:avLst/>
              <a:gdLst/>
              <a:ahLst/>
              <a:cxnLst/>
              <a:rect l="l" t="t" r="r" b="b"/>
              <a:pathLst>
                <a:path w="1764" h="8572" extrusionOk="0">
                  <a:moveTo>
                    <a:pt x="25" y="1"/>
                  </a:moveTo>
                  <a:lnTo>
                    <a:pt x="0" y="6147"/>
                  </a:lnTo>
                  <a:cubicBezTo>
                    <a:pt x="0" y="7029"/>
                    <a:pt x="564" y="7886"/>
                    <a:pt x="1739" y="8571"/>
                  </a:cubicBezTo>
                  <a:lnTo>
                    <a:pt x="1763" y="2425"/>
                  </a:lnTo>
                  <a:cubicBezTo>
                    <a:pt x="588" y="1764"/>
                    <a:pt x="25" y="882"/>
                    <a:pt x="25" y="1"/>
                  </a:cubicBezTo>
                  <a:close/>
                </a:path>
              </a:pathLst>
            </a:custGeom>
            <a:solidFill>
              <a:srgbClr val="7181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34"/>
            <p:cNvSpPr/>
            <p:nvPr/>
          </p:nvSpPr>
          <p:spPr>
            <a:xfrm>
              <a:off x="3954150" y="2504550"/>
              <a:ext cx="280425" cy="315300"/>
            </a:xfrm>
            <a:custGeom>
              <a:avLst/>
              <a:gdLst/>
              <a:ahLst/>
              <a:cxnLst/>
              <a:rect l="l" t="t" r="r" b="b"/>
              <a:pathLst>
                <a:path w="11217" h="12612" extrusionOk="0">
                  <a:moveTo>
                    <a:pt x="25" y="0"/>
                  </a:moveTo>
                  <a:lnTo>
                    <a:pt x="1" y="6122"/>
                  </a:lnTo>
                  <a:lnTo>
                    <a:pt x="11216" y="12612"/>
                  </a:lnTo>
                  <a:lnTo>
                    <a:pt x="11216" y="6465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34"/>
            <p:cNvSpPr/>
            <p:nvPr/>
          </p:nvSpPr>
          <p:spPr>
            <a:xfrm>
              <a:off x="4234550" y="2641375"/>
              <a:ext cx="251625" cy="238475"/>
            </a:xfrm>
            <a:custGeom>
              <a:avLst/>
              <a:gdLst/>
              <a:ahLst/>
              <a:cxnLst/>
              <a:rect l="l" t="t" r="r" b="b"/>
              <a:pathLst>
                <a:path w="10065" h="9539" extrusionOk="0">
                  <a:moveTo>
                    <a:pt x="4163" y="0"/>
                  </a:moveTo>
                  <a:cubicBezTo>
                    <a:pt x="2657" y="0"/>
                    <a:pt x="1151" y="331"/>
                    <a:pt x="0" y="992"/>
                  </a:cubicBezTo>
                  <a:lnTo>
                    <a:pt x="0" y="7139"/>
                  </a:lnTo>
                  <a:cubicBezTo>
                    <a:pt x="1139" y="6465"/>
                    <a:pt x="2639" y="6128"/>
                    <a:pt x="4142" y="6128"/>
                  </a:cubicBezTo>
                  <a:cubicBezTo>
                    <a:pt x="5645" y="6128"/>
                    <a:pt x="7151" y="6465"/>
                    <a:pt x="8302" y="7139"/>
                  </a:cubicBezTo>
                  <a:cubicBezTo>
                    <a:pt x="9477" y="7800"/>
                    <a:pt x="10040" y="8681"/>
                    <a:pt x="10040" y="9538"/>
                  </a:cubicBezTo>
                  <a:lnTo>
                    <a:pt x="10065" y="3416"/>
                  </a:lnTo>
                  <a:cubicBezTo>
                    <a:pt x="10065" y="2535"/>
                    <a:pt x="9477" y="1653"/>
                    <a:pt x="8326" y="992"/>
                  </a:cubicBezTo>
                  <a:cubicBezTo>
                    <a:pt x="7175" y="331"/>
                    <a:pt x="5669" y="0"/>
                    <a:pt x="416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34"/>
            <p:cNvSpPr/>
            <p:nvPr/>
          </p:nvSpPr>
          <p:spPr>
            <a:xfrm>
              <a:off x="4442700" y="2786775"/>
              <a:ext cx="281025" cy="315300"/>
            </a:xfrm>
            <a:custGeom>
              <a:avLst/>
              <a:gdLst/>
              <a:ahLst/>
              <a:cxnLst/>
              <a:rect l="l" t="t" r="r" b="b"/>
              <a:pathLst>
                <a:path w="11241" h="12612" extrusionOk="0">
                  <a:moveTo>
                    <a:pt x="25" y="0"/>
                  </a:moveTo>
                  <a:lnTo>
                    <a:pt x="0" y="6122"/>
                  </a:lnTo>
                  <a:lnTo>
                    <a:pt x="11216" y="12611"/>
                  </a:lnTo>
                  <a:lnTo>
                    <a:pt x="11240" y="6465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34"/>
            <p:cNvSpPr/>
            <p:nvPr/>
          </p:nvSpPr>
          <p:spPr>
            <a:xfrm>
              <a:off x="4723075" y="2504550"/>
              <a:ext cx="764675" cy="597525"/>
            </a:xfrm>
            <a:custGeom>
              <a:avLst/>
              <a:gdLst/>
              <a:ahLst/>
              <a:cxnLst/>
              <a:rect l="l" t="t" r="r" b="b"/>
              <a:pathLst>
                <a:path w="30587" h="23901" extrusionOk="0">
                  <a:moveTo>
                    <a:pt x="30586" y="0"/>
                  </a:moveTo>
                  <a:lnTo>
                    <a:pt x="25" y="17754"/>
                  </a:lnTo>
                  <a:lnTo>
                    <a:pt x="1" y="23900"/>
                  </a:lnTo>
                  <a:lnTo>
                    <a:pt x="1" y="23900"/>
                  </a:lnTo>
                  <a:lnTo>
                    <a:pt x="30586" y="6122"/>
                  </a:lnTo>
                  <a:lnTo>
                    <a:pt x="3058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34"/>
            <p:cNvSpPr/>
            <p:nvPr/>
          </p:nvSpPr>
          <p:spPr>
            <a:xfrm>
              <a:off x="3954775" y="2060100"/>
              <a:ext cx="1532975" cy="888300"/>
            </a:xfrm>
            <a:custGeom>
              <a:avLst/>
              <a:gdLst/>
              <a:ahLst/>
              <a:cxnLst/>
              <a:rect l="l" t="t" r="r" b="b"/>
              <a:pathLst>
                <a:path w="61319" h="35532" extrusionOk="0">
                  <a:moveTo>
                    <a:pt x="30561" y="0"/>
                  </a:moveTo>
                  <a:lnTo>
                    <a:pt x="19419" y="6465"/>
                  </a:lnTo>
                  <a:cubicBezTo>
                    <a:pt x="18268" y="5804"/>
                    <a:pt x="16762" y="5473"/>
                    <a:pt x="15259" y="5473"/>
                  </a:cubicBezTo>
                  <a:cubicBezTo>
                    <a:pt x="13757" y="5473"/>
                    <a:pt x="12257" y="5804"/>
                    <a:pt x="11118" y="6465"/>
                  </a:cubicBezTo>
                  <a:cubicBezTo>
                    <a:pt x="8816" y="7812"/>
                    <a:pt x="8816" y="9967"/>
                    <a:pt x="11142" y="11289"/>
                  </a:cubicBezTo>
                  <a:lnTo>
                    <a:pt x="0" y="17778"/>
                  </a:lnTo>
                  <a:lnTo>
                    <a:pt x="11216" y="24243"/>
                  </a:lnTo>
                  <a:cubicBezTo>
                    <a:pt x="12355" y="23582"/>
                    <a:pt x="13854" y="23251"/>
                    <a:pt x="15357" y="23251"/>
                  </a:cubicBezTo>
                  <a:cubicBezTo>
                    <a:pt x="16860" y="23251"/>
                    <a:pt x="18366" y="23582"/>
                    <a:pt x="19517" y="24243"/>
                  </a:cubicBezTo>
                  <a:cubicBezTo>
                    <a:pt x="21819" y="25565"/>
                    <a:pt x="21844" y="27720"/>
                    <a:pt x="19542" y="29067"/>
                  </a:cubicBezTo>
                  <a:lnTo>
                    <a:pt x="30757" y="35532"/>
                  </a:lnTo>
                  <a:lnTo>
                    <a:pt x="61318" y="17778"/>
                  </a:lnTo>
                  <a:lnTo>
                    <a:pt x="3056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34"/>
            <p:cNvSpPr/>
            <p:nvPr/>
          </p:nvSpPr>
          <p:spPr>
            <a:xfrm>
              <a:off x="4211275" y="2861450"/>
              <a:ext cx="42900" cy="213075"/>
            </a:xfrm>
            <a:custGeom>
              <a:avLst/>
              <a:gdLst/>
              <a:ahLst/>
              <a:cxnLst/>
              <a:rect l="l" t="t" r="r" b="b"/>
              <a:pathLst>
                <a:path w="1716" h="8523" extrusionOk="0">
                  <a:moveTo>
                    <a:pt x="1715" y="1"/>
                  </a:moveTo>
                  <a:cubicBezTo>
                    <a:pt x="1715" y="858"/>
                    <a:pt x="1152" y="1739"/>
                    <a:pt x="25" y="2400"/>
                  </a:cubicBezTo>
                  <a:lnTo>
                    <a:pt x="1" y="8522"/>
                  </a:lnTo>
                  <a:cubicBezTo>
                    <a:pt x="1127" y="7861"/>
                    <a:pt x="1691" y="7004"/>
                    <a:pt x="1715" y="6147"/>
                  </a:cubicBezTo>
                  <a:lnTo>
                    <a:pt x="1715" y="1"/>
                  </a:lnTo>
                  <a:close/>
                </a:path>
              </a:pathLst>
            </a:custGeom>
            <a:solidFill>
              <a:srgbClr val="EFBC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34"/>
            <p:cNvSpPr/>
            <p:nvPr/>
          </p:nvSpPr>
          <p:spPr>
            <a:xfrm>
              <a:off x="3193200" y="2860850"/>
              <a:ext cx="44100" cy="213675"/>
            </a:xfrm>
            <a:custGeom>
              <a:avLst/>
              <a:gdLst/>
              <a:ahLst/>
              <a:cxnLst/>
              <a:rect l="l" t="t" r="r" b="b"/>
              <a:pathLst>
                <a:path w="1764" h="8547" extrusionOk="0">
                  <a:moveTo>
                    <a:pt x="25" y="0"/>
                  </a:moveTo>
                  <a:lnTo>
                    <a:pt x="0" y="6122"/>
                  </a:lnTo>
                  <a:cubicBezTo>
                    <a:pt x="0" y="7004"/>
                    <a:pt x="588" y="7885"/>
                    <a:pt x="1739" y="8546"/>
                  </a:cubicBezTo>
                  <a:lnTo>
                    <a:pt x="1764" y="2424"/>
                  </a:lnTo>
                  <a:cubicBezTo>
                    <a:pt x="588" y="1739"/>
                    <a:pt x="25" y="857"/>
                    <a:pt x="25" y="0"/>
                  </a:cubicBezTo>
                  <a:close/>
                </a:path>
              </a:pathLst>
            </a:custGeom>
            <a:solidFill>
              <a:srgbClr val="FFDC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34"/>
            <p:cNvSpPr/>
            <p:nvPr/>
          </p:nvSpPr>
          <p:spPr>
            <a:xfrm>
              <a:off x="3453375" y="3540375"/>
              <a:ext cx="161650" cy="60625"/>
            </a:xfrm>
            <a:custGeom>
              <a:avLst/>
              <a:gdLst/>
              <a:ahLst/>
              <a:cxnLst/>
              <a:rect l="l" t="t" r="r" b="b"/>
              <a:pathLst>
                <a:path w="6466" h="2425" extrusionOk="0">
                  <a:moveTo>
                    <a:pt x="1" y="1617"/>
                  </a:moveTo>
                  <a:cubicBezTo>
                    <a:pt x="1" y="1617"/>
                    <a:pt x="295" y="1715"/>
                    <a:pt x="1005" y="2009"/>
                  </a:cubicBezTo>
                  <a:cubicBezTo>
                    <a:pt x="1715" y="2327"/>
                    <a:pt x="3233" y="2425"/>
                    <a:pt x="4188" y="2254"/>
                  </a:cubicBezTo>
                  <a:cubicBezTo>
                    <a:pt x="5143" y="2107"/>
                    <a:pt x="6466" y="1911"/>
                    <a:pt x="6196" y="1543"/>
                  </a:cubicBezTo>
                  <a:cubicBezTo>
                    <a:pt x="5951" y="1201"/>
                    <a:pt x="1152" y="1"/>
                    <a:pt x="956" y="99"/>
                  </a:cubicBezTo>
                  <a:cubicBezTo>
                    <a:pt x="760" y="197"/>
                    <a:pt x="1" y="1617"/>
                    <a:pt x="1" y="1617"/>
                  </a:cubicBezTo>
                  <a:close/>
                </a:path>
              </a:pathLst>
            </a:custGeom>
            <a:solidFill>
              <a:srgbClr val="F2AD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34"/>
            <p:cNvSpPr/>
            <p:nvPr/>
          </p:nvSpPr>
          <p:spPr>
            <a:xfrm>
              <a:off x="2958125" y="3083075"/>
              <a:ext cx="769550" cy="597525"/>
            </a:xfrm>
            <a:custGeom>
              <a:avLst/>
              <a:gdLst/>
              <a:ahLst/>
              <a:cxnLst/>
              <a:rect l="l" t="t" r="r" b="b"/>
              <a:pathLst>
                <a:path w="30782" h="23901" extrusionOk="0">
                  <a:moveTo>
                    <a:pt x="24" y="0"/>
                  </a:moveTo>
                  <a:lnTo>
                    <a:pt x="0" y="6147"/>
                  </a:lnTo>
                  <a:lnTo>
                    <a:pt x="30757" y="23900"/>
                  </a:lnTo>
                  <a:lnTo>
                    <a:pt x="30781" y="17754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FFDC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34"/>
            <p:cNvSpPr/>
            <p:nvPr/>
          </p:nvSpPr>
          <p:spPr>
            <a:xfrm>
              <a:off x="3727025" y="3083075"/>
              <a:ext cx="764675" cy="597525"/>
            </a:xfrm>
            <a:custGeom>
              <a:avLst/>
              <a:gdLst/>
              <a:ahLst/>
              <a:cxnLst/>
              <a:rect l="l" t="t" r="r" b="b"/>
              <a:pathLst>
                <a:path w="30587" h="23901" extrusionOk="0">
                  <a:moveTo>
                    <a:pt x="30586" y="0"/>
                  </a:moveTo>
                  <a:lnTo>
                    <a:pt x="25" y="17754"/>
                  </a:lnTo>
                  <a:lnTo>
                    <a:pt x="1" y="23900"/>
                  </a:lnTo>
                  <a:lnTo>
                    <a:pt x="30586" y="6147"/>
                  </a:lnTo>
                  <a:lnTo>
                    <a:pt x="30586" y="0"/>
                  </a:lnTo>
                  <a:close/>
                </a:path>
              </a:pathLst>
            </a:custGeom>
            <a:solidFill>
              <a:srgbClr val="F9AE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34"/>
            <p:cNvSpPr/>
            <p:nvPr/>
          </p:nvSpPr>
          <p:spPr>
            <a:xfrm>
              <a:off x="2958725" y="2639225"/>
              <a:ext cx="1532975" cy="887700"/>
            </a:xfrm>
            <a:custGeom>
              <a:avLst/>
              <a:gdLst/>
              <a:ahLst/>
              <a:cxnLst/>
              <a:rect l="l" t="t" r="r" b="b"/>
              <a:pathLst>
                <a:path w="61319" h="35508" extrusionOk="0">
                  <a:moveTo>
                    <a:pt x="30561" y="1"/>
                  </a:moveTo>
                  <a:lnTo>
                    <a:pt x="19419" y="6465"/>
                  </a:lnTo>
                  <a:cubicBezTo>
                    <a:pt x="18269" y="5804"/>
                    <a:pt x="16763" y="5474"/>
                    <a:pt x="15260" y="5474"/>
                  </a:cubicBezTo>
                  <a:cubicBezTo>
                    <a:pt x="13757" y="5474"/>
                    <a:pt x="12257" y="5804"/>
                    <a:pt x="11118" y="6465"/>
                  </a:cubicBezTo>
                  <a:cubicBezTo>
                    <a:pt x="8816" y="7788"/>
                    <a:pt x="8841" y="9943"/>
                    <a:pt x="11143" y="11289"/>
                  </a:cubicBezTo>
                  <a:lnTo>
                    <a:pt x="0" y="17754"/>
                  </a:lnTo>
                  <a:lnTo>
                    <a:pt x="30757" y="35508"/>
                  </a:lnTo>
                  <a:lnTo>
                    <a:pt x="61318" y="17754"/>
                  </a:lnTo>
                  <a:lnTo>
                    <a:pt x="50127" y="11289"/>
                  </a:lnTo>
                  <a:cubicBezTo>
                    <a:pt x="52405" y="9943"/>
                    <a:pt x="52380" y="7788"/>
                    <a:pt x="50103" y="6465"/>
                  </a:cubicBezTo>
                  <a:cubicBezTo>
                    <a:pt x="48940" y="5804"/>
                    <a:pt x="47428" y="5474"/>
                    <a:pt x="45922" y="5474"/>
                  </a:cubicBezTo>
                  <a:cubicBezTo>
                    <a:pt x="44416" y="5474"/>
                    <a:pt x="42916" y="5804"/>
                    <a:pt x="41777" y="6465"/>
                  </a:cubicBezTo>
                  <a:lnTo>
                    <a:pt x="3056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34"/>
            <p:cNvSpPr/>
            <p:nvPr/>
          </p:nvSpPr>
          <p:spPr>
            <a:xfrm>
              <a:off x="3558075" y="3050000"/>
              <a:ext cx="171425" cy="65700"/>
            </a:xfrm>
            <a:custGeom>
              <a:avLst/>
              <a:gdLst/>
              <a:ahLst/>
              <a:cxnLst/>
              <a:rect l="l" t="t" r="r" b="b"/>
              <a:pathLst>
                <a:path w="6857" h="2628" extrusionOk="0">
                  <a:moveTo>
                    <a:pt x="0" y="1"/>
                  </a:moveTo>
                  <a:lnTo>
                    <a:pt x="0" y="638"/>
                  </a:lnTo>
                  <a:cubicBezTo>
                    <a:pt x="0" y="1152"/>
                    <a:pt x="343" y="1666"/>
                    <a:pt x="1029" y="2058"/>
                  </a:cubicBezTo>
                  <a:cubicBezTo>
                    <a:pt x="1690" y="2437"/>
                    <a:pt x="2565" y="2627"/>
                    <a:pt x="3441" y="2627"/>
                  </a:cubicBezTo>
                  <a:cubicBezTo>
                    <a:pt x="4316" y="2627"/>
                    <a:pt x="5192" y="2437"/>
                    <a:pt x="5853" y="2058"/>
                  </a:cubicBezTo>
                  <a:cubicBezTo>
                    <a:pt x="6514" y="1666"/>
                    <a:pt x="6857" y="1152"/>
                    <a:pt x="6857" y="662"/>
                  </a:cubicBezTo>
                  <a:lnTo>
                    <a:pt x="6857" y="25"/>
                  </a:lnTo>
                  <a:cubicBezTo>
                    <a:pt x="6857" y="515"/>
                    <a:pt x="6514" y="1029"/>
                    <a:pt x="5853" y="1397"/>
                  </a:cubicBezTo>
                  <a:cubicBezTo>
                    <a:pt x="5192" y="1789"/>
                    <a:pt x="4316" y="1984"/>
                    <a:pt x="3441" y="1984"/>
                  </a:cubicBezTo>
                  <a:cubicBezTo>
                    <a:pt x="2565" y="1984"/>
                    <a:pt x="1690" y="1789"/>
                    <a:pt x="1029" y="1397"/>
                  </a:cubicBezTo>
                  <a:cubicBezTo>
                    <a:pt x="343" y="1029"/>
                    <a:pt x="0" y="515"/>
                    <a:pt x="0" y="1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34"/>
            <p:cNvSpPr/>
            <p:nvPr/>
          </p:nvSpPr>
          <p:spPr>
            <a:xfrm>
              <a:off x="3550100" y="3000425"/>
              <a:ext cx="187975" cy="99200"/>
            </a:xfrm>
            <a:custGeom>
              <a:avLst/>
              <a:gdLst/>
              <a:ahLst/>
              <a:cxnLst/>
              <a:rect l="l" t="t" r="r" b="b"/>
              <a:pathLst>
                <a:path w="7519" h="3968" extrusionOk="0">
                  <a:moveTo>
                    <a:pt x="3738" y="0"/>
                  </a:moveTo>
                  <a:cubicBezTo>
                    <a:pt x="2860" y="0"/>
                    <a:pt x="1984" y="196"/>
                    <a:pt x="1323" y="588"/>
                  </a:cubicBezTo>
                  <a:cubicBezTo>
                    <a:pt x="1" y="1372"/>
                    <a:pt x="1" y="2621"/>
                    <a:pt x="1348" y="3380"/>
                  </a:cubicBezTo>
                  <a:cubicBezTo>
                    <a:pt x="2009" y="3772"/>
                    <a:pt x="2884" y="3967"/>
                    <a:pt x="3760" y="3967"/>
                  </a:cubicBezTo>
                  <a:cubicBezTo>
                    <a:pt x="4635" y="3967"/>
                    <a:pt x="5511" y="3772"/>
                    <a:pt x="6172" y="3380"/>
                  </a:cubicBezTo>
                  <a:cubicBezTo>
                    <a:pt x="7519" y="2621"/>
                    <a:pt x="7494" y="1372"/>
                    <a:pt x="6172" y="588"/>
                  </a:cubicBezTo>
                  <a:cubicBezTo>
                    <a:pt x="5498" y="196"/>
                    <a:pt x="4617" y="0"/>
                    <a:pt x="3738" y="0"/>
                  </a:cubicBez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34"/>
            <p:cNvSpPr/>
            <p:nvPr/>
          </p:nvSpPr>
          <p:spPr>
            <a:xfrm>
              <a:off x="3371350" y="2529575"/>
              <a:ext cx="502025" cy="650850"/>
            </a:xfrm>
            <a:custGeom>
              <a:avLst/>
              <a:gdLst/>
              <a:ahLst/>
              <a:cxnLst/>
              <a:rect l="l" t="t" r="r" b="b"/>
              <a:pathLst>
                <a:path w="20081" h="26034" extrusionOk="0">
                  <a:moveTo>
                    <a:pt x="20053" y="698"/>
                  </a:moveTo>
                  <a:lnTo>
                    <a:pt x="20081" y="713"/>
                  </a:lnTo>
                  <a:cubicBezTo>
                    <a:pt x="20072" y="708"/>
                    <a:pt x="20062" y="703"/>
                    <a:pt x="20053" y="698"/>
                  </a:cubicBezTo>
                  <a:close/>
                  <a:moveTo>
                    <a:pt x="18679" y="0"/>
                  </a:moveTo>
                  <a:cubicBezTo>
                    <a:pt x="18529" y="0"/>
                    <a:pt x="18366" y="50"/>
                    <a:pt x="18195" y="150"/>
                  </a:cubicBezTo>
                  <a:lnTo>
                    <a:pt x="1102" y="10019"/>
                  </a:lnTo>
                  <a:cubicBezTo>
                    <a:pt x="490" y="10362"/>
                    <a:pt x="0" y="11219"/>
                    <a:pt x="0" y="11929"/>
                  </a:cubicBezTo>
                  <a:lnTo>
                    <a:pt x="25" y="24687"/>
                  </a:lnTo>
                  <a:cubicBezTo>
                    <a:pt x="25" y="25054"/>
                    <a:pt x="147" y="25299"/>
                    <a:pt x="343" y="25397"/>
                  </a:cubicBezTo>
                  <a:lnTo>
                    <a:pt x="1399" y="26007"/>
                  </a:lnTo>
                  <a:lnTo>
                    <a:pt x="1399" y="26007"/>
                  </a:lnTo>
                  <a:cubicBezTo>
                    <a:pt x="1230" y="25896"/>
                    <a:pt x="1127" y="25661"/>
                    <a:pt x="1127" y="25324"/>
                  </a:cubicBezTo>
                  <a:lnTo>
                    <a:pt x="1102" y="12566"/>
                  </a:lnTo>
                  <a:cubicBezTo>
                    <a:pt x="1102" y="11855"/>
                    <a:pt x="1592" y="10998"/>
                    <a:pt x="2204" y="10655"/>
                  </a:cubicBezTo>
                  <a:lnTo>
                    <a:pt x="19297" y="787"/>
                  </a:lnTo>
                  <a:cubicBezTo>
                    <a:pt x="19468" y="687"/>
                    <a:pt x="19640" y="637"/>
                    <a:pt x="19792" y="637"/>
                  </a:cubicBezTo>
                  <a:cubicBezTo>
                    <a:pt x="19888" y="637"/>
                    <a:pt x="19977" y="657"/>
                    <a:pt x="20053" y="698"/>
                  </a:cubicBezTo>
                  <a:lnTo>
                    <a:pt x="20053" y="698"/>
                  </a:lnTo>
                  <a:lnTo>
                    <a:pt x="18979" y="77"/>
                  </a:lnTo>
                  <a:cubicBezTo>
                    <a:pt x="18887" y="26"/>
                    <a:pt x="18786" y="0"/>
                    <a:pt x="18679" y="0"/>
                  </a:cubicBezTo>
                  <a:close/>
                  <a:moveTo>
                    <a:pt x="1399" y="26007"/>
                  </a:moveTo>
                  <a:cubicBezTo>
                    <a:pt x="1414" y="26017"/>
                    <a:pt x="1429" y="26026"/>
                    <a:pt x="1445" y="26034"/>
                  </a:cubicBezTo>
                  <a:lnTo>
                    <a:pt x="1399" y="26007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34"/>
            <p:cNvSpPr/>
            <p:nvPr/>
          </p:nvSpPr>
          <p:spPr>
            <a:xfrm>
              <a:off x="3398900" y="2545650"/>
              <a:ext cx="483050" cy="636925"/>
            </a:xfrm>
            <a:custGeom>
              <a:avLst/>
              <a:gdLst/>
              <a:ahLst/>
              <a:cxnLst/>
              <a:rect l="l" t="t" r="r" b="b"/>
              <a:pathLst>
                <a:path w="19322" h="25477" extrusionOk="0">
                  <a:moveTo>
                    <a:pt x="18680" y="0"/>
                  </a:moveTo>
                  <a:cubicBezTo>
                    <a:pt x="18534" y="0"/>
                    <a:pt x="18369" y="46"/>
                    <a:pt x="18195" y="144"/>
                  </a:cubicBezTo>
                  <a:lnTo>
                    <a:pt x="1102" y="10012"/>
                  </a:lnTo>
                  <a:cubicBezTo>
                    <a:pt x="490" y="10355"/>
                    <a:pt x="0" y="11212"/>
                    <a:pt x="0" y="11923"/>
                  </a:cubicBezTo>
                  <a:lnTo>
                    <a:pt x="25" y="24681"/>
                  </a:lnTo>
                  <a:cubicBezTo>
                    <a:pt x="25" y="25182"/>
                    <a:pt x="281" y="25476"/>
                    <a:pt x="648" y="25476"/>
                  </a:cubicBezTo>
                  <a:cubicBezTo>
                    <a:pt x="800" y="25476"/>
                    <a:pt x="971" y="25425"/>
                    <a:pt x="1151" y="25317"/>
                  </a:cubicBezTo>
                  <a:lnTo>
                    <a:pt x="18219" y="15473"/>
                  </a:lnTo>
                  <a:cubicBezTo>
                    <a:pt x="18832" y="15106"/>
                    <a:pt x="19321" y="14249"/>
                    <a:pt x="19321" y="13563"/>
                  </a:cubicBezTo>
                  <a:lnTo>
                    <a:pt x="19297" y="781"/>
                  </a:lnTo>
                  <a:cubicBezTo>
                    <a:pt x="19297" y="290"/>
                    <a:pt x="19046" y="0"/>
                    <a:pt x="18680" y="0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34"/>
            <p:cNvSpPr/>
            <p:nvPr/>
          </p:nvSpPr>
          <p:spPr>
            <a:xfrm>
              <a:off x="3418475" y="2567600"/>
              <a:ext cx="443875" cy="554075"/>
            </a:xfrm>
            <a:custGeom>
              <a:avLst/>
              <a:gdLst/>
              <a:ahLst/>
              <a:cxnLst/>
              <a:rect l="l" t="t" r="r" b="b"/>
              <a:pathLst>
                <a:path w="17755" h="22163" extrusionOk="0">
                  <a:moveTo>
                    <a:pt x="17730" y="1"/>
                  </a:moveTo>
                  <a:lnTo>
                    <a:pt x="17265" y="270"/>
                  </a:lnTo>
                  <a:lnTo>
                    <a:pt x="16236" y="858"/>
                  </a:lnTo>
                  <a:lnTo>
                    <a:pt x="2474" y="8792"/>
                  </a:lnTo>
                  <a:lnTo>
                    <a:pt x="1" y="10236"/>
                  </a:lnTo>
                  <a:lnTo>
                    <a:pt x="1" y="11045"/>
                  </a:lnTo>
                  <a:lnTo>
                    <a:pt x="25" y="17118"/>
                  </a:lnTo>
                  <a:lnTo>
                    <a:pt x="25" y="22162"/>
                  </a:lnTo>
                  <a:lnTo>
                    <a:pt x="10898" y="15893"/>
                  </a:lnTo>
                  <a:lnTo>
                    <a:pt x="12612" y="14914"/>
                  </a:lnTo>
                  <a:lnTo>
                    <a:pt x="17755" y="11926"/>
                  </a:lnTo>
                  <a:lnTo>
                    <a:pt x="17730" y="2449"/>
                  </a:lnTo>
                  <a:lnTo>
                    <a:pt x="1773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34"/>
            <p:cNvSpPr/>
            <p:nvPr/>
          </p:nvSpPr>
          <p:spPr>
            <a:xfrm>
              <a:off x="3419100" y="2567600"/>
              <a:ext cx="442650" cy="274900"/>
            </a:xfrm>
            <a:custGeom>
              <a:avLst/>
              <a:gdLst/>
              <a:ahLst/>
              <a:cxnLst/>
              <a:rect l="l" t="t" r="r" b="b"/>
              <a:pathLst>
                <a:path w="17706" h="10996" extrusionOk="0">
                  <a:moveTo>
                    <a:pt x="17705" y="1"/>
                  </a:moveTo>
                  <a:lnTo>
                    <a:pt x="2449" y="8792"/>
                  </a:lnTo>
                  <a:lnTo>
                    <a:pt x="0" y="10212"/>
                  </a:lnTo>
                  <a:lnTo>
                    <a:pt x="0" y="10996"/>
                  </a:lnTo>
                  <a:lnTo>
                    <a:pt x="17705" y="760"/>
                  </a:lnTo>
                  <a:lnTo>
                    <a:pt x="17705" y="1"/>
                  </a:lnTo>
                  <a:close/>
                </a:path>
              </a:pathLst>
            </a:custGeom>
            <a:solidFill>
              <a:srgbClr val="606B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34"/>
            <p:cNvSpPr/>
            <p:nvPr/>
          </p:nvSpPr>
          <p:spPr>
            <a:xfrm>
              <a:off x="3442975" y="2856600"/>
              <a:ext cx="27575" cy="36175"/>
            </a:xfrm>
            <a:custGeom>
              <a:avLst/>
              <a:gdLst/>
              <a:ahLst/>
              <a:cxnLst/>
              <a:rect l="l" t="t" r="r" b="b"/>
              <a:pathLst>
                <a:path w="1103" h="1447" extrusionOk="0">
                  <a:moveTo>
                    <a:pt x="796" y="1"/>
                  </a:moveTo>
                  <a:cubicBezTo>
                    <a:pt x="725" y="1"/>
                    <a:pt x="646" y="24"/>
                    <a:pt x="564" y="72"/>
                  </a:cubicBezTo>
                  <a:cubicBezTo>
                    <a:pt x="245" y="268"/>
                    <a:pt x="0" y="684"/>
                    <a:pt x="0" y="1052"/>
                  </a:cubicBezTo>
                  <a:cubicBezTo>
                    <a:pt x="0" y="1309"/>
                    <a:pt x="121" y="1446"/>
                    <a:pt x="302" y="1446"/>
                  </a:cubicBezTo>
                  <a:cubicBezTo>
                    <a:pt x="380" y="1446"/>
                    <a:pt x="468" y="1421"/>
                    <a:pt x="564" y="1370"/>
                  </a:cubicBezTo>
                  <a:cubicBezTo>
                    <a:pt x="858" y="1199"/>
                    <a:pt x="1102" y="758"/>
                    <a:pt x="1102" y="415"/>
                  </a:cubicBezTo>
                  <a:cubicBezTo>
                    <a:pt x="1102" y="151"/>
                    <a:pt x="976" y="1"/>
                    <a:pt x="796" y="1"/>
                  </a:cubicBezTo>
                  <a:close/>
                </a:path>
              </a:pathLst>
            </a:custGeom>
            <a:solidFill>
              <a:srgbClr val="606B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34"/>
            <p:cNvSpPr/>
            <p:nvPr/>
          </p:nvSpPr>
          <p:spPr>
            <a:xfrm>
              <a:off x="3442975" y="2905800"/>
              <a:ext cx="27575" cy="36225"/>
            </a:xfrm>
            <a:custGeom>
              <a:avLst/>
              <a:gdLst/>
              <a:ahLst/>
              <a:cxnLst/>
              <a:rect l="l" t="t" r="r" b="b"/>
              <a:pathLst>
                <a:path w="1103" h="1449" extrusionOk="0">
                  <a:moveTo>
                    <a:pt x="811" y="1"/>
                  </a:moveTo>
                  <a:cubicBezTo>
                    <a:pt x="737" y="1"/>
                    <a:pt x="652" y="29"/>
                    <a:pt x="564" y="88"/>
                  </a:cubicBezTo>
                  <a:cubicBezTo>
                    <a:pt x="245" y="259"/>
                    <a:pt x="0" y="700"/>
                    <a:pt x="0" y="1043"/>
                  </a:cubicBezTo>
                  <a:cubicBezTo>
                    <a:pt x="0" y="1299"/>
                    <a:pt x="120" y="1448"/>
                    <a:pt x="300" y="1448"/>
                  </a:cubicBezTo>
                  <a:cubicBezTo>
                    <a:pt x="378" y="1448"/>
                    <a:pt x="468" y="1420"/>
                    <a:pt x="564" y="1361"/>
                  </a:cubicBezTo>
                  <a:cubicBezTo>
                    <a:pt x="858" y="1190"/>
                    <a:pt x="1102" y="773"/>
                    <a:pt x="1102" y="406"/>
                  </a:cubicBezTo>
                  <a:cubicBezTo>
                    <a:pt x="1102" y="150"/>
                    <a:pt x="983" y="1"/>
                    <a:pt x="811" y="1"/>
                  </a:cubicBezTo>
                  <a:close/>
                </a:path>
              </a:pathLst>
            </a:custGeom>
            <a:solidFill>
              <a:srgbClr val="EC82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34"/>
            <p:cNvSpPr/>
            <p:nvPr/>
          </p:nvSpPr>
          <p:spPr>
            <a:xfrm>
              <a:off x="3442975" y="2954550"/>
              <a:ext cx="27575" cy="36050"/>
            </a:xfrm>
            <a:custGeom>
              <a:avLst/>
              <a:gdLst/>
              <a:ahLst/>
              <a:cxnLst/>
              <a:rect l="l" t="t" r="r" b="b"/>
              <a:pathLst>
                <a:path w="1103" h="1442" extrusionOk="0">
                  <a:moveTo>
                    <a:pt x="798" y="0"/>
                  </a:moveTo>
                  <a:cubicBezTo>
                    <a:pt x="727" y="0"/>
                    <a:pt x="647" y="23"/>
                    <a:pt x="564" y="72"/>
                  </a:cubicBezTo>
                  <a:cubicBezTo>
                    <a:pt x="245" y="268"/>
                    <a:pt x="0" y="684"/>
                    <a:pt x="0" y="1052"/>
                  </a:cubicBezTo>
                  <a:cubicBezTo>
                    <a:pt x="0" y="1297"/>
                    <a:pt x="126" y="1442"/>
                    <a:pt x="314" y="1442"/>
                  </a:cubicBezTo>
                  <a:cubicBezTo>
                    <a:pt x="388" y="1442"/>
                    <a:pt x="473" y="1419"/>
                    <a:pt x="564" y="1370"/>
                  </a:cubicBezTo>
                  <a:cubicBezTo>
                    <a:pt x="858" y="1199"/>
                    <a:pt x="1102" y="758"/>
                    <a:pt x="1102" y="391"/>
                  </a:cubicBezTo>
                  <a:cubicBezTo>
                    <a:pt x="1102" y="145"/>
                    <a:pt x="977" y="0"/>
                    <a:pt x="79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34"/>
            <p:cNvSpPr/>
            <p:nvPr/>
          </p:nvSpPr>
          <p:spPr>
            <a:xfrm>
              <a:off x="3449100" y="3119700"/>
              <a:ext cx="19600" cy="25925"/>
            </a:xfrm>
            <a:custGeom>
              <a:avLst/>
              <a:gdLst/>
              <a:ahLst/>
              <a:cxnLst/>
              <a:rect l="l" t="t" r="r" b="b"/>
              <a:pathLst>
                <a:path w="784" h="1037" extrusionOk="0">
                  <a:moveTo>
                    <a:pt x="570" y="1"/>
                  </a:moveTo>
                  <a:cubicBezTo>
                    <a:pt x="517" y="1"/>
                    <a:pt x="457" y="18"/>
                    <a:pt x="392" y="54"/>
                  </a:cubicBezTo>
                  <a:cubicBezTo>
                    <a:pt x="172" y="176"/>
                    <a:pt x="0" y="494"/>
                    <a:pt x="0" y="739"/>
                  </a:cubicBezTo>
                  <a:cubicBezTo>
                    <a:pt x="0" y="931"/>
                    <a:pt x="88" y="1036"/>
                    <a:pt x="217" y="1036"/>
                  </a:cubicBezTo>
                  <a:cubicBezTo>
                    <a:pt x="270" y="1036"/>
                    <a:pt x="329" y="1019"/>
                    <a:pt x="392" y="984"/>
                  </a:cubicBezTo>
                  <a:cubicBezTo>
                    <a:pt x="613" y="837"/>
                    <a:pt x="784" y="543"/>
                    <a:pt x="784" y="274"/>
                  </a:cubicBezTo>
                  <a:cubicBezTo>
                    <a:pt x="784" y="101"/>
                    <a:pt x="698" y="1"/>
                    <a:pt x="570" y="1"/>
                  </a:cubicBezTo>
                  <a:close/>
                </a:path>
              </a:pathLst>
            </a:custGeom>
            <a:solidFill>
              <a:srgbClr val="EC82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34"/>
            <p:cNvSpPr/>
            <p:nvPr/>
          </p:nvSpPr>
          <p:spPr>
            <a:xfrm>
              <a:off x="3899675" y="2955125"/>
              <a:ext cx="318375" cy="184300"/>
            </a:xfrm>
            <a:custGeom>
              <a:avLst/>
              <a:gdLst/>
              <a:ahLst/>
              <a:cxnLst/>
              <a:rect l="l" t="t" r="r" b="b"/>
              <a:pathLst>
                <a:path w="12735" h="7372" extrusionOk="0">
                  <a:moveTo>
                    <a:pt x="7273" y="0"/>
                  </a:moveTo>
                  <a:lnTo>
                    <a:pt x="0" y="4212"/>
                  </a:lnTo>
                  <a:lnTo>
                    <a:pt x="5461" y="7371"/>
                  </a:lnTo>
                  <a:lnTo>
                    <a:pt x="12734" y="3159"/>
                  </a:lnTo>
                  <a:lnTo>
                    <a:pt x="727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34"/>
            <p:cNvSpPr/>
            <p:nvPr/>
          </p:nvSpPr>
          <p:spPr>
            <a:xfrm>
              <a:off x="4036200" y="3034100"/>
              <a:ext cx="181850" cy="110825"/>
            </a:xfrm>
            <a:custGeom>
              <a:avLst/>
              <a:gdLst/>
              <a:ahLst/>
              <a:cxnLst/>
              <a:rect l="l" t="t" r="r" b="b"/>
              <a:pathLst>
                <a:path w="7274" h="4433" extrusionOk="0">
                  <a:moveTo>
                    <a:pt x="7273" y="0"/>
                  </a:moveTo>
                  <a:lnTo>
                    <a:pt x="0" y="4212"/>
                  </a:lnTo>
                  <a:lnTo>
                    <a:pt x="0" y="4433"/>
                  </a:lnTo>
                  <a:lnTo>
                    <a:pt x="7273" y="245"/>
                  </a:lnTo>
                  <a:lnTo>
                    <a:pt x="7273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34"/>
            <p:cNvSpPr/>
            <p:nvPr/>
          </p:nvSpPr>
          <p:spPr>
            <a:xfrm>
              <a:off x="3899675" y="3060425"/>
              <a:ext cx="136550" cy="84500"/>
            </a:xfrm>
            <a:custGeom>
              <a:avLst/>
              <a:gdLst/>
              <a:ahLst/>
              <a:cxnLst/>
              <a:rect l="l" t="t" r="r" b="b"/>
              <a:pathLst>
                <a:path w="5462" h="3380" extrusionOk="0">
                  <a:moveTo>
                    <a:pt x="0" y="0"/>
                  </a:moveTo>
                  <a:lnTo>
                    <a:pt x="0" y="221"/>
                  </a:lnTo>
                  <a:lnTo>
                    <a:pt x="5461" y="3380"/>
                  </a:lnTo>
                  <a:lnTo>
                    <a:pt x="5461" y="31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34"/>
            <p:cNvSpPr/>
            <p:nvPr/>
          </p:nvSpPr>
          <p:spPr>
            <a:xfrm>
              <a:off x="3548875" y="3234900"/>
              <a:ext cx="133500" cy="89400"/>
            </a:xfrm>
            <a:custGeom>
              <a:avLst/>
              <a:gdLst/>
              <a:ahLst/>
              <a:cxnLst/>
              <a:rect l="l" t="t" r="r" b="b"/>
              <a:pathLst>
                <a:path w="5340" h="3576" extrusionOk="0">
                  <a:moveTo>
                    <a:pt x="1" y="0"/>
                  </a:moveTo>
                  <a:lnTo>
                    <a:pt x="1" y="466"/>
                  </a:lnTo>
                  <a:lnTo>
                    <a:pt x="5339" y="3576"/>
                  </a:lnTo>
                  <a:lnTo>
                    <a:pt x="5339" y="311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34"/>
            <p:cNvSpPr/>
            <p:nvPr/>
          </p:nvSpPr>
          <p:spPr>
            <a:xfrm>
              <a:off x="3682350" y="3141850"/>
              <a:ext cx="295100" cy="182450"/>
            </a:xfrm>
            <a:custGeom>
              <a:avLst/>
              <a:gdLst/>
              <a:ahLst/>
              <a:cxnLst/>
              <a:rect l="l" t="t" r="r" b="b"/>
              <a:pathLst>
                <a:path w="11804" h="7298" extrusionOk="0">
                  <a:moveTo>
                    <a:pt x="11803" y="0"/>
                  </a:moveTo>
                  <a:lnTo>
                    <a:pt x="0" y="6832"/>
                  </a:lnTo>
                  <a:lnTo>
                    <a:pt x="0" y="7298"/>
                  </a:lnTo>
                  <a:lnTo>
                    <a:pt x="11803" y="465"/>
                  </a:lnTo>
                  <a:lnTo>
                    <a:pt x="11803" y="0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34"/>
            <p:cNvSpPr/>
            <p:nvPr/>
          </p:nvSpPr>
          <p:spPr>
            <a:xfrm>
              <a:off x="3548875" y="3064100"/>
              <a:ext cx="428575" cy="248575"/>
            </a:xfrm>
            <a:custGeom>
              <a:avLst/>
              <a:gdLst/>
              <a:ahLst/>
              <a:cxnLst/>
              <a:rect l="l" t="t" r="r" b="b"/>
              <a:pathLst>
                <a:path w="17143" h="9943" extrusionOk="0">
                  <a:moveTo>
                    <a:pt x="11804" y="0"/>
                  </a:moveTo>
                  <a:lnTo>
                    <a:pt x="1" y="6832"/>
                  </a:lnTo>
                  <a:lnTo>
                    <a:pt x="5339" y="9942"/>
                  </a:lnTo>
                  <a:lnTo>
                    <a:pt x="17142" y="3110"/>
                  </a:lnTo>
                  <a:lnTo>
                    <a:pt x="11804" y="0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34"/>
            <p:cNvSpPr/>
            <p:nvPr/>
          </p:nvSpPr>
          <p:spPr>
            <a:xfrm>
              <a:off x="3826200" y="3083675"/>
              <a:ext cx="18400" cy="16550"/>
            </a:xfrm>
            <a:custGeom>
              <a:avLst/>
              <a:gdLst/>
              <a:ahLst/>
              <a:cxnLst/>
              <a:rect l="l" t="t" r="r" b="b"/>
              <a:pathLst>
                <a:path w="736" h="662" extrusionOk="0">
                  <a:moveTo>
                    <a:pt x="1" y="1"/>
                  </a:moveTo>
                  <a:lnTo>
                    <a:pt x="1" y="246"/>
                  </a:lnTo>
                  <a:lnTo>
                    <a:pt x="736" y="662"/>
                  </a:lnTo>
                  <a:lnTo>
                    <a:pt x="736" y="44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34"/>
            <p:cNvSpPr/>
            <p:nvPr/>
          </p:nvSpPr>
          <p:spPr>
            <a:xfrm>
              <a:off x="3844575" y="3084300"/>
              <a:ext cx="18400" cy="15925"/>
            </a:xfrm>
            <a:custGeom>
              <a:avLst/>
              <a:gdLst/>
              <a:ahLst/>
              <a:cxnLst/>
              <a:rect l="l" t="t" r="r" b="b"/>
              <a:pathLst>
                <a:path w="736" h="637" extrusionOk="0">
                  <a:moveTo>
                    <a:pt x="735" y="0"/>
                  </a:moveTo>
                  <a:lnTo>
                    <a:pt x="1" y="417"/>
                  </a:lnTo>
                  <a:lnTo>
                    <a:pt x="1" y="637"/>
                  </a:lnTo>
                  <a:lnTo>
                    <a:pt x="735" y="221"/>
                  </a:lnTo>
                  <a:lnTo>
                    <a:pt x="735" y="0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34"/>
            <p:cNvSpPr/>
            <p:nvPr/>
          </p:nvSpPr>
          <p:spPr>
            <a:xfrm>
              <a:off x="3826200" y="3073275"/>
              <a:ext cx="36775" cy="21450"/>
            </a:xfrm>
            <a:custGeom>
              <a:avLst/>
              <a:gdLst/>
              <a:ahLst/>
              <a:cxnLst/>
              <a:rect l="l" t="t" r="r" b="b"/>
              <a:pathLst>
                <a:path w="1471" h="858" extrusionOk="0">
                  <a:moveTo>
                    <a:pt x="736" y="0"/>
                  </a:moveTo>
                  <a:lnTo>
                    <a:pt x="1" y="417"/>
                  </a:lnTo>
                  <a:lnTo>
                    <a:pt x="736" y="858"/>
                  </a:lnTo>
                  <a:lnTo>
                    <a:pt x="1470" y="441"/>
                  </a:lnTo>
                  <a:lnTo>
                    <a:pt x="736" y="0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34"/>
            <p:cNvSpPr/>
            <p:nvPr/>
          </p:nvSpPr>
          <p:spPr>
            <a:xfrm>
              <a:off x="3802950" y="3097150"/>
              <a:ext cx="18400" cy="16550"/>
            </a:xfrm>
            <a:custGeom>
              <a:avLst/>
              <a:gdLst/>
              <a:ahLst/>
              <a:cxnLst/>
              <a:rect l="l" t="t" r="r" b="b"/>
              <a:pathLst>
                <a:path w="736" h="662" extrusionOk="0">
                  <a:moveTo>
                    <a:pt x="0" y="1"/>
                  </a:moveTo>
                  <a:lnTo>
                    <a:pt x="0" y="245"/>
                  </a:lnTo>
                  <a:lnTo>
                    <a:pt x="735" y="662"/>
                  </a:lnTo>
                  <a:lnTo>
                    <a:pt x="735" y="44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34"/>
            <p:cNvSpPr/>
            <p:nvPr/>
          </p:nvSpPr>
          <p:spPr>
            <a:xfrm>
              <a:off x="3821325" y="3097750"/>
              <a:ext cx="18375" cy="15950"/>
            </a:xfrm>
            <a:custGeom>
              <a:avLst/>
              <a:gdLst/>
              <a:ahLst/>
              <a:cxnLst/>
              <a:rect l="l" t="t" r="r" b="b"/>
              <a:pathLst>
                <a:path w="735" h="638" extrusionOk="0">
                  <a:moveTo>
                    <a:pt x="735" y="1"/>
                  </a:moveTo>
                  <a:lnTo>
                    <a:pt x="0" y="417"/>
                  </a:lnTo>
                  <a:lnTo>
                    <a:pt x="0" y="638"/>
                  </a:lnTo>
                  <a:lnTo>
                    <a:pt x="735" y="221"/>
                  </a:lnTo>
                  <a:lnTo>
                    <a:pt x="735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34"/>
            <p:cNvSpPr/>
            <p:nvPr/>
          </p:nvSpPr>
          <p:spPr>
            <a:xfrm>
              <a:off x="3802950" y="3086750"/>
              <a:ext cx="36750" cy="21450"/>
            </a:xfrm>
            <a:custGeom>
              <a:avLst/>
              <a:gdLst/>
              <a:ahLst/>
              <a:cxnLst/>
              <a:rect l="l" t="t" r="r" b="b"/>
              <a:pathLst>
                <a:path w="1470" h="858" extrusionOk="0">
                  <a:moveTo>
                    <a:pt x="711" y="0"/>
                  </a:moveTo>
                  <a:lnTo>
                    <a:pt x="0" y="417"/>
                  </a:lnTo>
                  <a:lnTo>
                    <a:pt x="735" y="857"/>
                  </a:lnTo>
                  <a:lnTo>
                    <a:pt x="1470" y="441"/>
                  </a:lnTo>
                  <a:lnTo>
                    <a:pt x="711" y="0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34"/>
            <p:cNvSpPr/>
            <p:nvPr/>
          </p:nvSpPr>
          <p:spPr>
            <a:xfrm>
              <a:off x="3779675" y="3110625"/>
              <a:ext cx="18400" cy="16550"/>
            </a:xfrm>
            <a:custGeom>
              <a:avLst/>
              <a:gdLst/>
              <a:ahLst/>
              <a:cxnLst/>
              <a:rect l="l" t="t" r="r" b="b"/>
              <a:pathLst>
                <a:path w="736" h="662" extrusionOk="0">
                  <a:moveTo>
                    <a:pt x="1" y="0"/>
                  </a:moveTo>
                  <a:lnTo>
                    <a:pt x="1" y="245"/>
                  </a:lnTo>
                  <a:lnTo>
                    <a:pt x="735" y="661"/>
                  </a:lnTo>
                  <a:lnTo>
                    <a:pt x="735" y="44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34"/>
            <p:cNvSpPr/>
            <p:nvPr/>
          </p:nvSpPr>
          <p:spPr>
            <a:xfrm>
              <a:off x="3798050" y="3111225"/>
              <a:ext cx="17775" cy="15950"/>
            </a:xfrm>
            <a:custGeom>
              <a:avLst/>
              <a:gdLst/>
              <a:ahLst/>
              <a:cxnLst/>
              <a:rect l="l" t="t" r="r" b="b"/>
              <a:pathLst>
                <a:path w="711" h="638" extrusionOk="0">
                  <a:moveTo>
                    <a:pt x="711" y="1"/>
                  </a:moveTo>
                  <a:lnTo>
                    <a:pt x="0" y="417"/>
                  </a:lnTo>
                  <a:lnTo>
                    <a:pt x="0" y="637"/>
                  </a:lnTo>
                  <a:lnTo>
                    <a:pt x="711" y="221"/>
                  </a:lnTo>
                  <a:lnTo>
                    <a:pt x="711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34"/>
            <p:cNvSpPr/>
            <p:nvPr/>
          </p:nvSpPr>
          <p:spPr>
            <a:xfrm>
              <a:off x="3779675" y="3100200"/>
              <a:ext cx="36150" cy="21475"/>
            </a:xfrm>
            <a:custGeom>
              <a:avLst/>
              <a:gdLst/>
              <a:ahLst/>
              <a:cxnLst/>
              <a:rect l="l" t="t" r="r" b="b"/>
              <a:pathLst>
                <a:path w="1446" h="859" extrusionOk="0">
                  <a:moveTo>
                    <a:pt x="711" y="1"/>
                  </a:moveTo>
                  <a:lnTo>
                    <a:pt x="1" y="417"/>
                  </a:lnTo>
                  <a:lnTo>
                    <a:pt x="735" y="858"/>
                  </a:lnTo>
                  <a:lnTo>
                    <a:pt x="1446" y="442"/>
                  </a:lnTo>
                  <a:lnTo>
                    <a:pt x="711" y="1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34"/>
            <p:cNvSpPr/>
            <p:nvPr/>
          </p:nvSpPr>
          <p:spPr>
            <a:xfrm>
              <a:off x="3755800" y="3124075"/>
              <a:ext cx="19000" cy="16575"/>
            </a:xfrm>
            <a:custGeom>
              <a:avLst/>
              <a:gdLst/>
              <a:ahLst/>
              <a:cxnLst/>
              <a:rect l="l" t="t" r="r" b="b"/>
              <a:pathLst>
                <a:path w="760" h="663" extrusionOk="0">
                  <a:moveTo>
                    <a:pt x="1" y="1"/>
                  </a:moveTo>
                  <a:lnTo>
                    <a:pt x="1" y="246"/>
                  </a:lnTo>
                  <a:lnTo>
                    <a:pt x="760" y="662"/>
                  </a:lnTo>
                  <a:lnTo>
                    <a:pt x="760" y="44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34"/>
            <p:cNvSpPr/>
            <p:nvPr/>
          </p:nvSpPr>
          <p:spPr>
            <a:xfrm>
              <a:off x="3774775" y="3124700"/>
              <a:ext cx="17800" cy="15950"/>
            </a:xfrm>
            <a:custGeom>
              <a:avLst/>
              <a:gdLst/>
              <a:ahLst/>
              <a:cxnLst/>
              <a:rect l="l" t="t" r="r" b="b"/>
              <a:pathLst>
                <a:path w="712" h="638" extrusionOk="0">
                  <a:moveTo>
                    <a:pt x="711" y="0"/>
                  </a:moveTo>
                  <a:lnTo>
                    <a:pt x="1" y="417"/>
                  </a:lnTo>
                  <a:lnTo>
                    <a:pt x="1" y="637"/>
                  </a:lnTo>
                  <a:lnTo>
                    <a:pt x="711" y="221"/>
                  </a:lnTo>
                  <a:lnTo>
                    <a:pt x="711" y="0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34"/>
            <p:cNvSpPr/>
            <p:nvPr/>
          </p:nvSpPr>
          <p:spPr>
            <a:xfrm>
              <a:off x="3755800" y="3113675"/>
              <a:ext cx="36775" cy="21450"/>
            </a:xfrm>
            <a:custGeom>
              <a:avLst/>
              <a:gdLst/>
              <a:ahLst/>
              <a:cxnLst/>
              <a:rect l="l" t="t" r="r" b="b"/>
              <a:pathLst>
                <a:path w="1471" h="858" extrusionOk="0">
                  <a:moveTo>
                    <a:pt x="735" y="1"/>
                  </a:moveTo>
                  <a:lnTo>
                    <a:pt x="1" y="417"/>
                  </a:lnTo>
                  <a:lnTo>
                    <a:pt x="760" y="858"/>
                  </a:lnTo>
                  <a:lnTo>
                    <a:pt x="1470" y="441"/>
                  </a:lnTo>
                  <a:lnTo>
                    <a:pt x="735" y="1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34"/>
            <p:cNvSpPr/>
            <p:nvPr/>
          </p:nvSpPr>
          <p:spPr>
            <a:xfrm>
              <a:off x="3732550" y="3137550"/>
              <a:ext cx="18375" cy="16550"/>
            </a:xfrm>
            <a:custGeom>
              <a:avLst/>
              <a:gdLst/>
              <a:ahLst/>
              <a:cxnLst/>
              <a:rect l="l" t="t" r="r" b="b"/>
              <a:pathLst>
                <a:path w="735" h="662" extrusionOk="0">
                  <a:moveTo>
                    <a:pt x="0" y="1"/>
                  </a:moveTo>
                  <a:lnTo>
                    <a:pt x="0" y="246"/>
                  </a:lnTo>
                  <a:lnTo>
                    <a:pt x="735" y="662"/>
                  </a:lnTo>
                  <a:lnTo>
                    <a:pt x="735" y="44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34"/>
            <p:cNvSpPr/>
            <p:nvPr/>
          </p:nvSpPr>
          <p:spPr>
            <a:xfrm>
              <a:off x="3750900" y="3138175"/>
              <a:ext cx="18400" cy="15925"/>
            </a:xfrm>
            <a:custGeom>
              <a:avLst/>
              <a:gdLst/>
              <a:ahLst/>
              <a:cxnLst/>
              <a:rect l="l" t="t" r="r" b="b"/>
              <a:pathLst>
                <a:path w="736" h="637" extrusionOk="0">
                  <a:moveTo>
                    <a:pt x="736" y="0"/>
                  </a:moveTo>
                  <a:lnTo>
                    <a:pt x="1" y="416"/>
                  </a:lnTo>
                  <a:lnTo>
                    <a:pt x="1" y="637"/>
                  </a:lnTo>
                  <a:lnTo>
                    <a:pt x="736" y="221"/>
                  </a:lnTo>
                  <a:lnTo>
                    <a:pt x="736" y="0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34"/>
            <p:cNvSpPr/>
            <p:nvPr/>
          </p:nvSpPr>
          <p:spPr>
            <a:xfrm>
              <a:off x="3732550" y="3127150"/>
              <a:ext cx="36750" cy="21450"/>
            </a:xfrm>
            <a:custGeom>
              <a:avLst/>
              <a:gdLst/>
              <a:ahLst/>
              <a:cxnLst/>
              <a:rect l="l" t="t" r="r" b="b"/>
              <a:pathLst>
                <a:path w="1470" h="858" extrusionOk="0">
                  <a:moveTo>
                    <a:pt x="735" y="0"/>
                  </a:moveTo>
                  <a:lnTo>
                    <a:pt x="0" y="417"/>
                  </a:lnTo>
                  <a:lnTo>
                    <a:pt x="735" y="857"/>
                  </a:lnTo>
                  <a:lnTo>
                    <a:pt x="1470" y="441"/>
                  </a:lnTo>
                  <a:lnTo>
                    <a:pt x="735" y="0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34"/>
            <p:cNvSpPr/>
            <p:nvPr/>
          </p:nvSpPr>
          <p:spPr>
            <a:xfrm>
              <a:off x="3709275" y="3151025"/>
              <a:ext cx="18400" cy="16550"/>
            </a:xfrm>
            <a:custGeom>
              <a:avLst/>
              <a:gdLst/>
              <a:ahLst/>
              <a:cxnLst/>
              <a:rect l="l" t="t" r="r" b="b"/>
              <a:pathLst>
                <a:path w="736" h="662" extrusionOk="0">
                  <a:moveTo>
                    <a:pt x="1" y="0"/>
                  </a:moveTo>
                  <a:lnTo>
                    <a:pt x="1" y="245"/>
                  </a:lnTo>
                  <a:lnTo>
                    <a:pt x="735" y="662"/>
                  </a:lnTo>
                  <a:lnTo>
                    <a:pt x="735" y="44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34"/>
            <p:cNvSpPr/>
            <p:nvPr/>
          </p:nvSpPr>
          <p:spPr>
            <a:xfrm>
              <a:off x="3727650" y="3151625"/>
              <a:ext cx="18400" cy="15950"/>
            </a:xfrm>
            <a:custGeom>
              <a:avLst/>
              <a:gdLst/>
              <a:ahLst/>
              <a:cxnLst/>
              <a:rect l="l" t="t" r="r" b="b"/>
              <a:pathLst>
                <a:path w="736" h="638" extrusionOk="0">
                  <a:moveTo>
                    <a:pt x="735" y="1"/>
                  </a:moveTo>
                  <a:lnTo>
                    <a:pt x="0" y="417"/>
                  </a:lnTo>
                  <a:lnTo>
                    <a:pt x="0" y="638"/>
                  </a:lnTo>
                  <a:lnTo>
                    <a:pt x="735" y="221"/>
                  </a:lnTo>
                  <a:lnTo>
                    <a:pt x="735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34"/>
            <p:cNvSpPr/>
            <p:nvPr/>
          </p:nvSpPr>
          <p:spPr>
            <a:xfrm>
              <a:off x="3709275" y="3140625"/>
              <a:ext cx="36775" cy="21450"/>
            </a:xfrm>
            <a:custGeom>
              <a:avLst/>
              <a:gdLst/>
              <a:ahLst/>
              <a:cxnLst/>
              <a:rect l="l" t="t" r="r" b="b"/>
              <a:pathLst>
                <a:path w="1471" h="858" extrusionOk="0">
                  <a:moveTo>
                    <a:pt x="735" y="0"/>
                  </a:moveTo>
                  <a:lnTo>
                    <a:pt x="1" y="416"/>
                  </a:lnTo>
                  <a:lnTo>
                    <a:pt x="735" y="857"/>
                  </a:lnTo>
                  <a:lnTo>
                    <a:pt x="1470" y="441"/>
                  </a:lnTo>
                  <a:lnTo>
                    <a:pt x="735" y="0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34"/>
            <p:cNvSpPr/>
            <p:nvPr/>
          </p:nvSpPr>
          <p:spPr>
            <a:xfrm>
              <a:off x="3686025" y="3164500"/>
              <a:ext cx="18375" cy="16550"/>
            </a:xfrm>
            <a:custGeom>
              <a:avLst/>
              <a:gdLst/>
              <a:ahLst/>
              <a:cxnLst/>
              <a:rect l="l" t="t" r="r" b="b"/>
              <a:pathLst>
                <a:path w="735" h="662" extrusionOk="0">
                  <a:moveTo>
                    <a:pt x="0" y="0"/>
                  </a:moveTo>
                  <a:lnTo>
                    <a:pt x="0" y="245"/>
                  </a:lnTo>
                  <a:lnTo>
                    <a:pt x="735" y="661"/>
                  </a:lnTo>
                  <a:lnTo>
                    <a:pt x="735" y="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34"/>
            <p:cNvSpPr/>
            <p:nvPr/>
          </p:nvSpPr>
          <p:spPr>
            <a:xfrm>
              <a:off x="3704375" y="3165100"/>
              <a:ext cx="18400" cy="15950"/>
            </a:xfrm>
            <a:custGeom>
              <a:avLst/>
              <a:gdLst/>
              <a:ahLst/>
              <a:cxnLst/>
              <a:rect l="l" t="t" r="r" b="b"/>
              <a:pathLst>
                <a:path w="736" h="638" extrusionOk="0">
                  <a:moveTo>
                    <a:pt x="735" y="1"/>
                  </a:moveTo>
                  <a:lnTo>
                    <a:pt x="1" y="417"/>
                  </a:lnTo>
                  <a:lnTo>
                    <a:pt x="1" y="637"/>
                  </a:lnTo>
                  <a:lnTo>
                    <a:pt x="735" y="221"/>
                  </a:lnTo>
                  <a:lnTo>
                    <a:pt x="735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34"/>
            <p:cNvSpPr/>
            <p:nvPr/>
          </p:nvSpPr>
          <p:spPr>
            <a:xfrm>
              <a:off x="3686025" y="3154075"/>
              <a:ext cx="36750" cy="21450"/>
            </a:xfrm>
            <a:custGeom>
              <a:avLst/>
              <a:gdLst/>
              <a:ahLst/>
              <a:cxnLst/>
              <a:rect l="l" t="t" r="r" b="b"/>
              <a:pathLst>
                <a:path w="1470" h="858" extrusionOk="0">
                  <a:moveTo>
                    <a:pt x="735" y="1"/>
                  </a:moveTo>
                  <a:lnTo>
                    <a:pt x="0" y="417"/>
                  </a:lnTo>
                  <a:lnTo>
                    <a:pt x="735" y="858"/>
                  </a:lnTo>
                  <a:lnTo>
                    <a:pt x="1469" y="442"/>
                  </a:lnTo>
                  <a:lnTo>
                    <a:pt x="735" y="1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34"/>
            <p:cNvSpPr/>
            <p:nvPr/>
          </p:nvSpPr>
          <p:spPr>
            <a:xfrm>
              <a:off x="3662750" y="3177950"/>
              <a:ext cx="18400" cy="16575"/>
            </a:xfrm>
            <a:custGeom>
              <a:avLst/>
              <a:gdLst/>
              <a:ahLst/>
              <a:cxnLst/>
              <a:rect l="l" t="t" r="r" b="b"/>
              <a:pathLst>
                <a:path w="736" h="663" extrusionOk="0">
                  <a:moveTo>
                    <a:pt x="1" y="1"/>
                  </a:moveTo>
                  <a:lnTo>
                    <a:pt x="1" y="246"/>
                  </a:lnTo>
                  <a:lnTo>
                    <a:pt x="735" y="662"/>
                  </a:lnTo>
                  <a:lnTo>
                    <a:pt x="735" y="44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34"/>
            <p:cNvSpPr/>
            <p:nvPr/>
          </p:nvSpPr>
          <p:spPr>
            <a:xfrm>
              <a:off x="3681125" y="3178575"/>
              <a:ext cx="18375" cy="15950"/>
            </a:xfrm>
            <a:custGeom>
              <a:avLst/>
              <a:gdLst/>
              <a:ahLst/>
              <a:cxnLst/>
              <a:rect l="l" t="t" r="r" b="b"/>
              <a:pathLst>
                <a:path w="735" h="638" extrusionOk="0">
                  <a:moveTo>
                    <a:pt x="735" y="0"/>
                  </a:moveTo>
                  <a:lnTo>
                    <a:pt x="0" y="417"/>
                  </a:lnTo>
                  <a:lnTo>
                    <a:pt x="0" y="637"/>
                  </a:lnTo>
                  <a:lnTo>
                    <a:pt x="735" y="221"/>
                  </a:lnTo>
                  <a:lnTo>
                    <a:pt x="735" y="0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34"/>
            <p:cNvSpPr/>
            <p:nvPr/>
          </p:nvSpPr>
          <p:spPr>
            <a:xfrm>
              <a:off x="3662750" y="3167550"/>
              <a:ext cx="36750" cy="21450"/>
            </a:xfrm>
            <a:custGeom>
              <a:avLst/>
              <a:gdLst/>
              <a:ahLst/>
              <a:cxnLst/>
              <a:rect l="l" t="t" r="r" b="b"/>
              <a:pathLst>
                <a:path w="1470" h="858" extrusionOk="0">
                  <a:moveTo>
                    <a:pt x="735" y="1"/>
                  </a:moveTo>
                  <a:lnTo>
                    <a:pt x="1" y="417"/>
                  </a:lnTo>
                  <a:lnTo>
                    <a:pt x="735" y="858"/>
                  </a:lnTo>
                  <a:lnTo>
                    <a:pt x="1470" y="441"/>
                  </a:lnTo>
                  <a:lnTo>
                    <a:pt x="735" y="1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34"/>
            <p:cNvSpPr/>
            <p:nvPr/>
          </p:nvSpPr>
          <p:spPr>
            <a:xfrm>
              <a:off x="3639500" y="3191425"/>
              <a:ext cx="18375" cy="16550"/>
            </a:xfrm>
            <a:custGeom>
              <a:avLst/>
              <a:gdLst/>
              <a:ahLst/>
              <a:cxnLst/>
              <a:rect l="l" t="t" r="r" b="b"/>
              <a:pathLst>
                <a:path w="735" h="662" extrusionOk="0">
                  <a:moveTo>
                    <a:pt x="0" y="1"/>
                  </a:moveTo>
                  <a:lnTo>
                    <a:pt x="0" y="246"/>
                  </a:lnTo>
                  <a:lnTo>
                    <a:pt x="735" y="662"/>
                  </a:lnTo>
                  <a:lnTo>
                    <a:pt x="735" y="44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34"/>
            <p:cNvSpPr/>
            <p:nvPr/>
          </p:nvSpPr>
          <p:spPr>
            <a:xfrm>
              <a:off x="3657850" y="3192050"/>
              <a:ext cx="18400" cy="15925"/>
            </a:xfrm>
            <a:custGeom>
              <a:avLst/>
              <a:gdLst/>
              <a:ahLst/>
              <a:cxnLst/>
              <a:rect l="l" t="t" r="r" b="b"/>
              <a:pathLst>
                <a:path w="736" h="637" extrusionOk="0">
                  <a:moveTo>
                    <a:pt x="735" y="0"/>
                  </a:moveTo>
                  <a:lnTo>
                    <a:pt x="1" y="416"/>
                  </a:lnTo>
                  <a:lnTo>
                    <a:pt x="1" y="637"/>
                  </a:lnTo>
                  <a:lnTo>
                    <a:pt x="735" y="221"/>
                  </a:lnTo>
                  <a:lnTo>
                    <a:pt x="735" y="0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34"/>
            <p:cNvSpPr/>
            <p:nvPr/>
          </p:nvSpPr>
          <p:spPr>
            <a:xfrm>
              <a:off x="3639500" y="3181025"/>
              <a:ext cx="36750" cy="21450"/>
            </a:xfrm>
            <a:custGeom>
              <a:avLst/>
              <a:gdLst/>
              <a:ahLst/>
              <a:cxnLst/>
              <a:rect l="l" t="t" r="r" b="b"/>
              <a:pathLst>
                <a:path w="1470" h="858" extrusionOk="0">
                  <a:moveTo>
                    <a:pt x="735" y="0"/>
                  </a:moveTo>
                  <a:lnTo>
                    <a:pt x="0" y="417"/>
                  </a:lnTo>
                  <a:lnTo>
                    <a:pt x="735" y="857"/>
                  </a:lnTo>
                  <a:lnTo>
                    <a:pt x="1469" y="441"/>
                  </a:lnTo>
                  <a:lnTo>
                    <a:pt x="735" y="0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34"/>
            <p:cNvSpPr/>
            <p:nvPr/>
          </p:nvSpPr>
          <p:spPr>
            <a:xfrm>
              <a:off x="3616225" y="3204900"/>
              <a:ext cx="18400" cy="16550"/>
            </a:xfrm>
            <a:custGeom>
              <a:avLst/>
              <a:gdLst/>
              <a:ahLst/>
              <a:cxnLst/>
              <a:rect l="l" t="t" r="r" b="b"/>
              <a:pathLst>
                <a:path w="736" h="662" extrusionOk="0">
                  <a:moveTo>
                    <a:pt x="1" y="0"/>
                  </a:moveTo>
                  <a:lnTo>
                    <a:pt x="1" y="245"/>
                  </a:lnTo>
                  <a:lnTo>
                    <a:pt x="735" y="662"/>
                  </a:lnTo>
                  <a:lnTo>
                    <a:pt x="735" y="44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34"/>
            <p:cNvSpPr/>
            <p:nvPr/>
          </p:nvSpPr>
          <p:spPr>
            <a:xfrm>
              <a:off x="3634600" y="3205500"/>
              <a:ext cx="18375" cy="15950"/>
            </a:xfrm>
            <a:custGeom>
              <a:avLst/>
              <a:gdLst/>
              <a:ahLst/>
              <a:cxnLst/>
              <a:rect l="l" t="t" r="r" b="b"/>
              <a:pathLst>
                <a:path w="735" h="638" extrusionOk="0">
                  <a:moveTo>
                    <a:pt x="735" y="1"/>
                  </a:moveTo>
                  <a:lnTo>
                    <a:pt x="0" y="417"/>
                  </a:lnTo>
                  <a:lnTo>
                    <a:pt x="0" y="638"/>
                  </a:lnTo>
                  <a:lnTo>
                    <a:pt x="735" y="221"/>
                  </a:lnTo>
                  <a:lnTo>
                    <a:pt x="735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34"/>
            <p:cNvSpPr/>
            <p:nvPr/>
          </p:nvSpPr>
          <p:spPr>
            <a:xfrm>
              <a:off x="3616225" y="3194500"/>
              <a:ext cx="36750" cy="21450"/>
            </a:xfrm>
            <a:custGeom>
              <a:avLst/>
              <a:gdLst/>
              <a:ahLst/>
              <a:cxnLst/>
              <a:rect l="l" t="t" r="r" b="b"/>
              <a:pathLst>
                <a:path w="1470" h="858" extrusionOk="0">
                  <a:moveTo>
                    <a:pt x="711" y="0"/>
                  </a:moveTo>
                  <a:lnTo>
                    <a:pt x="1" y="416"/>
                  </a:lnTo>
                  <a:lnTo>
                    <a:pt x="735" y="857"/>
                  </a:lnTo>
                  <a:lnTo>
                    <a:pt x="1470" y="441"/>
                  </a:lnTo>
                  <a:lnTo>
                    <a:pt x="711" y="0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34"/>
            <p:cNvSpPr/>
            <p:nvPr/>
          </p:nvSpPr>
          <p:spPr>
            <a:xfrm>
              <a:off x="3569075" y="3231825"/>
              <a:ext cx="19025" cy="16550"/>
            </a:xfrm>
            <a:custGeom>
              <a:avLst/>
              <a:gdLst/>
              <a:ahLst/>
              <a:cxnLst/>
              <a:rect l="l" t="t" r="r" b="b"/>
              <a:pathLst>
                <a:path w="761" h="662" extrusionOk="0">
                  <a:moveTo>
                    <a:pt x="1" y="1"/>
                  </a:moveTo>
                  <a:lnTo>
                    <a:pt x="1" y="246"/>
                  </a:lnTo>
                  <a:lnTo>
                    <a:pt x="760" y="662"/>
                  </a:lnTo>
                  <a:lnTo>
                    <a:pt x="760" y="44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34"/>
            <p:cNvSpPr/>
            <p:nvPr/>
          </p:nvSpPr>
          <p:spPr>
            <a:xfrm>
              <a:off x="3588075" y="3218975"/>
              <a:ext cx="41650" cy="29400"/>
            </a:xfrm>
            <a:custGeom>
              <a:avLst/>
              <a:gdLst/>
              <a:ahLst/>
              <a:cxnLst/>
              <a:rect l="l" t="t" r="r" b="b"/>
              <a:pathLst>
                <a:path w="1666" h="1176" extrusionOk="0">
                  <a:moveTo>
                    <a:pt x="1665" y="1"/>
                  </a:moveTo>
                  <a:lnTo>
                    <a:pt x="0" y="956"/>
                  </a:lnTo>
                  <a:lnTo>
                    <a:pt x="0" y="1176"/>
                  </a:lnTo>
                  <a:lnTo>
                    <a:pt x="1665" y="221"/>
                  </a:lnTo>
                  <a:lnTo>
                    <a:pt x="1665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34"/>
            <p:cNvSpPr/>
            <p:nvPr/>
          </p:nvSpPr>
          <p:spPr>
            <a:xfrm>
              <a:off x="3569075" y="3207950"/>
              <a:ext cx="60650" cy="34925"/>
            </a:xfrm>
            <a:custGeom>
              <a:avLst/>
              <a:gdLst/>
              <a:ahLst/>
              <a:cxnLst/>
              <a:rect l="l" t="t" r="r" b="b"/>
              <a:pathLst>
                <a:path w="2426" h="1397" extrusionOk="0">
                  <a:moveTo>
                    <a:pt x="1666" y="1"/>
                  </a:moveTo>
                  <a:lnTo>
                    <a:pt x="1" y="956"/>
                  </a:lnTo>
                  <a:lnTo>
                    <a:pt x="760" y="1397"/>
                  </a:lnTo>
                  <a:lnTo>
                    <a:pt x="2425" y="442"/>
                  </a:lnTo>
                  <a:lnTo>
                    <a:pt x="1666" y="1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34"/>
            <p:cNvSpPr/>
            <p:nvPr/>
          </p:nvSpPr>
          <p:spPr>
            <a:xfrm>
              <a:off x="3826200" y="3111225"/>
              <a:ext cx="18400" cy="16550"/>
            </a:xfrm>
            <a:custGeom>
              <a:avLst/>
              <a:gdLst/>
              <a:ahLst/>
              <a:cxnLst/>
              <a:rect l="l" t="t" r="r" b="b"/>
              <a:pathLst>
                <a:path w="736" h="662" extrusionOk="0">
                  <a:moveTo>
                    <a:pt x="1" y="1"/>
                  </a:moveTo>
                  <a:lnTo>
                    <a:pt x="1" y="221"/>
                  </a:lnTo>
                  <a:lnTo>
                    <a:pt x="736" y="662"/>
                  </a:lnTo>
                  <a:lnTo>
                    <a:pt x="736" y="41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34"/>
            <p:cNvSpPr/>
            <p:nvPr/>
          </p:nvSpPr>
          <p:spPr>
            <a:xfrm>
              <a:off x="3844575" y="3097750"/>
              <a:ext cx="41650" cy="30025"/>
            </a:xfrm>
            <a:custGeom>
              <a:avLst/>
              <a:gdLst/>
              <a:ahLst/>
              <a:cxnLst/>
              <a:rect l="l" t="t" r="r" b="b"/>
              <a:pathLst>
                <a:path w="1666" h="1201" extrusionOk="0">
                  <a:moveTo>
                    <a:pt x="1666" y="1"/>
                  </a:moveTo>
                  <a:lnTo>
                    <a:pt x="1" y="956"/>
                  </a:lnTo>
                  <a:lnTo>
                    <a:pt x="1" y="1201"/>
                  </a:lnTo>
                  <a:lnTo>
                    <a:pt x="1666" y="221"/>
                  </a:lnTo>
                  <a:lnTo>
                    <a:pt x="1666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34"/>
            <p:cNvSpPr/>
            <p:nvPr/>
          </p:nvSpPr>
          <p:spPr>
            <a:xfrm>
              <a:off x="3826200" y="3086750"/>
              <a:ext cx="60025" cy="34925"/>
            </a:xfrm>
            <a:custGeom>
              <a:avLst/>
              <a:gdLst/>
              <a:ahLst/>
              <a:cxnLst/>
              <a:rect l="l" t="t" r="r" b="b"/>
              <a:pathLst>
                <a:path w="2401" h="1397" extrusionOk="0">
                  <a:moveTo>
                    <a:pt x="1666" y="0"/>
                  </a:moveTo>
                  <a:lnTo>
                    <a:pt x="1" y="980"/>
                  </a:lnTo>
                  <a:lnTo>
                    <a:pt x="736" y="1396"/>
                  </a:lnTo>
                  <a:lnTo>
                    <a:pt x="2401" y="441"/>
                  </a:lnTo>
                  <a:lnTo>
                    <a:pt x="1666" y="0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34"/>
            <p:cNvSpPr/>
            <p:nvPr/>
          </p:nvSpPr>
          <p:spPr>
            <a:xfrm>
              <a:off x="3802950" y="3124700"/>
              <a:ext cx="18400" cy="16550"/>
            </a:xfrm>
            <a:custGeom>
              <a:avLst/>
              <a:gdLst/>
              <a:ahLst/>
              <a:cxnLst/>
              <a:rect l="l" t="t" r="r" b="b"/>
              <a:pathLst>
                <a:path w="736" h="662" extrusionOk="0">
                  <a:moveTo>
                    <a:pt x="0" y="0"/>
                  </a:moveTo>
                  <a:lnTo>
                    <a:pt x="0" y="221"/>
                  </a:lnTo>
                  <a:lnTo>
                    <a:pt x="735" y="662"/>
                  </a:lnTo>
                  <a:lnTo>
                    <a:pt x="735" y="4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34"/>
            <p:cNvSpPr/>
            <p:nvPr/>
          </p:nvSpPr>
          <p:spPr>
            <a:xfrm>
              <a:off x="3821325" y="3124700"/>
              <a:ext cx="18375" cy="16550"/>
            </a:xfrm>
            <a:custGeom>
              <a:avLst/>
              <a:gdLst/>
              <a:ahLst/>
              <a:cxnLst/>
              <a:rect l="l" t="t" r="r" b="b"/>
              <a:pathLst>
                <a:path w="735" h="662" extrusionOk="0">
                  <a:moveTo>
                    <a:pt x="735" y="0"/>
                  </a:moveTo>
                  <a:lnTo>
                    <a:pt x="0" y="417"/>
                  </a:lnTo>
                  <a:lnTo>
                    <a:pt x="0" y="662"/>
                  </a:lnTo>
                  <a:lnTo>
                    <a:pt x="735" y="245"/>
                  </a:lnTo>
                  <a:lnTo>
                    <a:pt x="735" y="0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34"/>
            <p:cNvSpPr/>
            <p:nvPr/>
          </p:nvSpPr>
          <p:spPr>
            <a:xfrm>
              <a:off x="3802950" y="3113675"/>
              <a:ext cx="36750" cy="21450"/>
            </a:xfrm>
            <a:custGeom>
              <a:avLst/>
              <a:gdLst/>
              <a:ahLst/>
              <a:cxnLst/>
              <a:rect l="l" t="t" r="r" b="b"/>
              <a:pathLst>
                <a:path w="1470" h="858" extrusionOk="0">
                  <a:moveTo>
                    <a:pt x="735" y="1"/>
                  </a:moveTo>
                  <a:lnTo>
                    <a:pt x="0" y="441"/>
                  </a:lnTo>
                  <a:lnTo>
                    <a:pt x="735" y="858"/>
                  </a:lnTo>
                  <a:lnTo>
                    <a:pt x="1470" y="441"/>
                  </a:lnTo>
                  <a:lnTo>
                    <a:pt x="735" y="1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34"/>
            <p:cNvSpPr/>
            <p:nvPr/>
          </p:nvSpPr>
          <p:spPr>
            <a:xfrm>
              <a:off x="3779675" y="3138175"/>
              <a:ext cx="18400" cy="16550"/>
            </a:xfrm>
            <a:custGeom>
              <a:avLst/>
              <a:gdLst/>
              <a:ahLst/>
              <a:cxnLst/>
              <a:rect l="l" t="t" r="r" b="b"/>
              <a:pathLst>
                <a:path w="736" h="662" extrusionOk="0">
                  <a:moveTo>
                    <a:pt x="1" y="0"/>
                  </a:moveTo>
                  <a:lnTo>
                    <a:pt x="1" y="221"/>
                  </a:lnTo>
                  <a:lnTo>
                    <a:pt x="735" y="661"/>
                  </a:lnTo>
                  <a:lnTo>
                    <a:pt x="735" y="41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34"/>
            <p:cNvSpPr/>
            <p:nvPr/>
          </p:nvSpPr>
          <p:spPr>
            <a:xfrm>
              <a:off x="3798050" y="3138175"/>
              <a:ext cx="18400" cy="16550"/>
            </a:xfrm>
            <a:custGeom>
              <a:avLst/>
              <a:gdLst/>
              <a:ahLst/>
              <a:cxnLst/>
              <a:rect l="l" t="t" r="r" b="b"/>
              <a:pathLst>
                <a:path w="736" h="662" extrusionOk="0">
                  <a:moveTo>
                    <a:pt x="735" y="0"/>
                  </a:moveTo>
                  <a:lnTo>
                    <a:pt x="0" y="416"/>
                  </a:lnTo>
                  <a:lnTo>
                    <a:pt x="0" y="661"/>
                  </a:lnTo>
                  <a:lnTo>
                    <a:pt x="735" y="245"/>
                  </a:lnTo>
                  <a:lnTo>
                    <a:pt x="735" y="0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34"/>
            <p:cNvSpPr/>
            <p:nvPr/>
          </p:nvSpPr>
          <p:spPr>
            <a:xfrm>
              <a:off x="3779675" y="3127150"/>
              <a:ext cx="36775" cy="21450"/>
            </a:xfrm>
            <a:custGeom>
              <a:avLst/>
              <a:gdLst/>
              <a:ahLst/>
              <a:cxnLst/>
              <a:rect l="l" t="t" r="r" b="b"/>
              <a:pathLst>
                <a:path w="1471" h="858" extrusionOk="0">
                  <a:moveTo>
                    <a:pt x="735" y="0"/>
                  </a:moveTo>
                  <a:lnTo>
                    <a:pt x="1" y="441"/>
                  </a:lnTo>
                  <a:lnTo>
                    <a:pt x="735" y="857"/>
                  </a:lnTo>
                  <a:lnTo>
                    <a:pt x="1470" y="441"/>
                  </a:lnTo>
                  <a:lnTo>
                    <a:pt x="735" y="0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34"/>
            <p:cNvSpPr/>
            <p:nvPr/>
          </p:nvSpPr>
          <p:spPr>
            <a:xfrm>
              <a:off x="3756425" y="3151625"/>
              <a:ext cx="18375" cy="16575"/>
            </a:xfrm>
            <a:custGeom>
              <a:avLst/>
              <a:gdLst/>
              <a:ahLst/>
              <a:cxnLst/>
              <a:rect l="l" t="t" r="r" b="b"/>
              <a:pathLst>
                <a:path w="735" h="663" extrusionOk="0">
                  <a:moveTo>
                    <a:pt x="0" y="1"/>
                  </a:moveTo>
                  <a:lnTo>
                    <a:pt x="0" y="221"/>
                  </a:lnTo>
                  <a:lnTo>
                    <a:pt x="735" y="662"/>
                  </a:lnTo>
                  <a:lnTo>
                    <a:pt x="735" y="41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34"/>
            <p:cNvSpPr/>
            <p:nvPr/>
          </p:nvSpPr>
          <p:spPr>
            <a:xfrm>
              <a:off x="3774775" y="3151625"/>
              <a:ext cx="18400" cy="16575"/>
            </a:xfrm>
            <a:custGeom>
              <a:avLst/>
              <a:gdLst/>
              <a:ahLst/>
              <a:cxnLst/>
              <a:rect l="l" t="t" r="r" b="b"/>
              <a:pathLst>
                <a:path w="736" h="663" extrusionOk="0">
                  <a:moveTo>
                    <a:pt x="736" y="1"/>
                  </a:moveTo>
                  <a:lnTo>
                    <a:pt x="1" y="417"/>
                  </a:lnTo>
                  <a:lnTo>
                    <a:pt x="1" y="662"/>
                  </a:lnTo>
                  <a:lnTo>
                    <a:pt x="736" y="246"/>
                  </a:lnTo>
                  <a:lnTo>
                    <a:pt x="736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34"/>
            <p:cNvSpPr/>
            <p:nvPr/>
          </p:nvSpPr>
          <p:spPr>
            <a:xfrm>
              <a:off x="3756425" y="3140625"/>
              <a:ext cx="36750" cy="21450"/>
            </a:xfrm>
            <a:custGeom>
              <a:avLst/>
              <a:gdLst/>
              <a:ahLst/>
              <a:cxnLst/>
              <a:rect l="l" t="t" r="r" b="b"/>
              <a:pathLst>
                <a:path w="1470" h="858" extrusionOk="0">
                  <a:moveTo>
                    <a:pt x="710" y="0"/>
                  </a:moveTo>
                  <a:lnTo>
                    <a:pt x="0" y="441"/>
                  </a:lnTo>
                  <a:lnTo>
                    <a:pt x="735" y="857"/>
                  </a:lnTo>
                  <a:lnTo>
                    <a:pt x="1470" y="441"/>
                  </a:lnTo>
                  <a:lnTo>
                    <a:pt x="710" y="0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34"/>
            <p:cNvSpPr/>
            <p:nvPr/>
          </p:nvSpPr>
          <p:spPr>
            <a:xfrm>
              <a:off x="3733150" y="3165100"/>
              <a:ext cx="18400" cy="16550"/>
            </a:xfrm>
            <a:custGeom>
              <a:avLst/>
              <a:gdLst/>
              <a:ahLst/>
              <a:cxnLst/>
              <a:rect l="l" t="t" r="r" b="b"/>
              <a:pathLst>
                <a:path w="736" h="662" extrusionOk="0">
                  <a:moveTo>
                    <a:pt x="1" y="1"/>
                  </a:moveTo>
                  <a:lnTo>
                    <a:pt x="1" y="221"/>
                  </a:lnTo>
                  <a:lnTo>
                    <a:pt x="735" y="662"/>
                  </a:lnTo>
                  <a:lnTo>
                    <a:pt x="735" y="41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34"/>
            <p:cNvSpPr/>
            <p:nvPr/>
          </p:nvSpPr>
          <p:spPr>
            <a:xfrm>
              <a:off x="3751525" y="3165100"/>
              <a:ext cx="18400" cy="16550"/>
            </a:xfrm>
            <a:custGeom>
              <a:avLst/>
              <a:gdLst/>
              <a:ahLst/>
              <a:cxnLst/>
              <a:rect l="l" t="t" r="r" b="b"/>
              <a:pathLst>
                <a:path w="736" h="662" extrusionOk="0">
                  <a:moveTo>
                    <a:pt x="735" y="1"/>
                  </a:moveTo>
                  <a:lnTo>
                    <a:pt x="0" y="417"/>
                  </a:lnTo>
                  <a:lnTo>
                    <a:pt x="0" y="662"/>
                  </a:lnTo>
                  <a:lnTo>
                    <a:pt x="735" y="246"/>
                  </a:lnTo>
                  <a:lnTo>
                    <a:pt x="735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34"/>
            <p:cNvSpPr/>
            <p:nvPr/>
          </p:nvSpPr>
          <p:spPr>
            <a:xfrm>
              <a:off x="3733150" y="3154075"/>
              <a:ext cx="36775" cy="21450"/>
            </a:xfrm>
            <a:custGeom>
              <a:avLst/>
              <a:gdLst/>
              <a:ahLst/>
              <a:cxnLst/>
              <a:rect l="l" t="t" r="r" b="b"/>
              <a:pathLst>
                <a:path w="1471" h="858" extrusionOk="0">
                  <a:moveTo>
                    <a:pt x="711" y="1"/>
                  </a:moveTo>
                  <a:lnTo>
                    <a:pt x="1" y="442"/>
                  </a:lnTo>
                  <a:lnTo>
                    <a:pt x="735" y="858"/>
                  </a:lnTo>
                  <a:lnTo>
                    <a:pt x="1470" y="442"/>
                  </a:lnTo>
                  <a:lnTo>
                    <a:pt x="711" y="1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34"/>
            <p:cNvSpPr/>
            <p:nvPr/>
          </p:nvSpPr>
          <p:spPr>
            <a:xfrm>
              <a:off x="3709900" y="3178575"/>
              <a:ext cx="18375" cy="16550"/>
            </a:xfrm>
            <a:custGeom>
              <a:avLst/>
              <a:gdLst/>
              <a:ahLst/>
              <a:cxnLst/>
              <a:rect l="l" t="t" r="r" b="b"/>
              <a:pathLst>
                <a:path w="735" h="662" extrusionOk="0">
                  <a:moveTo>
                    <a:pt x="0" y="0"/>
                  </a:moveTo>
                  <a:lnTo>
                    <a:pt x="0" y="221"/>
                  </a:lnTo>
                  <a:lnTo>
                    <a:pt x="735" y="662"/>
                  </a:lnTo>
                  <a:lnTo>
                    <a:pt x="735" y="4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34"/>
            <p:cNvSpPr/>
            <p:nvPr/>
          </p:nvSpPr>
          <p:spPr>
            <a:xfrm>
              <a:off x="3728250" y="3178575"/>
              <a:ext cx="17800" cy="16550"/>
            </a:xfrm>
            <a:custGeom>
              <a:avLst/>
              <a:gdLst/>
              <a:ahLst/>
              <a:cxnLst/>
              <a:rect l="l" t="t" r="r" b="b"/>
              <a:pathLst>
                <a:path w="712" h="662" extrusionOk="0">
                  <a:moveTo>
                    <a:pt x="711" y="0"/>
                  </a:moveTo>
                  <a:lnTo>
                    <a:pt x="1" y="417"/>
                  </a:lnTo>
                  <a:lnTo>
                    <a:pt x="1" y="662"/>
                  </a:lnTo>
                  <a:lnTo>
                    <a:pt x="711" y="245"/>
                  </a:lnTo>
                  <a:lnTo>
                    <a:pt x="711" y="0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34"/>
            <p:cNvSpPr/>
            <p:nvPr/>
          </p:nvSpPr>
          <p:spPr>
            <a:xfrm>
              <a:off x="3709900" y="3167550"/>
              <a:ext cx="36150" cy="21450"/>
            </a:xfrm>
            <a:custGeom>
              <a:avLst/>
              <a:gdLst/>
              <a:ahLst/>
              <a:cxnLst/>
              <a:rect l="l" t="t" r="r" b="b"/>
              <a:pathLst>
                <a:path w="1446" h="858" extrusionOk="0">
                  <a:moveTo>
                    <a:pt x="710" y="1"/>
                  </a:moveTo>
                  <a:lnTo>
                    <a:pt x="0" y="441"/>
                  </a:lnTo>
                  <a:lnTo>
                    <a:pt x="735" y="858"/>
                  </a:lnTo>
                  <a:lnTo>
                    <a:pt x="1445" y="441"/>
                  </a:lnTo>
                  <a:lnTo>
                    <a:pt x="710" y="1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34"/>
            <p:cNvSpPr/>
            <p:nvPr/>
          </p:nvSpPr>
          <p:spPr>
            <a:xfrm>
              <a:off x="3686025" y="3192050"/>
              <a:ext cx="19000" cy="16550"/>
            </a:xfrm>
            <a:custGeom>
              <a:avLst/>
              <a:gdLst/>
              <a:ahLst/>
              <a:cxnLst/>
              <a:rect l="l" t="t" r="r" b="b"/>
              <a:pathLst>
                <a:path w="760" h="662" extrusionOk="0">
                  <a:moveTo>
                    <a:pt x="0" y="0"/>
                  </a:moveTo>
                  <a:lnTo>
                    <a:pt x="0" y="221"/>
                  </a:lnTo>
                  <a:lnTo>
                    <a:pt x="759" y="661"/>
                  </a:lnTo>
                  <a:lnTo>
                    <a:pt x="759" y="4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34"/>
            <p:cNvSpPr/>
            <p:nvPr/>
          </p:nvSpPr>
          <p:spPr>
            <a:xfrm>
              <a:off x="3705000" y="3192050"/>
              <a:ext cx="17775" cy="16550"/>
            </a:xfrm>
            <a:custGeom>
              <a:avLst/>
              <a:gdLst/>
              <a:ahLst/>
              <a:cxnLst/>
              <a:rect l="l" t="t" r="r" b="b"/>
              <a:pathLst>
                <a:path w="711" h="662" extrusionOk="0">
                  <a:moveTo>
                    <a:pt x="710" y="0"/>
                  </a:moveTo>
                  <a:lnTo>
                    <a:pt x="0" y="416"/>
                  </a:lnTo>
                  <a:lnTo>
                    <a:pt x="0" y="661"/>
                  </a:lnTo>
                  <a:lnTo>
                    <a:pt x="710" y="245"/>
                  </a:lnTo>
                  <a:lnTo>
                    <a:pt x="710" y="0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34"/>
            <p:cNvSpPr/>
            <p:nvPr/>
          </p:nvSpPr>
          <p:spPr>
            <a:xfrm>
              <a:off x="3686025" y="3181025"/>
              <a:ext cx="36750" cy="21450"/>
            </a:xfrm>
            <a:custGeom>
              <a:avLst/>
              <a:gdLst/>
              <a:ahLst/>
              <a:cxnLst/>
              <a:rect l="l" t="t" r="r" b="b"/>
              <a:pathLst>
                <a:path w="1470" h="858" extrusionOk="0">
                  <a:moveTo>
                    <a:pt x="735" y="0"/>
                  </a:moveTo>
                  <a:lnTo>
                    <a:pt x="0" y="441"/>
                  </a:lnTo>
                  <a:lnTo>
                    <a:pt x="759" y="857"/>
                  </a:lnTo>
                  <a:lnTo>
                    <a:pt x="1469" y="441"/>
                  </a:lnTo>
                  <a:lnTo>
                    <a:pt x="735" y="0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34"/>
            <p:cNvSpPr/>
            <p:nvPr/>
          </p:nvSpPr>
          <p:spPr>
            <a:xfrm>
              <a:off x="3662750" y="3205500"/>
              <a:ext cx="18400" cy="16575"/>
            </a:xfrm>
            <a:custGeom>
              <a:avLst/>
              <a:gdLst/>
              <a:ahLst/>
              <a:cxnLst/>
              <a:rect l="l" t="t" r="r" b="b"/>
              <a:pathLst>
                <a:path w="736" h="663" extrusionOk="0">
                  <a:moveTo>
                    <a:pt x="1" y="1"/>
                  </a:moveTo>
                  <a:lnTo>
                    <a:pt x="1" y="221"/>
                  </a:lnTo>
                  <a:lnTo>
                    <a:pt x="735" y="662"/>
                  </a:lnTo>
                  <a:lnTo>
                    <a:pt x="735" y="41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34"/>
            <p:cNvSpPr/>
            <p:nvPr/>
          </p:nvSpPr>
          <p:spPr>
            <a:xfrm>
              <a:off x="3681125" y="3205500"/>
              <a:ext cx="18375" cy="16575"/>
            </a:xfrm>
            <a:custGeom>
              <a:avLst/>
              <a:gdLst/>
              <a:ahLst/>
              <a:cxnLst/>
              <a:rect l="l" t="t" r="r" b="b"/>
              <a:pathLst>
                <a:path w="735" h="663" extrusionOk="0">
                  <a:moveTo>
                    <a:pt x="735" y="1"/>
                  </a:moveTo>
                  <a:lnTo>
                    <a:pt x="0" y="417"/>
                  </a:lnTo>
                  <a:lnTo>
                    <a:pt x="0" y="662"/>
                  </a:lnTo>
                  <a:lnTo>
                    <a:pt x="735" y="246"/>
                  </a:lnTo>
                  <a:lnTo>
                    <a:pt x="735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34"/>
            <p:cNvSpPr/>
            <p:nvPr/>
          </p:nvSpPr>
          <p:spPr>
            <a:xfrm>
              <a:off x="3662750" y="3194500"/>
              <a:ext cx="36750" cy="21450"/>
            </a:xfrm>
            <a:custGeom>
              <a:avLst/>
              <a:gdLst/>
              <a:ahLst/>
              <a:cxnLst/>
              <a:rect l="l" t="t" r="r" b="b"/>
              <a:pathLst>
                <a:path w="1470" h="858" extrusionOk="0">
                  <a:moveTo>
                    <a:pt x="735" y="0"/>
                  </a:moveTo>
                  <a:lnTo>
                    <a:pt x="1" y="441"/>
                  </a:lnTo>
                  <a:lnTo>
                    <a:pt x="735" y="857"/>
                  </a:lnTo>
                  <a:lnTo>
                    <a:pt x="1470" y="441"/>
                  </a:lnTo>
                  <a:lnTo>
                    <a:pt x="735" y="0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34"/>
            <p:cNvSpPr/>
            <p:nvPr/>
          </p:nvSpPr>
          <p:spPr>
            <a:xfrm>
              <a:off x="3639500" y="3218975"/>
              <a:ext cx="18375" cy="16550"/>
            </a:xfrm>
            <a:custGeom>
              <a:avLst/>
              <a:gdLst/>
              <a:ahLst/>
              <a:cxnLst/>
              <a:rect l="l" t="t" r="r" b="b"/>
              <a:pathLst>
                <a:path w="735" h="662" extrusionOk="0">
                  <a:moveTo>
                    <a:pt x="0" y="1"/>
                  </a:moveTo>
                  <a:lnTo>
                    <a:pt x="0" y="221"/>
                  </a:lnTo>
                  <a:lnTo>
                    <a:pt x="735" y="662"/>
                  </a:lnTo>
                  <a:lnTo>
                    <a:pt x="735" y="41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34"/>
            <p:cNvSpPr/>
            <p:nvPr/>
          </p:nvSpPr>
          <p:spPr>
            <a:xfrm>
              <a:off x="3657850" y="3218975"/>
              <a:ext cx="18400" cy="16550"/>
            </a:xfrm>
            <a:custGeom>
              <a:avLst/>
              <a:gdLst/>
              <a:ahLst/>
              <a:cxnLst/>
              <a:rect l="l" t="t" r="r" b="b"/>
              <a:pathLst>
                <a:path w="736" h="662" extrusionOk="0">
                  <a:moveTo>
                    <a:pt x="735" y="1"/>
                  </a:moveTo>
                  <a:lnTo>
                    <a:pt x="1" y="417"/>
                  </a:lnTo>
                  <a:lnTo>
                    <a:pt x="1" y="662"/>
                  </a:lnTo>
                  <a:lnTo>
                    <a:pt x="735" y="245"/>
                  </a:lnTo>
                  <a:lnTo>
                    <a:pt x="735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34"/>
            <p:cNvSpPr/>
            <p:nvPr/>
          </p:nvSpPr>
          <p:spPr>
            <a:xfrm>
              <a:off x="3639500" y="3207950"/>
              <a:ext cx="36750" cy="21450"/>
            </a:xfrm>
            <a:custGeom>
              <a:avLst/>
              <a:gdLst/>
              <a:ahLst/>
              <a:cxnLst/>
              <a:rect l="l" t="t" r="r" b="b"/>
              <a:pathLst>
                <a:path w="1470" h="858" extrusionOk="0">
                  <a:moveTo>
                    <a:pt x="735" y="1"/>
                  </a:moveTo>
                  <a:lnTo>
                    <a:pt x="0" y="442"/>
                  </a:lnTo>
                  <a:lnTo>
                    <a:pt x="735" y="858"/>
                  </a:lnTo>
                  <a:lnTo>
                    <a:pt x="1469" y="442"/>
                  </a:lnTo>
                  <a:lnTo>
                    <a:pt x="735" y="1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34"/>
            <p:cNvSpPr/>
            <p:nvPr/>
          </p:nvSpPr>
          <p:spPr>
            <a:xfrm>
              <a:off x="3616225" y="3232450"/>
              <a:ext cx="18400" cy="16550"/>
            </a:xfrm>
            <a:custGeom>
              <a:avLst/>
              <a:gdLst/>
              <a:ahLst/>
              <a:cxnLst/>
              <a:rect l="l" t="t" r="r" b="b"/>
              <a:pathLst>
                <a:path w="736" h="662" extrusionOk="0">
                  <a:moveTo>
                    <a:pt x="1" y="0"/>
                  </a:moveTo>
                  <a:lnTo>
                    <a:pt x="1" y="221"/>
                  </a:lnTo>
                  <a:lnTo>
                    <a:pt x="735" y="661"/>
                  </a:lnTo>
                  <a:lnTo>
                    <a:pt x="735" y="41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34"/>
            <p:cNvSpPr/>
            <p:nvPr/>
          </p:nvSpPr>
          <p:spPr>
            <a:xfrm>
              <a:off x="3634600" y="3232450"/>
              <a:ext cx="18375" cy="16550"/>
            </a:xfrm>
            <a:custGeom>
              <a:avLst/>
              <a:gdLst/>
              <a:ahLst/>
              <a:cxnLst/>
              <a:rect l="l" t="t" r="r" b="b"/>
              <a:pathLst>
                <a:path w="735" h="662" extrusionOk="0">
                  <a:moveTo>
                    <a:pt x="735" y="0"/>
                  </a:moveTo>
                  <a:lnTo>
                    <a:pt x="0" y="417"/>
                  </a:lnTo>
                  <a:lnTo>
                    <a:pt x="0" y="661"/>
                  </a:lnTo>
                  <a:lnTo>
                    <a:pt x="735" y="245"/>
                  </a:lnTo>
                  <a:lnTo>
                    <a:pt x="735" y="0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34"/>
            <p:cNvSpPr/>
            <p:nvPr/>
          </p:nvSpPr>
          <p:spPr>
            <a:xfrm>
              <a:off x="3616225" y="3221425"/>
              <a:ext cx="36750" cy="21450"/>
            </a:xfrm>
            <a:custGeom>
              <a:avLst/>
              <a:gdLst/>
              <a:ahLst/>
              <a:cxnLst/>
              <a:rect l="l" t="t" r="r" b="b"/>
              <a:pathLst>
                <a:path w="1470" h="858" extrusionOk="0">
                  <a:moveTo>
                    <a:pt x="735" y="1"/>
                  </a:moveTo>
                  <a:lnTo>
                    <a:pt x="1" y="441"/>
                  </a:lnTo>
                  <a:lnTo>
                    <a:pt x="735" y="858"/>
                  </a:lnTo>
                  <a:lnTo>
                    <a:pt x="1470" y="441"/>
                  </a:lnTo>
                  <a:lnTo>
                    <a:pt x="735" y="1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34"/>
            <p:cNvSpPr/>
            <p:nvPr/>
          </p:nvSpPr>
          <p:spPr>
            <a:xfrm>
              <a:off x="3592975" y="3245925"/>
              <a:ext cx="18375" cy="16550"/>
            </a:xfrm>
            <a:custGeom>
              <a:avLst/>
              <a:gdLst/>
              <a:ahLst/>
              <a:cxnLst/>
              <a:rect l="l" t="t" r="r" b="b"/>
              <a:pathLst>
                <a:path w="735" h="662" extrusionOk="0">
                  <a:moveTo>
                    <a:pt x="0" y="0"/>
                  </a:moveTo>
                  <a:lnTo>
                    <a:pt x="0" y="220"/>
                  </a:lnTo>
                  <a:lnTo>
                    <a:pt x="735" y="661"/>
                  </a:lnTo>
                  <a:lnTo>
                    <a:pt x="735" y="4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34"/>
            <p:cNvSpPr/>
            <p:nvPr/>
          </p:nvSpPr>
          <p:spPr>
            <a:xfrm>
              <a:off x="3611325" y="3245925"/>
              <a:ext cx="18400" cy="16550"/>
            </a:xfrm>
            <a:custGeom>
              <a:avLst/>
              <a:gdLst/>
              <a:ahLst/>
              <a:cxnLst/>
              <a:rect l="l" t="t" r="r" b="b"/>
              <a:pathLst>
                <a:path w="736" h="662" extrusionOk="0">
                  <a:moveTo>
                    <a:pt x="735" y="0"/>
                  </a:moveTo>
                  <a:lnTo>
                    <a:pt x="1" y="416"/>
                  </a:lnTo>
                  <a:lnTo>
                    <a:pt x="1" y="661"/>
                  </a:lnTo>
                  <a:lnTo>
                    <a:pt x="735" y="245"/>
                  </a:lnTo>
                  <a:lnTo>
                    <a:pt x="735" y="0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34"/>
            <p:cNvSpPr/>
            <p:nvPr/>
          </p:nvSpPr>
          <p:spPr>
            <a:xfrm>
              <a:off x="3592975" y="3234900"/>
              <a:ext cx="36750" cy="21450"/>
            </a:xfrm>
            <a:custGeom>
              <a:avLst/>
              <a:gdLst/>
              <a:ahLst/>
              <a:cxnLst/>
              <a:rect l="l" t="t" r="r" b="b"/>
              <a:pathLst>
                <a:path w="1470" h="858" extrusionOk="0">
                  <a:moveTo>
                    <a:pt x="735" y="0"/>
                  </a:moveTo>
                  <a:lnTo>
                    <a:pt x="0" y="441"/>
                  </a:lnTo>
                  <a:lnTo>
                    <a:pt x="735" y="857"/>
                  </a:lnTo>
                  <a:lnTo>
                    <a:pt x="1469" y="441"/>
                  </a:lnTo>
                  <a:lnTo>
                    <a:pt x="735" y="0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34"/>
            <p:cNvSpPr/>
            <p:nvPr/>
          </p:nvSpPr>
          <p:spPr>
            <a:xfrm>
              <a:off x="3850075" y="3124700"/>
              <a:ext cx="18400" cy="16550"/>
            </a:xfrm>
            <a:custGeom>
              <a:avLst/>
              <a:gdLst/>
              <a:ahLst/>
              <a:cxnLst/>
              <a:rect l="l" t="t" r="r" b="b"/>
              <a:pathLst>
                <a:path w="736" h="662" extrusionOk="0">
                  <a:moveTo>
                    <a:pt x="1" y="0"/>
                  </a:moveTo>
                  <a:lnTo>
                    <a:pt x="1" y="245"/>
                  </a:lnTo>
                  <a:lnTo>
                    <a:pt x="736" y="662"/>
                  </a:lnTo>
                  <a:lnTo>
                    <a:pt x="736" y="41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34"/>
            <p:cNvSpPr/>
            <p:nvPr/>
          </p:nvSpPr>
          <p:spPr>
            <a:xfrm>
              <a:off x="3868450" y="3111225"/>
              <a:ext cx="41650" cy="30025"/>
            </a:xfrm>
            <a:custGeom>
              <a:avLst/>
              <a:gdLst/>
              <a:ahLst/>
              <a:cxnLst/>
              <a:rect l="l" t="t" r="r" b="b"/>
              <a:pathLst>
                <a:path w="1666" h="1201" extrusionOk="0">
                  <a:moveTo>
                    <a:pt x="1666" y="1"/>
                  </a:moveTo>
                  <a:lnTo>
                    <a:pt x="1" y="956"/>
                  </a:lnTo>
                  <a:lnTo>
                    <a:pt x="1" y="1201"/>
                  </a:lnTo>
                  <a:lnTo>
                    <a:pt x="1666" y="246"/>
                  </a:lnTo>
                  <a:lnTo>
                    <a:pt x="1666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34"/>
            <p:cNvSpPr/>
            <p:nvPr/>
          </p:nvSpPr>
          <p:spPr>
            <a:xfrm>
              <a:off x="3850075" y="3100825"/>
              <a:ext cx="60025" cy="34300"/>
            </a:xfrm>
            <a:custGeom>
              <a:avLst/>
              <a:gdLst/>
              <a:ahLst/>
              <a:cxnLst/>
              <a:rect l="l" t="t" r="r" b="b"/>
              <a:pathLst>
                <a:path w="2401" h="1372" extrusionOk="0">
                  <a:moveTo>
                    <a:pt x="1642" y="0"/>
                  </a:moveTo>
                  <a:lnTo>
                    <a:pt x="1" y="955"/>
                  </a:lnTo>
                  <a:lnTo>
                    <a:pt x="736" y="1372"/>
                  </a:lnTo>
                  <a:lnTo>
                    <a:pt x="2401" y="417"/>
                  </a:lnTo>
                  <a:lnTo>
                    <a:pt x="1642" y="0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34"/>
            <p:cNvSpPr/>
            <p:nvPr/>
          </p:nvSpPr>
          <p:spPr>
            <a:xfrm>
              <a:off x="3826200" y="3138175"/>
              <a:ext cx="19025" cy="16550"/>
            </a:xfrm>
            <a:custGeom>
              <a:avLst/>
              <a:gdLst/>
              <a:ahLst/>
              <a:cxnLst/>
              <a:rect l="l" t="t" r="r" b="b"/>
              <a:pathLst>
                <a:path w="761" h="662" extrusionOk="0">
                  <a:moveTo>
                    <a:pt x="1" y="0"/>
                  </a:moveTo>
                  <a:lnTo>
                    <a:pt x="1" y="245"/>
                  </a:lnTo>
                  <a:lnTo>
                    <a:pt x="760" y="661"/>
                  </a:lnTo>
                  <a:lnTo>
                    <a:pt x="760" y="41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34"/>
            <p:cNvSpPr/>
            <p:nvPr/>
          </p:nvSpPr>
          <p:spPr>
            <a:xfrm>
              <a:off x="3845200" y="3138175"/>
              <a:ext cx="17775" cy="16550"/>
            </a:xfrm>
            <a:custGeom>
              <a:avLst/>
              <a:gdLst/>
              <a:ahLst/>
              <a:cxnLst/>
              <a:rect l="l" t="t" r="r" b="b"/>
              <a:pathLst>
                <a:path w="711" h="662" extrusionOk="0">
                  <a:moveTo>
                    <a:pt x="710" y="0"/>
                  </a:moveTo>
                  <a:lnTo>
                    <a:pt x="0" y="416"/>
                  </a:lnTo>
                  <a:lnTo>
                    <a:pt x="0" y="661"/>
                  </a:lnTo>
                  <a:lnTo>
                    <a:pt x="710" y="245"/>
                  </a:lnTo>
                  <a:lnTo>
                    <a:pt x="710" y="0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34"/>
            <p:cNvSpPr/>
            <p:nvPr/>
          </p:nvSpPr>
          <p:spPr>
            <a:xfrm>
              <a:off x="3826200" y="3127750"/>
              <a:ext cx="36775" cy="20850"/>
            </a:xfrm>
            <a:custGeom>
              <a:avLst/>
              <a:gdLst/>
              <a:ahLst/>
              <a:cxnLst/>
              <a:rect l="l" t="t" r="r" b="b"/>
              <a:pathLst>
                <a:path w="1471" h="834" extrusionOk="0">
                  <a:moveTo>
                    <a:pt x="736" y="1"/>
                  </a:moveTo>
                  <a:lnTo>
                    <a:pt x="1" y="417"/>
                  </a:lnTo>
                  <a:lnTo>
                    <a:pt x="760" y="833"/>
                  </a:lnTo>
                  <a:lnTo>
                    <a:pt x="1470" y="417"/>
                  </a:lnTo>
                  <a:lnTo>
                    <a:pt x="736" y="1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34"/>
            <p:cNvSpPr/>
            <p:nvPr/>
          </p:nvSpPr>
          <p:spPr>
            <a:xfrm>
              <a:off x="3802950" y="3151625"/>
              <a:ext cx="19000" cy="16575"/>
            </a:xfrm>
            <a:custGeom>
              <a:avLst/>
              <a:gdLst/>
              <a:ahLst/>
              <a:cxnLst/>
              <a:rect l="l" t="t" r="r" b="b"/>
              <a:pathLst>
                <a:path w="760" h="663" extrusionOk="0">
                  <a:moveTo>
                    <a:pt x="0" y="1"/>
                  </a:moveTo>
                  <a:lnTo>
                    <a:pt x="0" y="246"/>
                  </a:lnTo>
                  <a:lnTo>
                    <a:pt x="760" y="662"/>
                  </a:lnTo>
                  <a:lnTo>
                    <a:pt x="735" y="41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34"/>
            <p:cNvSpPr/>
            <p:nvPr/>
          </p:nvSpPr>
          <p:spPr>
            <a:xfrm>
              <a:off x="3821325" y="3151625"/>
              <a:ext cx="18375" cy="16575"/>
            </a:xfrm>
            <a:custGeom>
              <a:avLst/>
              <a:gdLst/>
              <a:ahLst/>
              <a:cxnLst/>
              <a:rect l="l" t="t" r="r" b="b"/>
              <a:pathLst>
                <a:path w="735" h="663" extrusionOk="0">
                  <a:moveTo>
                    <a:pt x="735" y="1"/>
                  </a:moveTo>
                  <a:lnTo>
                    <a:pt x="0" y="417"/>
                  </a:lnTo>
                  <a:lnTo>
                    <a:pt x="25" y="662"/>
                  </a:lnTo>
                  <a:lnTo>
                    <a:pt x="735" y="246"/>
                  </a:lnTo>
                  <a:lnTo>
                    <a:pt x="735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34"/>
            <p:cNvSpPr/>
            <p:nvPr/>
          </p:nvSpPr>
          <p:spPr>
            <a:xfrm>
              <a:off x="3802950" y="3141225"/>
              <a:ext cx="36750" cy="20850"/>
            </a:xfrm>
            <a:custGeom>
              <a:avLst/>
              <a:gdLst/>
              <a:ahLst/>
              <a:cxnLst/>
              <a:rect l="l" t="t" r="r" b="b"/>
              <a:pathLst>
                <a:path w="1470" h="834" extrusionOk="0">
                  <a:moveTo>
                    <a:pt x="735" y="1"/>
                  </a:moveTo>
                  <a:lnTo>
                    <a:pt x="0" y="417"/>
                  </a:lnTo>
                  <a:lnTo>
                    <a:pt x="735" y="833"/>
                  </a:lnTo>
                  <a:lnTo>
                    <a:pt x="1470" y="417"/>
                  </a:lnTo>
                  <a:lnTo>
                    <a:pt x="735" y="1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34"/>
            <p:cNvSpPr/>
            <p:nvPr/>
          </p:nvSpPr>
          <p:spPr>
            <a:xfrm>
              <a:off x="3779675" y="3165100"/>
              <a:ext cx="18400" cy="16550"/>
            </a:xfrm>
            <a:custGeom>
              <a:avLst/>
              <a:gdLst/>
              <a:ahLst/>
              <a:cxnLst/>
              <a:rect l="l" t="t" r="r" b="b"/>
              <a:pathLst>
                <a:path w="736" h="662" extrusionOk="0">
                  <a:moveTo>
                    <a:pt x="1" y="1"/>
                  </a:moveTo>
                  <a:lnTo>
                    <a:pt x="1" y="246"/>
                  </a:lnTo>
                  <a:lnTo>
                    <a:pt x="735" y="662"/>
                  </a:lnTo>
                  <a:lnTo>
                    <a:pt x="735" y="41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34"/>
            <p:cNvSpPr/>
            <p:nvPr/>
          </p:nvSpPr>
          <p:spPr>
            <a:xfrm>
              <a:off x="3798050" y="3165100"/>
              <a:ext cx="18400" cy="16550"/>
            </a:xfrm>
            <a:custGeom>
              <a:avLst/>
              <a:gdLst/>
              <a:ahLst/>
              <a:cxnLst/>
              <a:rect l="l" t="t" r="r" b="b"/>
              <a:pathLst>
                <a:path w="736" h="662" extrusionOk="0">
                  <a:moveTo>
                    <a:pt x="735" y="1"/>
                  </a:moveTo>
                  <a:lnTo>
                    <a:pt x="0" y="417"/>
                  </a:lnTo>
                  <a:lnTo>
                    <a:pt x="0" y="662"/>
                  </a:lnTo>
                  <a:lnTo>
                    <a:pt x="735" y="246"/>
                  </a:lnTo>
                  <a:lnTo>
                    <a:pt x="735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34"/>
            <p:cNvSpPr/>
            <p:nvPr/>
          </p:nvSpPr>
          <p:spPr>
            <a:xfrm>
              <a:off x="3779675" y="3154700"/>
              <a:ext cx="36775" cy="20825"/>
            </a:xfrm>
            <a:custGeom>
              <a:avLst/>
              <a:gdLst/>
              <a:ahLst/>
              <a:cxnLst/>
              <a:rect l="l" t="t" r="r" b="b"/>
              <a:pathLst>
                <a:path w="1471" h="833" extrusionOk="0">
                  <a:moveTo>
                    <a:pt x="735" y="0"/>
                  </a:moveTo>
                  <a:lnTo>
                    <a:pt x="1" y="417"/>
                  </a:lnTo>
                  <a:lnTo>
                    <a:pt x="735" y="833"/>
                  </a:lnTo>
                  <a:lnTo>
                    <a:pt x="1470" y="417"/>
                  </a:lnTo>
                  <a:lnTo>
                    <a:pt x="735" y="0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34"/>
            <p:cNvSpPr/>
            <p:nvPr/>
          </p:nvSpPr>
          <p:spPr>
            <a:xfrm>
              <a:off x="3756425" y="3178575"/>
              <a:ext cx="18375" cy="16550"/>
            </a:xfrm>
            <a:custGeom>
              <a:avLst/>
              <a:gdLst/>
              <a:ahLst/>
              <a:cxnLst/>
              <a:rect l="l" t="t" r="r" b="b"/>
              <a:pathLst>
                <a:path w="735" h="662" extrusionOk="0">
                  <a:moveTo>
                    <a:pt x="0" y="0"/>
                  </a:moveTo>
                  <a:lnTo>
                    <a:pt x="0" y="245"/>
                  </a:lnTo>
                  <a:lnTo>
                    <a:pt x="735" y="662"/>
                  </a:lnTo>
                  <a:lnTo>
                    <a:pt x="735" y="4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34"/>
            <p:cNvSpPr/>
            <p:nvPr/>
          </p:nvSpPr>
          <p:spPr>
            <a:xfrm>
              <a:off x="3774775" y="3178575"/>
              <a:ext cx="18400" cy="16550"/>
            </a:xfrm>
            <a:custGeom>
              <a:avLst/>
              <a:gdLst/>
              <a:ahLst/>
              <a:cxnLst/>
              <a:rect l="l" t="t" r="r" b="b"/>
              <a:pathLst>
                <a:path w="736" h="662" extrusionOk="0">
                  <a:moveTo>
                    <a:pt x="736" y="0"/>
                  </a:moveTo>
                  <a:lnTo>
                    <a:pt x="1" y="417"/>
                  </a:lnTo>
                  <a:lnTo>
                    <a:pt x="1" y="662"/>
                  </a:lnTo>
                  <a:lnTo>
                    <a:pt x="736" y="245"/>
                  </a:lnTo>
                  <a:lnTo>
                    <a:pt x="736" y="0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34"/>
            <p:cNvSpPr/>
            <p:nvPr/>
          </p:nvSpPr>
          <p:spPr>
            <a:xfrm>
              <a:off x="3756425" y="3168175"/>
              <a:ext cx="36750" cy="20825"/>
            </a:xfrm>
            <a:custGeom>
              <a:avLst/>
              <a:gdLst/>
              <a:ahLst/>
              <a:cxnLst/>
              <a:rect l="l" t="t" r="r" b="b"/>
              <a:pathLst>
                <a:path w="1470" h="833" extrusionOk="0">
                  <a:moveTo>
                    <a:pt x="735" y="0"/>
                  </a:moveTo>
                  <a:lnTo>
                    <a:pt x="0" y="416"/>
                  </a:lnTo>
                  <a:lnTo>
                    <a:pt x="735" y="833"/>
                  </a:lnTo>
                  <a:lnTo>
                    <a:pt x="1470" y="416"/>
                  </a:lnTo>
                  <a:lnTo>
                    <a:pt x="735" y="0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34"/>
            <p:cNvSpPr/>
            <p:nvPr/>
          </p:nvSpPr>
          <p:spPr>
            <a:xfrm>
              <a:off x="3733150" y="3192050"/>
              <a:ext cx="18400" cy="16550"/>
            </a:xfrm>
            <a:custGeom>
              <a:avLst/>
              <a:gdLst/>
              <a:ahLst/>
              <a:cxnLst/>
              <a:rect l="l" t="t" r="r" b="b"/>
              <a:pathLst>
                <a:path w="736" h="662" extrusionOk="0">
                  <a:moveTo>
                    <a:pt x="1" y="0"/>
                  </a:moveTo>
                  <a:lnTo>
                    <a:pt x="1" y="245"/>
                  </a:lnTo>
                  <a:lnTo>
                    <a:pt x="735" y="661"/>
                  </a:lnTo>
                  <a:lnTo>
                    <a:pt x="735" y="41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34"/>
            <p:cNvSpPr/>
            <p:nvPr/>
          </p:nvSpPr>
          <p:spPr>
            <a:xfrm>
              <a:off x="3751525" y="3192050"/>
              <a:ext cx="18400" cy="16550"/>
            </a:xfrm>
            <a:custGeom>
              <a:avLst/>
              <a:gdLst/>
              <a:ahLst/>
              <a:cxnLst/>
              <a:rect l="l" t="t" r="r" b="b"/>
              <a:pathLst>
                <a:path w="736" h="662" extrusionOk="0">
                  <a:moveTo>
                    <a:pt x="735" y="0"/>
                  </a:moveTo>
                  <a:lnTo>
                    <a:pt x="0" y="416"/>
                  </a:lnTo>
                  <a:lnTo>
                    <a:pt x="0" y="661"/>
                  </a:lnTo>
                  <a:lnTo>
                    <a:pt x="735" y="245"/>
                  </a:lnTo>
                  <a:lnTo>
                    <a:pt x="735" y="0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34"/>
            <p:cNvSpPr/>
            <p:nvPr/>
          </p:nvSpPr>
          <p:spPr>
            <a:xfrm>
              <a:off x="3733150" y="3181625"/>
              <a:ext cx="36775" cy="20850"/>
            </a:xfrm>
            <a:custGeom>
              <a:avLst/>
              <a:gdLst/>
              <a:ahLst/>
              <a:cxnLst/>
              <a:rect l="l" t="t" r="r" b="b"/>
              <a:pathLst>
                <a:path w="1471" h="834" extrusionOk="0">
                  <a:moveTo>
                    <a:pt x="735" y="1"/>
                  </a:moveTo>
                  <a:lnTo>
                    <a:pt x="1" y="417"/>
                  </a:lnTo>
                  <a:lnTo>
                    <a:pt x="735" y="833"/>
                  </a:lnTo>
                  <a:lnTo>
                    <a:pt x="1470" y="417"/>
                  </a:lnTo>
                  <a:lnTo>
                    <a:pt x="735" y="1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34"/>
            <p:cNvSpPr/>
            <p:nvPr/>
          </p:nvSpPr>
          <p:spPr>
            <a:xfrm>
              <a:off x="3709900" y="3205500"/>
              <a:ext cx="18375" cy="16575"/>
            </a:xfrm>
            <a:custGeom>
              <a:avLst/>
              <a:gdLst/>
              <a:ahLst/>
              <a:cxnLst/>
              <a:rect l="l" t="t" r="r" b="b"/>
              <a:pathLst>
                <a:path w="735" h="663" extrusionOk="0">
                  <a:moveTo>
                    <a:pt x="0" y="1"/>
                  </a:moveTo>
                  <a:lnTo>
                    <a:pt x="0" y="246"/>
                  </a:lnTo>
                  <a:lnTo>
                    <a:pt x="735" y="662"/>
                  </a:lnTo>
                  <a:lnTo>
                    <a:pt x="735" y="44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34"/>
            <p:cNvSpPr/>
            <p:nvPr/>
          </p:nvSpPr>
          <p:spPr>
            <a:xfrm>
              <a:off x="3728250" y="3205500"/>
              <a:ext cx="18400" cy="16575"/>
            </a:xfrm>
            <a:custGeom>
              <a:avLst/>
              <a:gdLst/>
              <a:ahLst/>
              <a:cxnLst/>
              <a:rect l="l" t="t" r="r" b="b"/>
              <a:pathLst>
                <a:path w="736" h="663" extrusionOk="0">
                  <a:moveTo>
                    <a:pt x="736" y="1"/>
                  </a:moveTo>
                  <a:lnTo>
                    <a:pt x="1" y="442"/>
                  </a:lnTo>
                  <a:lnTo>
                    <a:pt x="1" y="662"/>
                  </a:lnTo>
                  <a:lnTo>
                    <a:pt x="736" y="246"/>
                  </a:lnTo>
                  <a:lnTo>
                    <a:pt x="736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34"/>
            <p:cNvSpPr/>
            <p:nvPr/>
          </p:nvSpPr>
          <p:spPr>
            <a:xfrm>
              <a:off x="3709900" y="3195100"/>
              <a:ext cx="36750" cy="21450"/>
            </a:xfrm>
            <a:custGeom>
              <a:avLst/>
              <a:gdLst/>
              <a:ahLst/>
              <a:cxnLst/>
              <a:rect l="l" t="t" r="r" b="b"/>
              <a:pathLst>
                <a:path w="1470" h="858" extrusionOk="0">
                  <a:moveTo>
                    <a:pt x="735" y="1"/>
                  </a:moveTo>
                  <a:lnTo>
                    <a:pt x="0" y="417"/>
                  </a:lnTo>
                  <a:lnTo>
                    <a:pt x="735" y="858"/>
                  </a:lnTo>
                  <a:lnTo>
                    <a:pt x="1470" y="417"/>
                  </a:lnTo>
                  <a:lnTo>
                    <a:pt x="735" y="1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34"/>
            <p:cNvSpPr/>
            <p:nvPr/>
          </p:nvSpPr>
          <p:spPr>
            <a:xfrm>
              <a:off x="3686625" y="3218975"/>
              <a:ext cx="18400" cy="16550"/>
            </a:xfrm>
            <a:custGeom>
              <a:avLst/>
              <a:gdLst/>
              <a:ahLst/>
              <a:cxnLst/>
              <a:rect l="l" t="t" r="r" b="b"/>
              <a:pathLst>
                <a:path w="736" h="662" extrusionOk="0">
                  <a:moveTo>
                    <a:pt x="1" y="1"/>
                  </a:moveTo>
                  <a:lnTo>
                    <a:pt x="1" y="245"/>
                  </a:lnTo>
                  <a:lnTo>
                    <a:pt x="735" y="662"/>
                  </a:lnTo>
                  <a:lnTo>
                    <a:pt x="735" y="41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34"/>
            <p:cNvSpPr/>
            <p:nvPr/>
          </p:nvSpPr>
          <p:spPr>
            <a:xfrm>
              <a:off x="3705000" y="3218975"/>
              <a:ext cx="18375" cy="16550"/>
            </a:xfrm>
            <a:custGeom>
              <a:avLst/>
              <a:gdLst/>
              <a:ahLst/>
              <a:cxnLst/>
              <a:rect l="l" t="t" r="r" b="b"/>
              <a:pathLst>
                <a:path w="735" h="662" extrusionOk="0">
                  <a:moveTo>
                    <a:pt x="735" y="1"/>
                  </a:moveTo>
                  <a:lnTo>
                    <a:pt x="0" y="417"/>
                  </a:lnTo>
                  <a:lnTo>
                    <a:pt x="0" y="662"/>
                  </a:lnTo>
                  <a:lnTo>
                    <a:pt x="735" y="245"/>
                  </a:lnTo>
                  <a:lnTo>
                    <a:pt x="735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34"/>
            <p:cNvSpPr/>
            <p:nvPr/>
          </p:nvSpPr>
          <p:spPr>
            <a:xfrm>
              <a:off x="3686625" y="3208575"/>
              <a:ext cx="36750" cy="20825"/>
            </a:xfrm>
            <a:custGeom>
              <a:avLst/>
              <a:gdLst/>
              <a:ahLst/>
              <a:cxnLst/>
              <a:rect l="l" t="t" r="r" b="b"/>
              <a:pathLst>
                <a:path w="1470" h="833" extrusionOk="0">
                  <a:moveTo>
                    <a:pt x="711" y="0"/>
                  </a:moveTo>
                  <a:lnTo>
                    <a:pt x="1" y="417"/>
                  </a:lnTo>
                  <a:lnTo>
                    <a:pt x="735" y="833"/>
                  </a:lnTo>
                  <a:lnTo>
                    <a:pt x="1470" y="417"/>
                  </a:lnTo>
                  <a:lnTo>
                    <a:pt x="711" y="0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34"/>
            <p:cNvSpPr/>
            <p:nvPr/>
          </p:nvSpPr>
          <p:spPr>
            <a:xfrm>
              <a:off x="3663375" y="3232450"/>
              <a:ext cx="18375" cy="16550"/>
            </a:xfrm>
            <a:custGeom>
              <a:avLst/>
              <a:gdLst/>
              <a:ahLst/>
              <a:cxnLst/>
              <a:rect l="l" t="t" r="r" b="b"/>
              <a:pathLst>
                <a:path w="735" h="662" extrusionOk="0">
                  <a:moveTo>
                    <a:pt x="0" y="0"/>
                  </a:moveTo>
                  <a:lnTo>
                    <a:pt x="0" y="245"/>
                  </a:lnTo>
                  <a:lnTo>
                    <a:pt x="735" y="661"/>
                  </a:lnTo>
                  <a:lnTo>
                    <a:pt x="735" y="4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34"/>
            <p:cNvSpPr/>
            <p:nvPr/>
          </p:nvSpPr>
          <p:spPr>
            <a:xfrm>
              <a:off x="3681725" y="3232450"/>
              <a:ext cx="18400" cy="16550"/>
            </a:xfrm>
            <a:custGeom>
              <a:avLst/>
              <a:gdLst/>
              <a:ahLst/>
              <a:cxnLst/>
              <a:rect l="l" t="t" r="r" b="b"/>
              <a:pathLst>
                <a:path w="736" h="662" extrusionOk="0">
                  <a:moveTo>
                    <a:pt x="735" y="0"/>
                  </a:moveTo>
                  <a:lnTo>
                    <a:pt x="1" y="417"/>
                  </a:lnTo>
                  <a:lnTo>
                    <a:pt x="1" y="661"/>
                  </a:lnTo>
                  <a:lnTo>
                    <a:pt x="735" y="245"/>
                  </a:lnTo>
                  <a:lnTo>
                    <a:pt x="735" y="0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34"/>
            <p:cNvSpPr/>
            <p:nvPr/>
          </p:nvSpPr>
          <p:spPr>
            <a:xfrm>
              <a:off x="3663375" y="3222050"/>
              <a:ext cx="36750" cy="20825"/>
            </a:xfrm>
            <a:custGeom>
              <a:avLst/>
              <a:gdLst/>
              <a:ahLst/>
              <a:cxnLst/>
              <a:rect l="l" t="t" r="r" b="b"/>
              <a:pathLst>
                <a:path w="1470" h="833" extrusionOk="0">
                  <a:moveTo>
                    <a:pt x="710" y="0"/>
                  </a:moveTo>
                  <a:lnTo>
                    <a:pt x="0" y="416"/>
                  </a:lnTo>
                  <a:lnTo>
                    <a:pt x="735" y="833"/>
                  </a:lnTo>
                  <a:lnTo>
                    <a:pt x="1469" y="416"/>
                  </a:lnTo>
                  <a:lnTo>
                    <a:pt x="710" y="0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34"/>
            <p:cNvSpPr/>
            <p:nvPr/>
          </p:nvSpPr>
          <p:spPr>
            <a:xfrm>
              <a:off x="3616225" y="3259375"/>
              <a:ext cx="19000" cy="16550"/>
            </a:xfrm>
            <a:custGeom>
              <a:avLst/>
              <a:gdLst/>
              <a:ahLst/>
              <a:cxnLst/>
              <a:rect l="l" t="t" r="r" b="b"/>
              <a:pathLst>
                <a:path w="760" h="662" extrusionOk="0">
                  <a:moveTo>
                    <a:pt x="1" y="1"/>
                  </a:moveTo>
                  <a:lnTo>
                    <a:pt x="1" y="246"/>
                  </a:lnTo>
                  <a:lnTo>
                    <a:pt x="760" y="662"/>
                  </a:lnTo>
                  <a:lnTo>
                    <a:pt x="760" y="44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34"/>
            <p:cNvSpPr/>
            <p:nvPr/>
          </p:nvSpPr>
          <p:spPr>
            <a:xfrm>
              <a:off x="3635200" y="3245925"/>
              <a:ext cx="41050" cy="30000"/>
            </a:xfrm>
            <a:custGeom>
              <a:avLst/>
              <a:gdLst/>
              <a:ahLst/>
              <a:cxnLst/>
              <a:rect l="l" t="t" r="r" b="b"/>
              <a:pathLst>
                <a:path w="1642" h="1200" extrusionOk="0">
                  <a:moveTo>
                    <a:pt x="1641" y="0"/>
                  </a:moveTo>
                  <a:lnTo>
                    <a:pt x="1" y="980"/>
                  </a:lnTo>
                  <a:lnTo>
                    <a:pt x="1" y="1200"/>
                  </a:lnTo>
                  <a:lnTo>
                    <a:pt x="1641" y="245"/>
                  </a:lnTo>
                  <a:lnTo>
                    <a:pt x="1641" y="0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34"/>
            <p:cNvSpPr/>
            <p:nvPr/>
          </p:nvSpPr>
          <p:spPr>
            <a:xfrm>
              <a:off x="3616225" y="3235500"/>
              <a:ext cx="60025" cy="34925"/>
            </a:xfrm>
            <a:custGeom>
              <a:avLst/>
              <a:gdLst/>
              <a:ahLst/>
              <a:cxnLst/>
              <a:rect l="l" t="t" r="r" b="b"/>
              <a:pathLst>
                <a:path w="2401" h="1397" extrusionOk="0">
                  <a:moveTo>
                    <a:pt x="1666" y="1"/>
                  </a:moveTo>
                  <a:lnTo>
                    <a:pt x="1" y="956"/>
                  </a:lnTo>
                  <a:lnTo>
                    <a:pt x="760" y="1397"/>
                  </a:lnTo>
                  <a:lnTo>
                    <a:pt x="2400" y="417"/>
                  </a:lnTo>
                  <a:lnTo>
                    <a:pt x="1666" y="1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34"/>
            <p:cNvSpPr/>
            <p:nvPr/>
          </p:nvSpPr>
          <p:spPr>
            <a:xfrm>
              <a:off x="3850075" y="3151625"/>
              <a:ext cx="18400" cy="16575"/>
            </a:xfrm>
            <a:custGeom>
              <a:avLst/>
              <a:gdLst/>
              <a:ahLst/>
              <a:cxnLst/>
              <a:rect l="l" t="t" r="r" b="b"/>
              <a:pathLst>
                <a:path w="736" h="663" extrusionOk="0">
                  <a:moveTo>
                    <a:pt x="1" y="1"/>
                  </a:moveTo>
                  <a:lnTo>
                    <a:pt x="1" y="246"/>
                  </a:lnTo>
                  <a:lnTo>
                    <a:pt x="736" y="662"/>
                  </a:lnTo>
                  <a:lnTo>
                    <a:pt x="736" y="44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34"/>
            <p:cNvSpPr/>
            <p:nvPr/>
          </p:nvSpPr>
          <p:spPr>
            <a:xfrm>
              <a:off x="3868450" y="3125300"/>
              <a:ext cx="64925" cy="42900"/>
            </a:xfrm>
            <a:custGeom>
              <a:avLst/>
              <a:gdLst/>
              <a:ahLst/>
              <a:cxnLst/>
              <a:rect l="l" t="t" r="r" b="b"/>
              <a:pathLst>
                <a:path w="2597" h="1716" extrusionOk="0">
                  <a:moveTo>
                    <a:pt x="2596" y="1"/>
                  </a:moveTo>
                  <a:lnTo>
                    <a:pt x="1" y="1495"/>
                  </a:lnTo>
                  <a:lnTo>
                    <a:pt x="1" y="1715"/>
                  </a:lnTo>
                  <a:lnTo>
                    <a:pt x="2596" y="221"/>
                  </a:lnTo>
                  <a:lnTo>
                    <a:pt x="2596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34"/>
            <p:cNvSpPr/>
            <p:nvPr/>
          </p:nvSpPr>
          <p:spPr>
            <a:xfrm>
              <a:off x="3850075" y="3114300"/>
              <a:ext cx="83300" cy="48375"/>
            </a:xfrm>
            <a:custGeom>
              <a:avLst/>
              <a:gdLst/>
              <a:ahLst/>
              <a:cxnLst/>
              <a:rect l="l" t="t" r="r" b="b"/>
              <a:pathLst>
                <a:path w="3332" h="1935" extrusionOk="0">
                  <a:moveTo>
                    <a:pt x="2597" y="0"/>
                  </a:moveTo>
                  <a:lnTo>
                    <a:pt x="1" y="1494"/>
                  </a:lnTo>
                  <a:lnTo>
                    <a:pt x="736" y="1935"/>
                  </a:lnTo>
                  <a:lnTo>
                    <a:pt x="3331" y="441"/>
                  </a:lnTo>
                  <a:lnTo>
                    <a:pt x="2597" y="0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34"/>
            <p:cNvSpPr/>
            <p:nvPr/>
          </p:nvSpPr>
          <p:spPr>
            <a:xfrm>
              <a:off x="3826825" y="3165100"/>
              <a:ext cx="18400" cy="16550"/>
            </a:xfrm>
            <a:custGeom>
              <a:avLst/>
              <a:gdLst/>
              <a:ahLst/>
              <a:cxnLst/>
              <a:rect l="l" t="t" r="r" b="b"/>
              <a:pathLst>
                <a:path w="736" h="662" extrusionOk="0">
                  <a:moveTo>
                    <a:pt x="0" y="1"/>
                  </a:moveTo>
                  <a:lnTo>
                    <a:pt x="0" y="246"/>
                  </a:lnTo>
                  <a:lnTo>
                    <a:pt x="735" y="662"/>
                  </a:lnTo>
                  <a:lnTo>
                    <a:pt x="735" y="44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34"/>
            <p:cNvSpPr/>
            <p:nvPr/>
          </p:nvSpPr>
          <p:spPr>
            <a:xfrm>
              <a:off x="3845200" y="3165725"/>
              <a:ext cx="18375" cy="15925"/>
            </a:xfrm>
            <a:custGeom>
              <a:avLst/>
              <a:gdLst/>
              <a:ahLst/>
              <a:cxnLst/>
              <a:rect l="l" t="t" r="r" b="b"/>
              <a:pathLst>
                <a:path w="735" h="637" extrusionOk="0">
                  <a:moveTo>
                    <a:pt x="735" y="0"/>
                  </a:moveTo>
                  <a:lnTo>
                    <a:pt x="0" y="416"/>
                  </a:lnTo>
                  <a:lnTo>
                    <a:pt x="0" y="637"/>
                  </a:lnTo>
                  <a:lnTo>
                    <a:pt x="735" y="221"/>
                  </a:lnTo>
                  <a:lnTo>
                    <a:pt x="735" y="0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34"/>
            <p:cNvSpPr/>
            <p:nvPr/>
          </p:nvSpPr>
          <p:spPr>
            <a:xfrm>
              <a:off x="3826825" y="3154700"/>
              <a:ext cx="36750" cy="21450"/>
            </a:xfrm>
            <a:custGeom>
              <a:avLst/>
              <a:gdLst/>
              <a:ahLst/>
              <a:cxnLst/>
              <a:rect l="l" t="t" r="r" b="b"/>
              <a:pathLst>
                <a:path w="1470" h="858" extrusionOk="0">
                  <a:moveTo>
                    <a:pt x="735" y="0"/>
                  </a:moveTo>
                  <a:lnTo>
                    <a:pt x="0" y="417"/>
                  </a:lnTo>
                  <a:lnTo>
                    <a:pt x="735" y="857"/>
                  </a:lnTo>
                  <a:lnTo>
                    <a:pt x="1470" y="441"/>
                  </a:lnTo>
                  <a:lnTo>
                    <a:pt x="735" y="0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34"/>
            <p:cNvSpPr/>
            <p:nvPr/>
          </p:nvSpPr>
          <p:spPr>
            <a:xfrm>
              <a:off x="3803550" y="3178575"/>
              <a:ext cx="18400" cy="16550"/>
            </a:xfrm>
            <a:custGeom>
              <a:avLst/>
              <a:gdLst/>
              <a:ahLst/>
              <a:cxnLst/>
              <a:rect l="l" t="t" r="r" b="b"/>
              <a:pathLst>
                <a:path w="736" h="662" extrusionOk="0">
                  <a:moveTo>
                    <a:pt x="1" y="0"/>
                  </a:moveTo>
                  <a:lnTo>
                    <a:pt x="1" y="245"/>
                  </a:lnTo>
                  <a:lnTo>
                    <a:pt x="736" y="662"/>
                  </a:lnTo>
                  <a:lnTo>
                    <a:pt x="736" y="44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34"/>
            <p:cNvSpPr/>
            <p:nvPr/>
          </p:nvSpPr>
          <p:spPr>
            <a:xfrm>
              <a:off x="3821925" y="3179175"/>
              <a:ext cx="18400" cy="15950"/>
            </a:xfrm>
            <a:custGeom>
              <a:avLst/>
              <a:gdLst/>
              <a:ahLst/>
              <a:cxnLst/>
              <a:rect l="l" t="t" r="r" b="b"/>
              <a:pathLst>
                <a:path w="736" h="638" extrusionOk="0">
                  <a:moveTo>
                    <a:pt x="735" y="1"/>
                  </a:moveTo>
                  <a:lnTo>
                    <a:pt x="1" y="417"/>
                  </a:lnTo>
                  <a:lnTo>
                    <a:pt x="1" y="638"/>
                  </a:lnTo>
                  <a:lnTo>
                    <a:pt x="735" y="221"/>
                  </a:lnTo>
                  <a:lnTo>
                    <a:pt x="735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34"/>
            <p:cNvSpPr/>
            <p:nvPr/>
          </p:nvSpPr>
          <p:spPr>
            <a:xfrm>
              <a:off x="3803550" y="3168175"/>
              <a:ext cx="36775" cy="21450"/>
            </a:xfrm>
            <a:custGeom>
              <a:avLst/>
              <a:gdLst/>
              <a:ahLst/>
              <a:cxnLst/>
              <a:rect l="l" t="t" r="r" b="b"/>
              <a:pathLst>
                <a:path w="1471" h="858" extrusionOk="0">
                  <a:moveTo>
                    <a:pt x="711" y="0"/>
                  </a:moveTo>
                  <a:lnTo>
                    <a:pt x="1" y="416"/>
                  </a:lnTo>
                  <a:lnTo>
                    <a:pt x="736" y="857"/>
                  </a:lnTo>
                  <a:lnTo>
                    <a:pt x="1470" y="441"/>
                  </a:lnTo>
                  <a:lnTo>
                    <a:pt x="711" y="0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34"/>
            <p:cNvSpPr/>
            <p:nvPr/>
          </p:nvSpPr>
          <p:spPr>
            <a:xfrm>
              <a:off x="3780300" y="3192050"/>
              <a:ext cx="18375" cy="16550"/>
            </a:xfrm>
            <a:custGeom>
              <a:avLst/>
              <a:gdLst/>
              <a:ahLst/>
              <a:cxnLst/>
              <a:rect l="l" t="t" r="r" b="b"/>
              <a:pathLst>
                <a:path w="735" h="662" extrusionOk="0">
                  <a:moveTo>
                    <a:pt x="0" y="0"/>
                  </a:moveTo>
                  <a:lnTo>
                    <a:pt x="0" y="245"/>
                  </a:lnTo>
                  <a:lnTo>
                    <a:pt x="735" y="661"/>
                  </a:lnTo>
                  <a:lnTo>
                    <a:pt x="735" y="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34"/>
            <p:cNvSpPr/>
            <p:nvPr/>
          </p:nvSpPr>
          <p:spPr>
            <a:xfrm>
              <a:off x="3798650" y="3192650"/>
              <a:ext cx="18400" cy="15950"/>
            </a:xfrm>
            <a:custGeom>
              <a:avLst/>
              <a:gdLst/>
              <a:ahLst/>
              <a:cxnLst/>
              <a:rect l="l" t="t" r="r" b="b"/>
              <a:pathLst>
                <a:path w="736" h="638" extrusionOk="0">
                  <a:moveTo>
                    <a:pt x="711" y="1"/>
                  </a:moveTo>
                  <a:lnTo>
                    <a:pt x="1" y="417"/>
                  </a:lnTo>
                  <a:lnTo>
                    <a:pt x="1" y="637"/>
                  </a:lnTo>
                  <a:lnTo>
                    <a:pt x="736" y="221"/>
                  </a:lnTo>
                  <a:lnTo>
                    <a:pt x="711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34"/>
            <p:cNvSpPr/>
            <p:nvPr/>
          </p:nvSpPr>
          <p:spPr>
            <a:xfrm>
              <a:off x="3780300" y="3181625"/>
              <a:ext cx="36150" cy="21450"/>
            </a:xfrm>
            <a:custGeom>
              <a:avLst/>
              <a:gdLst/>
              <a:ahLst/>
              <a:cxnLst/>
              <a:rect l="l" t="t" r="r" b="b"/>
              <a:pathLst>
                <a:path w="1446" h="858" extrusionOk="0">
                  <a:moveTo>
                    <a:pt x="710" y="1"/>
                  </a:moveTo>
                  <a:lnTo>
                    <a:pt x="0" y="417"/>
                  </a:lnTo>
                  <a:lnTo>
                    <a:pt x="735" y="858"/>
                  </a:lnTo>
                  <a:lnTo>
                    <a:pt x="1445" y="442"/>
                  </a:lnTo>
                  <a:lnTo>
                    <a:pt x="710" y="1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34"/>
            <p:cNvSpPr/>
            <p:nvPr/>
          </p:nvSpPr>
          <p:spPr>
            <a:xfrm>
              <a:off x="3756425" y="3205500"/>
              <a:ext cx="19000" cy="16575"/>
            </a:xfrm>
            <a:custGeom>
              <a:avLst/>
              <a:gdLst/>
              <a:ahLst/>
              <a:cxnLst/>
              <a:rect l="l" t="t" r="r" b="b"/>
              <a:pathLst>
                <a:path w="760" h="663" extrusionOk="0">
                  <a:moveTo>
                    <a:pt x="0" y="1"/>
                  </a:moveTo>
                  <a:lnTo>
                    <a:pt x="25" y="246"/>
                  </a:lnTo>
                  <a:lnTo>
                    <a:pt x="759" y="662"/>
                  </a:lnTo>
                  <a:lnTo>
                    <a:pt x="759" y="44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34"/>
            <p:cNvSpPr/>
            <p:nvPr/>
          </p:nvSpPr>
          <p:spPr>
            <a:xfrm>
              <a:off x="3775400" y="3206125"/>
              <a:ext cx="17775" cy="15950"/>
            </a:xfrm>
            <a:custGeom>
              <a:avLst/>
              <a:gdLst/>
              <a:ahLst/>
              <a:cxnLst/>
              <a:rect l="l" t="t" r="r" b="b"/>
              <a:pathLst>
                <a:path w="711" h="638" extrusionOk="0">
                  <a:moveTo>
                    <a:pt x="711" y="0"/>
                  </a:moveTo>
                  <a:lnTo>
                    <a:pt x="0" y="417"/>
                  </a:lnTo>
                  <a:lnTo>
                    <a:pt x="0" y="637"/>
                  </a:lnTo>
                  <a:lnTo>
                    <a:pt x="711" y="221"/>
                  </a:lnTo>
                  <a:lnTo>
                    <a:pt x="711" y="0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34"/>
            <p:cNvSpPr/>
            <p:nvPr/>
          </p:nvSpPr>
          <p:spPr>
            <a:xfrm>
              <a:off x="3756425" y="3195100"/>
              <a:ext cx="36750" cy="21450"/>
            </a:xfrm>
            <a:custGeom>
              <a:avLst/>
              <a:gdLst/>
              <a:ahLst/>
              <a:cxnLst/>
              <a:rect l="l" t="t" r="r" b="b"/>
              <a:pathLst>
                <a:path w="1470" h="858" extrusionOk="0">
                  <a:moveTo>
                    <a:pt x="735" y="1"/>
                  </a:moveTo>
                  <a:lnTo>
                    <a:pt x="0" y="417"/>
                  </a:lnTo>
                  <a:lnTo>
                    <a:pt x="759" y="858"/>
                  </a:lnTo>
                  <a:lnTo>
                    <a:pt x="1470" y="441"/>
                  </a:lnTo>
                  <a:lnTo>
                    <a:pt x="735" y="1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34"/>
            <p:cNvSpPr/>
            <p:nvPr/>
          </p:nvSpPr>
          <p:spPr>
            <a:xfrm>
              <a:off x="3733150" y="3218975"/>
              <a:ext cx="19000" cy="16550"/>
            </a:xfrm>
            <a:custGeom>
              <a:avLst/>
              <a:gdLst/>
              <a:ahLst/>
              <a:cxnLst/>
              <a:rect l="l" t="t" r="r" b="b"/>
              <a:pathLst>
                <a:path w="760" h="662" extrusionOk="0">
                  <a:moveTo>
                    <a:pt x="1" y="1"/>
                  </a:moveTo>
                  <a:lnTo>
                    <a:pt x="1" y="245"/>
                  </a:lnTo>
                  <a:lnTo>
                    <a:pt x="760" y="662"/>
                  </a:lnTo>
                  <a:lnTo>
                    <a:pt x="735" y="44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34"/>
            <p:cNvSpPr/>
            <p:nvPr/>
          </p:nvSpPr>
          <p:spPr>
            <a:xfrm>
              <a:off x="3751525" y="3219600"/>
              <a:ext cx="18400" cy="15925"/>
            </a:xfrm>
            <a:custGeom>
              <a:avLst/>
              <a:gdLst/>
              <a:ahLst/>
              <a:cxnLst/>
              <a:rect l="l" t="t" r="r" b="b"/>
              <a:pathLst>
                <a:path w="736" h="637" extrusionOk="0">
                  <a:moveTo>
                    <a:pt x="735" y="0"/>
                  </a:moveTo>
                  <a:lnTo>
                    <a:pt x="0" y="416"/>
                  </a:lnTo>
                  <a:lnTo>
                    <a:pt x="25" y="637"/>
                  </a:lnTo>
                  <a:lnTo>
                    <a:pt x="735" y="220"/>
                  </a:lnTo>
                  <a:lnTo>
                    <a:pt x="735" y="0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34"/>
            <p:cNvSpPr/>
            <p:nvPr/>
          </p:nvSpPr>
          <p:spPr>
            <a:xfrm>
              <a:off x="3733150" y="3208575"/>
              <a:ext cx="36775" cy="21450"/>
            </a:xfrm>
            <a:custGeom>
              <a:avLst/>
              <a:gdLst/>
              <a:ahLst/>
              <a:cxnLst/>
              <a:rect l="l" t="t" r="r" b="b"/>
              <a:pathLst>
                <a:path w="1471" h="858" extrusionOk="0">
                  <a:moveTo>
                    <a:pt x="735" y="0"/>
                  </a:moveTo>
                  <a:lnTo>
                    <a:pt x="1" y="417"/>
                  </a:lnTo>
                  <a:lnTo>
                    <a:pt x="735" y="857"/>
                  </a:lnTo>
                  <a:lnTo>
                    <a:pt x="1470" y="441"/>
                  </a:lnTo>
                  <a:lnTo>
                    <a:pt x="735" y="0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34"/>
            <p:cNvSpPr/>
            <p:nvPr/>
          </p:nvSpPr>
          <p:spPr>
            <a:xfrm>
              <a:off x="3709900" y="3232450"/>
              <a:ext cx="18375" cy="16550"/>
            </a:xfrm>
            <a:custGeom>
              <a:avLst/>
              <a:gdLst/>
              <a:ahLst/>
              <a:cxnLst/>
              <a:rect l="l" t="t" r="r" b="b"/>
              <a:pathLst>
                <a:path w="735" h="662" extrusionOk="0">
                  <a:moveTo>
                    <a:pt x="0" y="0"/>
                  </a:moveTo>
                  <a:lnTo>
                    <a:pt x="0" y="245"/>
                  </a:lnTo>
                  <a:lnTo>
                    <a:pt x="735" y="661"/>
                  </a:lnTo>
                  <a:lnTo>
                    <a:pt x="735" y="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34"/>
            <p:cNvSpPr/>
            <p:nvPr/>
          </p:nvSpPr>
          <p:spPr>
            <a:xfrm>
              <a:off x="3728250" y="3233050"/>
              <a:ext cx="18400" cy="15950"/>
            </a:xfrm>
            <a:custGeom>
              <a:avLst/>
              <a:gdLst/>
              <a:ahLst/>
              <a:cxnLst/>
              <a:rect l="l" t="t" r="r" b="b"/>
              <a:pathLst>
                <a:path w="736" h="638" extrusionOk="0">
                  <a:moveTo>
                    <a:pt x="736" y="1"/>
                  </a:moveTo>
                  <a:lnTo>
                    <a:pt x="1" y="417"/>
                  </a:lnTo>
                  <a:lnTo>
                    <a:pt x="1" y="637"/>
                  </a:lnTo>
                  <a:lnTo>
                    <a:pt x="736" y="221"/>
                  </a:lnTo>
                  <a:lnTo>
                    <a:pt x="736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34"/>
            <p:cNvSpPr/>
            <p:nvPr/>
          </p:nvSpPr>
          <p:spPr>
            <a:xfrm>
              <a:off x="3709900" y="3222050"/>
              <a:ext cx="36750" cy="21450"/>
            </a:xfrm>
            <a:custGeom>
              <a:avLst/>
              <a:gdLst/>
              <a:ahLst/>
              <a:cxnLst/>
              <a:rect l="l" t="t" r="r" b="b"/>
              <a:pathLst>
                <a:path w="1470" h="858" extrusionOk="0">
                  <a:moveTo>
                    <a:pt x="735" y="0"/>
                  </a:moveTo>
                  <a:lnTo>
                    <a:pt x="0" y="416"/>
                  </a:lnTo>
                  <a:lnTo>
                    <a:pt x="735" y="857"/>
                  </a:lnTo>
                  <a:lnTo>
                    <a:pt x="1470" y="441"/>
                  </a:lnTo>
                  <a:lnTo>
                    <a:pt x="735" y="0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34"/>
            <p:cNvSpPr/>
            <p:nvPr/>
          </p:nvSpPr>
          <p:spPr>
            <a:xfrm>
              <a:off x="3686625" y="3245925"/>
              <a:ext cx="18400" cy="16550"/>
            </a:xfrm>
            <a:custGeom>
              <a:avLst/>
              <a:gdLst/>
              <a:ahLst/>
              <a:cxnLst/>
              <a:rect l="l" t="t" r="r" b="b"/>
              <a:pathLst>
                <a:path w="736" h="662" extrusionOk="0">
                  <a:moveTo>
                    <a:pt x="1" y="0"/>
                  </a:moveTo>
                  <a:lnTo>
                    <a:pt x="1" y="245"/>
                  </a:lnTo>
                  <a:lnTo>
                    <a:pt x="735" y="661"/>
                  </a:lnTo>
                  <a:lnTo>
                    <a:pt x="735" y="44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34"/>
            <p:cNvSpPr/>
            <p:nvPr/>
          </p:nvSpPr>
          <p:spPr>
            <a:xfrm>
              <a:off x="3705000" y="3246525"/>
              <a:ext cx="18375" cy="15950"/>
            </a:xfrm>
            <a:custGeom>
              <a:avLst/>
              <a:gdLst/>
              <a:ahLst/>
              <a:cxnLst/>
              <a:rect l="l" t="t" r="r" b="b"/>
              <a:pathLst>
                <a:path w="735" h="638" extrusionOk="0">
                  <a:moveTo>
                    <a:pt x="735" y="1"/>
                  </a:moveTo>
                  <a:lnTo>
                    <a:pt x="0" y="417"/>
                  </a:lnTo>
                  <a:lnTo>
                    <a:pt x="0" y="637"/>
                  </a:lnTo>
                  <a:lnTo>
                    <a:pt x="735" y="221"/>
                  </a:lnTo>
                  <a:lnTo>
                    <a:pt x="735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34"/>
            <p:cNvSpPr/>
            <p:nvPr/>
          </p:nvSpPr>
          <p:spPr>
            <a:xfrm>
              <a:off x="3686625" y="3235500"/>
              <a:ext cx="36750" cy="21450"/>
            </a:xfrm>
            <a:custGeom>
              <a:avLst/>
              <a:gdLst/>
              <a:ahLst/>
              <a:cxnLst/>
              <a:rect l="l" t="t" r="r" b="b"/>
              <a:pathLst>
                <a:path w="1470" h="858" extrusionOk="0">
                  <a:moveTo>
                    <a:pt x="735" y="1"/>
                  </a:moveTo>
                  <a:lnTo>
                    <a:pt x="1" y="417"/>
                  </a:lnTo>
                  <a:lnTo>
                    <a:pt x="735" y="858"/>
                  </a:lnTo>
                  <a:lnTo>
                    <a:pt x="1470" y="442"/>
                  </a:lnTo>
                  <a:lnTo>
                    <a:pt x="735" y="1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34"/>
            <p:cNvSpPr/>
            <p:nvPr/>
          </p:nvSpPr>
          <p:spPr>
            <a:xfrm>
              <a:off x="3640100" y="3272850"/>
              <a:ext cx="18400" cy="16550"/>
            </a:xfrm>
            <a:custGeom>
              <a:avLst/>
              <a:gdLst/>
              <a:ahLst/>
              <a:cxnLst/>
              <a:rect l="l" t="t" r="r" b="b"/>
              <a:pathLst>
                <a:path w="736" h="662" extrusionOk="0">
                  <a:moveTo>
                    <a:pt x="1" y="1"/>
                  </a:moveTo>
                  <a:lnTo>
                    <a:pt x="1" y="245"/>
                  </a:lnTo>
                  <a:lnTo>
                    <a:pt x="735" y="662"/>
                  </a:lnTo>
                  <a:lnTo>
                    <a:pt x="735" y="44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34"/>
            <p:cNvSpPr/>
            <p:nvPr/>
          </p:nvSpPr>
          <p:spPr>
            <a:xfrm>
              <a:off x="3658475" y="3260000"/>
              <a:ext cx="41650" cy="29400"/>
            </a:xfrm>
            <a:custGeom>
              <a:avLst/>
              <a:gdLst/>
              <a:ahLst/>
              <a:cxnLst/>
              <a:rect l="l" t="t" r="r" b="b"/>
              <a:pathLst>
                <a:path w="1666" h="1176" extrusionOk="0">
                  <a:moveTo>
                    <a:pt x="1665" y="0"/>
                  </a:moveTo>
                  <a:lnTo>
                    <a:pt x="0" y="955"/>
                  </a:lnTo>
                  <a:lnTo>
                    <a:pt x="0" y="1176"/>
                  </a:lnTo>
                  <a:lnTo>
                    <a:pt x="1665" y="221"/>
                  </a:lnTo>
                  <a:lnTo>
                    <a:pt x="1665" y="0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34"/>
            <p:cNvSpPr/>
            <p:nvPr/>
          </p:nvSpPr>
          <p:spPr>
            <a:xfrm>
              <a:off x="3640100" y="3248975"/>
              <a:ext cx="60025" cy="34925"/>
            </a:xfrm>
            <a:custGeom>
              <a:avLst/>
              <a:gdLst/>
              <a:ahLst/>
              <a:cxnLst/>
              <a:rect l="l" t="t" r="r" b="b"/>
              <a:pathLst>
                <a:path w="2401" h="1397" extrusionOk="0">
                  <a:moveTo>
                    <a:pt x="1666" y="0"/>
                  </a:moveTo>
                  <a:lnTo>
                    <a:pt x="1" y="956"/>
                  </a:lnTo>
                  <a:lnTo>
                    <a:pt x="735" y="1396"/>
                  </a:lnTo>
                  <a:lnTo>
                    <a:pt x="2400" y="441"/>
                  </a:lnTo>
                  <a:lnTo>
                    <a:pt x="1666" y="0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34"/>
            <p:cNvSpPr/>
            <p:nvPr/>
          </p:nvSpPr>
          <p:spPr>
            <a:xfrm>
              <a:off x="3920500" y="3138775"/>
              <a:ext cx="18375" cy="16550"/>
            </a:xfrm>
            <a:custGeom>
              <a:avLst/>
              <a:gdLst/>
              <a:ahLst/>
              <a:cxnLst/>
              <a:rect l="l" t="t" r="r" b="b"/>
              <a:pathLst>
                <a:path w="735" h="662" extrusionOk="0">
                  <a:moveTo>
                    <a:pt x="0" y="1"/>
                  </a:moveTo>
                  <a:lnTo>
                    <a:pt x="0" y="221"/>
                  </a:lnTo>
                  <a:lnTo>
                    <a:pt x="735" y="662"/>
                  </a:lnTo>
                  <a:lnTo>
                    <a:pt x="735" y="41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34"/>
            <p:cNvSpPr/>
            <p:nvPr/>
          </p:nvSpPr>
          <p:spPr>
            <a:xfrm>
              <a:off x="3938850" y="3138775"/>
              <a:ext cx="18400" cy="16550"/>
            </a:xfrm>
            <a:custGeom>
              <a:avLst/>
              <a:gdLst/>
              <a:ahLst/>
              <a:cxnLst/>
              <a:rect l="l" t="t" r="r" b="b"/>
              <a:pathLst>
                <a:path w="736" h="662" extrusionOk="0">
                  <a:moveTo>
                    <a:pt x="735" y="1"/>
                  </a:moveTo>
                  <a:lnTo>
                    <a:pt x="1" y="417"/>
                  </a:lnTo>
                  <a:lnTo>
                    <a:pt x="1" y="662"/>
                  </a:lnTo>
                  <a:lnTo>
                    <a:pt x="735" y="246"/>
                  </a:lnTo>
                  <a:lnTo>
                    <a:pt x="735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34"/>
            <p:cNvSpPr/>
            <p:nvPr/>
          </p:nvSpPr>
          <p:spPr>
            <a:xfrm>
              <a:off x="3920500" y="3127750"/>
              <a:ext cx="36750" cy="21450"/>
            </a:xfrm>
            <a:custGeom>
              <a:avLst/>
              <a:gdLst/>
              <a:ahLst/>
              <a:cxnLst/>
              <a:rect l="l" t="t" r="r" b="b"/>
              <a:pathLst>
                <a:path w="1470" h="858" extrusionOk="0">
                  <a:moveTo>
                    <a:pt x="710" y="1"/>
                  </a:moveTo>
                  <a:lnTo>
                    <a:pt x="0" y="442"/>
                  </a:lnTo>
                  <a:lnTo>
                    <a:pt x="735" y="858"/>
                  </a:lnTo>
                  <a:lnTo>
                    <a:pt x="1469" y="442"/>
                  </a:lnTo>
                  <a:lnTo>
                    <a:pt x="710" y="1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34"/>
            <p:cNvSpPr/>
            <p:nvPr/>
          </p:nvSpPr>
          <p:spPr>
            <a:xfrm>
              <a:off x="3896625" y="3152250"/>
              <a:ext cx="19000" cy="16550"/>
            </a:xfrm>
            <a:custGeom>
              <a:avLst/>
              <a:gdLst/>
              <a:ahLst/>
              <a:cxnLst/>
              <a:rect l="l" t="t" r="r" b="b"/>
              <a:pathLst>
                <a:path w="760" h="662" extrusionOk="0">
                  <a:moveTo>
                    <a:pt x="0" y="0"/>
                  </a:moveTo>
                  <a:lnTo>
                    <a:pt x="25" y="221"/>
                  </a:lnTo>
                  <a:lnTo>
                    <a:pt x="759" y="662"/>
                  </a:lnTo>
                  <a:lnTo>
                    <a:pt x="759" y="4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34"/>
            <p:cNvSpPr/>
            <p:nvPr/>
          </p:nvSpPr>
          <p:spPr>
            <a:xfrm>
              <a:off x="3915600" y="3152250"/>
              <a:ext cx="17775" cy="16550"/>
            </a:xfrm>
            <a:custGeom>
              <a:avLst/>
              <a:gdLst/>
              <a:ahLst/>
              <a:cxnLst/>
              <a:rect l="l" t="t" r="r" b="b"/>
              <a:pathLst>
                <a:path w="711" h="662" extrusionOk="0">
                  <a:moveTo>
                    <a:pt x="710" y="0"/>
                  </a:moveTo>
                  <a:lnTo>
                    <a:pt x="0" y="417"/>
                  </a:lnTo>
                  <a:lnTo>
                    <a:pt x="0" y="662"/>
                  </a:lnTo>
                  <a:lnTo>
                    <a:pt x="710" y="245"/>
                  </a:lnTo>
                  <a:lnTo>
                    <a:pt x="710" y="0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34"/>
            <p:cNvSpPr/>
            <p:nvPr/>
          </p:nvSpPr>
          <p:spPr>
            <a:xfrm>
              <a:off x="3896625" y="3141225"/>
              <a:ext cx="36750" cy="21450"/>
            </a:xfrm>
            <a:custGeom>
              <a:avLst/>
              <a:gdLst/>
              <a:ahLst/>
              <a:cxnLst/>
              <a:rect l="l" t="t" r="r" b="b"/>
              <a:pathLst>
                <a:path w="1470" h="858" extrusionOk="0">
                  <a:moveTo>
                    <a:pt x="735" y="1"/>
                  </a:moveTo>
                  <a:lnTo>
                    <a:pt x="0" y="441"/>
                  </a:lnTo>
                  <a:lnTo>
                    <a:pt x="759" y="858"/>
                  </a:lnTo>
                  <a:lnTo>
                    <a:pt x="1469" y="441"/>
                  </a:lnTo>
                  <a:lnTo>
                    <a:pt x="735" y="1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34"/>
            <p:cNvSpPr/>
            <p:nvPr/>
          </p:nvSpPr>
          <p:spPr>
            <a:xfrm>
              <a:off x="3873350" y="3165725"/>
              <a:ext cx="19000" cy="16550"/>
            </a:xfrm>
            <a:custGeom>
              <a:avLst/>
              <a:gdLst/>
              <a:ahLst/>
              <a:cxnLst/>
              <a:rect l="l" t="t" r="r" b="b"/>
              <a:pathLst>
                <a:path w="760" h="662" extrusionOk="0">
                  <a:moveTo>
                    <a:pt x="1" y="0"/>
                  </a:moveTo>
                  <a:lnTo>
                    <a:pt x="1" y="221"/>
                  </a:lnTo>
                  <a:lnTo>
                    <a:pt x="760" y="661"/>
                  </a:lnTo>
                  <a:lnTo>
                    <a:pt x="760" y="41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34"/>
            <p:cNvSpPr/>
            <p:nvPr/>
          </p:nvSpPr>
          <p:spPr>
            <a:xfrm>
              <a:off x="3892325" y="3165725"/>
              <a:ext cx="17775" cy="16550"/>
            </a:xfrm>
            <a:custGeom>
              <a:avLst/>
              <a:gdLst/>
              <a:ahLst/>
              <a:cxnLst/>
              <a:rect l="l" t="t" r="r" b="b"/>
              <a:pathLst>
                <a:path w="711" h="662" extrusionOk="0">
                  <a:moveTo>
                    <a:pt x="711" y="0"/>
                  </a:moveTo>
                  <a:lnTo>
                    <a:pt x="1" y="416"/>
                  </a:lnTo>
                  <a:lnTo>
                    <a:pt x="1" y="661"/>
                  </a:lnTo>
                  <a:lnTo>
                    <a:pt x="711" y="245"/>
                  </a:lnTo>
                  <a:lnTo>
                    <a:pt x="711" y="0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34"/>
            <p:cNvSpPr/>
            <p:nvPr/>
          </p:nvSpPr>
          <p:spPr>
            <a:xfrm>
              <a:off x="3873350" y="3154700"/>
              <a:ext cx="36750" cy="21450"/>
            </a:xfrm>
            <a:custGeom>
              <a:avLst/>
              <a:gdLst/>
              <a:ahLst/>
              <a:cxnLst/>
              <a:rect l="l" t="t" r="r" b="b"/>
              <a:pathLst>
                <a:path w="1470" h="858" extrusionOk="0">
                  <a:moveTo>
                    <a:pt x="735" y="0"/>
                  </a:moveTo>
                  <a:lnTo>
                    <a:pt x="1" y="441"/>
                  </a:lnTo>
                  <a:lnTo>
                    <a:pt x="760" y="857"/>
                  </a:lnTo>
                  <a:lnTo>
                    <a:pt x="1470" y="441"/>
                  </a:lnTo>
                  <a:lnTo>
                    <a:pt x="735" y="0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34"/>
            <p:cNvSpPr/>
            <p:nvPr/>
          </p:nvSpPr>
          <p:spPr>
            <a:xfrm>
              <a:off x="3757025" y="3233050"/>
              <a:ext cx="18400" cy="16550"/>
            </a:xfrm>
            <a:custGeom>
              <a:avLst/>
              <a:gdLst/>
              <a:ahLst/>
              <a:cxnLst/>
              <a:rect l="l" t="t" r="r" b="b"/>
              <a:pathLst>
                <a:path w="736" h="662" extrusionOk="0">
                  <a:moveTo>
                    <a:pt x="1" y="1"/>
                  </a:moveTo>
                  <a:lnTo>
                    <a:pt x="1" y="221"/>
                  </a:lnTo>
                  <a:lnTo>
                    <a:pt x="735" y="662"/>
                  </a:lnTo>
                  <a:lnTo>
                    <a:pt x="735" y="41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34"/>
            <p:cNvSpPr/>
            <p:nvPr/>
          </p:nvSpPr>
          <p:spPr>
            <a:xfrm>
              <a:off x="3775400" y="3179175"/>
              <a:ext cx="111450" cy="70425"/>
            </a:xfrm>
            <a:custGeom>
              <a:avLst/>
              <a:gdLst/>
              <a:ahLst/>
              <a:cxnLst/>
              <a:rect l="l" t="t" r="r" b="b"/>
              <a:pathLst>
                <a:path w="4458" h="2817" extrusionOk="0">
                  <a:moveTo>
                    <a:pt x="4457" y="1"/>
                  </a:moveTo>
                  <a:lnTo>
                    <a:pt x="0" y="2572"/>
                  </a:lnTo>
                  <a:lnTo>
                    <a:pt x="0" y="2817"/>
                  </a:lnTo>
                  <a:lnTo>
                    <a:pt x="4457" y="246"/>
                  </a:lnTo>
                  <a:lnTo>
                    <a:pt x="4457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34"/>
            <p:cNvSpPr/>
            <p:nvPr/>
          </p:nvSpPr>
          <p:spPr>
            <a:xfrm>
              <a:off x="3757025" y="3168175"/>
              <a:ext cx="129825" cy="75325"/>
            </a:xfrm>
            <a:custGeom>
              <a:avLst/>
              <a:gdLst/>
              <a:ahLst/>
              <a:cxnLst/>
              <a:rect l="l" t="t" r="r" b="b"/>
              <a:pathLst>
                <a:path w="5193" h="3013" extrusionOk="0">
                  <a:moveTo>
                    <a:pt x="4458" y="0"/>
                  </a:moveTo>
                  <a:lnTo>
                    <a:pt x="1" y="2596"/>
                  </a:lnTo>
                  <a:lnTo>
                    <a:pt x="735" y="3012"/>
                  </a:lnTo>
                  <a:lnTo>
                    <a:pt x="5192" y="441"/>
                  </a:lnTo>
                  <a:lnTo>
                    <a:pt x="4458" y="0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34"/>
            <p:cNvSpPr/>
            <p:nvPr/>
          </p:nvSpPr>
          <p:spPr>
            <a:xfrm>
              <a:off x="3733775" y="3246525"/>
              <a:ext cx="18375" cy="16550"/>
            </a:xfrm>
            <a:custGeom>
              <a:avLst/>
              <a:gdLst/>
              <a:ahLst/>
              <a:cxnLst/>
              <a:rect l="l" t="t" r="r" b="b"/>
              <a:pathLst>
                <a:path w="735" h="662" extrusionOk="0">
                  <a:moveTo>
                    <a:pt x="0" y="1"/>
                  </a:moveTo>
                  <a:lnTo>
                    <a:pt x="0" y="221"/>
                  </a:lnTo>
                  <a:lnTo>
                    <a:pt x="735" y="662"/>
                  </a:lnTo>
                  <a:lnTo>
                    <a:pt x="735" y="41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34"/>
            <p:cNvSpPr/>
            <p:nvPr/>
          </p:nvSpPr>
          <p:spPr>
            <a:xfrm>
              <a:off x="3752125" y="3246525"/>
              <a:ext cx="18400" cy="16550"/>
            </a:xfrm>
            <a:custGeom>
              <a:avLst/>
              <a:gdLst/>
              <a:ahLst/>
              <a:cxnLst/>
              <a:rect l="l" t="t" r="r" b="b"/>
              <a:pathLst>
                <a:path w="736" h="662" extrusionOk="0">
                  <a:moveTo>
                    <a:pt x="736" y="1"/>
                  </a:moveTo>
                  <a:lnTo>
                    <a:pt x="1" y="417"/>
                  </a:lnTo>
                  <a:lnTo>
                    <a:pt x="1" y="662"/>
                  </a:lnTo>
                  <a:lnTo>
                    <a:pt x="736" y="245"/>
                  </a:lnTo>
                  <a:lnTo>
                    <a:pt x="736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34"/>
            <p:cNvSpPr/>
            <p:nvPr/>
          </p:nvSpPr>
          <p:spPr>
            <a:xfrm>
              <a:off x="3733775" y="3236125"/>
              <a:ext cx="36750" cy="20825"/>
            </a:xfrm>
            <a:custGeom>
              <a:avLst/>
              <a:gdLst/>
              <a:ahLst/>
              <a:cxnLst/>
              <a:rect l="l" t="t" r="r" b="b"/>
              <a:pathLst>
                <a:path w="1470" h="833" extrusionOk="0">
                  <a:moveTo>
                    <a:pt x="710" y="0"/>
                  </a:moveTo>
                  <a:lnTo>
                    <a:pt x="0" y="417"/>
                  </a:lnTo>
                  <a:lnTo>
                    <a:pt x="735" y="833"/>
                  </a:lnTo>
                  <a:lnTo>
                    <a:pt x="1470" y="417"/>
                  </a:lnTo>
                  <a:lnTo>
                    <a:pt x="710" y="0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34"/>
            <p:cNvSpPr/>
            <p:nvPr/>
          </p:nvSpPr>
          <p:spPr>
            <a:xfrm>
              <a:off x="3710500" y="3260000"/>
              <a:ext cx="18400" cy="16550"/>
            </a:xfrm>
            <a:custGeom>
              <a:avLst/>
              <a:gdLst/>
              <a:ahLst/>
              <a:cxnLst/>
              <a:rect l="l" t="t" r="r" b="b"/>
              <a:pathLst>
                <a:path w="736" h="662" extrusionOk="0">
                  <a:moveTo>
                    <a:pt x="1" y="0"/>
                  </a:moveTo>
                  <a:lnTo>
                    <a:pt x="1" y="221"/>
                  </a:lnTo>
                  <a:lnTo>
                    <a:pt x="735" y="661"/>
                  </a:lnTo>
                  <a:lnTo>
                    <a:pt x="735" y="41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34"/>
            <p:cNvSpPr/>
            <p:nvPr/>
          </p:nvSpPr>
          <p:spPr>
            <a:xfrm>
              <a:off x="3728875" y="3260000"/>
              <a:ext cx="18375" cy="16550"/>
            </a:xfrm>
            <a:custGeom>
              <a:avLst/>
              <a:gdLst/>
              <a:ahLst/>
              <a:cxnLst/>
              <a:rect l="l" t="t" r="r" b="b"/>
              <a:pathLst>
                <a:path w="735" h="662" extrusionOk="0">
                  <a:moveTo>
                    <a:pt x="711" y="0"/>
                  </a:moveTo>
                  <a:lnTo>
                    <a:pt x="0" y="417"/>
                  </a:lnTo>
                  <a:lnTo>
                    <a:pt x="0" y="661"/>
                  </a:lnTo>
                  <a:lnTo>
                    <a:pt x="735" y="245"/>
                  </a:lnTo>
                  <a:lnTo>
                    <a:pt x="711" y="0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34"/>
            <p:cNvSpPr/>
            <p:nvPr/>
          </p:nvSpPr>
          <p:spPr>
            <a:xfrm>
              <a:off x="3710500" y="3249575"/>
              <a:ext cx="36150" cy="20850"/>
            </a:xfrm>
            <a:custGeom>
              <a:avLst/>
              <a:gdLst/>
              <a:ahLst/>
              <a:cxnLst/>
              <a:rect l="l" t="t" r="r" b="b"/>
              <a:pathLst>
                <a:path w="1446" h="834" extrusionOk="0">
                  <a:moveTo>
                    <a:pt x="711" y="1"/>
                  </a:moveTo>
                  <a:lnTo>
                    <a:pt x="1" y="417"/>
                  </a:lnTo>
                  <a:lnTo>
                    <a:pt x="735" y="834"/>
                  </a:lnTo>
                  <a:lnTo>
                    <a:pt x="1446" y="417"/>
                  </a:lnTo>
                  <a:lnTo>
                    <a:pt x="711" y="1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34"/>
            <p:cNvSpPr/>
            <p:nvPr/>
          </p:nvSpPr>
          <p:spPr>
            <a:xfrm>
              <a:off x="3663375" y="3286925"/>
              <a:ext cx="19000" cy="16550"/>
            </a:xfrm>
            <a:custGeom>
              <a:avLst/>
              <a:gdLst/>
              <a:ahLst/>
              <a:cxnLst/>
              <a:rect l="l" t="t" r="r" b="b"/>
              <a:pathLst>
                <a:path w="760" h="662" extrusionOk="0">
                  <a:moveTo>
                    <a:pt x="0" y="1"/>
                  </a:moveTo>
                  <a:lnTo>
                    <a:pt x="0" y="221"/>
                  </a:lnTo>
                  <a:lnTo>
                    <a:pt x="759" y="662"/>
                  </a:lnTo>
                  <a:lnTo>
                    <a:pt x="735" y="41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34"/>
            <p:cNvSpPr/>
            <p:nvPr/>
          </p:nvSpPr>
          <p:spPr>
            <a:xfrm>
              <a:off x="3681725" y="3273475"/>
              <a:ext cx="41650" cy="30000"/>
            </a:xfrm>
            <a:custGeom>
              <a:avLst/>
              <a:gdLst/>
              <a:ahLst/>
              <a:cxnLst/>
              <a:rect l="l" t="t" r="r" b="b"/>
              <a:pathLst>
                <a:path w="1666" h="1200" extrusionOk="0">
                  <a:moveTo>
                    <a:pt x="1666" y="0"/>
                  </a:moveTo>
                  <a:lnTo>
                    <a:pt x="1" y="955"/>
                  </a:lnTo>
                  <a:lnTo>
                    <a:pt x="25" y="1200"/>
                  </a:lnTo>
                  <a:lnTo>
                    <a:pt x="1666" y="245"/>
                  </a:lnTo>
                  <a:lnTo>
                    <a:pt x="1666" y="0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34"/>
            <p:cNvSpPr/>
            <p:nvPr/>
          </p:nvSpPr>
          <p:spPr>
            <a:xfrm>
              <a:off x="3663375" y="3262450"/>
              <a:ext cx="60000" cy="34925"/>
            </a:xfrm>
            <a:custGeom>
              <a:avLst/>
              <a:gdLst/>
              <a:ahLst/>
              <a:cxnLst/>
              <a:rect l="l" t="t" r="r" b="b"/>
              <a:pathLst>
                <a:path w="2400" h="1397" extrusionOk="0">
                  <a:moveTo>
                    <a:pt x="1665" y="0"/>
                  </a:moveTo>
                  <a:lnTo>
                    <a:pt x="0" y="980"/>
                  </a:lnTo>
                  <a:lnTo>
                    <a:pt x="735" y="1396"/>
                  </a:lnTo>
                  <a:lnTo>
                    <a:pt x="2400" y="441"/>
                  </a:lnTo>
                  <a:lnTo>
                    <a:pt x="1665" y="0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34"/>
            <p:cNvSpPr/>
            <p:nvPr/>
          </p:nvSpPr>
          <p:spPr>
            <a:xfrm>
              <a:off x="3735000" y="2713300"/>
              <a:ext cx="80825" cy="139600"/>
            </a:xfrm>
            <a:custGeom>
              <a:avLst/>
              <a:gdLst/>
              <a:ahLst/>
              <a:cxnLst/>
              <a:rect l="l" t="t" r="r" b="b"/>
              <a:pathLst>
                <a:path w="3233" h="5584" extrusionOk="0">
                  <a:moveTo>
                    <a:pt x="3233" y="1"/>
                  </a:moveTo>
                  <a:lnTo>
                    <a:pt x="0" y="1862"/>
                  </a:lnTo>
                  <a:lnTo>
                    <a:pt x="0" y="5584"/>
                  </a:lnTo>
                  <a:lnTo>
                    <a:pt x="3233" y="3723"/>
                  </a:lnTo>
                  <a:lnTo>
                    <a:pt x="3233" y="1"/>
                  </a:lnTo>
                  <a:close/>
                </a:path>
              </a:pathLst>
            </a:custGeom>
            <a:solidFill>
              <a:srgbClr val="606B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34"/>
            <p:cNvSpPr/>
            <p:nvPr/>
          </p:nvSpPr>
          <p:spPr>
            <a:xfrm>
              <a:off x="3657850" y="2805750"/>
              <a:ext cx="58200" cy="37375"/>
            </a:xfrm>
            <a:custGeom>
              <a:avLst/>
              <a:gdLst/>
              <a:ahLst/>
              <a:cxnLst/>
              <a:rect l="l" t="t" r="r" b="b"/>
              <a:pathLst>
                <a:path w="2328" h="1495" extrusionOk="0">
                  <a:moveTo>
                    <a:pt x="2327" y="0"/>
                  </a:moveTo>
                  <a:lnTo>
                    <a:pt x="1" y="1347"/>
                  </a:lnTo>
                  <a:lnTo>
                    <a:pt x="1" y="1494"/>
                  </a:lnTo>
                  <a:lnTo>
                    <a:pt x="2327" y="147"/>
                  </a:lnTo>
                  <a:lnTo>
                    <a:pt x="2327" y="0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34"/>
            <p:cNvSpPr/>
            <p:nvPr/>
          </p:nvSpPr>
          <p:spPr>
            <a:xfrm>
              <a:off x="3657850" y="2794125"/>
              <a:ext cx="58200" cy="37350"/>
            </a:xfrm>
            <a:custGeom>
              <a:avLst/>
              <a:gdLst/>
              <a:ahLst/>
              <a:cxnLst/>
              <a:rect l="l" t="t" r="r" b="b"/>
              <a:pathLst>
                <a:path w="2328" h="1494" extrusionOk="0">
                  <a:moveTo>
                    <a:pt x="2327" y="0"/>
                  </a:moveTo>
                  <a:lnTo>
                    <a:pt x="1" y="1347"/>
                  </a:lnTo>
                  <a:lnTo>
                    <a:pt x="1" y="1494"/>
                  </a:lnTo>
                  <a:lnTo>
                    <a:pt x="2327" y="147"/>
                  </a:lnTo>
                  <a:lnTo>
                    <a:pt x="2327" y="0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34"/>
            <p:cNvSpPr/>
            <p:nvPr/>
          </p:nvSpPr>
          <p:spPr>
            <a:xfrm>
              <a:off x="3657850" y="2782475"/>
              <a:ext cx="58200" cy="37375"/>
            </a:xfrm>
            <a:custGeom>
              <a:avLst/>
              <a:gdLst/>
              <a:ahLst/>
              <a:cxnLst/>
              <a:rect l="l" t="t" r="r" b="b"/>
              <a:pathLst>
                <a:path w="2328" h="1495" extrusionOk="0">
                  <a:moveTo>
                    <a:pt x="2327" y="1"/>
                  </a:moveTo>
                  <a:lnTo>
                    <a:pt x="1" y="1348"/>
                  </a:lnTo>
                  <a:lnTo>
                    <a:pt x="1" y="1495"/>
                  </a:lnTo>
                  <a:lnTo>
                    <a:pt x="2327" y="148"/>
                  </a:lnTo>
                  <a:lnTo>
                    <a:pt x="2327" y="1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34"/>
            <p:cNvSpPr/>
            <p:nvPr/>
          </p:nvSpPr>
          <p:spPr>
            <a:xfrm>
              <a:off x="3657850" y="2770850"/>
              <a:ext cx="58200" cy="37375"/>
            </a:xfrm>
            <a:custGeom>
              <a:avLst/>
              <a:gdLst/>
              <a:ahLst/>
              <a:cxnLst/>
              <a:rect l="l" t="t" r="r" b="b"/>
              <a:pathLst>
                <a:path w="2328" h="1495" extrusionOk="0">
                  <a:moveTo>
                    <a:pt x="2327" y="0"/>
                  </a:moveTo>
                  <a:lnTo>
                    <a:pt x="1" y="1347"/>
                  </a:lnTo>
                  <a:lnTo>
                    <a:pt x="1" y="1494"/>
                  </a:lnTo>
                  <a:lnTo>
                    <a:pt x="2327" y="147"/>
                  </a:lnTo>
                  <a:lnTo>
                    <a:pt x="2327" y="0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34"/>
            <p:cNvSpPr/>
            <p:nvPr/>
          </p:nvSpPr>
          <p:spPr>
            <a:xfrm>
              <a:off x="3657850" y="2829000"/>
              <a:ext cx="58800" cy="37375"/>
            </a:xfrm>
            <a:custGeom>
              <a:avLst/>
              <a:gdLst/>
              <a:ahLst/>
              <a:cxnLst/>
              <a:rect l="l" t="t" r="r" b="b"/>
              <a:pathLst>
                <a:path w="2352" h="1495" extrusionOk="0">
                  <a:moveTo>
                    <a:pt x="2352" y="1"/>
                  </a:moveTo>
                  <a:lnTo>
                    <a:pt x="1" y="1348"/>
                  </a:lnTo>
                  <a:lnTo>
                    <a:pt x="1" y="1495"/>
                  </a:lnTo>
                  <a:lnTo>
                    <a:pt x="2352" y="148"/>
                  </a:lnTo>
                  <a:lnTo>
                    <a:pt x="2352" y="1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34"/>
            <p:cNvSpPr/>
            <p:nvPr/>
          </p:nvSpPr>
          <p:spPr>
            <a:xfrm>
              <a:off x="3657850" y="2817375"/>
              <a:ext cx="58800" cy="37375"/>
            </a:xfrm>
            <a:custGeom>
              <a:avLst/>
              <a:gdLst/>
              <a:ahLst/>
              <a:cxnLst/>
              <a:rect l="l" t="t" r="r" b="b"/>
              <a:pathLst>
                <a:path w="2352" h="1495" extrusionOk="0">
                  <a:moveTo>
                    <a:pt x="2352" y="1"/>
                  </a:moveTo>
                  <a:lnTo>
                    <a:pt x="1" y="1347"/>
                  </a:lnTo>
                  <a:lnTo>
                    <a:pt x="1" y="1494"/>
                  </a:lnTo>
                  <a:lnTo>
                    <a:pt x="2352" y="147"/>
                  </a:lnTo>
                  <a:lnTo>
                    <a:pt x="2352" y="1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34"/>
            <p:cNvSpPr/>
            <p:nvPr/>
          </p:nvSpPr>
          <p:spPr>
            <a:xfrm>
              <a:off x="3672550" y="2840650"/>
              <a:ext cx="44100" cy="28800"/>
            </a:xfrm>
            <a:custGeom>
              <a:avLst/>
              <a:gdLst/>
              <a:ahLst/>
              <a:cxnLst/>
              <a:rect l="l" t="t" r="r" b="b"/>
              <a:pathLst>
                <a:path w="1764" h="1152" extrusionOk="0">
                  <a:moveTo>
                    <a:pt x="1764" y="0"/>
                  </a:moveTo>
                  <a:lnTo>
                    <a:pt x="0" y="1004"/>
                  </a:lnTo>
                  <a:lnTo>
                    <a:pt x="0" y="1151"/>
                  </a:lnTo>
                  <a:lnTo>
                    <a:pt x="1764" y="147"/>
                  </a:lnTo>
                  <a:lnTo>
                    <a:pt x="1764" y="0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34"/>
            <p:cNvSpPr/>
            <p:nvPr/>
          </p:nvSpPr>
          <p:spPr>
            <a:xfrm>
              <a:off x="3801100" y="2682050"/>
              <a:ext cx="6150" cy="7025"/>
            </a:xfrm>
            <a:custGeom>
              <a:avLst/>
              <a:gdLst/>
              <a:ahLst/>
              <a:cxnLst/>
              <a:rect l="l" t="t" r="r" b="b"/>
              <a:pathLst>
                <a:path w="246" h="281" extrusionOk="0">
                  <a:moveTo>
                    <a:pt x="180" y="1"/>
                  </a:moveTo>
                  <a:cubicBezTo>
                    <a:pt x="161" y="1"/>
                    <a:pt x="141" y="9"/>
                    <a:pt x="123" y="26"/>
                  </a:cubicBezTo>
                  <a:cubicBezTo>
                    <a:pt x="50" y="51"/>
                    <a:pt x="1" y="149"/>
                    <a:pt x="1" y="198"/>
                  </a:cubicBezTo>
                  <a:cubicBezTo>
                    <a:pt x="1" y="253"/>
                    <a:pt x="28" y="280"/>
                    <a:pt x="73" y="280"/>
                  </a:cubicBezTo>
                  <a:cubicBezTo>
                    <a:pt x="88" y="280"/>
                    <a:pt x="105" y="277"/>
                    <a:pt x="123" y="271"/>
                  </a:cubicBezTo>
                  <a:cubicBezTo>
                    <a:pt x="172" y="247"/>
                    <a:pt x="246" y="149"/>
                    <a:pt x="246" y="75"/>
                  </a:cubicBezTo>
                  <a:cubicBezTo>
                    <a:pt x="246" y="28"/>
                    <a:pt x="215" y="1"/>
                    <a:pt x="1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34"/>
            <p:cNvSpPr/>
            <p:nvPr/>
          </p:nvSpPr>
          <p:spPr>
            <a:xfrm>
              <a:off x="3639500" y="2661750"/>
              <a:ext cx="195300" cy="142175"/>
            </a:xfrm>
            <a:custGeom>
              <a:avLst/>
              <a:gdLst/>
              <a:ahLst/>
              <a:cxnLst/>
              <a:rect l="l" t="t" r="r" b="b"/>
              <a:pathLst>
                <a:path w="7812" h="5687" extrusionOk="0">
                  <a:moveTo>
                    <a:pt x="7529" y="290"/>
                  </a:moveTo>
                  <a:cubicBezTo>
                    <a:pt x="7564" y="290"/>
                    <a:pt x="7591" y="318"/>
                    <a:pt x="7591" y="373"/>
                  </a:cubicBezTo>
                  <a:cubicBezTo>
                    <a:pt x="7591" y="446"/>
                    <a:pt x="7542" y="520"/>
                    <a:pt x="7493" y="569"/>
                  </a:cubicBezTo>
                  <a:cubicBezTo>
                    <a:pt x="7475" y="575"/>
                    <a:pt x="7458" y="578"/>
                    <a:pt x="7443" y="578"/>
                  </a:cubicBezTo>
                  <a:cubicBezTo>
                    <a:pt x="7399" y="578"/>
                    <a:pt x="7371" y="550"/>
                    <a:pt x="7371" y="495"/>
                  </a:cubicBezTo>
                  <a:cubicBezTo>
                    <a:pt x="7371" y="422"/>
                    <a:pt x="7420" y="348"/>
                    <a:pt x="7493" y="299"/>
                  </a:cubicBezTo>
                  <a:cubicBezTo>
                    <a:pt x="7506" y="293"/>
                    <a:pt x="7518" y="290"/>
                    <a:pt x="7529" y="290"/>
                  </a:cubicBezTo>
                  <a:close/>
                  <a:moveTo>
                    <a:pt x="7083" y="549"/>
                  </a:moveTo>
                  <a:cubicBezTo>
                    <a:pt x="7125" y="549"/>
                    <a:pt x="7151" y="589"/>
                    <a:pt x="7151" y="642"/>
                  </a:cubicBezTo>
                  <a:cubicBezTo>
                    <a:pt x="7151" y="691"/>
                    <a:pt x="7102" y="789"/>
                    <a:pt x="7028" y="814"/>
                  </a:cubicBezTo>
                  <a:cubicBezTo>
                    <a:pt x="7011" y="831"/>
                    <a:pt x="6993" y="839"/>
                    <a:pt x="6978" y="839"/>
                  </a:cubicBezTo>
                  <a:cubicBezTo>
                    <a:pt x="6951" y="839"/>
                    <a:pt x="6930" y="812"/>
                    <a:pt x="6930" y="765"/>
                  </a:cubicBezTo>
                  <a:cubicBezTo>
                    <a:pt x="6930" y="691"/>
                    <a:pt x="6979" y="593"/>
                    <a:pt x="7028" y="569"/>
                  </a:cubicBezTo>
                  <a:cubicBezTo>
                    <a:pt x="7049" y="555"/>
                    <a:pt x="7067" y="549"/>
                    <a:pt x="7083" y="549"/>
                  </a:cubicBezTo>
                  <a:close/>
                  <a:moveTo>
                    <a:pt x="6644" y="813"/>
                  </a:moveTo>
                  <a:cubicBezTo>
                    <a:pt x="6679" y="813"/>
                    <a:pt x="6710" y="840"/>
                    <a:pt x="6710" y="887"/>
                  </a:cubicBezTo>
                  <a:cubicBezTo>
                    <a:pt x="6710" y="961"/>
                    <a:pt x="6636" y="1059"/>
                    <a:pt x="6587" y="1083"/>
                  </a:cubicBezTo>
                  <a:cubicBezTo>
                    <a:pt x="6569" y="1089"/>
                    <a:pt x="6552" y="1092"/>
                    <a:pt x="6537" y="1092"/>
                  </a:cubicBezTo>
                  <a:cubicBezTo>
                    <a:pt x="6492" y="1092"/>
                    <a:pt x="6465" y="1065"/>
                    <a:pt x="6465" y="1010"/>
                  </a:cubicBezTo>
                  <a:cubicBezTo>
                    <a:pt x="6465" y="961"/>
                    <a:pt x="6514" y="863"/>
                    <a:pt x="6587" y="838"/>
                  </a:cubicBezTo>
                  <a:cubicBezTo>
                    <a:pt x="6605" y="821"/>
                    <a:pt x="6625" y="813"/>
                    <a:pt x="6644" y="813"/>
                  </a:cubicBezTo>
                  <a:close/>
                  <a:moveTo>
                    <a:pt x="7685" y="1"/>
                  </a:moveTo>
                  <a:cubicBezTo>
                    <a:pt x="7657" y="1"/>
                    <a:pt x="7625" y="10"/>
                    <a:pt x="7591" y="30"/>
                  </a:cubicBezTo>
                  <a:lnTo>
                    <a:pt x="221" y="4315"/>
                  </a:lnTo>
                  <a:cubicBezTo>
                    <a:pt x="98" y="4364"/>
                    <a:pt x="0" y="4536"/>
                    <a:pt x="0" y="4683"/>
                  </a:cubicBezTo>
                  <a:lnTo>
                    <a:pt x="0" y="5687"/>
                  </a:lnTo>
                  <a:cubicBezTo>
                    <a:pt x="0" y="5564"/>
                    <a:pt x="98" y="5417"/>
                    <a:pt x="196" y="5344"/>
                  </a:cubicBezTo>
                  <a:lnTo>
                    <a:pt x="7616" y="1059"/>
                  </a:lnTo>
                  <a:cubicBezTo>
                    <a:pt x="7655" y="1035"/>
                    <a:pt x="7689" y="1024"/>
                    <a:pt x="7718" y="1024"/>
                  </a:cubicBezTo>
                  <a:cubicBezTo>
                    <a:pt x="7778" y="1024"/>
                    <a:pt x="7812" y="1073"/>
                    <a:pt x="7812" y="1157"/>
                  </a:cubicBezTo>
                  <a:lnTo>
                    <a:pt x="7812" y="153"/>
                  </a:lnTo>
                  <a:cubicBezTo>
                    <a:pt x="7812" y="64"/>
                    <a:pt x="7760" y="1"/>
                    <a:pt x="7685" y="1"/>
                  </a:cubicBez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34"/>
            <p:cNvSpPr/>
            <p:nvPr/>
          </p:nvSpPr>
          <p:spPr>
            <a:xfrm>
              <a:off x="3639500" y="2687350"/>
              <a:ext cx="195925" cy="241325"/>
            </a:xfrm>
            <a:custGeom>
              <a:avLst/>
              <a:gdLst/>
              <a:ahLst/>
              <a:cxnLst/>
              <a:rect l="l" t="t" r="r" b="b"/>
              <a:pathLst>
                <a:path w="7837" h="9653" extrusionOk="0">
                  <a:moveTo>
                    <a:pt x="3061" y="3340"/>
                  </a:moveTo>
                  <a:lnTo>
                    <a:pt x="3061" y="3487"/>
                  </a:lnTo>
                  <a:lnTo>
                    <a:pt x="735" y="4834"/>
                  </a:lnTo>
                  <a:lnTo>
                    <a:pt x="735" y="4687"/>
                  </a:lnTo>
                  <a:lnTo>
                    <a:pt x="3061" y="3340"/>
                  </a:lnTo>
                  <a:close/>
                  <a:moveTo>
                    <a:pt x="3061" y="3806"/>
                  </a:moveTo>
                  <a:lnTo>
                    <a:pt x="3061" y="3953"/>
                  </a:lnTo>
                  <a:lnTo>
                    <a:pt x="735" y="5300"/>
                  </a:lnTo>
                  <a:lnTo>
                    <a:pt x="735" y="5153"/>
                  </a:lnTo>
                  <a:lnTo>
                    <a:pt x="3061" y="3806"/>
                  </a:lnTo>
                  <a:close/>
                  <a:moveTo>
                    <a:pt x="3061" y="4271"/>
                  </a:moveTo>
                  <a:lnTo>
                    <a:pt x="3061" y="4418"/>
                  </a:lnTo>
                  <a:lnTo>
                    <a:pt x="735" y="5765"/>
                  </a:lnTo>
                  <a:lnTo>
                    <a:pt x="735" y="5618"/>
                  </a:lnTo>
                  <a:lnTo>
                    <a:pt x="3061" y="4271"/>
                  </a:lnTo>
                  <a:close/>
                  <a:moveTo>
                    <a:pt x="3061" y="4736"/>
                  </a:moveTo>
                  <a:lnTo>
                    <a:pt x="3086" y="4883"/>
                  </a:lnTo>
                  <a:lnTo>
                    <a:pt x="735" y="6230"/>
                  </a:lnTo>
                  <a:lnTo>
                    <a:pt x="735" y="6083"/>
                  </a:lnTo>
                  <a:lnTo>
                    <a:pt x="3061" y="4736"/>
                  </a:lnTo>
                  <a:close/>
                  <a:moveTo>
                    <a:pt x="7053" y="1039"/>
                  </a:moveTo>
                  <a:lnTo>
                    <a:pt x="7053" y="4761"/>
                  </a:lnTo>
                  <a:lnTo>
                    <a:pt x="3820" y="6622"/>
                  </a:lnTo>
                  <a:lnTo>
                    <a:pt x="3820" y="2900"/>
                  </a:lnTo>
                  <a:lnTo>
                    <a:pt x="7053" y="1039"/>
                  </a:lnTo>
                  <a:close/>
                  <a:moveTo>
                    <a:pt x="3086" y="5202"/>
                  </a:moveTo>
                  <a:lnTo>
                    <a:pt x="3086" y="5348"/>
                  </a:lnTo>
                  <a:lnTo>
                    <a:pt x="735" y="6695"/>
                  </a:lnTo>
                  <a:lnTo>
                    <a:pt x="735" y="6548"/>
                  </a:lnTo>
                  <a:lnTo>
                    <a:pt x="3086" y="5202"/>
                  </a:lnTo>
                  <a:close/>
                  <a:moveTo>
                    <a:pt x="3086" y="5667"/>
                  </a:moveTo>
                  <a:lnTo>
                    <a:pt x="3086" y="5814"/>
                  </a:lnTo>
                  <a:lnTo>
                    <a:pt x="735" y="7161"/>
                  </a:lnTo>
                  <a:lnTo>
                    <a:pt x="735" y="7014"/>
                  </a:lnTo>
                  <a:lnTo>
                    <a:pt x="3086" y="5667"/>
                  </a:lnTo>
                  <a:close/>
                  <a:moveTo>
                    <a:pt x="3086" y="6132"/>
                  </a:moveTo>
                  <a:lnTo>
                    <a:pt x="3086" y="6279"/>
                  </a:lnTo>
                  <a:lnTo>
                    <a:pt x="1322" y="7283"/>
                  </a:lnTo>
                  <a:lnTo>
                    <a:pt x="1322" y="7136"/>
                  </a:lnTo>
                  <a:lnTo>
                    <a:pt x="3086" y="6132"/>
                  </a:lnTo>
                  <a:close/>
                  <a:moveTo>
                    <a:pt x="7718" y="0"/>
                  </a:moveTo>
                  <a:cubicBezTo>
                    <a:pt x="7689" y="0"/>
                    <a:pt x="7655" y="11"/>
                    <a:pt x="7616" y="35"/>
                  </a:cubicBezTo>
                  <a:lnTo>
                    <a:pt x="196" y="4320"/>
                  </a:lnTo>
                  <a:cubicBezTo>
                    <a:pt x="98" y="4393"/>
                    <a:pt x="0" y="4540"/>
                    <a:pt x="0" y="4663"/>
                  </a:cubicBezTo>
                  <a:lnTo>
                    <a:pt x="25" y="9511"/>
                  </a:lnTo>
                  <a:cubicBezTo>
                    <a:pt x="25" y="9602"/>
                    <a:pt x="65" y="9653"/>
                    <a:pt x="136" y="9653"/>
                  </a:cubicBezTo>
                  <a:cubicBezTo>
                    <a:pt x="161" y="9653"/>
                    <a:pt x="189" y="9647"/>
                    <a:pt x="221" y="9634"/>
                  </a:cubicBezTo>
                  <a:lnTo>
                    <a:pt x="7640" y="5324"/>
                  </a:lnTo>
                  <a:cubicBezTo>
                    <a:pt x="7738" y="5275"/>
                    <a:pt x="7836" y="5128"/>
                    <a:pt x="7836" y="5006"/>
                  </a:cubicBezTo>
                  <a:lnTo>
                    <a:pt x="7812" y="133"/>
                  </a:lnTo>
                  <a:cubicBezTo>
                    <a:pt x="7812" y="49"/>
                    <a:pt x="7778" y="0"/>
                    <a:pt x="7718" y="0"/>
                  </a:cubicBezTo>
                  <a:close/>
                </a:path>
              </a:pathLst>
            </a:custGeom>
            <a:solidFill>
              <a:srgbClr val="BEE1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34"/>
            <p:cNvSpPr/>
            <p:nvPr/>
          </p:nvSpPr>
          <p:spPr>
            <a:xfrm>
              <a:off x="3823750" y="2669000"/>
              <a:ext cx="5550" cy="7225"/>
            </a:xfrm>
            <a:custGeom>
              <a:avLst/>
              <a:gdLst/>
              <a:ahLst/>
              <a:cxnLst/>
              <a:rect l="l" t="t" r="r" b="b"/>
              <a:pathLst>
                <a:path w="222" h="289" extrusionOk="0">
                  <a:moveTo>
                    <a:pt x="159" y="0"/>
                  </a:moveTo>
                  <a:cubicBezTo>
                    <a:pt x="148" y="0"/>
                    <a:pt x="136" y="3"/>
                    <a:pt x="123" y="9"/>
                  </a:cubicBezTo>
                  <a:cubicBezTo>
                    <a:pt x="50" y="58"/>
                    <a:pt x="1" y="132"/>
                    <a:pt x="1" y="205"/>
                  </a:cubicBezTo>
                  <a:cubicBezTo>
                    <a:pt x="1" y="260"/>
                    <a:pt x="29" y="288"/>
                    <a:pt x="73" y="288"/>
                  </a:cubicBezTo>
                  <a:cubicBezTo>
                    <a:pt x="88" y="288"/>
                    <a:pt x="105" y="285"/>
                    <a:pt x="123" y="279"/>
                  </a:cubicBezTo>
                  <a:cubicBezTo>
                    <a:pt x="172" y="230"/>
                    <a:pt x="221" y="156"/>
                    <a:pt x="221" y="83"/>
                  </a:cubicBezTo>
                  <a:cubicBezTo>
                    <a:pt x="221" y="28"/>
                    <a:pt x="194" y="0"/>
                    <a:pt x="159" y="0"/>
                  </a:cubicBezTo>
                  <a:close/>
                </a:path>
              </a:pathLst>
            </a:custGeom>
            <a:solidFill>
              <a:srgbClr val="EC82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34"/>
            <p:cNvSpPr/>
            <p:nvPr/>
          </p:nvSpPr>
          <p:spPr>
            <a:xfrm>
              <a:off x="3812750" y="2675475"/>
              <a:ext cx="5525" cy="7275"/>
            </a:xfrm>
            <a:custGeom>
              <a:avLst/>
              <a:gdLst/>
              <a:ahLst/>
              <a:cxnLst/>
              <a:rect l="l" t="t" r="r" b="b"/>
              <a:pathLst>
                <a:path w="221" h="291" extrusionOk="0">
                  <a:moveTo>
                    <a:pt x="153" y="0"/>
                  </a:moveTo>
                  <a:cubicBezTo>
                    <a:pt x="137" y="0"/>
                    <a:pt x="119" y="6"/>
                    <a:pt x="98" y="20"/>
                  </a:cubicBezTo>
                  <a:cubicBezTo>
                    <a:pt x="49" y="44"/>
                    <a:pt x="0" y="142"/>
                    <a:pt x="0" y="216"/>
                  </a:cubicBezTo>
                  <a:cubicBezTo>
                    <a:pt x="0" y="263"/>
                    <a:pt x="21" y="290"/>
                    <a:pt x="48" y="290"/>
                  </a:cubicBezTo>
                  <a:cubicBezTo>
                    <a:pt x="63" y="290"/>
                    <a:pt x="81" y="282"/>
                    <a:pt x="98" y="265"/>
                  </a:cubicBezTo>
                  <a:cubicBezTo>
                    <a:pt x="172" y="240"/>
                    <a:pt x="221" y="142"/>
                    <a:pt x="221" y="93"/>
                  </a:cubicBezTo>
                  <a:cubicBezTo>
                    <a:pt x="221" y="40"/>
                    <a:pt x="195" y="0"/>
                    <a:pt x="153" y="0"/>
                  </a:cubicBezTo>
                  <a:close/>
                </a:path>
              </a:pathLst>
            </a:custGeom>
            <a:solidFill>
              <a:srgbClr val="606B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34"/>
            <p:cNvSpPr/>
            <p:nvPr/>
          </p:nvSpPr>
          <p:spPr>
            <a:xfrm>
              <a:off x="4082100" y="3053675"/>
              <a:ext cx="45325" cy="28800"/>
            </a:xfrm>
            <a:custGeom>
              <a:avLst/>
              <a:gdLst/>
              <a:ahLst/>
              <a:cxnLst/>
              <a:rect l="l" t="t" r="r" b="b"/>
              <a:pathLst>
                <a:path w="1813" h="1152" extrusionOk="0">
                  <a:moveTo>
                    <a:pt x="1789" y="1"/>
                  </a:moveTo>
                  <a:cubicBezTo>
                    <a:pt x="1274" y="295"/>
                    <a:pt x="417" y="760"/>
                    <a:pt x="1" y="1005"/>
                  </a:cubicBezTo>
                  <a:lnTo>
                    <a:pt x="246" y="1152"/>
                  </a:lnTo>
                  <a:cubicBezTo>
                    <a:pt x="246" y="1152"/>
                    <a:pt x="1740" y="319"/>
                    <a:pt x="1764" y="295"/>
                  </a:cubicBezTo>
                  <a:cubicBezTo>
                    <a:pt x="1789" y="295"/>
                    <a:pt x="1813" y="270"/>
                    <a:pt x="1813" y="221"/>
                  </a:cubicBezTo>
                  <a:cubicBezTo>
                    <a:pt x="1813" y="148"/>
                    <a:pt x="1789" y="74"/>
                    <a:pt x="1789" y="1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34"/>
            <p:cNvSpPr/>
            <p:nvPr/>
          </p:nvSpPr>
          <p:spPr>
            <a:xfrm>
              <a:off x="4004975" y="3000225"/>
              <a:ext cx="121850" cy="78575"/>
            </a:xfrm>
            <a:custGeom>
              <a:avLst/>
              <a:gdLst/>
              <a:ahLst/>
              <a:cxnLst/>
              <a:rect l="l" t="t" r="r" b="b"/>
              <a:pathLst>
                <a:path w="4874" h="3143" extrusionOk="0">
                  <a:moveTo>
                    <a:pt x="2579" y="0"/>
                  </a:moveTo>
                  <a:cubicBezTo>
                    <a:pt x="2527" y="0"/>
                    <a:pt x="2476" y="3"/>
                    <a:pt x="2425" y="8"/>
                  </a:cubicBezTo>
                  <a:cubicBezTo>
                    <a:pt x="1862" y="82"/>
                    <a:pt x="1298" y="449"/>
                    <a:pt x="809" y="719"/>
                  </a:cubicBezTo>
                  <a:cubicBezTo>
                    <a:pt x="539" y="865"/>
                    <a:pt x="270" y="1037"/>
                    <a:pt x="0" y="1184"/>
                  </a:cubicBezTo>
                  <a:lnTo>
                    <a:pt x="3086" y="3143"/>
                  </a:lnTo>
                  <a:cubicBezTo>
                    <a:pt x="3502" y="2898"/>
                    <a:pt x="4359" y="2433"/>
                    <a:pt x="4874" y="2139"/>
                  </a:cubicBezTo>
                  <a:cubicBezTo>
                    <a:pt x="4751" y="988"/>
                    <a:pt x="4041" y="523"/>
                    <a:pt x="3698" y="351"/>
                  </a:cubicBezTo>
                  <a:cubicBezTo>
                    <a:pt x="3352" y="157"/>
                    <a:pt x="2967" y="0"/>
                    <a:pt x="25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34"/>
            <p:cNvSpPr/>
            <p:nvPr/>
          </p:nvSpPr>
          <p:spPr>
            <a:xfrm>
              <a:off x="4001900" y="3023500"/>
              <a:ext cx="88200" cy="59450"/>
            </a:xfrm>
            <a:custGeom>
              <a:avLst/>
              <a:gdLst/>
              <a:ahLst/>
              <a:cxnLst/>
              <a:rect l="l" t="t" r="r" b="b"/>
              <a:pathLst>
                <a:path w="3528" h="2378" extrusionOk="0">
                  <a:moveTo>
                    <a:pt x="1011" y="1"/>
                  </a:moveTo>
                  <a:cubicBezTo>
                    <a:pt x="685" y="1"/>
                    <a:pt x="346" y="80"/>
                    <a:pt x="50" y="302"/>
                  </a:cubicBezTo>
                  <a:cubicBezTo>
                    <a:pt x="1" y="326"/>
                    <a:pt x="1" y="424"/>
                    <a:pt x="74" y="473"/>
                  </a:cubicBezTo>
                  <a:cubicBezTo>
                    <a:pt x="1250" y="1159"/>
                    <a:pt x="2866" y="2089"/>
                    <a:pt x="3356" y="2359"/>
                  </a:cubicBezTo>
                  <a:cubicBezTo>
                    <a:pt x="3376" y="2372"/>
                    <a:pt x="3397" y="2378"/>
                    <a:pt x="3418" y="2378"/>
                  </a:cubicBezTo>
                  <a:cubicBezTo>
                    <a:pt x="3475" y="2378"/>
                    <a:pt x="3527" y="2333"/>
                    <a:pt x="3527" y="2261"/>
                  </a:cubicBezTo>
                  <a:cubicBezTo>
                    <a:pt x="3454" y="987"/>
                    <a:pt x="2646" y="547"/>
                    <a:pt x="2278" y="351"/>
                  </a:cubicBezTo>
                  <a:cubicBezTo>
                    <a:pt x="2050" y="214"/>
                    <a:pt x="1547" y="1"/>
                    <a:pt x="1011" y="1"/>
                  </a:cubicBez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34"/>
            <p:cNvSpPr/>
            <p:nvPr/>
          </p:nvSpPr>
          <p:spPr>
            <a:xfrm>
              <a:off x="2999750" y="2497800"/>
              <a:ext cx="16550" cy="15950"/>
            </a:xfrm>
            <a:custGeom>
              <a:avLst/>
              <a:gdLst/>
              <a:ahLst/>
              <a:cxnLst/>
              <a:rect l="l" t="t" r="r" b="b"/>
              <a:pathLst>
                <a:path w="662" h="638" extrusionOk="0">
                  <a:moveTo>
                    <a:pt x="661" y="1"/>
                  </a:moveTo>
                  <a:lnTo>
                    <a:pt x="147" y="295"/>
                  </a:lnTo>
                  <a:cubicBezTo>
                    <a:pt x="147" y="466"/>
                    <a:pt x="74" y="589"/>
                    <a:pt x="0" y="638"/>
                  </a:cubicBezTo>
                  <a:lnTo>
                    <a:pt x="514" y="319"/>
                  </a:lnTo>
                  <a:cubicBezTo>
                    <a:pt x="612" y="270"/>
                    <a:pt x="661" y="148"/>
                    <a:pt x="661" y="1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34"/>
            <p:cNvSpPr/>
            <p:nvPr/>
          </p:nvSpPr>
          <p:spPr>
            <a:xfrm>
              <a:off x="2626925" y="1971700"/>
              <a:ext cx="22675" cy="9450"/>
            </a:xfrm>
            <a:custGeom>
              <a:avLst/>
              <a:gdLst/>
              <a:ahLst/>
              <a:cxnLst/>
              <a:rect l="l" t="t" r="r" b="b"/>
              <a:pathLst>
                <a:path w="907" h="378" extrusionOk="0">
                  <a:moveTo>
                    <a:pt x="686" y="0"/>
                  </a:moveTo>
                  <a:cubicBezTo>
                    <a:pt x="632" y="0"/>
                    <a:pt x="583" y="12"/>
                    <a:pt x="539" y="34"/>
                  </a:cubicBezTo>
                  <a:lnTo>
                    <a:pt x="0" y="328"/>
                  </a:lnTo>
                  <a:cubicBezTo>
                    <a:pt x="41" y="308"/>
                    <a:pt x="90" y="296"/>
                    <a:pt x="143" y="296"/>
                  </a:cubicBezTo>
                  <a:cubicBezTo>
                    <a:pt x="220" y="296"/>
                    <a:pt x="306" y="320"/>
                    <a:pt x="392" y="377"/>
                  </a:cubicBezTo>
                  <a:lnTo>
                    <a:pt x="906" y="59"/>
                  </a:lnTo>
                  <a:cubicBezTo>
                    <a:pt x="825" y="18"/>
                    <a:pt x="752" y="0"/>
                    <a:pt x="686" y="0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34"/>
            <p:cNvSpPr/>
            <p:nvPr/>
          </p:nvSpPr>
          <p:spPr>
            <a:xfrm>
              <a:off x="3003425" y="2200900"/>
              <a:ext cx="13475" cy="304275"/>
            </a:xfrm>
            <a:custGeom>
              <a:avLst/>
              <a:gdLst/>
              <a:ahLst/>
              <a:cxnLst/>
              <a:rect l="l" t="t" r="r" b="b"/>
              <a:pathLst>
                <a:path w="539" h="12171" extrusionOk="0">
                  <a:moveTo>
                    <a:pt x="539" y="0"/>
                  </a:moveTo>
                  <a:lnTo>
                    <a:pt x="25" y="294"/>
                  </a:lnTo>
                  <a:lnTo>
                    <a:pt x="0" y="12171"/>
                  </a:lnTo>
                  <a:lnTo>
                    <a:pt x="514" y="11877"/>
                  </a:lnTo>
                  <a:lnTo>
                    <a:pt x="539" y="0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34"/>
            <p:cNvSpPr/>
            <p:nvPr/>
          </p:nvSpPr>
          <p:spPr>
            <a:xfrm>
              <a:off x="2636700" y="1973150"/>
              <a:ext cx="367350" cy="212475"/>
            </a:xfrm>
            <a:custGeom>
              <a:avLst/>
              <a:gdLst/>
              <a:ahLst/>
              <a:cxnLst/>
              <a:rect l="l" t="t" r="r" b="b"/>
              <a:pathLst>
                <a:path w="14694" h="8499" extrusionOk="0">
                  <a:moveTo>
                    <a:pt x="515" y="1"/>
                  </a:moveTo>
                  <a:lnTo>
                    <a:pt x="1" y="319"/>
                  </a:lnTo>
                  <a:lnTo>
                    <a:pt x="14179" y="8498"/>
                  </a:lnTo>
                  <a:lnTo>
                    <a:pt x="14694" y="8204"/>
                  </a:lnTo>
                  <a:lnTo>
                    <a:pt x="515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34"/>
            <p:cNvSpPr/>
            <p:nvPr/>
          </p:nvSpPr>
          <p:spPr>
            <a:xfrm>
              <a:off x="2991175" y="2178250"/>
              <a:ext cx="26350" cy="30025"/>
            </a:xfrm>
            <a:custGeom>
              <a:avLst/>
              <a:gdLst/>
              <a:ahLst/>
              <a:cxnLst/>
              <a:rect l="l" t="t" r="r" b="b"/>
              <a:pathLst>
                <a:path w="1054" h="1201" extrusionOk="0">
                  <a:moveTo>
                    <a:pt x="515" y="0"/>
                  </a:moveTo>
                  <a:lnTo>
                    <a:pt x="0" y="294"/>
                  </a:lnTo>
                  <a:cubicBezTo>
                    <a:pt x="294" y="465"/>
                    <a:pt x="515" y="882"/>
                    <a:pt x="515" y="1200"/>
                  </a:cubicBezTo>
                  <a:lnTo>
                    <a:pt x="1029" y="906"/>
                  </a:lnTo>
                  <a:cubicBezTo>
                    <a:pt x="1053" y="563"/>
                    <a:pt x="808" y="147"/>
                    <a:pt x="515" y="0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34"/>
            <p:cNvSpPr/>
            <p:nvPr/>
          </p:nvSpPr>
          <p:spPr>
            <a:xfrm>
              <a:off x="2622625" y="1979200"/>
              <a:ext cx="381425" cy="535250"/>
            </a:xfrm>
            <a:custGeom>
              <a:avLst/>
              <a:gdLst/>
              <a:ahLst/>
              <a:cxnLst/>
              <a:rect l="l" t="t" r="r" b="b"/>
              <a:pathLst>
                <a:path w="15257" h="21410" extrusionOk="0">
                  <a:moveTo>
                    <a:pt x="316" y="0"/>
                  </a:moveTo>
                  <a:cubicBezTo>
                    <a:pt x="144" y="0"/>
                    <a:pt x="25" y="132"/>
                    <a:pt x="25" y="371"/>
                  </a:cubicBezTo>
                  <a:lnTo>
                    <a:pt x="1" y="12248"/>
                  </a:lnTo>
                  <a:cubicBezTo>
                    <a:pt x="1" y="12590"/>
                    <a:pt x="221" y="12982"/>
                    <a:pt x="515" y="13154"/>
                  </a:cubicBezTo>
                  <a:lnTo>
                    <a:pt x="14693" y="21333"/>
                  </a:lnTo>
                  <a:cubicBezTo>
                    <a:pt x="14782" y="21385"/>
                    <a:pt x="14867" y="21410"/>
                    <a:pt x="14942" y="21410"/>
                  </a:cubicBezTo>
                  <a:cubicBezTo>
                    <a:pt x="15113" y="21410"/>
                    <a:pt x="15232" y="21278"/>
                    <a:pt x="15232" y="21039"/>
                  </a:cubicBezTo>
                  <a:lnTo>
                    <a:pt x="15257" y="9162"/>
                  </a:lnTo>
                  <a:cubicBezTo>
                    <a:pt x="15257" y="8844"/>
                    <a:pt x="15036" y="8427"/>
                    <a:pt x="14742" y="8256"/>
                  </a:cubicBezTo>
                  <a:lnTo>
                    <a:pt x="564" y="77"/>
                  </a:lnTo>
                  <a:cubicBezTo>
                    <a:pt x="475" y="25"/>
                    <a:pt x="390" y="0"/>
                    <a:pt x="316" y="0"/>
                  </a:cubicBez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34"/>
            <p:cNvSpPr/>
            <p:nvPr/>
          </p:nvSpPr>
          <p:spPr>
            <a:xfrm>
              <a:off x="2636100" y="2011125"/>
              <a:ext cx="355100" cy="472025"/>
            </a:xfrm>
            <a:custGeom>
              <a:avLst/>
              <a:gdLst/>
              <a:ahLst/>
              <a:cxnLst/>
              <a:rect l="l" t="t" r="r" b="b"/>
              <a:pathLst>
                <a:path w="14204" h="18881" extrusionOk="0">
                  <a:moveTo>
                    <a:pt x="25" y="0"/>
                  </a:moveTo>
                  <a:lnTo>
                    <a:pt x="0" y="10677"/>
                  </a:lnTo>
                  <a:lnTo>
                    <a:pt x="14154" y="18880"/>
                  </a:lnTo>
                  <a:lnTo>
                    <a:pt x="14203" y="8179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34"/>
            <p:cNvSpPr/>
            <p:nvPr/>
          </p:nvSpPr>
          <p:spPr>
            <a:xfrm>
              <a:off x="2989950" y="2520450"/>
              <a:ext cx="5525" cy="22675"/>
            </a:xfrm>
            <a:custGeom>
              <a:avLst/>
              <a:gdLst/>
              <a:ahLst/>
              <a:cxnLst/>
              <a:rect l="l" t="t" r="r" b="b"/>
              <a:pathLst>
                <a:path w="221" h="907" extrusionOk="0">
                  <a:moveTo>
                    <a:pt x="221" y="1"/>
                  </a:moveTo>
                  <a:cubicBezTo>
                    <a:pt x="221" y="99"/>
                    <a:pt x="147" y="221"/>
                    <a:pt x="0" y="295"/>
                  </a:cubicBezTo>
                  <a:lnTo>
                    <a:pt x="0" y="907"/>
                  </a:lnTo>
                  <a:cubicBezTo>
                    <a:pt x="147" y="834"/>
                    <a:pt x="221" y="711"/>
                    <a:pt x="221" y="613"/>
                  </a:cubicBezTo>
                  <a:lnTo>
                    <a:pt x="221" y="1"/>
                  </a:lnTo>
                  <a:close/>
                </a:path>
              </a:pathLst>
            </a:custGeom>
            <a:solidFill>
              <a:srgbClr val="879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34"/>
            <p:cNvSpPr/>
            <p:nvPr/>
          </p:nvSpPr>
          <p:spPr>
            <a:xfrm>
              <a:off x="2710175" y="2675350"/>
              <a:ext cx="25725" cy="17925"/>
            </a:xfrm>
            <a:custGeom>
              <a:avLst/>
              <a:gdLst/>
              <a:ahLst/>
              <a:cxnLst/>
              <a:rect l="l" t="t" r="r" b="b"/>
              <a:pathLst>
                <a:path w="1029" h="717" extrusionOk="0">
                  <a:moveTo>
                    <a:pt x="0" y="0"/>
                  </a:moveTo>
                  <a:lnTo>
                    <a:pt x="0" y="588"/>
                  </a:lnTo>
                  <a:cubicBezTo>
                    <a:pt x="135" y="674"/>
                    <a:pt x="325" y="717"/>
                    <a:pt x="515" y="717"/>
                  </a:cubicBezTo>
                  <a:cubicBezTo>
                    <a:pt x="704" y="717"/>
                    <a:pt x="894" y="674"/>
                    <a:pt x="1029" y="588"/>
                  </a:cubicBezTo>
                  <a:lnTo>
                    <a:pt x="1029" y="0"/>
                  </a:lnTo>
                  <a:cubicBezTo>
                    <a:pt x="894" y="86"/>
                    <a:pt x="704" y="129"/>
                    <a:pt x="515" y="129"/>
                  </a:cubicBezTo>
                  <a:cubicBezTo>
                    <a:pt x="325" y="129"/>
                    <a:pt x="135" y="86"/>
                    <a:pt x="0" y="0"/>
                  </a:cubicBezTo>
                  <a:close/>
                </a:path>
              </a:pathLst>
            </a:custGeom>
            <a:solidFill>
              <a:srgbClr val="879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34"/>
            <p:cNvSpPr/>
            <p:nvPr/>
          </p:nvSpPr>
          <p:spPr>
            <a:xfrm>
              <a:off x="2350200" y="2462925"/>
              <a:ext cx="5525" cy="22675"/>
            </a:xfrm>
            <a:custGeom>
              <a:avLst/>
              <a:gdLst/>
              <a:ahLst/>
              <a:cxnLst/>
              <a:rect l="l" t="t" r="r" b="b"/>
              <a:pathLst>
                <a:path w="221" h="907" extrusionOk="0">
                  <a:moveTo>
                    <a:pt x="0" y="0"/>
                  </a:moveTo>
                  <a:lnTo>
                    <a:pt x="0" y="612"/>
                  </a:lnTo>
                  <a:cubicBezTo>
                    <a:pt x="0" y="710"/>
                    <a:pt x="74" y="833"/>
                    <a:pt x="221" y="906"/>
                  </a:cubicBezTo>
                  <a:lnTo>
                    <a:pt x="221" y="294"/>
                  </a:lnTo>
                  <a:cubicBezTo>
                    <a:pt x="74" y="220"/>
                    <a:pt x="0" y="98"/>
                    <a:pt x="0" y="0"/>
                  </a:cubicBezTo>
                  <a:close/>
                </a:path>
              </a:pathLst>
            </a:custGeom>
            <a:solidFill>
              <a:srgbClr val="879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34"/>
            <p:cNvSpPr/>
            <p:nvPr/>
          </p:nvSpPr>
          <p:spPr>
            <a:xfrm>
              <a:off x="2735875" y="2527800"/>
              <a:ext cx="254100" cy="162275"/>
            </a:xfrm>
            <a:custGeom>
              <a:avLst/>
              <a:gdLst/>
              <a:ahLst/>
              <a:cxnLst/>
              <a:rect l="l" t="t" r="r" b="b"/>
              <a:pathLst>
                <a:path w="10164" h="6491" extrusionOk="0">
                  <a:moveTo>
                    <a:pt x="10163" y="1"/>
                  </a:moveTo>
                  <a:lnTo>
                    <a:pt x="1" y="5902"/>
                  </a:lnTo>
                  <a:lnTo>
                    <a:pt x="1" y="6490"/>
                  </a:lnTo>
                  <a:lnTo>
                    <a:pt x="10163" y="613"/>
                  </a:lnTo>
                  <a:lnTo>
                    <a:pt x="10163" y="1"/>
                  </a:lnTo>
                  <a:close/>
                </a:path>
              </a:pathLst>
            </a:custGeom>
            <a:solidFill>
              <a:srgbClr val="879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34"/>
            <p:cNvSpPr/>
            <p:nvPr/>
          </p:nvSpPr>
          <p:spPr>
            <a:xfrm>
              <a:off x="2355700" y="2470250"/>
              <a:ext cx="354500" cy="219825"/>
            </a:xfrm>
            <a:custGeom>
              <a:avLst/>
              <a:gdLst/>
              <a:ahLst/>
              <a:cxnLst/>
              <a:rect l="l" t="t" r="r" b="b"/>
              <a:pathLst>
                <a:path w="14180" h="8793" extrusionOk="0">
                  <a:moveTo>
                    <a:pt x="1" y="1"/>
                  </a:moveTo>
                  <a:lnTo>
                    <a:pt x="1" y="613"/>
                  </a:lnTo>
                  <a:lnTo>
                    <a:pt x="14179" y="8792"/>
                  </a:lnTo>
                  <a:lnTo>
                    <a:pt x="14179" y="820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879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34"/>
            <p:cNvSpPr/>
            <p:nvPr/>
          </p:nvSpPr>
          <p:spPr>
            <a:xfrm>
              <a:off x="2348375" y="2304825"/>
              <a:ext cx="648950" cy="373750"/>
            </a:xfrm>
            <a:custGeom>
              <a:avLst/>
              <a:gdLst/>
              <a:ahLst/>
              <a:cxnLst/>
              <a:rect l="l" t="t" r="r" b="b"/>
              <a:pathLst>
                <a:path w="25958" h="14950" extrusionOk="0">
                  <a:moveTo>
                    <a:pt x="10958" y="0"/>
                  </a:moveTo>
                  <a:cubicBezTo>
                    <a:pt x="10769" y="0"/>
                    <a:pt x="10579" y="43"/>
                    <a:pt x="10432" y="129"/>
                  </a:cubicBezTo>
                  <a:lnTo>
                    <a:pt x="269" y="6030"/>
                  </a:lnTo>
                  <a:cubicBezTo>
                    <a:pt x="0" y="6177"/>
                    <a:pt x="0" y="6471"/>
                    <a:pt x="294" y="6618"/>
                  </a:cubicBezTo>
                  <a:lnTo>
                    <a:pt x="14472" y="14821"/>
                  </a:lnTo>
                  <a:cubicBezTo>
                    <a:pt x="14607" y="14907"/>
                    <a:pt x="14797" y="14950"/>
                    <a:pt x="14987" y="14950"/>
                  </a:cubicBezTo>
                  <a:cubicBezTo>
                    <a:pt x="15176" y="14950"/>
                    <a:pt x="15366" y="14907"/>
                    <a:pt x="15501" y="14821"/>
                  </a:cubicBezTo>
                  <a:lnTo>
                    <a:pt x="25663" y="8920"/>
                  </a:lnTo>
                  <a:cubicBezTo>
                    <a:pt x="25957" y="8748"/>
                    <a:pt x="25957" y="8479"/>
                    <a:pt x="25663" y="8308"/>
                  </a:cubicBezTo>
                  <a:lnTo>
                    <a:pt x="11485" y="129"/>
                  </a:lnTo>
                  <a:cubicBezTo>
                    <a:pt x="11338" y="43"/>
                    <a:pt x="11148" y="0"/>
                    <a:pt x="10958" y="0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34"/>
            <p:cNvSpPr/>
            <p:nvPr/>
          </p:nvSpPr>
          <p:spPr>
            <a:xfrm>
              <a:off x="2487950" y="2473925"/>
              <a:ext cx="218575" cy="125075"/>
            </a:xfrm>
            <a:custGeom>
              <a:avLst/>
              <a:gdLst/>
              <a:ahLst/>
              <a:cxnLst/>
              <a:rect l="l" t="t" r="r" b="b"/>
              <a:pathLst>
                <a:path w="8743" h="5003" extrusionOk="0">
                  <a:moveTo>
                    <a:pt x="3098" y="1"/>
                  </a:moveTo>
                  <a:cubicBezTo>
                    <a:pt x="3006" y="1"/>
                    <a:pt x="2914" y="25"/>
                    <a:pt x="2841" y="74"/>
                  </a:cubicBezTo>
                  <a:lnTo>
                    <a:pt x="147" y="1617"/>
                  </a:lnTo>
                  <a:cubicBezTo>
                    <a:pt x="0" y="1715"/>
                    <a:pt x="0" y="1837"/>
                    <a:pt x="147" y="1935"/>
                  </a:cubicBezTo>
                  <a:lnTo>
                    <a:pt x="5363" y="4947"/>
                  </a:lnTo>
                  <a:cubicBezTo>
                    <a:pt x="5437" y="4984"/>
                    <a:pt x="5535" y="5003"/>
                    <a:pt x="5629" y="5003"/>
                  </a:cubicBezTo>
                  <a:cubicBezTo>
                    <a:pt x="5724" y="5003"/>
                    <a:pt x="5816" y="4984"/>
                    <a:pt x="5877" y="4947"/>
                  </a:cubicBezTo>
                  <a:lnTo>
                    <a:pt x="8596" y="3380"/>
                  </a:lnTo>
                  <a:cubicBezTo>
                    <a:pt x="8742" y="3307"/>
                    <a:pt x="8742" y="3160"/>
                    <a:pt x="8596" y="3086"/>
                  </a:cubicBezTo>
                  <a:lnTo>
                    <a:pt x="3355" y="74"/>
                  </a:lnTo>
                  <a:cubicBezTo>
                    <a:pt x="3282" y="25"/>
                    <a:pt x="3190" y="1"/>
                    <a:pt x="3098" y="1"/>
                  </a:cubicBez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34"/>
            <p:cNvSpPr/>
            <p:nvPr/>
          </p:nvSpPr>
          <p:spPr>
            <a:xfrm>
              <a:off x="2615900" y="2331300"/>
              <a:ext cx="23900" cy="17775"/>
            </a:xfrm>
            <a:custGeom>
              <a:avLst/>
              <a:gdLst/>
              <a:ahLst/>
              <a:cxnLst/>
              <a:rect l="l" t="t" r="r" b="b"/>
              <a:pathLst>
                <a:path w="956" h="711" extrusionOk="0">
                  <a:moveTo>
                    <a:pt x="955" y="0"/>
                  </a:moveTo>
                  <a:lnTo>
                    <a:pt x="0" y="539"/>
                  </a:lnTo>
                  <a:lnTo>
                    <a:pt x="0" y="710"/>
                  </a:lnTo>
                  <a:lnTo>
                    <a:pt x="955" y="147"/>
                  </a:lnTo>
                  <a:lnTo>
                    <a:pt x="955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34"/>
            <p:cNvSpPr/>
            <p:nvPr/>
          </p:nvSpPr>
          <p:spPr>
            <a:xfrm>
              <a:off x="2592025" y="2331300"/>
              <a:ext cx="23900" cy="17775"/>
            </a:xfrm>
            <a:custGeom>
              <a:avLst/>
              <a:gdLst/>
              <a:ahLst/>
              <a:cxnLst/>
              <a:rect l="l" t="t" r="r" b="b"/>
              <a:pathLst>
                <a:path w="956" h="711" extrusionOk="0">
                  <a:moveTo>
                    <a:pt x="0" y="0"/>
                  </a:moveTo>
                  <a:lnTo>
                    <a:pt x="0" y="172"/>
                  </a:lnTo>
                  <a:lnTo>
                    <a:pt x="955" y="710"/>
                  </a:lnTo>
                  <a:lnTo>
                    <a:pt x="955" y="5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34"/>
            <p:cNvSpPr/>
            <p:nvPr/>
          </p:nvSpPr>
          <p:spPr>
            <a:xfrm>
              <a:off x="2592025" y="2317825"/>
              <a:ext cx="47775" cy="26950"/>
            </a:xfrm>
            <a:custGeom>
              <a:avLst/>
              <a:gdLst/>
              <a:ahLst/>
              <a:cxnLst/>
              <a:rect l="l" t="t" r="r" b="b"/>
              <a:pathLst>
                <a:path w="1911" h="1078" extrusionOk="0">
                  <a:moveTo>
                    <a:pt x="955" y="0"/>
                  </a:moveTo>
                  <a:lnTo>
                    <a:pt x="0" y="539"/>
                  </a:lnTo>
                  <a:lnTo>
                    <a:pt x="955" y="1078"/>
                  </a:lnTo>
                  <a:lnTo>
                    <a:pt x="1910" y="539"/>
                  </a:lnTo>
                  <a:lnTo>
                    <a:pt x="9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34"/>
            <p:cNvSpPr/>
            <p:nvPr/>
          </p:nvSpPr>
          <p:spPr>
            <a:xfrm>
              <a:off x="2645900" y="2348425"/>
              <a:ext cx="23900" cy="17775"/>
            </a:xfrm>
            <a:custGeom>
              <a:avLst/>
              <a:gdLst/>
              <a:ahLst/>
              <a:cxnLst/>
              <a:rect l="l" t="t" r="r" b="b"/>
              <a:pathLst>
                <a:path w="956" h="711" extrusionOk="0">
                  <a:moveTo>
                    <a:pt x="955" y="1"/>
                  </a:moveTo>
                  <a:lnTo>
                    <a:pt x="0" y="564"/>
                  </a:lnTo>
                  <a:lnTo>
                    <a:pt x="0" y="711"/>
                  </a:lnTo>
                  <a:lnTo>
                    <a:pt x="955" y="148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34"/>
            <p:cNvSpPr/>
            <p:nvPr/>
          </p:nvSpPr>
          <p:spPr>
            <a:xfrm>
              <a:off x="2622025" y="2349050"/>
              <a:ext cx="23900" cy="17150"/>
            </a:xfrm>
            <a:custGeom>
              <a:avLst/>
              <a:gdLst/>
              <a:ahLst/>
              <a:cxnLst/>
              <a:rect l="l" t="t" r="r" b="b"/>
              <a:pathLst>
                <a:path w="956" h="686" extrusionOk="0">
                  <a:moveTo>
                    <a:pt x="25" y="0"/>
                  </a:moveTo>
                  <a:lnTo>
                    <a:pt x="0" y="147"/>
                  </a:lnTo>
                  <a:lnTo>
                    <a:pt x="955" y="686"/>
                  </a:lnTo>
                  <a:lnTo>
                    <a:pt x="955" y="539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34"/>
            <p:cNvSpPr/>
            <p:nvPr/>
          </p:nvSpPr>
          <p:spPr>
            <a:xfrm>
              <a:off x="2622625" y="2334975"/>
              <a:ext cx="47175" cy="27575"/>
            </a:xfrm>
            <a:custGeom>
              <a:avLst/>
              <a:gdLst/>
              <a:ahLst/>
              <a:cxnLst/>
              <a:rect l="l" t="t" r="r" b="b"/>
              <a:pathLst>
                <a:path w="1887" h="1103" extrusionOk="0">
                  <a:moveTo>
                    <a:pt x="931" y="0"/>
                  </a:moveTo>
                  <a:lnTo>
                    <a:pt x="1" y="563"/>
                  </a:lnTo>
                  <a:lnTo>
                    <a:pt x="931" y="1102"/>
                  </a:lnTo>
                  <a:lnTo>
                    <a:pt x="1886" y="539"/>
                  </a:lnTo>
                  <a:lnTo>
                    <a:pt x="93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34"/>
            <p:cNvSpPr/>
            <p:nvPr/>
          </p:nvSpPr>
          <p:spPr>
            <a:xfrm>
              <a:off x="2675900" y="2366175"/>
              <a:ext cx="23900" cy="17175"/>
            </a:xfrm>
            <a:custGeom>
              <a:avLst/>
              <a:gdLst/>
              <a:ahLst/>
              <a:cxnLst/>
              <a:rect l="l" t="t" r="r" b="b"/>
              <a:pathLst>
                <a:path w="956" h="687" extrusionOk="0">
                  <a:moveTo>
                    <a:pt x="955" y="1"/>
                  </a:moveTo>
                  <a:lnTo>
                    <a:pt x="0" y="540"/>
                  </a:lnTo>
                  <a:lnTo>
                    <a:pt x="0" y="687"/>
                  </a:lnTo>
                  <a:lnTo>
                    <a:pt x="955" y="148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34"/>
            <p:cNvSpPr/>
            <p:nvPr/>
          </p:nvSpPr>
          <p:spPr>
            <a:xfrm>
              <a:off x="2652625" y="2366175"/>
              <a:ext cx="23300" cy="17175"/>
            </a:xfrm>
            <a:custGeom>
              <a:avLst/>
              <a:gdLst/>
              <a:ahLst/>
              <a:cxnLst/>
              <a:rect l="l" t="t" r="r" b="b"/>
              <a:pathLst>
                <a:path w="932" h="687" extrusionOk="0">
                  <a:moveTo>
                    <a:pt x="1" y="1"/>
                  </a:moveTo>
                  <a:lnTo>
                    <a:pt x="1" y="148"/>
                  </a:lnTo>
                  <a:lnTo>
                    <a:pt x="931" y="687"/>
                  </a:lnTo>
                  <a:lnTo>
                    <a:pt x="931" y="54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34"/>
            <p:cNvSpPr/>
            <p:nvPr/>
          </p:nvSpPr>
          <p:spPr>
            <a:xfrm>
              <a:off x="2652625" y="2352100"/>
              <a:ext cx="47175" cy="27575"/>
            </a:xfrm>
            <a:custGeom>
              <a:avLst/>
              <a:gdLst/>
              <a:ahLst/>
              <a:cxnLst/>
              <a:rect l="l" t="t" r="r" b="b"/>
              <a:pathLst>
                <a:path w="1887" h="1103" extrusionOk="0">
                  <a:moveTo>
                    <a:pt x="956" y="1"/>
                  </a:moveTo>
                  <a:lnTo>
                    <a:pt x="1" y="564"/>
                  </a:lnTo>
                  <a:lnTo>
                    <a:pt x="931" y="1103"/>
                  </a:lnTo>
                  <a:lnTo>
                    <a:pt x="1886" y="564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34"/>
            <p:cNvSpPr/>
            <p:nvPr/>
          </p:nvSpPr>
          <p:spPr>
            <a:xfrm>
              <a:off x="2705875" y="2383325"/>
              <a:ext cx="23900" cy="17775"/>
            </a:xfrm>
            <a:custGeom>
              <a:avLst/>
              <a:gdLst/>
              <a:ahLst/>
              <a:cxnLst/>
              <a:rect l="l" t="t" r="r" b="b"/>
              <a:pathLst>
                <a:path w="956" h="711" extrusionOk="0">
                  <a:moveTo>
                    <a:pt x="956" y="1"/>
                  </a:moveTo>
                  <a:lnTo>
                    <a:pt x="1" y="564"/>
                  </a:lnTo>
                  <a:lnTo>
                    <a:pt x="1" y="711"/>
                  </a:lnTo>
                  <a:lnTo>
                    <a:pt x="956" y="148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34"/>
            <p:cNvSpPr/>
            <p:nvPr/>
          </p:nvSpPr>
          <p:spPr>
            <a:xfrm>
              <a:off x="2682625" y="2383325"/>
              <a:ext cx="23275" cy="17775"/>
            </a:xfrm>
            <a:custGeom>
              <a:avLst/>
              <a:gdLst/>
              <a:ahLst/>
              <a:cxnLst/>
              <a:rect l="l" t="t" r="r" b="b"/>
              <a:pathLst>
                <a:path w="931" h="711" extrusionOk="0">
                  <a:moveTo>
                    <a:pt x="0" y="1"/>
                  </a:moveTo>
                  <a:lnTo>
                    <a:pt x="0" y="172"/>
                  </a:lnTo>
                  <a:lnTo>
                    <a:pt x="931" y="711"/>
                  </a:lnTo>
                  <a:lnTo>
                    <a:pt x="931" y="56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34"/>
            <p:cNvSpPr/>
            <p:nvPr/>
          </p:nvSpPr>
          <p:spPr>
            <a:xfrm>
              <a:off x="2682625" y="2369850"/>
              <a:ext cx="47150" cy="27575"/>
            </a:xfrm>
            <a:custGeom>
              <a:avLst/>
              <a:gdLst/>
              <a:ahLst/>
              <a:cxnLst/>
              <a:rect l="l" t="t" r="r" b="b"/>
              <a:pathLst>
                <a:path w="1886" h="1103" extrusionOk="0">
                  <a:moveTo>
                    <a:pt x="955" y="1"/>
                  </a:moveTo>
                  <a:lnTo>
                    <a:pt x="0" y="540"/>
                  </a:lnTo>
                  <a:lnTo>
                    <a:pt x="931" y="1103"/>
                  </a:lnTo>
                  <a:lnTo>
                    <a:pt x="1886" y="540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34"/>
            <p:cNvSpPr/>
            <p:nvPr/>
          </p:nvSpPr>
          <p:spPr>
            <a:xfrm>
              <a:off x="2735875" y="2400475"/>
              <a:ext cx="23900" cy="17775"/>
            </a:xfrm>
            <a:custGeom>
              <a:avLst/>
              <a:gdLst/>
              <a:ahLst/>
              <a:cxnLst/>
              <a:rect l="l" t="t" r="r" b="b"/>
              <a:pathLst>
                <a:path w="956" h="711" extrusionOk="0">
                  <a:moveTo>
                    <a:pt x="956" y="0"/>
                  </a:moveTo>
                  <a:lnTo>
                    <a:pt x="1" y="564"/>
                  </a:lnTo>
                  <a:lnTo>
                    <a:pt x="1" y="710"/>
                  </a:lnTo>
                  <a:lnTo>
                    <a:pt x="956" y="172"/>
                  </a:lnTo>
                  <a:lnTo>
                    <a:pt x="956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34"/>
            <p:cNvSpPr/>
            <p:nvPr/>
          </p:nvSpPr>
          <p:spPr>
            <a:xfrm>
              <a:off x="2712625" y="2401075"/>
              <a:ext cx="23275" cy="17175"/>
            </a:xfrm>
            <a:custGeom>
              <a:avLst/>
              <a:gdLst/>
              <a:ahLst/>
              <a:cxnLst/>
              <a:rect l="l" t="t" r="r" b="b"/>
              <a:pathLst>
                <a:path w="931" h="687" extrusionOk="0">
                  <a:moveTo>
                    <a:pt x="0" y="1"/>
                  </a:moveTo>
                  <a:lnTo>
                    <a:pt x="0" y="148"/>
                  </a:lnTo>
                  <a:lnTo>
                    <a:pt x="931" y="686"/>
                  </a:lnTo>
                  <a:lnTo>
                    <a:pt x="931" y="54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34"/>
            <p:cNvSpPr/>
            <p:nvPr/>
          </p:nvSpPr>
          <p:spPr>
            <a:xfrm>
              <a:off x="2712625" y="2387000"/>
              <a:ext cx="47150" cy="27575"/>
            </a:xfrm>
            <a:custGeom>
              <a:avLst/>
              <a:gdLst/>
              <a:ahLst/>
              <a:cxnLst/>
              <a:rect l="l" t="t" r="r" b="b"/>
              <a:pathLst>
                <a:path w="1886" h="1103" extrusionOk="0">
                  <a:moveTo>
                    <a:pt x="955" y="1"/>
                  </a:moveTo>
                  <a:lnTo>
                    <a:pt x="0" y="564"/>
                  </a:lnTo>
                  <a:lnTo>
                    <a:pt x="931" y="1103"/>
                  </a:lnTo>
                  <a:lnTo>
                    <a:pt x="1886" y="539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34"/>
            <p:cNvSpPr/>
            <p:nvPr/>
          </p:nvSpPr>
          <p:spPr>
            <a:xfrm>
              <a:off x="2765875" y="2418225"/>
              <a:ext cx="23900" cy="17775"/>
            </a:xfrm>
            <a:custGeom>
              <a:avLst/>
              <a:gdLst/>
              <a:ahLst/>
              <a:cxnLst/>
              <a:rect l="l" t="t" r="r" b="b"/>
              <a:pathLst>
                <a:path w="956" h="711" extrusionOk="0">
                  <a:moveTo>
                    <a:pt x="956" y="0"/>
                  </a:moveTo>
                  <a:lnTo>
                    <a:pt x="25" y="539"/>
                  </a:lnTo>
                  <a:lnTo>
                    <a:pt x="1" y="711"/>
                  </a:lnTo>
                  <a:lnTo>
                    <a:pt x="956" y="147"/>
                  </a:lnTo>
                  <a:lnTo>
                    <a:pt x="956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34"/>
            <p:cNvSpPr/>
            <p:nvPr/>
          </p:nvSpPr>
          <p:spPr>
            <a:xfrm>
              <a:off x="2742625" y="2418225"/>
              <a:ext cx="23900" cy="17775"/>
            </a:xfrm>
            <a:custGeom>
              <a:avLst/>
              <a:gdLst/>
              <a:ahLst/>
              <a:cxnLst/>
              <a:rect l="l" t="t" r="r" b="b"/>
              <a:pathLst>
                <a:path w="956" h="711" extrusionOk="0">
                  <a:moveTo>
                    <a:pt x="0" y="0"/>
                  </a:moveTo>
                  <a:lnTo>
                    <a:pt x="0" y="147"/>
                  </a:lnTo>
                  <a:lnTo>
                    <a:pt x="931" y="711"/>
                  </a:lnTo>
                  <a:lnTo>
                    <a:pt x="955" y="5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34"/>
            <p:cNvSpPr/>
            <p:nvPr/>
          </p:nvSpPr>
          <p:spPr>
            <a:xfrm>
              <a:off x="2742625" y="2404750"/>
              <a:ext cx="47150" cy="26975"/>
            </a:xfrm>
            <a:custGeom>
              <a:avLst/>
              <a:gdLst/>
              <a:ahLst/>
              <a:cxnLst/>
              <a:rect l="l" t="t" r="r" b="b"/>
              <a:pathLst>
                <a:path w="1886" h="1079" extrusionOk="0">
                  <a:moveTo>
                    <a:pt x="955" y="1"/>
                  </a:moveTo>
                  <a:lnTo>
                    <a:pt x="0" y="539"/>
                  </a:lnTo>
                  <a:lnTo>
                    <a:pt x="955" y="1078"/>
                  </a:lnTo>
                  <a:lnTo>
                    <a:pt x="1886" y="539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34"/>
            <p:cNvSpPr/>
            <p:nvPr/>
          </p:nvSpPr>
          <p:spPr>
            <a:xfrm>
              <a:off x="2796500" y="2435375"/>
              <a:ext cx="23900" cy="17775"/>
            </a:xfrm>
            <a:custGeom>
              <a:avLst/>
              <a:gdLst/>
              <a:ahLst/>
              <a:cxnLst/>
              <a:rect l="l" t="t" r="r" b="b"/>
              <a:pathLst>
                <a:path w="956" h="711" extrusionOk="0">
                  <a:moveTo>
                    <a:pt x="955" y="0"/>
                  </a:moveTo>
                  <a:lnTo>
                    <a:pt x="0" y="563"/>
                  </a:lnTo>
                  <a:lnTo>
                    <a:pt x="0" y="710"/>
                  </a:lnTo>
                  <a:lnTo>
                    <a:pt x="955" y="147"/>
                  </a:lnTo>
                  <a:lnTo>
                    <a:pt x="955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34"/>
            <p:cNvSpPr/>
            <p:nvPr/>
          </p:nvSpPr>
          <p:spPr>
            <a:xfrm>
              <a:off x="2772625" y="2435975"/>
              <a:ext cx="23900" cy="17175"/>
            </a:xfrm>
            <a:custGeom>
              <a:avLst/>
              <a:gdLst/>
              <a:ahLst/>
              <a:cxnLst/>
              <a:rect l="l" t="t" r="r" b="b"/>
              <a:pathLst>
                <a:path w="956" h="687" extrusionOk="0">
                  <a:moveTo>
                    <a:pt x="0" y="1"/>
                  </a:moveTo>
                  <a:lnTo>
                    <a:pt x="0" y="148"/>
                  </a:lnTo>
                  <a:lnTo>
                    <a:pt x="955" y="686"/>
                  </a:lnTo>
                  <a:lnTo>
                    <a:pt x="955" y="53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34"/>
            <p:cNvSpPr/>
            <p:nvPr/>
          </p:nvSpPr>
          <p:spPr>
            <a:xfrm>
              <a:off x="2772625" y="2421900"/>
              <a:ext cx="47775" cy="27575"/>
            </a:xfrm>
            <a:custGeom>
              <a:avLst/>
              <a:gdLst/>
              <a:ahLst/>
              <a:cxnLst/>
              <a:rect l="l" t="t" r="r" b="b"/>
              <a:pathLst>
                <a:path w="1911" h="1103" extrusionOk="0">
                  <a:moveTo>
                    <a:pt x="955" y="0"/>
                  </a:moveTo>
                  <a:lnTo>
                    <a:pt x="0" y="564"/>
                  </a:lnTo>
                  <a:lnTo>
                    <a:pt x="955" y="1102"/>
                  </a:lnTo>
                  <a:lnTo>
                    <a:pt x="1910" y="539"/>
                  </a:lnTo>
                  <a:lnTo>
                    <a:pt x="9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34"/>
            <p:cNvSpPr/>
            <p:nvPr/>
          </p:nvSpPr>
          <p:spPr>
            <a:xfrm>
              <a:off x="2826500" y="2452500"/>
              <a:ext cx="23900" cy="17775"/>
            </a:xfrm>
            <a:custGeom>
              <a:avLst/>
              <a:gdLst/>
              <a:ahLst/>
              <a:cxnLst/>
              <a:rect l="l" t="t" r="r" b="b"/>
              <a:pathLst>
                <a:path w="956" h="711" extrusionOk="0">
                  <a:moveTo>
                    <a:pt x="955" y="1"/>
                  </a:moveTo>
                  <a:lnTo>
                    <a:pt x="0" y="564"/>
                  </a:lnTo>
                  <a:lnTo>
                    <a:pt x="0" y="711"/>
                  </a:lnTo>
                  <a:lnTo>
                    <a:pt x="955" y="172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34"/>
            <p:cNvSpPr/>
            <p:nvPr/>
          </p:nvSpPr>
          <p:spPr>
            <a:xfrm>
              <a:off x="2802625" y="2453125"/>
              <a:ext cx="23900" cy="17150"/>
            </a:xfrm>
            <a:custGeom>
              <a:avLst/>
              <a:gdLst/>
              <a:ahLst/>
              <a:cxnLst/>
              <a:rect l="l" t="t" r="r" b="b"/>
              <a:pathLst>
                <a:path w="956" h="686" extrusionOk="0">
                  <a:moveTo>
                    <a:pt x="0" y="0"/>
                  </a:moveTo>
                  <a:lnTo>
                    <a:pt x="0" y="147"/>
                  </a:lnTo>
                  <a:lnTo>
                    <a:pt x="955" y="686"/>
                  </a:lnTo>
                  <a:lnTo>
                    <a:pt x="955" y="5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34"/>
            <p:cNvSpPr/>
            <p:nvPr/>
          </p:nvSpPr>
          <p:spPr>
            <a:xfrm>
              <a:off x="2802625" y="2439050"/>
              <a:ext cx="47775" cy="27550"/>
            </a:xfrm>
            <a:custGeom>
              <a:avLst/>
              <a:gdLst/>
              <a:ahLst/>
              <a:cxnLst/>
              <a:rect l="l" t="t" r="r" b="b"/>
              <a:pathLst>
                <a:path w="1911" h="1102" extrusionOk="0">
                  <a:moveTo>
                    <a:pt x="955" y="0"/>
                  </a:moveTo>
                  <a:lnTo>
                    <a:pt x="0" y="563"/>
                  </a:lnTo>
                  <a:lnTo>
                    <a:pt x="955" y="1102"/>
                  </a:lnTo>
                  <a:lnTo>
                    <a:pt x="1910" y="539"/>
                  </a:lnTo>
                  <a:lnTo>
                    <a:pt x="9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34"/>
            <p:cNvSpPr/>
            <p:nvPr/>
          </p:nvSpPr>
          <p:spPr>
            <a:xfrm>
              <a:off x="2856500" y="2470250"/>
              <a:ext cx="23900" cy="17800"/>
            </a:xfrm>
            <a:custGeom>
              <a:avLst/>
              <a:gdLst/>
              <a:ahLst/>
              <a:cxnLst/>
              <a:rect l="l" t="t" r="r" b="b"/>
              <a:pathLst>
                <a:path w="956" h="712" extrusionOk="0">
                  <a:moveTo>
                    <a:pt x="955" y="1"/>
                  </a:moveTo>
                  <a:lnTo>
                    <a:pt x="0" y="564"/>
                  </a:lnTo>
                  <a:lnTo>
                    <a:pt x="0" y="711"/>
                  </a:lnTo>
                  <a:lnTo>
                    <a:pt x="955" y="148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34"/>
            <p:cNvSpPr/>
            <p:nvPr/>
          </p:nvSpPr>
          <p:spPr>
            <a:xfrm>
              <a:off x="2832600" y="2470250"/>
              <a:ext cx="23900" cy="17800"/>
            </a:xfrm>
            <a:custGeom>
              <a:avLst/>
              <a:gdLst/>
              <a:ahLst/>
              <a:cxnLst/>
              <a:rect l="l" t="t" r="r" b="b"/>
              <a:pathLst>
                <a:path w="956" h="712" extrusionOk="0">
                  <a:moveTo>
                    <a:pt x="1" y="1"/>
                  </a:moveTo>
                  <a:lnTo>
                    <a:pt x="1" y="148"/>
                  </a:lnTo>
                  <a:lnTo>
                    <a:pt x="956" y="711"/>
                  </a:lnTo>
                  <a:lnTo>
                    <a:pt x="956" y="5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34"/>
            <p:cNvSpPr/>
            <p:nvPr/>
          </p:nvSpPr>
          <p:spPr>
            <a:xfrm>
              <a:off x="2832600" y="2456800"/>
              <a:ext cx="47800" cy="27575"/>
            </a:xfrm>
            <a:custGeom>
              <a:avLst/>
              <a:gdLst/>
              <a:ahLst/>
              <a:cxnLst/>
              <a:rect l="l" t="t" r="r" b="b"/>
              <a:pathLst>
                <a:path w="1912" h="1103" extrusionOk="0">
                  <a:moveTo>
                    <a:pt x="956" y="0"/>
                  </a:moveTo>
                  <a:lnTo>
                    <a:pt x="1" y="539"/>
                  </a:lnTo>
                  <a:lnTo>
                    <a:pt x="956" y="1102"/>
                  </a:lnTo>
                  <a:lnTo>
                    <a:pt x="1911" y="539"/>
                  </a:lnTo>
                  <a:lnTo>
                    <a:pt x="9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34"/>
            <p:cNvSpPr/>
            <p:nvPr/>
          </p:nvSpPr>
          <p:spPr>
            <a:xfrm>
              <a:off x="2886475" y="2487400"/>
              <a:ext cx="23900" cy="17775"/>
            </a:xfrm>
            <a:custGeom>
              <a:avLst/>
              <a:gdLst/>
              <a:ahLst/>
              <a:cxnLst/>
              <a:rect l="l" t="t" r="r" b="b"/>
              <a:pathLst>
                <a:path w="956" h="711" extrusionOk="0">
                  <a:moveTo>
                    <a:pt x="956" y="1"/>
                  </a:moveTo>
                  <a:lnTo>
                    <a:pt x="1" y="564"/>
                  </a:lnTo>
                  <a:lnTo>
                    <a:pt x="1" y="711"/>
                  </a:lnTo>
                  <a:lnTo>
                    <a:pt x="956" y="148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34"/>
            <p:cNvSpPr/>
            <p:nvPr/>
          </p:nvSpPr>
          <p:spPr>
            <a:xfrm>
              <a:off x="2863225" y="2488025"/>
              <a:ext cx="23275" cy="17150"/>
            </a:xfrm>
            <a:custGeom>
              <a:avLst/>
              <a:gdLst/>
              <a:ahLst/>
              <a:cxnLst/>
              <a:rect l="l" t="t" r="r" b="b"/>
              <a:pathLst>
                <a:path w="931" h="686" extrusionOk="0">
                  <a:moveTo>
                    <a:pt x="0" y="0"/>
                  </a:moveTo>
                  <a:lnTo>
                    <a:pt x="0" y="147"/>
                  </a:lnTo>
                  <a:lnTo>
                    <a:pt x="931" y="686"/>
                  </a:lnTo>
                  <a:lnTo>
                    <a:pt x="931" y="5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34"/>
            <p:cNvSpPr/>
            <p:nvPr/>
          </p:nvSpPr>
          <p:spPr>
            <a:xfrm>
              <a:off x="2863225" y="2473925"/>
              <a:ext cx="47150" cy="27575"/>
            </a:xfrm>
            <a:custGeom>
              <a:avLst/>
              <a:gdLst/>
              <a:ahLst/>
              <a:cxnLst/>
              <a:rect l="l" t="t" r="r" b="b"/>
              <a:pathLst>
                <a:path w="1886" h="1103" extrusionOk="0">
                  <a:moveTo>
                    <a:pt x="955" y="1"/>
                  </a:moveTo>
                  <a:lnTo>
                    <a:pt x="0" y="564"/>
                  </a:lnTo>
                  <a:lnTo>
                    <a:pt x="931" y="1103"/>
                  </a:lnTo>
                  <a:lnTo>
                    <a:pt x="1886" y="540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34"/>
            <p:cNvSpPr/>
            <p:nvPr/>
          </p:nvSpPr>
          <p:spPr>
            <a:xfrm>
              <a:off x="2946475" y="2522300"/>
              <a:ext cx="23900" cy="17775"/>
            </a:xfrm>
            <a:custGeom>
              <a:avLst/>
              <a:gdLst/>
              <a:ahLst/>
              <a:cxnLst/>
              <a:rect l="l" t="t" r="r" b="b"/>
              <a:pathLst>
                <a:path w="956" h="711" extrusionOk="0">
                  <a:moveTo>
                    <a:pt x="956" y="0"/>
                  </a:moveTo>
                  <a:lnTo>
                    <a:pt x="1" y="564"/>
                  </a:lnTo>
                  <a:lnTo>
                    <a:pt x="1" y="711"/>
                  </a:lnTo>
                  <a:lnTo>
                    <a:pt x="956" y="147"/>
                  </a:lnTo>
                  <a:lnTo>
                    <a:pt x="956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34"/>
            <p:cNvSpPr/>
            <p:nvPr/>
          </p:nvSpPr>
          <p:spPr>
            <a:xfrm>
              <a:off x="2893225" y="2505150"/>
              <a:ext cx="53275" cy="34925"/>
            </a:xfrm>
            <a:custGeom>
              <a:avLst/>
              <a:gdLst/>
              <a:ahLst/>
              <a:cxnLst/>
              <a:rect l="l" t="t" r="r" b="b"/>
              <a:pathLst>
                <a:path w="2131" h="1397" extrusionOk="0">
                  <a:moveTo>
                    <a:pt x="0" y="1"/>
                  </a:moveTo>
                  <a:lnTo>
                    <a:pt x="0" y="148"/>
                  </a:lnTo>
                  <a:lnTo>
                    <a:pt x="2131" y="1397"/>
                  </a:lnTo>
                  <a:lnTo>
                    <a:pt x="2131" y="125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34"/>
            <p:cNvSpPr/>
            <p:nvPr/>
          </p:nvSpPr>
          <p:spPr>
            <a:xfrm>
              <a:off x="2893225" y="2491075"/>
              <a:ext cx="77150" cy="45325"/>
            </a:xfrm>
            <a:custGeom>
              <a:avLst/>
              <a:gdLst/>
              <a:ahLst/>
              <a:cxnLst/>
              <a:rect l="l" t="t" r="r" b="b"/>
              <a:pathLst>
                <a:path w="3086" h="1813" extrusionOk="0">
                  <a:moveTo>
                    <a:pt x="955" y="1"/>
                  </a:moveTo>
                  <a:lnTo>
                    <a:pt x="0" y="564"/>
                  </a:lnTo>
                  <a:lnTo>
                    <a:pt x="2131" y="1813"/>
                  </a:lnTo>
                  <a:lnTo>
                    <a:pt x="3086" y="1249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34"/>
            <p:cNvSpPr/>
            <p:nvPr/>
          </p:nvSpPr>
          <p:spPr>
            <a:xfrm>
              <a:off x="2615275" y="2366175"/>
              <a:ext cx="23900" cy="17800"/>
            </a:xfrm>
            <a:custGeom>
              <a:avLst/>
              <a:gdLst/>
              <a:ahLst/>
              <a:cxnLst/>
              <a:rect l="l" t="t" r="r" b="b"/>
              <a:pathLst>
                <a:path w="956" h="712" extrusionOk="0">
                  <a:moveTo>
                    <a:pt x="956" y="1"/>
                  </a:moveTo>
                  <a:lnTo>
                    <a:pt x="1" y="564"/>
                  </a:lnTo>
                  <a:lnTo>
                    <a:pt x="1" y="711"/>
                  </a:lnTo>
                  <a:lnTo>
                    <a:pt x="956" y="148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34"/>
            <p:cNvSpPr/>
            <p:nvPr/>
          </p:nvSpPr>
          <p:spPr>
            <a:xfrm>
              <a:off x="2562025" y="2349050"/>
              <a:ext cx="53275" cy="34925"/>
            </a:xfrm>
            <a:custGeom>
              <a:avLst/>
              <a:gdLst/>
              <a:ahLst/>
              <a:cxnLst/>
              <a:rect l="l" t="t" r="r" b="b"/>
              <a:pathLst>
                <a:path w="2131" h="1397" extrusionOk="0">
                  <a:moveTo>
                    <a:pt x="0" y="0"/>
                  </a:moveTo>
                  <a:lnTo>
                    <a:pt x="0" y="147"/>
                  </a:lnTo>
                  <a:lnTo>
                    <a:pt x="2131" y="1396"/>
                  </a:lnTo>
                  <a:lnTo>
                    <a:pt x="2131" y="12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34"/>
            <p:cNvSpPr/>
            <p:nvPr/>
          </p:nvSpPr>
          <p:spPr>
            <a:xfrm>
              <a:off x="2562025" y="2335575"/>
              <a:ext cx="77150" cy="44725"/>
            </a:xfrm>
            <a:custGeom>
              <a:avLst/>
              <a:gdLst/>
              <a:ahLst/>
              <a:cxnLst/>
              <a:rect l="l" t="t" r="r" b="b"/>
              <a:pathLst>
                <a:path w="3086" h="1789" extrusionOk="0">
                  <a:moveTo>
                    <a:pt x="955" y="1"/>
                  </a:moveTo>
                  <a:lnTo>
                    <a:pt x="0" y="539"/>
                  </a:lnTo>
                  <a:lnTo>
                    <a:pt x="2131" y="1788"/>
                  </a:lnTo>
                  <a:lnTo>
                    <a:pt x="3086" y="1225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34"/>
            <p:cNvSpPr/>
            <p:nvPr/>
          </p:nvSpPr>
          <p:spPr>
            <a:xfrm>
              <a:off x="2645900" y="2383325"/>
              <a:ext cx="23275" cy="17775"/>
            </a:xfrm>
            <a:custGeom>
              <a:avLst/>
              <a:gdLst/>
              <a:ahLst/>
              <a:cxnLst/>
              <a:rect l="l" t="t" r="r" b="b"/>
              <a:pathLst>
                <a:path w="931" h="711" extrusionOk="0">
                  <a:moveTo>
                    <a:pt x="931" y="1"/>
                  </a:moveTo>
                  <a:lnTo>
                    <a:pt x="0" y="564"/>
                  </a:lnTo>
                  <a:lnTo>
                    <a:pt x="0" y="711"/>
                  </a:lnTo>
                  <a:lnTo>
                    <a:pt x="931" y="172"/>
                  </a:lnTo>
                  <a:lnTo>
                    <a:pt x="931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34"/>
            <p:cNvSpPr/>
            <p:nvPr/>
          </p:nvSpPr>
          <p:spPr>
            <a:xfrm>
              <a:off x="2622025" y="2383950"/>
              <a:ext cx="23900" cy="17150"/>
            </a:xfrm>
            <a:custGeom>
              <a:avLst/>
              <a:gdLst/>
              <a:ahLst/>
              <a:cxnLst/>
              <a:rect l="l" t="t" r="r" b="b"/>
              <a:pathLst>
                <a:path w="956" h="686" extrusionOk="0">
                  <a:moveTo>
                    <a:pt x="0" y="0"/>
                  </a:moveTo>
                  <a:lnTo>
                    <a:pt x="0" y="147"/>
                  </a:lnTo>
                  <a:lnTo>
                    <a:pt x="955" y="686"/>
                  </a:lnTo>
                  <a:lnTo>
                    <a:pt x="955" y="5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34"/>
            <p:cNvSpPr/>
            <p:nvPr/>
          </p:nvSpPr>
          <p:spPr>
            <a:xfrm>
              <a:off x="2622025" y="2369850"/>
              <a:ext cx="47150" cy="27575"/>
            </a:xfrm>
            <a:custGeom>
              <a:avLst/>
              <a:gdLst/>
              <a:ahLst/>
              <a:cxnLst/>
              <a:rect l="l" t="t" r="r" b="b"/>
              <a:pathLst>
                <a:path w="1886" h="1103" extrusionOk="0">
                  <a:moveTo>
                    <a:pt x="955" y="1"/>
                  </a:moveTo>
                  <a:lnTo>
                    <a:pt x="0" y="564"/>
                  </a:lnTo>
                  <a:lnTo>
                    <a:pt x="955" y="1103"/>
                  </a:lnTo>
                  <a:lnTo>
                    <a:pt x="1886" y="540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34"/>
            <p:cNvSpPr/>
            <p:nvPr/>
          </p:nvSpPr>
          <p:spPr>
            <a:xfrm>
              <a:off x="2675900" y="2401075"/>
              <a:ext cx="23900" cy="17775"/>
            </a:xfrm>
            <a:custGeom>
              <a:avLst/>
              <a:gdLst/>
              <a:ahLst/>
              <a:cxnLst/>
              <a:rect l="l" t="t" r="r" b="b"/>
              <a:pathLst>
                <a:path w="956" h="711" extrusionOk="0">
                  <a:moveTo>
                    <a:pt x="955" y="1"/>
                  </a:moveTo>
                  <a:lnTo>
                    <a:pt x="0" y="540"/>
                  </a:lnTo>
                  <a:lnTo>
                    <a:pt x="0" y="711"/>
                  </a:lnTo>
                  <a:lnTo>
                    <a:pt x="931" y="148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34"/>
            <p:cNvSpPr/>
            <p:nvPr/>
          </p:nvSpPr>
          <p:spPr>
            <a:xfrm>
              <a:off x="2652025" y="2401075"/>
              <a:ext cx="23900" cy="17775"/>
            </a:xfrm>
            <a:custGeom>
              <a:avLst/>
              <a:gdLst/>
              <a:ahLst/>
              <a:cxnLst/>
              <a:rect l="l" t="t" r="r" b="b"/>
              <a:pathLst>
                <a:path w="956" h="711" extrusionOk="0">
                  <a:moveTo>
                    <a:pt x="0" y="1"/>
                  </a:moveTo>
                  <a:lnTo>
                    <a:pt x="0" y="148"/>
                  </a:lnTo>
                  <a:lnTo>
                    <a:pt x="955" y="711"/>
                  </a:lnTo>
                  <a:lnTo>
                    <a:pt x="955" y="54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34"/>
            <p:cNvSpPr/>
            <p:nvPr/>
          </p:nvSpPr>
          <p:spPr>
            <a:xfrm>
              <a:off x="2652025" y="2387625"/>
              <a:ext cx="47775" cy="26950"/>
            </a:xfrm>
            <a:custGeom>
              <a:avLst/>
              <a:gdLst/>
              <a:ahLst/>
              <a:cxnLst/>
              <a:rect l="l" t="t" r="r" b="b"/>
              <a:pathLst>
                <a:path w="1911" h="1078" extrusionOk="0">
                  <a:moveTo>
                    <a:pt x="955" y="0"/>
                  </a:moveTo>
                  <a:lnTo>
                    <a:pt x="0" y="539"/>
                  </a:lnTo>
                  <a:lnTo>
                    <a:pt x="955" y="1078"/>
                  </a:lnTo>
                  <a:lnTo>
                    <a:pt x="1910" y="539"/>
                  </a:lnTo>
                  <a:lnTo>
                    <a:pt x="9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34"/>
            <p:cNvSpPr/>
            <p:nvPr/>
          </p:nvSpPr>
          <p:spPr>
            <a:xfrm>
              <a:off x="2705875" y="2418225"/>
              <a:ext cx="23900" cy="17775"/>
            </a:xfrm>
            <a:custGeom>
              <a:avLst/>
              <a:gdLst/>
              <a:ahLst/>
              <a:cxnLst/>
              <a:rect l="l" t="t" r="r" b="b"/>
              <a:pathLst>
                <a:path w="956" h="711" extrusionOk="0">
                  <a:moveTo>
                    <a:pt x="956" y="0"/>
                  </a:moveTo>
                  <a:lnTo>
                    <a:pt x="1" y="564"/>
                  </a:lnTo>
                  <a:lnTo>
                    <a:pt x="1" y="711"/>
                  </a:lnTo>
                  <a:lnTo>
                    <a:pt x="956" y="147"/>
                  </a:lnTo>
                  <a:lnTo>
                    <a:pt x="956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34"/>
            <p:cNvSpPr/>
            <p:nvPr/>
          </p:nvSpPr>
          <p:spPr>
            <a:xfrm>
              <a:off x="2682000" y="2418825"/>
              <a:ext cx="23900" cy="17175"/>
            </a:xfrm>
            <a:custGeom>
              <a:avLst/>
              <a:gdLst/>
              <a:ahLst/>
              <a:cxnLst/>
              <a:rect l="l" t="t" r="r" b="b"/>
              <a:pathLst>
                <a:path w="956" h="687" extrusionOk="0">
                  <a:moveTo>
                    <a:pt x="1" y="1"/>
                  </a:moveTo>
                  <a:lnTo>
                    <a:pt x="1" y="148"/>
                  </a:lnTo>
                  <a:lnTo>
                    <a:pt x="956" y="687"/>
                  </a:lnTo>
                  <a:lnTo>
                    <a:pt x="956" y="54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34"/>
            <p:cNvSpPr/>
            <p:nvPr/>
          </p:nvSpPr>
          <p:spPr>
            <a:xfrm>
              <a:off x="2682000" y="2404750"/>
              <a:ext cx="47775" cy="27575"/>
            </a:xfrm>
            <a:custGeom>
              <a:avLst/>
              <a:gdLst/>
              <a:ahLst/>
              <a:cxnLst/>
              <a:rect l="l" t="t" r="r" b="b"/>
              <a:pathLst>
                <a:path w="1911" h="1103" extrusionOk="0">
                  <a:moveTo>
                    <a:pt x="956" y="1"/>
                  </a:moveTo>
                  <a:lnTo>
                    <a:pt x="1" y="564"/>
                  </a:lnTo>
                  <a:lnTo>
                    <a:pt x="956" y="1103"/>
                  </a:lnTo>
                  <a:lnTo>
                    <a:pt x="1911" y="539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34"/>
            <p:cNvSpPr/>
            <p:nvPr/>
          </p:nvSpPr>
          <p:spPr>
            <a:xfrm>
              <a:off x="2735875" y="2435975"/>
              <a:ext cx="23900" cy="17175"/>
            </a:xfrm>
            <a:custGeom>
              <a:avLst/>
              <a:gdLst/>
              <a:ahLst/>
              <a:cxnLst/>
              <a:rect l="l" t="t" r="r" b="b"/>
              <a:pathLst>
                <a:path w="956" h="687" extrusionOk="0">
                  <a:moveTo>
                    <a:pt x="956" y="1"/>
                  </a:moveTo>
                  <a:lnTo>
                    <a:pt x="1" y="539"/>
                  </a:lnTo>
                  <a:lnTo>
                    <a:pt x="1" y="686"/>
                  </a:lnTo>
                  <a:lnTo>
                    <a:pt x="956" y="148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34"/>
            <p:cNvSpPr/>
            <p:nvPr/>
          </p:nvSpPr>
          <p:spPr>
            <a:xfrm>
              <a:off x="2712625" y="2435975"/>
              <a:ext cx="23275" cy="17175"/>
            </a:xfrm>
            <a:custGeom>
              <a:avLst/>
              <a:gdLst/>
              <a:ahLst/>
              <a:cxnLst/>
              <a:rect l="l" t="t" r="r" b="b"/>
              <a:pathLst>
                <a:path w="931" h="687" extrusionOk="0">
                  <a:moveTo>
                    <a:pt x="0" y="1"/>
                  </a:moveTo>
                  <a:lnTo>
                    <a:pt x="0" y="148"/>
                  </a:lnTo>
                  <a:lnTo>
                    <a:pt x="931" y="686"/>
                  </a:lnTo>
                  <a:lnTo>
                    <a:pt x="931" y="53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34"/>
            <p:cNvSpPr/>
            <p:nvPr/>
          </p:nvSpPr>
          <p:spPr>
            <a:xfrm>
              <a:off x="2712625" y="2421900"/>
              <a:ext cx="47150" cy="27575"/>
            </a:xfrm>
            <a:custGeom>
              <a:avLst/>
              <a:gdLst/>
              <a:ahLst/>
              <a:cxnLst/>
              <a:rect l="l" t="t" r="r" b="b"/>
              <a:pathLst>
                <a:path w="1886" h="1103" extrusionOk="0">
                  <a:moveTo>
                    <a:pt x="931" y="0"/>
                  </a:moveTo>
                  <a:lnTo>
                    <a:pt x="0" y="564"/>
                  </a:lnTo>
                  <a:lnTo>
                    <a:pt x="931" y="1102"/>
                  </a:lnTo>
                  <a:lnTo>
                    <a:pt x="1886" y="564"/>
                  </a:lnTo>
                  <a:lnTo>
                    <a:pt x="93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34"/>
            <p:cNvSpPr/>
            <p:nvPr/>
          </p:nvSpPr>
          <p:spPr>
            <a:xfrm>
              <a:off x="2765875" y="2453125"/>
              <a:ext cx="23900" cy="17775"/>
            </a:xfrm>
            <a:custGeom>
              <a:avLst/>
              <a:gdLst/>
              <a:ahLst/>
              <a:cxnLst/>
              <a:rect l="l" t="t" r="r" b="b"/>
              <a:pathLst>
                <a:path w="956" h="711" extrusionOk="0">
                  <a:moveTo>
                    <a:pt x="956" y="0"/>
                  </a:moveTo>
                  <a:lnTo>
                    <a:pt x="1" y="563"/>
                  </a:lnTo>
                  <a:lnTo>
                    <a:pt x="1" y="710"/>
                  </a:lnTo>
                  <a:lnTo>
                    <a:pt x="956" y="147"/>
                  </a:lnTo>
                  <a:lnTo>
                    <a:pt x="956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34"/>
            <p:cNvSpPr/>
            <p:nvPr/>
          </p:nvSpPr>
          <p:spPr>
            <a:xfrm>
              <a:off x="2742625" y="2453125"/>
              <a:ext cx="23275" cy="17775"/>
            </a:xfrm>
            <a:custGeom>
              <a:avLst/>
              <a:gdLst/>
              <a:ahLst/>
              <a:cxnLst/>
              <a:rect l="l" t="t" r="r" b="b"/>
              <a:pathLst>
                <a:path w="931" h="711" extrusionOk="0">
                  <a:moveTo>
                    <a:pt x="0" y="0"/>
                  </a:moveTo>
                  <a:lnTo>
                    <a:pt x="0" y="172"/>
                  </a:lnTo>
                  <a:lnTo>
                    <a:pt x="931" y="710"/>
                  </a:lnTo>
                  <a:lnTo>
                    <a:pt x="931" y="5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34"/>
            <p:cNvSpPr/>
            <p:nvPr/>
          </p:nvSpPr>
          <p:spPr>
            <a:xfrm>
              <a:off x="2742625" y="2439650"/>
              <a:ext cx="47150" cy="27575"/>
            </a:xfrm>
            <a:custGeom>
              <a:avLst/>
              <a:gdLst/>
              <a:ahLst/>
              <a:cxnLst/>
              <a:rect l="l" t="t" r="r" b="b"/>
              <a:pathLst>
                <a:path w="1886" h="1103" extrusionOk="0">
                  <a:moveTo>
                    <a:pt x="955" y="1"/>
                  </a:moveTo>
                  <a:lnTo>
                    <a:pt x="0" y="539"/>
                  </a:lnTo>
                  <a:lnTo>
                    <a:pt x="931" y="1102"/>
                  </a:lnTo>
                  <a:lnTo>
                    <a:pt x="1886" y="539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34"/>
            <p:cNvSpPr/>
            <p:nvPr/>
          </p:nvSpPr>
          <p:spPr>
            <a:xfrm>
              <a:off x="2795875" y="2470250"/>
              <a:ext cx="23900" cy="17800"/>
            </a:xfrm>
            <a:custGeom>
              <a:avLst/>
              <a:gdLst/>
              <a:ahLst/>
              <a:cxnLst/>
              <a:rect l="l" t="t" r="r" b="b"/>
              <a:pathLst>
                <a:path w="956" h="712" extrusionOk="0">
                  <a:moveTo>
                    <a:pt x="956" y="1"/>
                  </a:moveTo>
                  <a:lnTo>
                    <a:pt x="1" y="564"/>
                  </a:lnTo>
                  <a:lnTo>
                    <a:pt x="1" y="711"/>
                  </a:lnTo>
                  <a:lnTo>
                    <a:pt x="956" y="148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34"/>
            <p:cNvSpPr/>
            <p:nvPr/>
          </p:nvSpPr>
          <p:spPr>
            <a:xfrm>
              <a:off x="2772625" y="2470875"/>
              <a:ext cx="23275" cy="17175"/>
            </a:xfrm>
            <a:custGeom>
              <a:avLst/>
              <a:gdLst/>
              <a:ahLst/>
              <a:cxnLst/>
              <a:rect l="l" t="t" r="r" b="b"/>
              <a:pathLst>
                <a:path w="931" h="687" extrusionOk="0">
                  <a:moveTo>
                    <a:pt x="0" y="0"/>
                  </a:moveTo>
                  <a:lnTo>
                    <a:pt x="0" y="147"/>
                  </a:lnTo>
                  <a:lnTo>
                    <a:pt x="931" y="686"/>
                  </a:lnTo>
                  <a:lnTo>
                    <a:pt x="931" y="5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34"/>
            <p:cNvSpPr/>
            <p:nvPr/>
          </p:nvSpPr>
          <p:spPr>
            <a:xfrm>
              <a:off x="2772625" y="2456800"/>
              <a:ext cx="47150" cy="27575"/>
            </a:xfrm>
            <a:custGeom>
              <a:avLst/>
              <a:gdLst/>
              <a:ahLst/>
              <a:cxnLst/>
              <a:rect l="l" t="t" r="r" b="b"/>
              <a:pathLst>
                <a:path w="1886" h="1103" extrusionOk="0">
                  <a:moveTo>
                    <a:pt x="955" y="0"/>
                  </a:moveTo>
                  <a:lnTo>
                    <a:pt x="0" y="563"/>
                  </a:lnTo>
                  <a:lnTo>
                    <a:pt x="931" y="1102"/>
                  </a:lnTo>
                  <a:lnTo>
                    <a:pt x="1886" y="539"/>
                  </a:lnTo>
                  <a:lnTo>
                    <a:pt x="9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34"/>
            <p:cNvSpPr/>
            <p:nvPr/>
          </p:nvSpPr>
          <p:spPr>
            <a:xfrm>
              <a:off x="2825875" y="2488025"/>
              <a:ext cx="23900" cy="17150"/>
            </a:xfrm>
            <a:custGeom>
              <a:avLst/>
              <a:gdLst/>
              <a:ahLst/>
              <a:cxnLst/>
              <a:rect l="l" t="t" r="r" b="b"/>
              <a:pathLst>
                <a:path w="956" h="686" extrusionOk="0">
                  <a:moveTo>
                    <a:pt x="956" y="0"/>
                  </a:moveTo>
                  <a:lnTo>
                    <a:pt x="1" y="539"/>
                  </a:lnTo>
                  <a:lnTo>
                    <a:pt x="1" y="686"/>
                  </a:lnTo>
                  <a:lnTo>
                    <a:pt x="956" y="147"/>
                  </a:lnTo>
                  <a:lnTo>
                    <a:pt x="956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34"/>
            <p:cNvSpPr/>
            <p:nvPr/>
          </p:nvSpPr>
          <p:spPr>
            <a:xfrm>
              <a:off x="2802625" y="2488025"/>
              <a:ext cx="23275" cy="17150"/>
            </a:xfrm>
            <a:custGeom>
              <a:avLst/>
              <a:gdLst/>
              <a:ahLst/>
              <a:cxnLst/>
              <a:rect l="l" t="t" r="r" b="b"/>
              <a:pathLst>
                <a:path w="931" h="686" extrusionOk="0">
                  <a:moveTo>
                    <a:pt x="0" y="0"/>
                  </a:moveTo>
                  <a:lnTo>
                    <a:pt x="0" y="147"/>
                  </a:lnTo>
                  <a:lnTo>
                    <a:pt x="931" y="686"/>
                  </a:lnTo>
                  <a:lnTo>
                    <a:pt x="931" y="5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34"/>
            <p:cNvSpPr/>
            <p:nvPr/>
          </p:nvSpPr>
          <p:spPr>
            <a:xfrm>
              <a:off x="2802625" y="2474550"/>
              <a:ext cx="47150" cy="26950"/>
            </a:xfrm>
            <a:custGeom>
              <a:avLst/>
              <a:gdLst/>
              <a:ahLst/>
              <a:cxnLst/>
              <a:rect l="l" t="t" r="r" b="b"/>
              <a:pathLst>
                <a:path w="1886" h="1078" extrusionOk="0">
                  <a:moveTo>
                    <a:pt x="955" y="0"/>
                  </a:moveTo>
                  <a:lnTo>
                    <a:pt x="0" y="539"/>
                  </a:lnTo>
                  <a:lnTo>
                    <a:pt x="931" y="1078"/>
                  </a:lnTo>
                  <a:lnTo>
                    <a:pt x="1886" y="539"/>
                  </a:lnTo>
                  <a:lnTo>
                    <a:pt x="9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34"/>
            <p:cNvSpPr/>
            <p:nvPr/>
          </p:nvSpPr>
          <p:spPr>
            <a:xfrm>
              <a:off x="2855875" y="2505150"/>
              <a:ext cx="23900" cy="17775"/>
            </a:xfrm>
            <a:custGeom>
              <a:avLst/>
              <a:gdLst/>
              <a:ahLst/>
              <a:cxnLst/>
              <a:rect l="l" t="t" r="r" b="b"/>
              <a:pathLst>
                <a:path w="956" h="711" extrusionOk="0">
                  <a:moveTo>
                    <a:pt x="956" y="1"/>
                  </a:moveTo>
                  <a:lnTo>
                    <a:pt x="1" y="564"/>
                  </a:lnTo>
                  <a:lnTo>
                    <a:pt x="1" y="711"/>
                  </a:lnTo>
                  <a:lnTo>
                    <a:pt x="956" y="148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34"/>
            <p:cNvSpPr/>
            <p:nvPr/>
          </p:nvSpPr>
          <p:spPr>
            <a:xfrm>
              <a:off x="2832600" y="2505775"/>
              <a:ext cx="23300" cy="17150"/>
            </a:xfrm>
            <a:custGeom>
              <a:avLst/>
              <a:gdLst/>
              <a:ahLst/>
              <a:cxnLst/>
              <a:rect l="l" t="t" r="r" b="b"/>
              <a:pathLst>
                <a:path w="932" h="686" extrusionOk="0">
                  <a:moveTo>
                    <a:pt x="1" y="0"/>
                  </a:moveTo>
                  <a:lnTo>
                    <a:pt x="1" y="147"/>
                  </a:lnTo>
                  <a:lnTo>
                    <a:pt x="932" y="686"/>
                  </a:lnTo>
                  <a:lnTo>
                    <a:pt x="932" y="53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34"/>
            <p:cNvSpPr/>
            <p:nvPr/>
          </p:nvSpPr>
          <p:spPr>
            <a:xfrm>
              <a:off x="2832600" y="2491700"/>
              <a:ext cx="47175" cy="27550"/>
            </a:xfrm>
            <a:custGeom>
              <a:avLst/>
              <a:gdLst/>
              <a:ahLst/>
              <a:cxnLst/>
              <a:rect l="l" t="t" r="r" b="b"/>
              <a:pathLst>
                <a:path w="1887" h="1102" extrusionOk="0">
                  <a:moveTo>
                    <a:pt x="956" y="0"/>
                  </a:moveTo>
                  <a:lnTo>
                    <a:pt x="1" y="563"/>
                  </a:lnTo>
                  <a:lnTo>
                    <a:pt x="932" y="1102"/>
                  </a:lnTo>
                  <a:lnTo>
                    <a:pt x="1887" y="539"/>
                  </a:lnTo>
                  <a:lnTo>
                    <a:pt x="9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34"/>
            <p:cNvSpPr/>
            <p:nvPr/>
          </p:nvSpPr>
          <p:spPr>
            <a:xfrm>
              <a:off x="2886475" y="2522300"/>
              <a:ext cx="23300" cy="17775"/>
            </a:xfrm>
            <a:custGeom>
              <a:avLst/>
              <a:gdLst/>
              <a:ahLst/>
              <a:cxnLst/>
              <a:rect l="l" t="t" r="r" b="b"/>
              <a:pathLst>
                <a:path w="932" h="711" extrusionOk="0">
                  <a:moveTo>
                    <a:pt x="931" y="0"/>
                  </a:moveTo>
                  <a:lnTo>
                    <a:pt x="1" y="564"/>
                  </a:lnTo>
                  <a:lnTo>
                    <a:pt x="1" y="711"/>
                  </a:lnTo>
                  <a:lnTo>
                    <a:pt x="931" y="172"/>
                  </a:lnTo>
                  <a:lnTo>
                    <a:pt x="931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34"/>
            <p:cNvSpPr/>
            <p:nvPr/>
          </p:nvSpPr>
          <p:spPr>
            <a:xfrm>
              <a:off x="2862600" y="2522900"/>
              <a:ext cx="23900" cy="17175"/>
            </a:xfrm>
            <a:custGeom>
              <a:avLst/>
              <a:gdLst/>
              <a:ahLst/>
              <a:cxnLst/>
              <a:rect l="l" t="t" r="r" b="b"/>
              <a:pathLst>
                <a:path w="956" h="687" extrusionOk="0">
                  <a:moveTo>
                    <a:pt x="1" y="1"/>
                  </a:moveTo>
                  <a:lnTo>
                    <a:pt x="1" y="148"/>
                  </a:lnTo>
                  <a:lnTo>
                    <a:pt x="956" y="687"/>
                  </a:lnTo>
                  <a:lnTo>
                    <a:pt x="956" y="54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34"/>
            <p:cNvSpPr/>
            <p:nvPr/>
          </p:nvSpPr>
          <p:spPr>
            <a:xfrm>
              <a:off x="2862600" y="2508825"/>
              <a:ext cx="47175" cy="27575"/>
            </a:xfrm>
            <a:custGeom>
              <a:avLst/>
              <a:gdLst/>
              <a:ahLst/>
              <a:cxnLst/>
              <a:rect l="l" t="t" r="r" b="b"/>
              <a:pathLst>
                <a:path w="1887" h="1103" extrusionOk="0">
                  <a:moveTo>
                    <a:pt x="956" y="1"/>
                  </a:moveTo>
                  <a:lnTo>
                    <a:pt x="1" y="564"/>
                  </a:lnTo>
                  <a:lnTo>
                    <a:pt x="956" y="1103"/>
                  </a:lnTo>
                  <a:lnTo>
                    <a:pt x="1886" y="539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34"/>
            <p:cNvSpPr/>
            <p:nvPr/>
          </p:nvSpPr>
          <p:spPr>
            <a:xfrm>
              <a:off x="2916475" y="2540050"/>
              <a:ext cx="23900" cy="17775"/>
            </a:xfrm>
            <a:custGeom>
              <a:avLst/>
              <a:gdLst/>
              <a:ahLst/>
              <a:cxnLst/>
              <a:rect l="l" t="t" r="r" b="b"/>
              <a:pathLst>
                <a:path w="956" h="711" extrusionOk="0">
                  <a:moveTo>
                    <a:pt x="956" y="1"/>
                  </a:moveTo>
                  <a:lnTo>
                    <a:pt x="1" y="539"/>
                  </a:lnTo>
                  <a:lnTo>
                    <a:pt x="1" y="711"/>
                  </a:lnTo>
                  <a:lnTo>
                    <a:pt x="956" y="147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34"/>
            <p:cNvSpPr/>
            <p:nvPr/>
          </p:nvSpPr>
          <p:spPr>
            <a:xfrm>
              <a:off x="2892600" y="2540050"/>
              <a:ext cx="23900" cy="17775"/>
            </a:xfrm>
            <a:custGeom>
              <a:avLst/>
              <a:gdLst/>
              <a:ahLst/>
              <a:cxnLst/>
              <a:rect l="l" t="t" r="r" b="b"/>
              <a:pathLst>
                <a:path w="956" h="711" extrusionOk="0">
                  <a:moveTo>
                    <a:pt x="1" y="1"/>
                  </a:moveTo>
                  <a:lnTo>
                    <a:pt x="1" y="147"/>
                  </a:lnTo>
                  <a:lnTo>
                    <a:pt x="956" y="711"/>
                  </a:lnTo>
                  <a:lnTo>
                    <a:pt x="956" y="53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34"/>
            <p:cNvSpPr/>
            <p:nvPr/>
          </p:nvSpPr>
          <p:spPr>
            <a:xfrm>
              <a:off x="2892600" y="2526575"/>
              <a:ext cx="47775" cy="26975"/>
            </a:xfrm>
            <a:custGeom>
              <a:avLst/>
              <a:gdLst/>
              <a:ahLst/>
              <a:cxnLst/>
              <a:rect l="l" t="t" r="r" b="b"/>
              <a:pathLst>
                <a:path w="1911" h="1079" extrusionOk="0">
                  <a:moveTo>
                    <a:pt x="956" y="1"/>
                  </a:moveTo>
                  <a:lnTo>
                    <a:pt x="1" y="540"/>
                  </a:lnTo>
                  <a:lnTo>
                    <a:pt x="956" y="1078"/>
                  </a:lnTo>
                  <a:lnTo>
                    <a:pt x="1911" y="540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34"/>
            <p:cNvSpPr/>
            <p:nvPr/>
          </p:nvSpPr>
          <p:spPr>
            <a:xfrm>
              <a:off x="2585275" y="2383950"/>
              <a:ext cx="23900" cy="17775"/>
            </a:xfrm>
            <a:custGeom>
              <a:avLst/>
              <a:gdLst/>
              <a:ahLst/>
              <a:cxnLst/>
              <a:rect l="l" t="t" r="r" b="b"/>
              <a:pathLst>
                <a:path w="956" h="711" extrusionOk="0">
                  <a:moveTo>
                    <a:pt x="956" y="0"/>
                  </a:moveTo>
                  <a:lnTo>
                    <a:pt x="1" y="563"/>
                  </a:lnTo>
                  <a:lnTo>
                    <a:pt x="1" y="710"/>
                  </a:lnTo>
                  <a:lnTo>
                    <a:pt x="956" y="147"/>
                  </a:lnTo>
                  <a:lnTo>
                    <a:pt x="956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34"/>
            <p:cNvSpPr/>
            <p:nvPr/>
          </p:nvSpPr>
          <p:spPr>
            <a:xfrm>
              <a:off x="2531400" y="2366800"/>
              <a:ext cx="53900" cy="34925"/>
            </a:xfrm>
            <a:custGeom>
              <a:avLst/>
              <a:gdLst/>
              <a:ahLst/>
              <a:cxnLst/>
              <a:rect l="l" t="t" r="r" b="b"/>
              <a:pathLst>
                <a:path w="2156" h="1397" extrusionOk="0">
                  <a:moveTo>
                    <a:pt x="1" y="0"/>
                  </a:moveTo>
                  <a:lnTo>
                    <a:pt x="1" y="147"/>
                  </a:lnTo>
                  <a:lnTo>
                    <a:pt x="2156" y="1396"/>
                  </a:lnTo>
                  <a:lnTo>
                    <a:pt x="2156" y="124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34"/>
            <p:cNvSpPr/>
            <p:nvPr/>
          </p:nvSpPr>
          <p:spPr>
            <a:xfrm>
              <a:off x="2531400" y="2352725"/>
              <a:ext cx="77775" cy="45325"/>
            </a:xfrm>
            <a:custGeom>
              <a:avLst/>
              <a:gdLst/>
              <a:ahLst/>
              <a:cxnLst/>
              <a:rect l="l" t="t" r="r" b="b"/>
              <a:pathLst>
                <a:path w="3111" h="1813" extrusionOk="0">
                  <a:moveTo>
                    <a:pt x="956" y="0"/>
                  </a:moveTo>
                  <a:lnTo>
                    <a:pt x="1" y="563"/>
                  </a:lnTo>
                  <a:lnTo>
                    <a:pt x="2156" y="1812"/>
                  </a:lnTo>
                  <a:lnTo>
                    <a:pt x="3111" y="1249"/>
                  </a:lnTo>
                  <a:lnTo>
                    <a:pt x="9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34"/>
            <p:cNvSpPr/>
            <p:nvPr/>
          </p:nvSpPr>
          <p:spPr>
            <a:xfrm>
              <a:off x="2615275" y="2401075"/>
              <a:ext cx="23900" cy="17775"/>
            </a:xfrm>
            <a:custGeom>
              <a:avLst/>
              <a:gdLst/>
              <a:ahLst/>
              <a:cxnLst/>
              <a:rect l="l" t="t" r="r" b="b"/>
              <a:pathLst>
                <a:path w="956" h="711" extrusionOk="0">
                  <a:moveTo>
                    <a:pt x="956" y="1"/>
                  </a:moveTo>
                  <a:lnTo>
                    <a:pt x="1" y="564"/>
                  </a:lnTo>
                  <a:lnTo>
                    <a:pt x="1" y="711"/>
                  </a:lnTo>
                  <a:lnTo>
                    <a:pt x="956" y="148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34"/>
            <p:cNvSpPr/>
            <p:nvPr/>
          </p:nvSpPr>
          <p:spPr>
            <a:xfrm>
              <a:off x="2592025" y="2401700"/>
              <a:ext cx="23275" cy="17150"/>
            </a:xfrm>
            <a:custGeom>
              <a:avLst/>
              <a:gdLst/>
              <a:ahLst/>
              <a:cxnLst/>
              <a:rect l="l" t="t" r="r" b="b"/>
              <a:pathLst>
                <a:path w="931" h="686" extrusionOk="0">
                  <a:moveTo>
                    <a:pt x="0" y="0"/>
                  </a:moveTo>
                  <a:lnTo>
                    <a:pt x="0" y="147"/>
                  </a:lnTo>
                  <a:lnTo>
                    <a:pt x="931" y="686"/>
                  </a:lnTo>
                  <a:lnTo>
                    <a:pt x="931" y="5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34"/>
            <p:cNvSpPr/>
            <p:nvPr/>
          </p:nvSpPr>
          <p:spPr>
            <a:xfrm>
              <a:off x="2592025" y="2387625"/>
              <a:ext cx="47150" cy="27575"/>
            </a:xfrm>
            <a:custGeom>
              <a:avLst/>
              <a:gdLst/>
              <a:ahLst/>
              <a:cxnLst/>
              <a:rect l="l" t="t" r="r" b="b"/>
              <a:pathLst>
                <a:path w="1886" h="1103" extrusionOk="0">
                  <a:moveTo>
                    <a:pt x="931" y="0"/>
                  </a:moveTo>
                  <a:lnTo>
                    <a:pt x="0" y="563"/>
                  </a:lnTo>
                  <a:lnTo>
                    <a:pt x="931" y="1102"/>
                  </a:lnTo>
                  <a:lnTo>
                    <a:pt x="1886" y="539"/>
                  </a:lnTo>
                  <a:lnTo>
                    <a:pt x="93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34"/>
            <p:cNvSpPr/>
            <p:nvPr/>
          </p:nvSpPr>
          <p:spPr>
            <a:xfrm>
              <a:off x="2645275" y="2418825"/>
              <a:ext cx="23900" cy="17175"/>
            </a:xfrm>
            <a:custGeom>
              <a:avLst/>
              <a:gdLst/>
              <a:ahLst/>
              <a:cxnLst/>
              <a:rect l="l" t="t" r="r" b="b"/>
              <a:pathLst>
                <a:path w="956" h="687" extrusionOk="0">
                  <a:moveTo>
                    <a:pt x="956" y="1"/>
                  </a:moveTo>
                  <a:lnTo>
                    <a:pt x="1" y="540"/>
                  </a:lnTo>
                  <a:lnTo>
                    <a:pt x="1" y="687"/>
                  </a:lnTo>
                  <a:lnTo>
                    <a:pt x="956" y="148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34"/>
            <p:cNvSpPr/>
            <p:nvPr/>
          </p:nvSpPr>
          <p:spPr>
            <a:xfrm>
              <a:off x="2622025" y="2418825"/>
              <a:ext cx="23275" cy="17175"/>
            </a:xfrm>
            <a:custGeom>
              <a:avLst/>
              <a:gdLst/>
              <a:ahLst/>
              <a:cxnLst/>
              <a:rect l="l" t="t" r="r" b="b"/>
              <a:pathLst>
                <a:path w="931" h="687" extrusionOk="0">
                  <a:moveTo>
                    <a:pt x="0" y="1"/>
                  </a:moveTo>
                  <a:lnTo>
                    <a:pt x="0" y="148"/>
                  </a:lnTo>
                  <a:lnTo>
                    <a:pt x="931" y="687"/>
                  </a:lnTo>
                  <a:lnTo>
                    <a:pt x="931" y="54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34"/>
            <p:cNvSpPr/>
            <p:nvPr/>
          </p:nvSpPr>
          <p:spPr>
            <a:xfrm>
              <a:off x="2622025" y="2404750"/>
              <a:ext cx="47150" cy="27575"/>
            </a:xfrm>
            <a:custGeom>
              <a:avLst/>
              <a:gdLst/>
              <a:ahLst/>
              <a:cxnLst/>
              <a:rect l="l" t="t" r="r" b="b"/>
              <a:pathLst>
                <a:path w="1886" h="1103" extrusionOk="0">
                  <a:moveTo>
                    <a:pt x="955" y="1"/>
                  </a:moveTo>
                  <a:lnTo>
                    <a:pt x="0" y="564"/>
                  </a:lnTo>
                  <a:lnTo>
                    <a:pt x="931" y="1103"/>
                  </a:lnTo>
                  <a:lnTo>
                    <a:pt x="1886" y="564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34"/>
            <p:cNvSpPr/>
            <p:nvPr/>
          </p:nvSpPr>
          <p:spPr>
            <a:xfrm>
              <a:off x="2675275" y="2435975"/>
              <a:ext cx="23900" cy="17775"/>
            </a:xfrm>
            <a:custGeom>
              <a:avLst/>
              <a:gdLst/>
              <a:ahLst/>
              <a:cxnLst/>
              <a:rect l="l" t="t" r="r" b="b"/>
              <a:pathLst>
                <a:path w="956" h="711" extrusionOk="0">
                  <a:moveTo>
                    <a:pt x="956" y="1"/>
                  </a:moveTo>
                  <a:lnTo>
                    <a:pt x="1" y="564"/>
                  </a:lnTo>
                  <a:lnTo>
                    <a:pt x="1" y="711"/>
                  </a:lnTo>
                  <a:lnTo>
                    <a:pt x="956" y="148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34"/>
            <p:cNvSpPr/>
            <p:nvPr/>
          </p:nvSpPr>
          <p:spPr>
            <a:xfrm>
              <a:off x="2652025" y="2435975"/>
              <a:ext cx="23275" cy="17775"/>
            </a:xfrm>
            <a:custGeom>
              <a:avLst/>
              <a:gdLst/>
              <a:ahLst/>
              <a:cxnLst/>
              <a:rect l="l" t="t" r="r" b="b"/>
              <a:pathLst>
                <a:path w="931" h="711" extrusionOk="0">
                  <a:moveTo>
                    <a:pt x="0" y="1"/>
                  </a:moveTo>
                  <a:lnTo>
                    <a:pt x="0" y="172"/>
                  </a:lnTo>
                  <a:lnTo>
                    <a:pt x="931" y="711"/>
                  </a:lnTo>
                  <a:lnTo>
                    <a:pt x="931" y="56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34"/>
            <p:cNvSpPr/>
            <p:nvPr/>
          </p:nvSpPr>
          <p:spPr>
            <a:xfrm>
              <a:off x="2652025" y="2422500"/>
              <a:ext cx="47150" cy="27575"/>
            </a:xfrm>
            <a:custGeom>
              <a:avLst/>
              <a:gdLst/>
              <a:ahLst/>
              <a:cxnLst/>
              <a:rect l="l" t="t" r="r" b="b"/>
              <a:pathLst>
                <a:path w="1886" h="1103" extrusionOk="0">
                  <a:moveTo>
                    <a:pt x="955" y="1"/>
                  </a:moveTo>
                  <a:lnTo>
                    <a:pt x="0" y="540"/>
                  </a:lnTo>
                  <a:lnTo>
                    <a:pt x="931" y="1103"/>
                  </a:lnTo>
                  <a:lnTo>
                    <a:pt x="1886" y="540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34"/>
            <p:cNvSpPr/>
            <p:nvPr/>
          </p:nvSpPr>
          <p:spPr>
            <a:xfrm>
              <a:off x="2705275" y="2453125"/>
              <a:ext cx="23900" cy="17775"/>
            </a:xfrm>
            <a:custGeom>
              <a:avLst/>
              <a:gdLst/>
              <a:ahLst/>
              <a:cxnLst/>
              <a:rect l="l" t="t" r="r" b="b"/>
              <a:pathLst>
                <a:path w="956" h="711" extrusionOk="0">
                  <a:moveTo>
                    <a:pt x="956" y="0"/>
                  </a:moveTo>
                  <a:lnTo>
                    <a:pt x="0" y="563"/>
                  </a:lnTo>
                  <a:lnTo>
                    <a:pt x="0" y="710"/>
                  </a:lnTo>
                  <a:lnTo>
                    <a:pt x="956" y="172"/>
                  </a:lnTo>
                  <a:lnTo>
                    <a:pt x="956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34"/>
            <p:cNvSpPr/>
            <p:nvPr/>
          </p:nvSpPr>
          <p:spPr>
            <a:xfrm>
              <a:off x="2682000" y="2453725"/>
              <a:ext cx="23300" cy="17175"/>
            </a:xfrm>
            <a:custGeom>
              <a:avLst/>
              <a:gdLst/>
              <a:ahLst/>
              <a:cxnLst/>
              <a:rect l="l" t="t" r="r" b="b"/>
              <a:pathLst>
                <a:path w="932" h="687" extrusionOk="0">
                  <a:moveTo>
                    <a:pt x="1" y="1"/>
                  </a:moveTo>
                  <a:lnTo>
                    <a:pt x="1" y="148"/>
                  </a:lnTo>
                  <a:lnTo>
                    <a:pt x="931" y="686"/>
                  </a:lnTo>
                  <a:lnTo>
                    <a:pt x="931" y="53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34"/>
            <p:cNvSpPr/>
            <p:nvPr/>
          </p:nvSpPr>
          <p:spPr>
            <a:xfrm>
              <a:off x="2682000" y="2439650"/>
              <a:ext cx="47175" cy="27575"/>
            </a:xfrm>
            <a:custGeom>
              <a:avLst/>
              <a:gdLst/>
              <a:ahLst/>
              <a:cxnLst/>
              <a:rect l="l" t="t" r="r" b="b"/>
              <a:pathLst>
                <a:path w="1887" h="1103" extrusionOk="0">
                  <a:moveTo>
                    <a:pt x="956" y="1"/>
                  </a:moveTo>
                  <a:lnTo>
                    <a:pt x="1" y="564"/>
                  </a:lnTo>
                  <a:lnTo>
                    <a:pt x="931" y="1102"/>
                  </a:lnTo>
                  <a:lnTo>
                    <a:pt x="1887" y="539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34"/>
            <p:cNvSpPr/>
            <p:nvPr/>
          </p:nvSpPr>
          <p:spPr>
            <a:xfrm>
              <a:off x="2735275" y="2470875"/>
              <a:ext cx="23900" cy="17775"/>
            </a:xfrm>
            <a:custGeom>
              <a:avLst/>
              <a:gdLst/>
              <a:ahLst/>
              <a:cxnLst/>
              <a:rect l="l" t="t" r="r" b="b"/>
              <a:pathLst>
                <a:path w="956" h="711" extrusionOk="0">
                  <a:moveTo>
                    <a:pt x="955" y="0"/>
                  </a:moveTo>
                  <a:lnTo>
                    <a:pt x="0" y="539"/>
                  </a:lnTo>
                  <a:lnTo>
                    <a:pt x="0" y="711"/>
                  </a:lnTo>
                  <a:lnTo>
                    <a:pt x="955" y="147"/>
                  </a:lnTo>
                  <a:lnTo>
                    <a:pt x="955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34"/>
            <p:cNvSpPr/>
            <p:nvPr/>
          </p:nvSpPr>
          <p:spPr>
            <a:xfrm>
              <a:off x="2712000" y="2470875"/>
              <a:ext cx="23300" cy="17775"/>
            </a:xfrm>
            <a:custGeom>
              <a:avLst/>
              <a:gdLst/>
              <a:ahLst/>
              <a:cxnLst/>
              <a:rect l="l" t="t" r="r" b="b"/>
              <a:pathLst>
                <a:path w="932" h="711" extrusionOk="0">
                  <a:moveTo>
                    <a:pt x="1" y="0"/>
                  </a:moveTo>
                  <a:lnTo>
                    <a:pt x="1" y="147"/>
                  </a:lnTo>
                  <a:lnTo>
                    <a:pt x="931" y="711"/>
                  </a:lnTo>
                  <a:lnTo>
                    <a:pt x="931" y="53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34"/>
            <p:cNvSpPr/>
            <p:nvPr/>
          </p:nvSpPr>
          <p:spPr>
            <a:xfrm>
              <a:off x="2712000" y="2457400"/>
              <a:ext cx="47175" cy="26975"/>
            </a:xfrm>
            <a:custGeom>
              <a:avLst/>
              <a:gdLst/>
              <a:ahLst/>
              <a:cxnLst/>
              <a:rect l="l" t="t" r="r" b="b"/>
              <a:pathLst>
                <a:path w="1887" h="1079" extrusionOk="0">
                  <a:moveTo>
                    <a:pt x="956" y="1"/>
                  </a:moveTo>
                  <a:lnTo>
                    <a:pt x="1" y="539"/>
                  </a:lnTo>
                  <a:lnTo>
                    <a:pt x="931" y="1078"/>
                  </a:lnTo>
                  <a:lnTo>
                    <a:pt x="1886" y="539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34"/>
            <p:cNvSpPr/>
            <p:nvPr/>
          </p:nvSpPr>
          <p:spPr>
            <a:xfrm>
              <a:off x="2765875" y="2488025"/>
              <a:ext cx="23300" cy="17775"/>
            </a:xfrm>
            <a:custGeom>
              <a:avLst/>
              <a:gdLst/>
              <a:ahLst/>
              <a:cxnLst/>
              <a:rect l="l" t="t" r="r" b="b"/>
              <a:pathLst>
                <a:path w="932" h="711" extrusionOk="0">
                  <a:moveTo>
                    <a:pt x="931" y="0"/>
                  </a:moveTo>
                  <a:lnTo>
                    <a:pt x="1" y="563"/>
                  </a:lnTo>
                  <a:lnTo>
                    <a:pt x="1" y="710"/>
                  </a:lnTo>
                  <a:lnTo>
                    <a:pt x="931" y="147"/>
                  </a:lnTo>
                  <a:lnTo>
                    <a:pt x="931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34"/>
            <p:cNvSpPr/>
            <p:nvPr/>
          </p:nvSpPr>
          <p:spPr>
            <a:xfrm>
              <a:off x="2742000" y="2488625"/>
              <a:ext cx="23900" cy="17175"/>
            </a:xfrm>
            <a:custGeom>
              <a:avLst/>
              <a:gdLst/>
              <a:ahLst/>
              <a:cxnLst/>
              <a:rect l="l" t="t" r="r" b="b"/>
              <a:pathLst>
                <a:path w="956" h="687" extrusionOk="0">
                  <a:moveTo>
                    <a:pt x="1" y="1"/>
                  </a:moveTo>
                  <a:lnTo>
                    <a:pt x="1" y="147"/>
                  </a:lnTo>
                  <a:lnTo>
                    <a:pt x="956" y="686"/>
                  </a:lnTo>
                  <a:lnTo>
                    <a:pt x="956" y="53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34"/>
            <p:cNvSpPr/>
            <p:nvPr/>
          </p:nvSpPr>
          <p:spPr>
            <a:xfrm>
              <a:off x="2742000" y="2474550"/>
              <a:ext cx="47175" cy="27575"/>
            </a:xfrm>
            <a:custGeom>
              <a:avLst/>
              <a:gdLst/>
              <a:ahLst/>
              <a:cxnLst/>
              <a:rect l="l" t="t" r="r" b="b"/>
              <a:pathLst>
                <a:path w="1887" h="1103" extrusionOk="0">
                  <a:moveTo>
                    <a:pt x="956" y="0"/>
                  </a:moveTo>
                  <a:lnTo>
                    <a:pt x="1" y="564"/>
                  </a:lnTo>
                  <a:lnTo>
                    <a:pt x="956" y="1102"/>
                  </a:lnTo>
                  <a:lnTo>
                    <a:pt x="1886" y="539"/>
                  </a:lnTo>
                  <a:lnTo>
                    <a:pt x="9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34"/>
            <p:cNvSpPr/>
            <p:nvPr/>
          </p:nvSpPr>
          <p:spPr>
            <a:xfrm>
              <a:off x="2795875" y="2505775"/>
              <a:ext cx="23900" cy="17150"/>
            </a:xfrm>
            <a:custGeom>
              <a:avLst/>
              <a:gdLst/>
              <a:ahLst/>
              <a:cxnLst/>
              <a:rect l="l" t="t" r="r" b="b"/>
              <a:pathLst>
                <a:path w="956" h="686" extrusionOk="0">
                  <a:moveTo>
                    <a:pt x="956" y="0"/>
                  </a:moveTo>
                  <a:lnTo>
                    <a:pt x="1" y="539"/>
                  </a:lnTo>
                  <a:lnTo>
                    <a:pt x="1" y="686"/>
                  </a:lnTo>
                  <a:lnTo>
                    <a:pt x="956" y="147"/>
                  </a:lnTo>
                  <a:lnTo>
                    <a:pt x="956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34"/>
            <p:cNvSpPr/>
            <p:nvPr/>
          </p:nvSpPr>
          <p:spPr>
            <a:xfrm>
              <a:off x="2772000" y="2505775"/>
              <a:ext cx="23900" cy="17150"/>
            </a:xfrm>
            <a:custGeom>
              <a:avLst/>
              <a:gdLst/>
              <a:ahLst/>
              <a:cxnLst/>
              <a:rect l="l" t="t" r="r" b="b"/>
              <a:pathLst>
                <a:path w="956" h="686" extrusionOk="0">
                  <a:moveTo>
                    <a:pt x="1" y="0"/>
                  </a:moveTo>
                  <a:lnTo>
                    <a:pt x="1" y="147"/>
                  </a:lnTo>
                  <a:lnTo>
                    <a:pt x="956" y="686"/>
                  </a:lnTo>
                  <a:lnTo>
                    <a:pt x="956" y="53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34"/>
            <p:cNvSpPr/>
            <p:nvPr/>
          </p:nvSpPr>
          <p:spPr>
            <a:xfrm>
              <a:off x="2772000" y="2491700"/>
              <a:ext cx="47775" cy="27550"/>
            </a:xfrm>
            <a:custGeom>
              <a:avLst/>
              <a:gdLst/>
              <a:ahLst/>
              <a:cxnLst/>
              <a:rect l="l" t="t" r="r" b="b"/>
              <a:pathLst>
                <a:path w="1911" h="1102" extrusionOk="0">
                  <a:moveTo>
                    <a:pt x="956" y="0"/>
                  </a:moveTo>
                  <a:lnTo>
                    <a:pt x="1" y="563"/>
                  </a:lnTo>
                  <a:lnTo>
                    <a:pt x="956" y="1102"/>
                  </a:lnTo>
                  <a:lnTo>
                    <a:pt x="1911" y="563"/>
                  </a:lnTo>
                  <a:lnTo>
                    <a:pt x="9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34"/>
            <p:cNvSpPr/>
            <p:nvPr/>
          </p:nvSpPr>
          <p:spPr>
            <a:xfrm>
              <a:off x="2825875" y="2522900"/>
              <a:ext cx="23900" cy="17800"/>
            </a:xfrm>
            <a:custGeom>
              <a:avLst/>
              <a:gdLst/>
              <a:ahLst/>
              <a:cxnLst/>
              <a:rect l="l" t="t" r="r" b="b"/>
              <a:pathLst>
                <a:path w="956" h="712" extrusionOk="0">
                  <a:moveTo>
                    <a:pt x="956" y="1"/>
                  </a:moveTo>
                  <a:lnTo>
                    <a:pt x="1" y="540"/>
                  </a:lnTo>
                  <a:lnTo>
                    <a:pt x="1" y="711"/>
                  </a:lnTo>
                  <a:lnTo>
                    <a:pt x="956" y="148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34"/>
            <p:cNvSpPr/>
            <p:nvPr/>
          </p:nvSpPr>
          <p:spPr>
            <a:xfrm>
              <a:off x="2802625" y="2522900"/>
              <a:ext cx="23275" cy="17800"/>
            </a:xfrm>
            <a:custGeom>
              <a:avLst/>
              <a:gdLst/>
              <a:ahLst/>
              <a:cxnLst/>
              <a:rect l="l" t="t" r="r" b="b"/>
              <a:pathLst>
                <a:path w="931" h="712" extrusionOk="0">
                  <a:moveTo>
                    <a:pt x="0" y="1"/>
                  </a:moveTo>
                  <a:lnTo>
                    <a:pt x="0" y="148"/>
                  </a:lnTo>
                  <a:lnTo>
                    <a:pt x="931" y="711"/>
                  </a:lnTo>
                  <a:lnTo>
                    <a:pt x="931" y="54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34"/>
            <p:cNvSpPr/>
            <p:nvPr/>
          </p:nvSpPr>
          <p:spPr>
            <a:xfrm>
              <a:off x="2802625" y="2509450"/>
              <a:ext cx="47150" cy="26950"/>
            </a:xfrm>
            <a:custGeom>
              <a:avLst/>
              <a:gdLst/>
              <a:ahLst/>
              <a:cxnLst/>
              <a:rect l="l" t="t" r="r" b="b"/>
              <a:pathLst>
                <a:path w="1886" h="1078" extrusionOk="0">
                  <a:moveTo>
                    <a:pt x="931" y="0"/>
                  </a:moveTo>
                  <a:lnTo>
                    <a:pt x="0" y="539"/>
                  </a:lnTo>
                  <a:lnTo>
                    <a:pt x="931" y="1078"/>
                  </a:lnTo>
                  <a:lnTo>
                    <a:pt x="1886" y="539"/>
                  </a:lnTo>
                  <a:lnTo>
                    <a:pt x="93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34"/>
            <p:cNvSpPr/>
            <p:nvPr/>
          </p:nvSpPr>
          <p:spPr>
            <a:xfrm>
              <a:off x="2885875" y="2557800"/>
              <a:ext cx="23900" cy="17175"/>
            </a:xfrm>
            <a:custGeom>
              <a:avLst/>
              <a:gdLst/>
              <a:ahLst/>
              <a:cxnLst/>
              <a:rect l="l" t="t" r="r" b="b"/>
              <a:pathLst>
                <a:path w="956" h="687" extrusionOk="0">
                  <a:moveTo>
                    <a:pt x="955" y="1"/>
                  </a:moveTo>
                  <a:lnTo>
                    <a:pt x="0" y="539"/>
                  </a:lnTo>
                  <a:lnTo>
                    <a:pt x="0" y="686"/>
                  </a:lnTo>
                  <a:lnTo>
                    <a:pt x="955" y="148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34"/>
            <p:cNvSpPr/>
            <p:nvPr/>
          </p:nvSpPr>
          <p:spPr>
            <a:xfrm>
              <a:off x="2832600" y="2540675"/>
              <a:ext cx="53300" cy="34300"/>
            </a:xfrm>
            <a:custGeom>
              <a:avLst/>
              <a:gdLst/>
              <a:ahLst/>
              <a:cxnLst/>
              <a:rect l="l" t="t" r="r" b="b"/>
              <a:pathLst>
                <a:path w="2132" h="1372" extrusionOk="0">
                  <a:moveTo>
                    <a:pt x="1" y="0"/>
                  </a:moveTo>
                  <a:lnTo>
                    <a:pt x="1" y="147"/>
                  </a:lnTo>
                  <a:lnTo>
                    <a:pt x="2131" y="1371"/>
                  </a:lnTo>
                  <a:lnTo>
                    <a:pt x="2131" y="122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34"/>
            <p:cNvSpPr/>
            <p:nvPr/>
          </p:nvSpPr>
          <p:spPr>
            <a:xfrm>
              <a:off x="2832600" y="2526575"/>
              <a:ext cx="77175" cy="44725"/>
            </a:xfrm>
            <a:custGeom>
              <a:avLst/>
              <a:gdLst/>
              <a:ahLst/>
              <a:cxnLst/>
              <a:rect l="l" t="t" r="r" b="b"/>
              <a:pathLst>
                <a:path w="3087" h="1789" extrusionOk="0">
                  <a:moveTo>
                    <a:pt x="956" y="1"/>
                  </a:moveTo>
                  <a:lnTo>
                    <a:pt x="1" y="564"/>
                  </a:lnTo>
                  <a:lnTo>
                    <a:pt x="2131" y="1788"/>
                  </a:lnTo>
                  <a:lnTo>
                    <a:pt x="3086" y="1250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34"/>
            <p:cNvSpPr/>
            <p:nvPr/>
          </p:nvSpPr>
          <p:spPr>
            <a:xfrm>
              <a:off x="2584675" y="2418825"/>
              <a:ext cx="23900" cy="17800"/>
            </a:xfrm>
            <a:custGeom>
              <a:avLst/>
              <a:gdLst/>
              <a:ahLst/>
              <a:cxnLst/>
              <a:rect l="l" t="t" r="r" b="b"/>
              <a:pathLst>
                <a:path w="956" h="712" extrusionOk="0">
                  <a:moveTo>
                    <a:pt x="955" y="1"/>
                  </a:moveTo>
                  <a:lnTo>
                    <a:pt x="0" y="564"/>
                  </a:lnTo>
                  <a:lnTo>
                    <a:pt x="0" y="711"/>
                  </a:lnTo>
                  <a:lnTo>
                    <a:pt x="955" y="148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34"/>
            <p:cNvSpPr/>
            <p:nvPr/>
          </p:nvSpPr>
          <p:spPr>
            <a:xfrm>
              <a:off x="2501400" y="2384550"/>
              <a:ext cx="83300" cy="52075"/>
            </a:xfrm>
            <a:custGeom>
              <a:avLst/>
              <a:gdLst/>
              <a:ahLst/>
              <a:cxnLst/>
              <a:rect l="l" t="t" r="r" b="b"/>
              <a:pathLst>
                <a:path w="3332" h="2083" extrusionOk="0">
                  <a:moveTo>
                    <a:pt x="1" y="1"/>
                  </a:moveTo>
                  <a:lnTo>
                    <a:pt x="1" y="148"/>
                  </a:lnTo>
                  <a:lnTo>
                    <a:pt x="3331" y="2082"/>
                  </a:lnTo>
                  <a:lnTo>
                    <a:pt x="3331" y="193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34"/>
            <p:cNvSpPr/>
            <p:nvPr/>
          </p:nvSpPr>
          <p:spPr>
            <a:xfrm>
              <a:off x="2501400" y="2370475"/>
              <a:ext cx="107175" cy="62475"/>
            </a:xfrm>
            <a:custGeom>
              <a:avLst/>
              <a:gdLst/>
              <a:ahLst/>
              <a:cxnLst/>
              <a:rect l="l" t="t" r="r" b="b"/>
              <a:pathLst>
                <a:path w="4287" h="2499" extrusionOk="0">
                  <a:moveTo>
                    <a:pt x="956" y="0"/>
                  </a:moveTo>
                  <a:lnTo>
                    <a:pt x="1" y="564"/>
                  </a:lnTo>
                  <a:lnTo>
                    <a:pt x="3331" y="2498"/>
                  </a:lnTo>
                  <a:lnTo>
                    <a:pt x="4286" y="1935"/>
                  </a:lnTo>
                  <a:lnTo>
                    <a:pt x="9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34"/>
            <p:cNvSpPr/>
            <p:nvPr/>
          </p:nvSpPr>
          <p:spPr>
            <a:xfrm>
              <a:off x="2614675" y="2435975"/>
              <a:ext cx="23900" cy="17775"/>
            </a:xfrm>
            <a:custGeom>
              <a:avLst/>
              <a:gdLst/>
              <a:ahLst/>
              <a:cxnLst/>
              <a:rect l="l" t="t" r="r" b="b"/>
              <a:pathLst>
                <a:path w="956" h="711" extrusionOk="0">
                  <a:moveTo>
                    <a:pt x="955" y="1"/>
                  </a:moveTo>
                  <a:lnTo>
                    <a:pt x="25" y="564"/>
                  </a:lnTo>
                  <a:lnTo>
                    <a:pt x="0" y="711"/>
                  </a:lnTo>
                  <a:lnTo>
                    <a:pt x="0" y="711"/>
                  </a:lnTo>
                  <a:lnTo>
                    <a:pt x="955" y="172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34"/>
            <p:cNvSpPr/>
            <p:nvPr/>
          </p:nvSpPr>
          <p:spPr>
            <a:xfrm>
              <a:off x="2591400" y="2436600"/>
              <a:ext cx="23900" cy="17150"/>
            </a:xfrm>
            <a:custGeom>
              <a:avLst/>
              <a:gdLst/>
              <a:ahLst/>
              <a:cxnLst/>
              <a:rect l="l" t="t" r="r" b="b"/>
              <a:pathLst>
                <a:path w="956" h="686" extrusionOk="0">
                  <a:moveTo>
                    <a:pt x="1" y="0"/>
                  </a:moveTo>
                  <a:lnTo>
                    <a:pt x="1" y="147"/>
                  </a:lnTo>
                  <a:lnTo>
                    <a:pt x="931" y="686"/>
                  </a:lnTo>
                  <a:lnTo>
                    <a:pt x="956" y="53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34"/>
            <p:cNvSpPr/>
            <p:nvPr/>
          </p:nvSpPr>
          <p:spPr>
            <a:xfrm>
              <a:off x="2591400" y="2422500"/>
              <a:ext cx="47175" cy="27575"/>
            </a:xfrm>
            <a:custGeom>
              <a:avLst/>
              <a:gdLst/>
              <a:ahLst/>
              <a:cxnLst/>
              <a:rect l="l" t="t" r="r" b="b"/>
              <a:pathLst>
                <a:path w="1887" h="1103" extrusionOk="0">
                  <a:moveTo>
                    <a:pt x="956" y="1"/>
                  </a:moveTo>
                  <a:lnTo>
                    <a:pt x="1" y="564"/>
                  </a:lnTo>
                  <a:lnTo>
                    <a:pt x="956" y="1103"/>
                  </a:lnTo>
                  <a:lnTo>
                    <a:pt x="1886" y="540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34"/>
            <p:cNvSpPr/>
            <p:nvPr/>
          </p:nvSpPr>
          <p:spPr>
            <a:xfrm>
              <a:off x="2645275" y="2453725"/>
              <a:ext cx="23300" cy="17775"/>
            </a:xfrm>
            <a:custGeom>
              <a:avLst/>
              <a:gdLst/>
              <a:ahLst/>
              <a:cxnLst/>
              <a:rect l="l" t="t" r="r" b="b"/>
              <a:pathLst>
                <a:path w="932" h="711" extrusionOk="0">
                  <a:moveTo>
                    <a:pt x="931" y="1"/>
                  </a:moveTo>
                  <a:lnTo>
                    <a:pt x="1" y="539"/>
                  </a:lnTo>
                  <a:lnTo>
                    <a:pt x="1" y="711"/>
                  </a:lnTo>
                  <a:lnTo>
                    <a:pt x="931" y="148"/>
                  </a:lnTo>
                  <a:lnTo>
                    <a:pt x="931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34"/>
            <p:cNvSpPr/>
            <p:nvPr/>
          </p:nvSpPr>
          <p:spPr>
            <a:xfrm>
              <a:off x="2621400" y="2453725"/>
              <a:ext cx="23900" cy="17775"/>
            </a:xfrm>
            <a:custGeom>
              <a:avLst/>
              <a:gdLst/>
              <a:ahLst/>
              <a:cxnLst/>
              <a:rect l="l" t="t" r="r" b="b"/>
              <a:pathLst>
                <a:path w="956" h="711" extrusionOk="0">
                  <a:moveTo>
                    <a:pt x="1" y="1"/>
                  </a:moveTo>
                  <a:lnTo>
                    <a:pt x="1" y="148"/>
                  </a:lnTo>
                  <a:lnTo>
                    <a:pt x="956" y="711"/>
                  </a:lnTo>
                  <a:lnTo>
                    <a:pt x="956" y="53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34"/>
            <p:cNvSpPr/>
            <p:nvPr/>
          </p:nvSpPr>
          <p:spPr>
            <a:xfrm>
              <a:off x="2621400" y="2440275"/>
              <a:ext cx="47175" cy="26950"/>
            </a:xfrm>
            <a:custGeom>
              <a:avLst/>
              <a:gdLst/>
              <a:ahLst/>
              <a:cxnLst/>
              <a:rect l="l" t="t" r="r" b="b"/>
              <a:pathLst>
                <a:path w="1887" h="1078" extrusionOk="0">
                  <a:moveTo>
                    <a:pt x="956" y="0"/>
                  </a:moveTo>
                  <a:lnTo>
                    <a:pt x="1" y="539"/>
                  </a:lnTo>
                  <a:lnTo>
                    <a:pt x="956" y="1077"/>
                  </a:lnTo>
                  <a:lnTo>
                    <a:pt x="1886" y="539"/>
                  </a:lnTo>
                  <a:lnTo>
                    <a:pt x="9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34"/>
            <p:cNvSpPr/>
            <p:nvPr/>
          </p:nvSpPr>
          <p:spPr>
            <a:xfrm>
              <a:off x="2675275" y="2470875"/>
              <a:ext cx="23900" cy="17775"/>
            </a:xfrm>
            <a:custGeom>
              <a:avLst/>
              <a:gdLst/>
              <a:ahLst/>
              <a:cxnLst/>
              <a:rect l="l" t="t" r="r" b="b"/>
              <a:pathLst>
                <a:path w="956" h="711" extrusionOk="0">
                  <a:moveTo>
                    <a:pt x="956" y="0"/>
                  </a:moveTo>
                  <a:lnTo>
                    <a:pt x="1" y="564"/>
                  </a:lnTo>
                  <a:lnTo>
                    <a:pt x="1" y="711"/>
                  </a:lnTo>
                  <a:lnTo>
                    <a:pt x="956" y="147"/>
                  </a:lnTo>
                  <a:lnTo>
                    <a:pt x="956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34"/>
            <p:cNvSpPr/>
            <p:nvPr/>
          </p:nvSpPr>
          <p:spPr>
            <a:xfrm>
              <a:off x="2651400" y="2471475"/>
              <a:ext cx="23900" cy="17175"/>
            </a:xfrm>
            <a:custGeom>
              <a:avLst/>
              <a:gdLst/>
              <a:ahLst/>
              <a:cxnLst/>
              <a:rect l="l" t="t" r="r" b="b"/>
              <a:pathLst>
                <a:path w="956" h="687" extrusionOk="0">
                  <a:moveTo>
                    <a:pt x="1" y="1"/>
                  </a:moveTo>
                  <a:lnTo>
                    <a:pt x="1" y="148"/>
                  </a:lnTo>
                  <a:lnTo>
                    <a:pt x="956" y="687"/>
                  </a:lnTo>
                  <a:lnTo>
                    <a:pt x="956" y="54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34"/>
            <p:cNvSpPr/>
            <p:nvPr/>
          </p:nvSpPr>
          <p:spPr>
            <a:xfrm>
              <a:off x="2651400" y="2457400"/>
              <a:ext cx="47775" cy="27575"/>
            </a:xfrm>
            <a:custGeom>
              <a:avLst/>
              <a:gdLst/>
              <a:ahLst/>
              <a:cxnLst/>
              <a:rect l="l" t="t" r="r" b="b"/>
              <a:pathLst>
                <a:path w="1911" h="1103" extrusionOk="0">
                  <a:moveTo>
                    <a:pt x="956" y="1"/>
                  </a:moveTo>
                  <a:lnTo>
                    <a:pt x="1" y="564"/>
                  </a:lnTo>
                  <a:lnTo>
                    <a:pt x="956" y="1103"/>
                  </a:lnTo>
                  <a:lnTo>
                    <a:pt x="1911" y="539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34"/>
            <p:cNvSpPr/>
            <p:nvPr/>
          </p:nvSpPr>
          <p:spPr>
            <a:xfrm>
              <a:off x="2705275" y="2488625"/>
              <a:ext cx="23900" cy="17175"/>
            </a:xfrm>
            <a:custGeom>
              <a:avLst/>
              <a:gdLst/>
              <a:ahLst/>
              <a:cxnLst/>
              <a:rect l="l" t="t" r="r" b="b"/>
              <a:pathLst>
                <a:path w="956" h="687" extrusionOk="0">
                  <a:moveTo>
                    <a:pt x="956" y="1"/>
                  </a:moveTo>
                  <a:lnTo>
                    <a:pt x="0" y="539"/>
                  </a:lnTo>
                  <a:lnTo>
                    <a:pt x="0" y="686"/>
                  </a:lnTo>
                  <a:lnTo>
                    <a:pt x="956" y="147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34"/>
            <p:cNvSpPr/>
            <p:nvPr/>
          </p:nvSpPr>
          <p:spPr>
            <a:xfrm>
              <a:off x="2682000" y="2488625"/>
              <a:ext cx="23300" cy="17175"/>
            </a:xfrm>
            <a:custGeom>
              <a:avLst/>
              <a:gdLst/>
              <a:ahLst/>
              <a:cxnLst/>
              <a:rect l="l" t="t" r="r" b="b"/>
              <a:pathLst>
                <a:path w="932" h="687" extrusionOk="0">
                  <a:moveTo>
                    <a:pt x="1" y="1"/>
                  </a:moveTo>
                  <a:lnTo>
                    <a:pt x="1" y="147"/>
                  </a:lnTo>
                  <a:lnTo>
                    <a:pt x="931" y="686"/>
                  </a:lnTo>
                  <a:lnTo>
                    <a:pt x="931" y="53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34"/>
            <p:cNvSpPr/>
            <p:nvPr/>
          </p:nvSpPr>
          <p:spPr>
            <a:xfrm>
              <a:off x="2682000" y="2474550"/>
              <a:ext cx="47175" cy="27575"/>
            </a:xfrm>
            <a:custGeom>
              <a:avLst/>
              <a:gdLst/>
              <a:ahLst/>
              <a:cxnLst/>
              <a:rect l="l" t="t" r="r" b="b"/>
              <a:pathLst>
                <a:path w="1887" h="1103" extrusionOk="0">
                  <a:moveTo>
                    <a:pt x="931" y="0"/>
                  </a:moveTo>
                  <a:lnTo>
                    <a:pt x="1" y="564"/>
                  </a:lnTo>
                  <a:lnTo>
                    <a:pt x="931" y="1102"/>
                  </a:lnTo>
                  <a:lnTo>
                    <a:pt x="1887" y="564"/>
                  </a:lnTo>
                  <a:lnTo>
                    <a:pt x="93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34"/>
            <p:cNvSpPr/>
            <p:nvPr/>
          </p:nvSpPr>
          <p:spPr>
            <a:xfrm>
              <a:off x="2735275" y="2505775"/>
              <a:ext cx="23900" cy="17775"/>
            </a:xfrm>
            <a:custGeom>
              <a:avLst/>
              <a:gdLst/>
              <a:ahLst/>
              <a:cxnLst/>
              <a:rect l="l" t="t" r="r" b="b"/>
              <a:pathLst>
                <a:path w="956" h="711" extrusionOk="0">
                  <a:moveTo>
                    <a:pt x="955" y="0"/>
                  </a:moveTo>
                  <a:lnTo>
                    <a:pt x="0" y="539"/>
                  </a:lnTo>
                  <a:lnTo>
                    <a:pt x="0" y="710"/>
                  </a:lnTo>
                  <a:lnTo>
                    <a:pt x="955" y="147"/>
                  </a:lnTo>
                  <a:lnTo>
                    <a:pt x="955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34"/>
            <p:cNvSpPr/>
            <p:nvPr/>
          </p:nvSpPr>
          <p:spPr>
            <a:xfrm>
              <a:off x="2712000" y="2505775"/>
              <a:ext cx="23300" cy="17775"/>
            </a:xfrm>
            <a:custGeom>
              <a:avLst/>
              <a:gdLst/>
              <a:ahLst/>
              <a:cxnLst/>
              <a:rect l="l" t="t" r="r" b="b"/>
              <a:pathLst>
                <a:path w="932" h="711" extrusionOk="0">
                  <a:moveTo>
                    <a:pt x="1" y="0"/>
                  </a:moveTo>
                  <a:lnTo>
                    <a:pt x="1" y="172"/>
                  </a:lnTo>
                  <a:lnTo>
                    <a:pt x="931" y="710"/>
                  </a:lnTo>
                  <a:lnTo>
                    <a:pt x="931" y="56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34"/>
            <p:cNvSpPr/>
            <p:nvPr/>
          </p:nvSpPr>
          <p:spPr>
            <a:xfrm>
              <a:off x="2712000" y="2492300"/>
              <a:ext cx="47175" cy="26950"/>
            </a:xfrm>
            <a:custGeom>
              <a:avLst/>
              <a:gdLst/>
              <a:ahLst/>
              <a:cxnLst/>
              <a:rect l="l" t="t" r="r" b="b"/>
              <a:pathLst>
                <a:path w="1887" h="1078" extrusionOk="0">
                  <a:moveTo>
                    <a:pt x="956" y="0"/>
                  </a:moveTo>
                  <a:lnTo>
                    <a:pt x="1" y="539"/>
                  </a:lnTo>
                  <a:lnTo>
                    <a:pt x="931" y="1078"/>
                  </a:lnTo>
                  <a:lnTo>
                    <a:pt x="1886" y="539"/>
                  </a:lnTo>
                  <a:lnTo>
                    <a:pt x="9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34"/>
            <p:cNvSpPr/>
            <p:nvPr/>
          </p:nvSpPr>
          <p:spPr>
            <a:xfrm>
              <a:off x="2765275" y="2522900"/>
              <a:ext cx="23900" cy="17800"/>
            </a:xfrm>
            <a:custGeom>
              <a:avLst/>
              <a:gdLst/>
              <a:ahLst/>
              <a:cxnLst/>
              <a:rect l="l" t="t" r="r" b="b"/>
              <a:pathLst>
                <a:path w="956" h="712" extrusionOk="0">
                  <a:moveTo>
                    <a:pt x="955" y="1"/>
                  </a:moveTo>
                  <a:lnTo>
                    <a:pt x="0" y="564"/>
                  </a:lnTo>
                  <a:lnTo>
                    <a:pt x="0" y="711"/>
                  </a:lnTo>
                  <a:lnTo>
                    <a:pt x="955" y="148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34"/>
            <p:cNvSpPr/>
            <p:nvPr/>
          </p:nvSpPr>
          <p:spPr>
            <a:xfrm>
              <a:off x="2742000" y="2523525"/>
              <a:ext cx="23300" cy="17175"/>
            </a:xfrm>
            <a:custGeom>
              <a:avLst/>
              <a:gdLst/>
              <a:ahLst/>
              <a:cxnLst/>
              <a:rect l="l" t="t" r="r" b="b"/>
              <a:pathLst>
                <a:path w="932" h="687" extrusionOk="0">
                  <a:moveTo>
                    <a:pt x="1" y="0"/>
                  </a:moveTo>
                  <a:lnTo>
                    <a:pt x="1" y="147"/>
                  </a:lnTo>
                  <a:lnTo>
                    <a:pt x="931" y="686"/>
                  </a:lnTo>
                  <a:lnTo>
                    <a:pt x="931" y="53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34"/>
            <p:cNvSpPr/>
            <p:nvPr/>
          </p:nvSpPr>
          <p:spPr>
            <a:xfrm>
              <a:off x="2742000" y="2509450"/>
              <a:ext cx="47175" cy="27575"/>
            </a:xfrm>
            <a:custGeom>
              <a:avLst/>
              <a:gdLst/>
              <a:ahLst/>
              <a:cxnLst/>
              <a:rect l="l" t="t" r="r" b="b"/>
              <a:pathLst>
                <a:path w="1887" h="1103" extrusionOk="0">
                  <a:moveTo>
                    <a:pt x="956" y="0"/>
                  </a:moveTo>
                  <a:lnTo>
                    <a:pt x="1" y="563"/>
                  </a:lnTo>
                  <a:lnTo>
                    <a:pt x="931" y="1102"/>
                  </a:lnTo>
                  <a:lnTo>
                    <a:pt x="1886" y="539"/>
                  </a:lnTo>
                  <a:lnTo>
                    <a:pt x="9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34"/>
            <p:cNvSpPr/>
            <p:nvPr/>
          </p:nvSpPr>
          <p:spPr>
            <a:xfrm>
              <a:off x="2795275" y="2540675"/>
              <a:ext cx="23900" cy="17150"/>
            </a:xfrm>
            <a:custGeom>
              <a:avLst/>
              <a:gdLst/>
              <a:ahLst/>
              <a:cxnLst/>
              <a:rect l="l" t="t" r="r" b="b"/>
              <a:pathLst>
                <a:path w="956" h="686" extrusionOk="0">
                  <a:moveTo>
                    <a:pt x="955" y="0"/>
                  </a:moveTo>
                  <a:lnTo>
                    <a:pt x="0" y="539"/>
                  </a:lnTo>
                  <a:lnTo>
                    <a:pt x="0" y="686"/>
                  </a:lnTo>
                  <a:lnTo>
                    <a:pt x="955" y="147"/>
                  </a:lnTo>
                  <a:lnTo>
                    <a:pt x="955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34"/>
            <p:cNvSpPr/>
            <p:nvPr/>
          </p:nvSpPr>
          <p:spPr>
            <a:xfrm>
              <a:off x="2772000" y="2540675"/>
              <a:ext cx="23300" cy="17150"/>
            </a:xfrm>
            <a:custGeom>
              <a:avLst/>
              <a:gdLst/>
              <a:ahLst/>
              <a:cxnLst/>
              <a:rect l="l" t="t" r="r" b="b"/>
              <a:pathLst>
                <a:path w="932" h="686" extrusionOk="0">
                  <a:moveTo>
                    <a:pt x="1" y="0"/>
                  </a:moveTo>
                  <a:lnTo>
                    <a:pt x="1" y="147"/>
                  </a:lnTo>
                  <a:lnTo>
                    <a:pt x="931" y="686"/>
                  </a:lnTo>
                  <a:lnTo>
                    <a:pt x="931" y="53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34"/>
            <p:cNvSpPr/>
            <p:nvPr/>
          </p:nvSpPr>
          <p:spPr>
            <a:xfrm>
              <a:off x="2772000" y="2527200"/>
              <a:ext cx="47175" cy="26950"/>
            </a:xfrm>
            <a:custGeom>
              <a:avLst/>
              <a:gdLst/>
              <a:ahLst/>
              <a:cxnLst/>
              <a:rect l="l" t="t" r="r" b="b"/>
              <a:pathLst>
                <a:path w="1887" h="1078" extrusionOk="0">
                  <a:moveTo>
                    <a:pt x="956" y="0"/>
                  </a:moveTo>
                  <a:lnTo>
                    <a:pt x="1" y="539"/>
                  </a:lnTo>
                  <a:lnTo>
                    <a:pt x="931" y="1078"/>
                  </a:lnTo>
                  <a:lnTo>
                    <a:pt x="1886" y="539"/>
                  </a:lnTo>
                  <a:lnTo>
                    <a:pt x="9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34"/>
            <p:cNvSpPr/>
            <p:nvPr/>
          </p:nvSpPr>
          <p:spPr>
            <a:xfrm>
              <a:off x="2855875" y="2574950"/>
              <a:ext cx="23900" cy="17775"/>
            </a:xfrm>
            <a:custGeom>
              <a:avLst/>
              <a:gdLst/>
              <a:ahLst/>
              <a:cxnLst/>
              <a:rect l="l" t="t" r="r" b="b"/>
              <a:pathLst>
                <a:path w="956" h="711" extrusionOk="0">
                  <a:moveTo>
                    <a:pt x="956" y="0"/>
                  </a:moveTo>
                  <a:lnTo>
                    <a:pt x="1" y="564"/>
                  </a:lnTo>
                  <a:lnTo>
                    <a:pt x="1" y="711"/>
                  </a:lnTo>
                  <a:lnTo>
                    <a:pt x="956" y="172"/>
                  </a:lnTo>
                  <a:lnTo>
                    <a:pt x="956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34"/>
            <p:cNvSpPr/>
            <p:nvPr/>
          </p:nvSpPr>
          <p:spPr>
            <a:xfrm>
              <a:off x="2802000" y="2557800"/>
              <a:ext cx="53900" cy="34925"/>
            </a:xfrm>
            <a:custGeom>
              <a:avLst/>
              <a:gdLst/>
              <a:ahLst/>
              <a:cxnLst/>
              <a:rect l="l" t="t" r="r" b="b"/>
              <a:pathLst>
                <a:path w="2156" h="1397" extrusionOk="0">
                  <a:moveTo>
                    <a:pt x="1" y="1"/>
                  </a:moveTo>
                  <a:lnTo>
                    <a:pt x="1" y="172"/>
                  </a:lnTo>
                  <a:lnTo>
                    <a:pt x="2156" y="1397"/>
                  </a:lnTo>
                  <a:lnTo>
                    <a:pt x="2156" y="125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34"/>
            <p:cNvSpPr/>
            <p:nvPr/>
          </p:nvSpPr>
          <p:spPr>
            <a:xfrm>
              <a:off x="2802000" y="2544325"/>
              <a:ext cx="77775" cy="44725"/>
            </a:xfrm>
            <a:custGeom>
              <a:avLst/>
              <a:gdLst/>
              <a:ahLst/>
              <a:cxnLst/>
              <a:rect l="l" t="t" r="r" b="b"/>
              <a:pathLst>
                <a:path w="3111" h="1789" extrusionOk="0">
                  <a:moveTo>
                    <a:pt x="956" y="1"/>
                  </a:moveTo>
                  <a:lnTo>
                    <a:pt x="1" y="540"/>
                  </a:lnTo>
                  <a:lnTo>
                    <a:pt x="2156" y="1789"/>
                  </a:lnTo>
                  <a:lnTo>
                    <a:pt x="3111" y="1225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34"/>
            <p:cNvSpPr/>
            <p:nvPr/>
          </p:nvSpPr>
          <p:spPr>
            <a:xfrm>
              <a:off x="2494075" y="2401700"/>
              <a:ext cx="23900" cy="17775"/>
            </a:xfrm>
            <a:custGeom>
              <a:avLst/>
              <a:gdLst/>
              <a:ahLst/>
              <a:cxnLst/>
              <a:rect l="l" t="t" r="r" b="b"/>
              <a:pathLst>
                <a:path w="956" h="711" extrusionOk="0">
                  <a:moveTo>
                    <a:pt x="955" y="0"/>
                  </a:moveTo>
                  <a:lnTo>
                    <a:pt x="0" y="564"/>
                  </a:lnTo>
                  <a:lnTo>
                    <a:pt x="0" y="710"/>
                  </a:lnTo>
                  <a:lnTo>
                    <a:pt x="955" y="147"/>
                  </a:lnTo>
                  <a:lnTo>
                    <a:pt x="955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34"/>
            <p:cNvSpPr/>
            <p:nvPr/>
          </p:nvSpPr>
          <p:spPr>
            <a:xfrm>
              <a:off x="2470800" y="2402300"/>
              <a:ext cx="23300" cy="17175"/>
            </a:xfrm>
            <a:custGeom>
              <a:avLst/>
              <a:gdLst/>
              <a:ahLst/>
              <a:cxnLst/>
              <a:rect l="l" t="t" r="r" b="b"/>
              <a:pathLst>
                <a:path w="932" h="687" extrusionOk="0">
                  <a:moveTo>
                    <a:pt x="1" y="1"/>
                  </a:moveTo>
                  <a:lnTo>
                    <a:pt x="1" y="148"/>
                  </a:lnTo>
                  <a:lnTo>
                    <a:pt x="931" y="686"/>
                  </a:lnTo>
                  <a:lnTo>
                    <a:pt x="931" y="54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34"/>
            <p:cNvSpPr/>
            <p:nvPr/>
          </p:nvSpPr>
          <p:spPr>
            <a:xfrm>
              <a:off x="2470800" y="2388225"/>
              <a:ext cx="47175" cy="27575"/>
            </a:xfrm>
            <a:custGeom>
              <a:avLst/>
              <a:gdLst/>
              <a:ahLst/>
              <a:cxnLst/>
              <a:rect l="l" t="t" r="r" b="b"/>
              <a:pathLst>
                <a:path w="1887" h="1103" extrusionOk="0">
                  <a:moveTo>
                    <a:pt x="956" y="1"/>
                  </a:moveTo>
                  <a:lnTo>
                    <a:pt x="1" y="564"/>
                  </a:lnTo>
                  <a:lnTo>
                    <a:pt x="931" y="1103"/>
                  </a:lnTo>
                  <a:lnTo>
                    <a:pt x="1886" y="539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34"/>
            <p:cNvSpPr/>
            <p:nvPr/>
          </p:nvSpPr>
          <p:spPr>
            <a:xfrm>
              <a:off x="2524675" y="2419450"/>
              <a:ext cx="23900" cy="17175"/>
            </a:xfrm>
            <a:custGeom>
              <a:avLst/>
              <a:gdLst/>
              <a:ahLst/>
              <a:cxnLst/>
              <a:rect l="l" t="t" r="r" b="b"/>
              <a:pathLst>
                <a:path w="956" h="687" extrusionOk="0">
                  <a:moveTo>
                    <a:pt x="956" y="0"/>
                  </a:moveTo>
                  <a:lnTo>
                    <a:pt x="1" y="539"/>
                  </a:lnTo>
                  <a:lnTo>
                    <a:pt x="1" y="686"/>
                  </a:lnTo>
                  <a:lnTo>
                    <a:pt x="956" y="147"/>
                  </a:lnTo>
                  <a:lnTo>
                    <a:pt x="956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34"/>
            <p:cNvSpPr/>
            <p:nvPr/>
          </p:nvSpPr>
          <p:spPr>
            <a:xfrm>
              <a:off x="2500800" y="2419450"/>
              <a:ext cx="23900" cy="17175"/>
            </a:xfrm>
            <a:custGeom>
              <a:avLst/>
              <a:gdLst/>
              <a:ahLst/>
              <a:cxnLst/>
              <a:rect l="l" t="t" r="r" b="b"/>
              <a:pathLst>
                <a:path w="956" h="687" extrusionOk="0">
                  <a:moveTo>
                    <a:pt x="1" y="0"/>
                  </a:moveTo>
                  <a:lnTo>
                    <a:pt x="1" y="147"/>
                  </a:lnTo>
                  <a:lnTo>
                    <a:pt x="956" y="686"/>
                  </a:lnTo>
                  <a:lnTo>
                    <a:pt x="956" y="53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34"/>
            <p:cNvSpPr/>
            <p:nvPr/>
          </p:nvSpPr>
          <p:spPr>
            <a:xfrm>
              <a:off x="2500800" y="2405375"/>
              <a:ext cx="47775" cy="27575"/>
            </a:xfrm>
            <a:custGeom>
              <a:avLst/>
              <a:gdLst/>
              <a:ahLst/>
              <a:cxnLst/>
              <a:rect l="l" t="t" r="r" b="b"/>
              <a:pathLst>
                <a:path w="1911" h="1103" extrusionOk="0">
                  <a:moveTo>
                    <a:pt x="956" y="0"/>
                  </a:moveTo>
                  <a:lnTo>
                    <a:pt x="1" y="563"/>
                  </a:lnTo>
                  <a:lnTo>
                    <a:pt x="956" y="1102"/>
                  </a:lnTo>
                  <a:lnTo>
                    <a:pt x="1911" y="563"/>
                  </a:lnTo>
                  <a:lnTo>
                    <a:pt x="9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34"/>
            <p:cNvSpPr/>
            <p:nvPr/>
          </p:nvSpPr>
          <p:spPr>
            <a:xfrm>
              <a:off x="2554675" y="2436600"/>
              <a:ext cx="23900" cy="17775"/>
            </a:xfrm>
            <a:custGeom>
              <a:avLst/>
              <a:gdLst/>
              <a:ahLst/>
              <a:cxnLst/>
              <a:rect l="l" t="t" r="r" b="b"/>
              <a:pathLst>
                <a:path w="956" h="711" extrusionOk="0">
                  <a:moveTo>
                    <a:pt x="955" y="0"/>
                  </a:moveTo>
                  <a:lnTo>
                    <a:pt x="0" y="563"/>
                  </a:lnTo>
                  <a:lnTo>
                    <a:pt x="0" y="710"/>
                  </a:lnTo>
                  <a:lnTo>
                    <a:pt x="955" y="147"/>
                  </a:lnTo>
                  <a:lnTo>
                    <a:pt x="955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34"/>
            <p:cNvSpPr/>
            <p:nvPr/>
          </p:nvSpPr>
          <p:spPr>
            <a:xfrm>
              <a:off x="2530800" y="2436600"/>
              <a:ext cx="23900" cy="17775"/>
            </a:xfrm>
            <a:custGeom>
              <a:avLst/>
              <a:gdLst/>
              <a:ahLst/>
              <a:cxnLst/>
              <a:rect l="l" t="t" r="r" b="b"/>
              <a:pathLst>
                <a:path w="956" h="711" extrusionOk="0">
                  <a:moveTo>
                    <a:pt x="0" y="0"/>
                  </a:moveTo>
                  <a:lnTo>
                    <a:pt x="0" y="172"/>
                  </a:lnTo>
                  <a:lnTo>
                    <a:pt x="955" y="710"/>
                  </a:lnTo>
                  <a:lnTo>
                    <a:pt x="955" y="5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34"/>
            <p:cNvSpPr/>
            <p:nvPr/>
          </p:nvSpPr>
          <p:spPr>
            <a:xfrm>
              <a:off x="2530800" y="2423125"/>
              <a:ext cx="47775" cy="27575"/>
            </a:xfrm>
            <a:custGeom>
              <a:avLst/>
              <a:gdLst/>
              <a:ahLst/>
              <a:cxnLst/>
              <a:rect l="l" t="t" r="r" b="b"/>
              <a:pathLst>
                <a:path w="1911" h="1103" extrusionOk="0">
                  <a:moveTo>
                    <a:pt x="955" y="0"/>
                  </a:moveTo>
                  <a:lnTo>
                    <a:pt x="0" y="539"/>
                  </a:lnTo>
                  <a:lnTo>
                    <a:pt x="955" y="1102"/>
                  </a:lnTo>
                  <a:lnTo>
                    <a:pt x="1910" y="539"/>
                  </a:lnTo>
                  <a:lnTo>
                    <a:pt x="9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34"/>
            <p:cNvSpPr/>
            <p:nvPr/>
          </p:nvSpPr>
          <p:spPr>
            <a:xfrm>
              <a:off x="2704650" y="2523525"/>
              <a:ext cx="23925" cy="17775"/>
            </a:xfrm>
            <a:custGeom>
              <a:avLst/>
              <a:gdLst/>
              <a:ahLst/>
              <a:cxnLst/>
              <a:rect l="l" t="t" r="r" b="b"/>
              <a:pathLst>
                <a:path w="957" h="711" extrusionOk="0">
                  <a:moveTo>
                    <a:pt x="956" y="0"/>
                  </a:moveTo>
                  <a:lnTo>
                    <a:pt x="1" y="539"/>
                  </a:lnTo>
                  <a:lnTo>
                    <a:pt x="1" y="711"/>
                  </a:lnTo>
                  <a:lnTo>
                    <a:pt x="956" y="147"/>
                  </a:lnTo>
                  <a:lnTo>
                    <a:pt x="956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34"/>
            <p:cNvSpPr/>
            <p:nvPr/>
          </p:nvSpPr>
          <p:spPr>
            <a:xfrm>
              <a:off x="2560800" y="2454350"/>
              <a:ext cx="143875" cy="86950"/>
            </a:xfrm>
            <a:custGeom>
              <a:avLst/>
              <a:gdLst/>
              <a:ahLst/>
              <a:cxnLst/>
              <a:rect l="l" t="t" r="r" b="b"/>
              <a:pathLst>
                <a:path w="5755" h="3478" extrusionOk="0">
                  <a:moveTo>
                    <a:pt x="0" y="0"/>
                  </a:moveTo>
                  <a:lnTo>
                    <a:pt x="0" y="147"/>
                  </a:lnTo>
                  <a:lnTo>
                    <a:pt x="5755" y="3478"/>
                  </a:lnTo>
                  <a:lnTo>
                    <a:pt x="5755" y="33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34"/>
            <p:cNvSpPr/>
            <p:nvPr/>
          </p:nvSpPr>
          <p:spPr>
            <a:xfrm>
              <a:off x="2560800" y="2440275"/>
              <a:ext cx="167775" cy="96750"/>
            </a:xfrm>
            <a:custGeom>
              <a:avLst/>
              <a:gdLst/>
              <a:ahLst/>
              <a:cxnLst/>
              <a:rect l="l" t="t" r="r" b="b"/>
              <a:pathLst>
                <a:path w="6711" h="3870" extrusionOk="0">
                  <a:moveTo>
                    <a:pt x="955" y="0"/>
                  </a:moveTo>
                  <a:lnTo>
                    <a:pt x="0" y="563"/>
                  </a:lnTo>
                  <a:lnTo>
                    <a:pt x="5755" y="3869"/>
                  </a:lnTo>
                  <a:lnTo>
                    <a:pt x="6710" y="3330"/>
                  </a:lnTo>
                  <a:lnTo>
                    <a:pt x="9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34"/>
            <p:cNvSpPr/>
            <p:nvPr/>
          </p:nvSpPr>
          <p:spPr>
            <a:xfrm>
              <a:off x="2735275" y="2540675"/>
              <a:ext cx="23900" cy="17775"/>
            </a:xfrm>
            <a:custGeom>
              <a:avLst/>
              <a:gdLst/>
              <a:ahLst/>
              <a:cxnLst/>
              <a:rect l="l" t="t" r="r" b="b"/>
              <a:pathLst>
                <a:path w="956" h="711" extrusionOk="0">
                  <a:moveTo>
                    <a:pt x="955" y="0"/>
                  </a:moveTo>
                  <a:lnTo>
                    <a:pt x="0" y="563"/>
                  </a:lnTo>
                  <a:lnTo>
                    <a:pt x="0" y="710"/>
                  </a:lnTo>
                  <a:lnTo>
                    <a:pt x="955" y="147"/>
                  </a:lnTo>
                  <a:lnTo>
                    <a:pt x="955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34"/>
            <p:cNvSpPr/>
            <p:nvPr/>
          </p:nvSpPr>
          <p:spPr>
            <a:xfrm>
              <a:off x="2711400" y="2541275"/>
              <a:ext cx="23900" cy="17175"/>
            </a:xfrm>
            <a:custGeom>
              <a:avLst/>
              <a:gdLst/>
              <a:ahLst/>
              <a:cxnLst/>
              <a:rect l="l" t="t" r="r" b="b"/>
              <a:pathLst>
                <a:path w="956" h="687" extrusionOk="0">
                  <a:moveTo>
                    <a:pt x="0" y="1"/>
                  </a:moveTo>
                  <a:lnTo>
                    <a:pt x="0" y="147"/>
                  </a:lnTo>
                  <a:lnTo>
                    <a:pt x="955" y="686"/>
                  </a:lnTo>
                  <a:lnTo>
                    <a:pt x="955" y="53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34"/>
            <p:cNvSpPr/>
            <p:nvPr/>
          </p:nvSpPr>
          <p:spPr>
            <a:xfrm>
              <a:off x="2711400" y="2527200"/>
              <a:ext cx="47775" cy="27575"/>
            </a:xfrm>
            <a:custGeom>
              <a:avLst/>
              <a:gdLst/>
              <a:ahLst/>
              <a:cxnLst/>
              <a:rect l="l" t="t" r="r" b="b"/>
              <a:pathLst>
                <a:path w="1911" h="1103" extrusionOk="0">
                  <a:moveTo>
                    <a:pt x="955" y="0"/>
                  </a:moveTo>
                  <a:lnTo>
                    <a:pt x="0" y="564"/>
                  </a:lnTo>
                  <a:lnTo>
                    <a:pt x="955" y="1102"/>
                  </a:lnTo>
                  <a:lnTo>
                    <a:pt x="1910" y="539"/>
                  </a:lnTo>
                  <a:lnTo>
                    <a:pt x="9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34"/>
            <p:cNvSpPr/>
            <p:nvPr/>
          </p:nvSpPr>
          <p:spPr>
            <a:xfrm>
              <a:off x="2765275" y="2557800"/>
              <a:ext cx="23900" cy="17775"/>
            </a:xfrm>
            <a:custGeom>
              <a:avLst/>
              <a:gdLst/>
              <a:ahLst/>
              <a:cxnLst/>
              <a:rect l="l" t="t" r="r" b="b"/>
              <a:pathLst>
                <a:path w="956" h="711" extrusionOk="0">
                  <a:moveTo>
                    <a:pt x="955" y="1"/>
                  </a:moveTo>
                  <a:lnTo>
                    <a:pt x="0" y="564"/>
                  </a:lnTo>
                  <a:lnTo>
                    <a:pt x="0" y="711"/>
                  </a:lnTo>
                  <a:lnTo>
                    <a:pt x="955" y="172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34"/>
            <p:cNvSpPr/>
            <p:nvPr/>
          </p:nvSpPr>
          <p:spPr>
            <a:xfrm>
              <a:off x="2741400" y="2558425"/>
              <a:ext cx="23900" cy="17150"/>
            </a:xfrm>
            <a:custGeom>
              <a:avLst/>
              <a:gdLst/>
              <a:ahLst/>
              <a:cxnLst/>
              <a:rect l="l" t="t" r="r" b="b"/>
              <a:pathLst>
                <a:path w="956" h="686" extrusionOk="0">
                  <a:moveTo>
                    <a:pt x="0" y="0"/>
                  </a:moveTo>
                  <a:lnTo>
                    <a:pt x="0" y="147"/>
                  </a:lnTo>
                  <a:lnTo>
                    <a:pt x="955" y="686"/>
                  </a:lnTo>
                  <a:lnTo>
                    <a:pt x="955" y="5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34"/>
            <p:cNvSpPr/>
            <p:nvPr/>
          </p:nvSpPr>
          <p:spPr>
            <a:xfrm>
              <a:off x="2741400" y="2544325"/>
              <a:ext cx="47775" cy="27575"/>
            </a:xfrm>
            <a:custGeom>
              <a:avLst/>
              <a:gdLst/>
              <a:ahLst/>
              <a:cxnLst/>
              <a:rect l="l" t="t" r="r" b="b"/>
              <a:pathLst>
                <a:path w="1911" h="1103" extrusionOk="0">
                  <a:moveTo>
                    <a:pt x="955" y="1"/>
                  </a:moveTo>
                  <a:lnTo>
                    <a:pt x="0" y="564"/>
                  </a:lnTo>
                  <a:lnTo>
                    <a:pt x="955" y="1103"/>
                  </a:lnTo>
                  <a:lnTo>
                    <a:pt x="1910" y="540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34"/>
            <p:cNvSpPr/>
            <p:nvPr/>
          </p:nvSpPr>
          <p:spPr>
            <a:xfrm>
              <a:off x="2825275" y="2592700"/>
              <a:ext cx="23900" cy="17775"/>
            </a:xfrm>
            <a:custGeom>
              <a:avLst/>
              <a:gdLst/>
              <a:ahLst/>
              <a:cxnLst/>
              <a:rect l="l" t="t" r="r" b="b"/>
              <a:pathLst>
                <a:path w="956" h="711" extrusionOk="0">
                  <a:moveTo>
                    <a:pt x="955" y="1"/>
                  </a:moveTo>
                  <a:lnTo>
                    <a:pt x="0" y="564"/>
                  </a:lnTo>
                  <a:lnTo>
                    <a:pt x="0" y="711"/>
                  </a:lnTo>
                  <a:lnTo>
                    <a:pt x="955" y="147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34"/>
            <p:cNvSpPr/>
            <p:nvPr/>
          </p:nvSpPr>
          <p:spPr>
            <a:xfrm>
              <a:off x="2771400" y="2575550"/>
              <a:ext cx="53900" cy="34925"/>
            </a:xfrm>
            <a:custGeom>
              <a:avLst/>
              <a:gdLst/>
              <a:ahLst/>
              <a:cxnLst/>
              <a:rect l="l" t="t" r="r" b="b"/>
              <a:pathLst>
                <a:path w="2156" h="1397" extrusionOk="0">
                  <a:moveTo>
                    <a:pt x="0" y="1"/>
                  </a:moveTo>
                  <a:lnTo>
                    <a:pt x="0" y="172"/>
                  </a:lnTo>
                  <a:lnTo>
                    <a:pt x="2155" y="1397"/>
                  </a:lnTo>
                  <a:lnTo>
                    <a:pt x="2155" y="125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34"/>
            <p:cNvSpPr/>
            <p:nvPr/>
          </p:nvSpPr>
          <p:spPr>
            <a:xfrm>
              <a:off x="2771400" y="2562100"/>
              <a:ext cx="77775" cy="44700"/>
            </a:xfrm>
            <a:custGeom>
              <a:avLst/>
              <a:gdLst/>
              <a:ahLst/>
              <a:cxnLst/>
              <a:rect l="l" t="t" r="r" b="b"/>
              <a:pathLst>
                <a:path w="3111" h="1788" extrusionOk="0">
                  <a:moveTo>
                    <a:pt x="955" y="0"/>
                  </a:moveTo>
                  <a:lnTo>
                    <a:pt x="0" y="539"/>
                  </a:lnTo>
                  <a:lnTo>
                    <a:pt x="2155" y="1788"/>
                  </a:lnTo>
                  <a:lnTo>
                    <a:pt x="3110" y="1225"/>
                  </a:lnTo>
                  <a:lnTo>
                    <a:pt x="9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34"/>
            <p:cNvSpPr/>
            <p:nvPr/>
          </p:nvSpPr>
          <p:spPr>
            <a:xfrm>
              <a:off x="2677725" y="2068650"/>
              <a:ext cx="274300" cy="356325"/>
            </a:xfrm>
            <a:custGeom>
              <a:avLst/>
              <a:gdLst/>
              <a:ahLst/>
              <a:cxnLst/>
              <a:rect l="l" t="t" r="r" b="b"/>
              <a:pathLst>
                <a:path w="10972" h="14253" extrusionOk="0">
                  <a:moveTo>
                    <a:pt x="1" y="1"/>
                  </a:moveTo>
                  <a:lnTo>
                    <a:pt x="1" y="7910"/>
                  </a:lnTo>
                  <a:lnTo>
                    <a:pt x="10971" y="14253"/>
                  </a:lnTo>
                  <a:lnTo>
                    <a:pt x="10971" y="634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EE1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34"/>
            <p:cNvSpPr/>
            <p:nvPr/>
          </p:nvSpPr>
          <p:spPr>
            <a:xfrm>
              <a:off x="2835050" y="2189275"/>
              <a:ext cx="97975" cy="194700"/>
            </a:xfrm>
            <a:custGeom>
              <a:avLst/>
              <a:gdLst/>
              <a:ahLst/>
              <a:cxnLst/>
              <a:rect l="l" t="t" r="r" b="b"/>
              <a:pathLst>
                <a:path w="3919" h="7788" extrusionOk="0">
                  <a:moveTo>
                    <a:pt x="1" y="0"/>
                  </a:moveTo>
                  <a:lnTo>
                    <a:pt x="1" y="5510"/>
                  </a:lnTo>
                  <a:lnTo>
                    <a:pt x="3919" y="7787"/>
                  </a:lnTo>
                  <a:lnTo>
                    <a:pt x="3919" y="227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34"/>
            <p:cNvSpPr/>
            <p:nvPr/>
          </p:nvSpPr>
          <p:spPr>
            <a:xfrm>
              <a:off x="2704650" y="2113950"/>
              <a:ext cx="110225" cy="71675"/>
            </a:xfrm>
            <a:custGeom>
              <a:avLst/>
              <a:gdLst/>
              <a:ahLst/>
              <a:cxnLst/>
              <a:rect l="l" t="t" r="r" b="b"/>
              <a:pathLst>
                <a:path w="4409" h="2867" extrusionOk="0">
                  <a:moveTo>
                    <a:pt x="1" y="1"/>
                  </a:moveTo>
                  <a:lnTo>
                    <a:pt x="1" y="319"/>
                  </a:lnTo>
                  <a:lnTo>
                    <a:pt x="4409" y="2866"/>
                  </a:lnTo>
                  <a:lnTo>
                    <a:pt x="4409" y="254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34"/>
            <p:cNvSpPr/>
            <p:nvPr/>
          </p:nvSpPr>
          <p:spPr>
            <a:xfrm>
              <a:off x="2704650" y="2132950"/>
              <a:ext cx="110225" cy="71650"/>
            </a:xfrm>
            <a:custGeom>
              <a:avLst/>
              <a:gdLst/>
              <a:ahLst/>
              <a:cxnLst/>
              <a:rect l="l" t="t" r="r" b="b"/>
              <a:pathLst>
                <a:path w="4409" h="2866" extrusionOk="0">
                  <a:moveTo>
                    <a:pt x="1" y="0"/>
                  </a:moveTo>
                  <a:lnTo>
                    <a:pt x="1" y="318"/>
                  </a:lnTo>
                  <a:lnTo>
                    <a:pt x="4409" y="2865"/>
                  </a:lnTo>
                  <a:lnTo>
                    <a:pt x="4409" y="252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34"/>
            <p:cNvSpPr/>
            <p:nvPr/>
          </p:nvSpPr>
          <p:spPr>
            <a:xfrm>
              <a:off x="2704650" y="2151300"/>
              <a:ext cx="110225" cy="71650"/>
            </a:xfrm>
            <a:custGeom>
              <a:avLst/>
              <a:gdLst/>
              <a:ahLst/>
              <a:cxnLst/>
              <a:rect l="l" t="t" r="r" b="b"/>
              <a:pathLst>
                <a:path w="4409" h="2866" extrusionOk="0">
                  <a:moveTo>
                    <a:pt x="1" y="1"/>
                  </a:moveTo>
                  <a:lnTo>
                    <a:pt x="1" y="319"/>
                  </a:lnTo>
                  <a:lnTo>
                    <a:pt x="4409" y="2866"/>
                  </a:lnTo>
                  <a:lnTo>
                    <a:pt x="4409" y="254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34"/>
            <p:cNvSpPr/>
            <p:nvPr/>
          </p:nvSpPr>
          <p:spPr>
            <a:xfrm>
              <a:off x="2704650" y="2170275"/>
              <a:ext cx="110225" cy="71050"/>
            </a:xfrm>
            <a:custGeom>
              <a:avLst/>
              <a:gdLst/>
              <a:ahLst/>
              <a:cxnLst/>
              <a:rect l="l" t="t" r="r" b="b"/>
              <a:pathLst>
                <a:path w="4409" h="2842" extrusionOk="0">
                  <a:moveTo>
                    <a:pt x="1" y="1"/>
                  </a:moveTo>
                  <a:lnTo>
                    <a:pt x="1" y="319"/>
                  </a:lnTo>
                  <a:lnTo>
                    <a:pt x="4409" y="2841"/>
                  </a:lnTo>
                  <a:lnTo>
                    <a:pt x="4409" y="252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34"/>
            <p:cNvSpPr/>
            <p:nvPr/>
          </p:nvSpPr>
          <p:spPr>
            <a:xfrm>
              <a:off x="2704650" y="2188650"/>
              <a:ext cx="110225" cy="71650"/>
            </a:xfrm>
            <a:custGeom>
              <a:avLst/>
              <a:gdLst/>
              <a:ahLst/>
              <a:cxnLst/>
              <a:rect l="l" t="t" r="r" b="b"/>
              <a:pathLst>
                <a:path w="4409" h="2866" extrusionOk="0">
                  <a:moveTo>
                    <a:pt x="1" y="1"/>
                  </a:moveTo>
                  <a:lnTo>
                    <a:pt x="1" y="319"/>
                  </a:lnTo>
                  <a:lnTo>
                    <a:pt x="4409" y="2866"/>
                  </a:lnTo>
                  <a:lnTo>
                    <a:pt x="4409" y="254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34"/>
            <p:cNvSpPr/>
            <p:nvPr/>
          </p:nvSpPr>
          <p:spPr>
            <a:xfrm>
              <a:off x="2704650" y="2207025"/>
              <a:ext cx="110225" cy="71650"/>
            </a:xfrm>
            <a:custGeom>
              <a:avLst/>
              <a:gdLst/>
              <a:ahLst/>
              <a:cxnLst/>
              <a:rect l="l" t="t" r="r" b="b"/>
              <a:pathLst>
                <a:path w="4409" h="2866" extrusionOk="0">
                  <a:moveTo>
                    <a:pt x="1" y="0"/>
                  </a:moveTo>
                  <a:lnTo>
                    <a:pt x="1" y="343"/>
                  </a:lnTo>
                  <a:lnTo>
                    <a:pt x="4409" y="2865"/>
                  </a:lnTo>
                  <a:lnTo>
                    <a:pt x="4409" y="254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34"/>
            <p:cNvSpPr/>
            <p:nvPr/>
          </p:nvSpPr>
          <p:spPr>
            <a:xfrm>
              <a:off x="2704650" y="2244350"/>
              <a:ext cx="76550" cy="52675"/>
            </a:xfrm>
            <a:custGeom>
              <a:avLst/>
              <a:gdLst/>
              <a:ahLst/>
              <a:cxnLst/>
              <a:rect l="l" t="t" r="r" b="b"/>
              <a:pathLst>
                <a:path w="3062" h="2107" extrusionOk="0">
                  <a:moveTo>
                    <a:pt x="1" y="1"/>
                  </a:moveTo>
                  <a:lnTo>
                    <a:pt x="1" y="344"/>
                  </a:lnTo>
                  <a:lnTo>
                    <a:pt x="3062" y="2107"/>
                  </a:lnTo>
                  <a:lnTo>
                    <a:pt x="3062" y="178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34"/>
            <p:cNvSpPr/>
            <p:nvPr/>
          </p:nvSpPr>
          <p:spPr>
            <a:xfrm>
              <a:off x="2704650" y="2226000"/>
              <a:ext cx="110225" cy="71650"/>
            </a:xfrm>
            <a:custGeom>
              <a:avLst/>
              <a:gdLst/>
              <a:ahLst/>
              <a:cxnLst/>
              <a:rect l="l" t="t" r="r" b="b"/>
              <a:pathLst>
                <a:path w="4409" h="2866" extrusionOk="0">
                  <a:moveTo>
                    <a:pt x="1" y="0"/>
                  </a:moveTo>
                  <a:lnTo>
                    <a:pt x="1" y="319"/>
                  </a:lnTo>
                  <a:lnTo>
                    <a:pt x="4409" y="2865"/>
                  </a:lnTo>
                  <a:lnTo>
                    <a:pt x="4409" y="254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34"/>
            <p:cNvSpPr/>
            <p:nvPr/>
          </p:nvSpPr>
          <p:spPr>
            <a:xfrm>
              <a:off x="2847300" y="2225375"/>
              <a:ext cx="57575" cy="74725"/>
            </a:xfrm>
            <a:custGeom>
              <a:avLst/>
              <a:gdLst/>
              <a:ahLst/>
              <a:cxnLst/>
              <a:rect l="l" t="t" r="r" b="b"/>
              <a:pathLst>
                <a:path w="2303" h="2989" extrusionOk="0">
                  <a:moveTo>
                    <a:pt x="1152" y="1"/>
                  </a:moveTo>
                  <a:lnTo>
                    <a:pt x="1" y="1641"/>
                  </a:lnTo>
                  <a:lnTo>
                    <a:pt x="2303" y="2988"/>
                  </a:lnTo>
                  <a:lnTo>
                    <a:pt x="115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34"/>
            <p:cNvSpPr/>
            <p:nvPr/>
          </p:nvSpPr>
          <p:spPr>
            <a:xfrm>
              <a:off x="2869950" y="2251100"/>
              <a:ext cx="58200" cy="74700"/>
            </a:xfrm>
            <a:custGeom>
              <a:avLst/>
              <a:gdLst/>
              <a:ahLst/>
              <a:cxnLst/>
              <a:rect l="l" t="t" r="r" b="b"/>
              <a:pathLst>
                <a:path w="2328" h="2988" extrusionOk="0">
                  <a:moveTo>
                    <a:pt x="1176" y="0"/>
                  </a:moveTo>
                  <a:lnTo>
                    <a:pt x="1" y="1641"/>
                  </a:lnTo>
                  <a:lnTo>
                    <a:pt x="2327" y="2988"/>
                  </a:lnTo>
                  <a:lnTo>
                    <a:pt x="1176" y="0"/>
                  </a:lnTo>
                  <a:close/>
                </a:path>
              </a:pathLst>
            </a:custGeom>
            <a:solidFill>
              <a:srgbClr val="606B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34"/>
            <p:cNvSpPr/>
            <p:nvPr/>
          </p:nvSpPr>
          <p:spPr>
            <a:xfrm>
              <a:off x="2876700" y="2293275"/>
              <a:ext cx="45325" cy="58300"/>
            </a:xfrm>
            <a:custGeom>
              <a:avLst/>
              <a:gdLst/>
              <a:ahLst/>
              <a:cxnLst/>
              <a:rect l="l" t="t" r="r" b="b"/>
              <a:pathLst>
                <a:path w="1813" h="2332" extrusionOk="0">
                  <a:moveTo>
                    <a:pt x="496" y="0"/>
                  </a:moveTo>
                  <a:cubicBezTo>
                    <a:pt x="198" y="0"/>
                    <a:pt x="0" y="240"/>
                    <a:pt x="0" y="640"/>
                  </a:cubicBezTo>
                  <a:cubicBezTo>
                    <a:pt x="0" y="1227"/>
                    <a:pt x="392" y="1913"/>
                    <a:pt x="906" y="2207"/>
                  </a:cubicBezTo>
                  <a:cubicBezTo>
                    <a:pt x="1048" y="2292"/>
                    <a:pt x="1184" y="2332"/>
                    <a:pt x="1305" y="2332"/>
                  </a:cubicBezTo>
                  <a:cubicBezTo>
                    <a:pt x="1602" y="2332"/>
                    <a:pt x="1812" y="2093"/>
                    <a:pt x="1812" y="1693"/>
                  </a:cubicBezTo>
                  <a:cubicBezTo>
                    <a:pt x="1812" y="1105"/>
                    <a:pt x="1396" y="419"/>
                    <a:pt x="906" y="125"/>
                  </a:cubicBezTo>
                  <a:cubicBezTo>
                    <a:pt x="757" y="40"/>
                    <a:pt x="618" y="0"/>
                    <a:pt x="496" y="0"/>
                  </a:cubicBezTo>
                  <a:close/>
                </a:path>
              </a:pathLst>
            </a:custGeom>
            <a:solidFill>
              <a:srgbClr val="EC82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34"/>
            <p:cNvSpPr/>
            <p:nvPr/>
          </p:nvSpPr>
          <p:spPr>
            <a:xfrm>
              <a:off x="3933950" y="1788275"/>
              <a:ext cx="44100" cy="34300"/>
            </a:xfrm>
            <a:custGeom>
              <a:avLst/>
              <a:gdLst/>
              <a:ahLst/>
              <a:cxnLst/>
              <a:rect l="l" t="t" r="r" b="b"/>
              <a:pathLst>
                <a:path w="1764" h="1372" extrusionOk="0">
                  <a:moveTo>
                    <a:pt x="1" y="0"/>
                  </a:moveTo>
                  <a:lnTo>
                    <a:pt x="1176" y="1372"/>
                  </a:lnTo>
                  <a:lnTo>
                    <a:pt x="1764" y="34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34"/>
            <p:cNvSpPr/>
            <p:nvPr/>
          </p:nvSpPr>
          <p:spPr>
            <a:xfrm>
              <a:off x="3933950" y="1788275"/>
              <a:ext cx="12275" cy="9825"/>
            </a:xfrm>
            <a:custGeom>
              <a:avLst/>
              <a:gdLst/>
              <a:ahLst/>
              <a:cxnLst/>
              <a:rect l="l" t="t" r="r" b="b"/>
              <a:pathLst>
                <a:path w="491" h="393" extrusionOk="0">
                  <a:moveTo>
                    <a:pt x="1" y="0"/>
                  </a:moveTo>
                  <a:lnTo>
                    <a:pt x="319" y="392"/>
                  </a:lnTo>
                  <a:lnTo>
                    <a:pt x="491" y="9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606B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34"/>
            <p:cNvSpPr/>
            <p:nvPr/>
          </p:nvSpPr>
          <p:spPr>
            <a:xfrm>
              <a:off x="3960275" y="1796475"/>
              <a:ext cx="234500" cy="151600"/>
            </a:xfrm>
            <a:custGeom>
              <a:avLst/>
              <a:gdLst/>
              <a:ahLst/>
              <a:cxnLst/>
              <a:rect l="l" t="t" r="r" b="b"/>
              <a:pathLst>
                <a:path w="9380" h="6064" extrusionOk="0">
                  <a:moveTo>
                    <a:pt x="620" y="1"/>
                  </a:moveTo>
                  <a:cubicBezTo>
                    <a:pt x="563" y="1"/>
                    <a:pt x="495" y="18"/>
                    <a:pt x="417" y="64"/>
                  </a:cubicBezTo>
                  <a:cubicBezTo>
                    <a:pt x="197" y="187"/>
                    <a:pt x="1" y="505"/>
                    <a:pt x="1" y="774"/>
                  </a:cubicBezTo>
                  <a:cubicBezTo>
                    <a:pt x="1" y="897"/>
                    <a:pt x="50" y="995"/>
                    <a:pt x="123" y="1044"/>
                  </a:cubicBezTo>
                  <a:lnTo>
                    <a:pt x="8792" y="6064"/>
                  </a:lnTo>
                  <a:cubicBezTo>
                    <a:pt x="8719" y="6015"/>
                    <a:pt x="8670" y="5941"/>
                    <a:pt x="8670" y="5794"/>
                  </a:cubicBezTo>
                  <a:cubicBezTo>
                    <a:pt x="8670" y="5550"/>
                    <a:pt x="8841" y="5231"/>
                    <a:pt x="9086" y="5084"/>
                  </a:cubicBezTo>
                  <a:cubicBezTo>
                    <a:pt x="9140" y="5044"/>
                    <a:pt x="9194" y="5026"/>
                    <a:pt x="9248" y="5026"/>
                  </a:cubicBezTo>
                  <a:cubicBezTo>
                    <a:pt x="9292" y="5026"/>
                    <a:pt x="9336" y="5038"/>
                    <a:pt x="9380" y="5060"/>
                  </a:cubicBezTo>
                  <a:lnTo>
                    <a:pt x="711" y="15"/>
                  </a:lnTo>
                  <a:cubicBezTo>
                    <a:pt x="684" y="6"/>
                    <a:pt x="654" y="1"/>
                    <a:pt x="620" y="1"/>
                  </a:cubicBezTo>
                  <a:close/>
                </a:path>
              </a:pathLst>
            </a:custGeom>
            <a:solidFill>
              <a:srgbClr val="606B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34"/>
            <p:cNvSpPr/>
            <p:nvPr/>
          </p:nvSpPr>
          <p:spPr>
            <a:xfrm>
              <a:off x="4177000" y="1922275"/>
              <a:ext cx="20850" cy="26500"/>
            </a:xfrm>
            <a:custGeom>
              <a:avLst/>
              <a:gdLst/>
              <a:ahLst/>
              <a:cxnLst/>
              <a:rect l="l" t="t" r="r" b="b"/>
              <a:pathLst>
                <a:path w="834" h="1060" extrusionOk="0">
                  <a:moveTo>
                    <a:pt x="592" y="0"/>
                  </a:moveTo>
                  <a:cubicBezTo>
                    <a:pt x="539" y="0"/>
                    <a:pt x="480" y="17"/>
                    <a:pt x="417" y="52"/>
                  </a:cubicBezTo>
                  <a:cubicBezTo>
                    <a:pt x="172" y="199"/>
                    <a:pt x="1" y="518"/>
                    <a:pt x="1" y="762"/>
                  </a:cubicBezTo>
                  <a:cubicBezTo>
                    <a:pt x="1" y="954"/>
                    <a:pt x="88" y="1059"/>
                    <a:pt x="227" y="1059"/>
                  </a:cubicBezTo>
                  <a:cubicBezTo>
                    <a:pt x="282" y="1059"/>
                    <a:pt x="347" y="1042"/>
                    <a:pt x="417" y="1007"/>
                  </a:cubicBezTo>
                  <a:cubicBezTo>
                    <a:pt x="637" y="885"/>
                    <a:pt x="833" y="567"/>
                    <a:pt x="833" y="297"/>
                  </a:cubicBezTo>
                  <a:cubicBezTo>
                    <a:pt x="816" y="105"/>
                    <a:pt x="723" y="0"/>
                    <a:pt x="592" y="0"/>
                  </a:cubicBezTo>
                  <a:close/>
                </a:path>
              </a:pathLst>
            </a:custGeom>
            <a:solidFill>
              <a:srgbClr val="495D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34"/>
            <p:cNvSpPr/>
            <p:nvPr/>
          </p:nvSpPr>
          <p:spPr>
            <a:xfrm>
              <a:off x="4036800" y="1806025"/>
              <a:ext cx="44100" cy="34300"/>
            </a:xfrm>
            <a:custGeom>
              <a:avLst/>
              <a:gdLst/>
              <a:ahLst/>
              <a:cxnLst/>
              <a:rect l="l" t="t" r="r" b="b"/>
              <a:pathLst>
                <a:path w="1764" h="1372" extrusionOk="0">
                  <a:moveTo>
                    <a:pt x="1" y="1"/>
                  </a:moveTo>
                  <a:lnTo>
                    <a:pt x="1201" y="1372"/>
                  </a:lnTo>
                  <a:lnTo>
                    <a:pt x="1764" y="36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34"/>
            <p:cNvSpPr/>
            <p:nvPr/>
          </p:nvSpPr>
          <p:spPr>
            <a:xfrm>
              <a:off x="4036800" y="1806025"/>
              <a:ext cx="12275" cy="9825"/>
            </a:xfrm>
            <a:custGeom>
              <a:avLst/>
              <a:gdLst/>
              <a:ahLst/>
              <a:cxnLst/>
              <a:rect l="l" t="t" r="r" b="b"/>
              <a:pathLst>
                <a:path w="491" h="393" extrusionOk="0">
                  <a:moveTo>
                    <a:pt x="1" y="1"/>
                  </a:moveTo>
                  <a:lnTo>
                    <a:pt x="344" y="392"/>
                  </a:lnTo>
                  <a:lnTo>
                    <a:pt x="491" y="9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C82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34"/>
            <p:cNvSpPr/>
            <p:nvPr/>
          </p:nvSpPr>
          <p:spPr>
            <a:xfrm>
              <a:off x="4063750" y="1814350"/>
              <a:ext cx="157350" cy="107400"/>
            </a:xfrm>
            <a:custGeom>
              <a:avLst/>
              <a:gdLst/>
              <a:ahLst/>
              <a:cxnLst/>
              <a:rect l="l" t="t" r="r" b="b"/>
              <a:pathLst>
                <a:path w="6294" h="4296" extrusionOk="0">
                  <a:moveTo>
                    <a:pt x="6278" y="3259"/>
                  </a:moveTo>
                  <a:lnTo>
                    <a:pt x="6294" y="3267"/>
                  </a:lnTo>
                  <a:cubicBezTo>
                    <a:pt x="6289" y="3264"/>
                    <a:pt x="6284" y="3261"/>
                    <a:pt x="6278" y="3259"/>
                  </a:cubicBezTo>
                  <a:close/>
                  <a:moveTo>
                    <a:pt x="572" y="1"/>
                  </a:moveTo>
                  <a:cubicBezTo>
                    <a:pt x="519" y="1"/>
                    <a:pt x="459" y="19"/>
                    <a:pt x="392" y="59"/>
                  </a:cubicBezTo>
                  <a:cubicBezTo>
                    <a:pt x="172" y="182"/>
                    <a:pt x="0" y="500"/>
                    <a:pt x="0" y="770"/>
                  </a:cubicBezTo>
                  <a:cubicBezTo>
                    <a:pt x="0" y="892"/>
                    <a:pt x="25" y="990"/>
                    <a:pt x="98" y="1039"/>
                  </a:cubicBezTo>
                  <a:lnTo>
                    <a:pt x="5706" y="4296"/>
                  </a:lnTo>
                  <a:cubicBezTo>
                    <a:pt x="5632" y="4247"/>
                    <a:pt x="5584" y="4149"/>
                    <a:pt x="5584" y="4026"/>
                  </a:cubicBezTo>
                  <a:cubicBezTo>
                    <a:pt x="5584" y="3757"/>
                    <a:pt x="5755" y="3439"/>
                    <a:pt x="6000" y="3292"/>
                  </a:cubicBezTo>
                  <a:cubicBezTo>
                    <a:pt x="6060" y="3262"/>
                    <a:pt x="6130" y="3241"/>
                    <a:pt x="6192" y="3241"/>
                  </a:cubicBezTo>
                  <a:cubicBezTo>
                    <a:pt x="6224" y="3241"/>
                    <a:pt x="6253" y="3246"/>
                    <a:pt x="6278" y="3259"/>
                  </a:cubicBezTo>
                  <a:lnTo>
                    <a:pt x="6278" y="3259"/>
                  </a:lnTo>
                  <a:lnTo>
                    <a:pt x="686" y="35"/>
                  </a:lnTo>
                  <a:cubicBezTo>
                    <a:pt x="653" y="13"/>
                    <a:pt x="615" y="1"/>
                    <a:pt x="572" y="1"/>
                  </a:cubicBezTo>
                  <a:close/>
                </a:path>
              </a:pathLst>
            </a:custGeom>
            <a:solidFill>
              <a:srgbClr val="EC82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34"/>
            <p:cNvSpPr/>
            <p:nvPr/>
          </p:nvSpPr>
          <p:spPr>
            <a:xfrm>
              <a:off x="4203325" y="1895325"/>
              <a:ext cx="20850" cy="26800"/>
            </a:xfrm>
            <a:custGeom>
              <a:avLst/>
              <a:gdLst/>
              <a:ahLst/>
              <a:cxnLst/>
              <a:rect l="l" t="t" r="r" b="b"/>
              <a:pathLst>
                <a:path w="834" h="1072" extrusionOk="0">
                  <a:moveTo>
                    <a:pt x="596" y="1"/>
                  </a:moveTo>
                  <a:cubicBezTo>
                    <a:pt x="541" y="1"/>
                    <a:pt x="480" y="18"/>
                    <a:pt x="417" y="53"/>
                  </a:cubicBezTo>
                  <a:cubicBezTo>
                    <a:pt x="172" y="200"/>
                    <a:pt x="1" y="518"/>
                    <a:pt x="1" y="787"/>
                  </a:cubicBezTo>
                  <a:cubicBezTo>
                    <a:pt x="1" y="960"/>
                    <a:pt x="85" y="1071"/>
                    <a:pt x="221" y="1071"/>
                  </a:cubicBezTo>
                  <a:cubicBezTo>
                    <a:pt x="278" y="1071"/>
                    <a:pt x="344" y="1051"/>
                    <a:pt x="417" y="1008"/>
                  </a:cubicBezTo>
                  <a:cubicBezTo>
                    <a:pt x="637" y="885"/>
                    <a:pt x="833" y="567"/>
                    <a:pt x="833" y="298"/>
                  </a:cubicBezTo>
                  <a:cubicBezTo>
                    <a:pt x="833" y="106"/>
                    <a:pt x="734" y="1"/>
                    <a:pt x="596" y="1"/>
                  </a:cubicBezTo>
                  <a:close/>
                </a:path>
              </a:pathLst>
            </a:custGeom>
            <a:solidFill>
              <a:srgbClr val="D34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34"/>
            <p:cNvSpPr/>
            <p:nvPr/>
          </p:nvSpPr>
          <p:spPr>
            <a:xfrm>
              <a:off x="3896000" y="1850725"/>
              <a:ext cx="33075" cy="47775"/>
            </a:xfrm>
            <a:custGeom>
              <a:avLst/>
              <a:gdLst/>
              <a:ahLst/>
              <a:cxnLst/>
              <a:rect l="l" t="t" r="r" b="b"/>
              <a:pathLst>
                <a:path w="1323" h="1911" extrusionOk="0">
                  <a:moveTo>
                    <a:pt x="25" y="0"/>
                  </a:moveTo>
                  <a:lnTo>
                    <a:pt x="1" y="1078"/>
                  </a:lnTo>
                  <a:cubicBezTo>
                    <a:pt x="1" y="1127"/>
                    <a:pt x="50" y="1176"/>
                    <a:pt x="99" y="1200"/>
                  </a:cubicBezTo>
                  <a:lnTo>
                    <a:pt x="1323" y="1910"/>
                  </a:lnTo>
                  <a:lnTo>
                    <a:pt x="1323" y="833"/>
                  </a:lnTo>
                  <a:lnTo>
                    <a:pt x="99" y="123"/>
                  </a:lnTo>
                  <a:cubicBezTo>
                    <a:pt x="50" y="98"/>
                    <a:pt x="25" y="49"/>
                    <a:pt x="25" y="0"/>
                  </a:cubicBezTo>
                  <a:close/>
                </a:path>
              </a:pathLst>
            </a:custGeom>
            <a:solidFill>
              <a:srgbClr val="495D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34"/>
            <p:cNvSpPr/>
            <p:nvPr/>
          </p:nvSpPr>
          <p:spPr>
            <a:xfrm>
              <a:off x="3929050" y="1847650"/>
              <a:ext cx="40450" cy="50850"/>
            </a:xfrm>
            <a:custGeom>
              <a:avLst/>
              <a:gdLst/>
              <a:ahLst/>
              <a:cxnLst/>
              <a:rect l="l" t="t" r="r" b="b"/>
              <a:pathLst>
                <a:path w="1618" h="2034" extrusionOk="0">
                  <a:moveTo>
                    <a:pt x="1617" y="1"/>
                  </a:moveTo>
                  <a:lnTo>
                    <a:pt x="1" y="956"/>
                  </a:lnTo>
                  <a:lnTo>
                    <a:pt x="1" y="2033"/>
                  </a:lnTo>
                  <a:lnTo>
                    <a:pt x="1617" y="1103"/>
                  </a:lnTo>
                  <a:lnTo>
                    <a:pt x="1617" y="1"/>
                  </a:lnTo>
                  <a:close/>
                </a:path>
              </a:pathLst>
            </a:custGeom>
            <a:solidFill>
              <a:srgbClr val="00C3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34"/>
            <p:cNvSpPr/>
            <p:nvPr/>
          </p:nvSpPr>
          <p:spPr>
            <a:xfrm>
              <a:off x="3895400" y="1828975"/>
              <a:ext cx="74100" cy="42575"/>
            </a:xfrm>
            <a:custGeom>
              <a:avLst/>
              <a:gdLst/>
              <a:ahLst/>
              <a:cxnLst/>
              <a:rect l="l" t="t" r="r" b="b"/>
              <a:pathLst>
                <a:path w="2964" h="1703" extrusionOk="0">
                  <a:moveTo>
                    <a:pt x="1543" y="1"/>
                  </a:moveTo>
                  <a:cubicBezTo>
                    <a:pt x="1463" y="1"/>
                    <a:pt x="1384" y="13"/>
                    <a:pt x="1322" y="38"/>
                  </a:cubicBezTo>
                  <a:lnTo>
                    <a:pt x="123" y="748"/>
                  </a:lnTo>
                  <a:cubicBezTo>
                    <a:pt x="0" y="821"/>
                    <a:pt x="0" y="919"/>
                    <a:pt x="123" y="993"/>
                  </a:cubicBezTo>
                  <a:lnTo>
                    <a:pt x="1347" y="1703"/>
                  </a:lnTo>
                  <a:lnTo>
                    <a:pt x="2963" y="748"/>
                  </a:lnTo>
                  <a:lnTo>
                    <a:pt x="1763" y="38"/>
                  </a:lnTo>
                  <a:cubicBezTo>
                    <a:pt x="1702" y="13"/>
                    <a:pt x="1622" y="1"/>
                    <a:pt x="1543" y="1"/>
                  </a:cubicBezTo>
                  <a:close/>
                </a:path>
              </a:pathLst>
            </a:custGeom>
            <a:solidFill>
              <a:srgbClr val="606B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34"/>
            <p:cNvSpPr/>
            <p:nvPr/>
          </p:nvSpPr>
          <p:spPr>
            <a:xfrm>
              <a:off x="3950475" y="1859900"/>
              <a:ext cx="40450" cy="50850"/>
            </a:xfrm>
            <a:custGeom>
              <a:avLst/>
              <a:gdLst/>
              <a:ahLst/>
              <a:cxnLst/>
              <a:rect l="l" t="t" r="r" b="b"/>
              <a:pathLst>
                <a:path w="1618" h="2034" extrusionOk="0">
                  <a:moveTo>
                    <a:pt x="1617" y="1"/>
                  </a:moveTo>
                  <a:lnTo>
                    <a:pt x="1" y="956"/>
                  </a:lnTo>
                  <a:lnTo>
                    <a:pt x="1" y="2033"/>
                  </a:lnTo>
                  <a:lnTo>
                    <a:pt x="1617" y="1102"/>
                  </a:lnTo>
                  <a:lnTo>
                    <a:pt x="161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34"/>
            <p:cNvSpPr/>
            <p:nvPr/>
          </p:nvSpPr>
          <p:spPr>
            <a:xfrm>
              <a:off x="3929050" y="1871525"/>
              <a:ext cx="21450" cy="39225"/>
            </a:xfrm>
            <a:custGeom>
              <a:avLst/>
              <a:gdLst/>
              <a:ahLst/>
              <a:cxnLst/>
              <a:rect l="l" t="t" r="r" b="b"/>
              <a:pathLst>
                <a:path w="858" h="1569" extrusionOk="0">
                  <a:moveTo>
                    <a:pt x="1" y="1"/>
                  </a:moveTo>
                  <a:lnTo>
                    <a:pt x="1" y="1078"/>
                  </a:lnTo>
                  <a:lnTo>
                    <a:pt x="858" y="1568"/>
                  </a:lnTo>
                  <a:lnTo>
                    <a:pt x="858" y="49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EC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34"/>
            <p:cNvSpPr/>
            <p:nvPr/>
          </p:nvSpPr>
          <p:spPr>
            <a:xfrm>
              <a:off x="3929050" y="1847650"/>
              <a:ext cx="61875" cy="36150"/>
            </a:xfrm>
            <a:custGeom>
              <a:avLst/>
              <a:gdLst/>
              <a:ahLst/>
              <a:cxnLst/>
              <a:rect l="l" t="t" r="r" b="b"/>
              <a:pathLst>
                <a:path w="2475" h="1446" extrusionOk="0">
                  <a:moveTo>
                    <a:pt x="1617" y="1"/>
                  </a:moveTo>
                  <a:lnTo>
                    <a:pt x="1" y="956"/>
                  </a:lnTo>
                  <a:lnTo>
                    <a:pt x="858" y="1446"/>
                  </a:lnTo>
                  <a:lnTo>
                    <a:pt x="2474" y="491"/>
                  </a:lnTo>
                  <a:lnTo>
                    <a:pt x="16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34"/>
            <p:cNvSpPr/>
            <p:nvPr/>
          </p:nvSpPr>
          <p:spPr>
            <a:xfrm>
              <a:off x="3950475" y="1880725"/>
              <a:ext cx="72900" cy="49150"/>
            </a:xfrm>
            <a:custGeom>
              <a:avLst/>
              <a:gdLst/>
              <a:ahLst/>
              <a:cxnLst/>
              <a:rect l="l" t="t" r="r" b="b"/>
              <a:pathLst>
                <a:path w="2916" h="1966" extrusionOk="0">
                  <a:moveTo>
                    <a:pt x="2915" y="0"/>
                  </a:moveTo>
                  <a:cubicBezTo>
                    <a:pt x="2915" y="49"/>
                    <a:pt x="2891" y="98"/>
                    <a:pt x="2842" y="123"/>
                  </a:cubicBezTo>
                  <a:lnTo>
                    <a:pt x="1642" y="833"/>
                  </a:lnTo>
                  <a:cubicBezTo>
                    <a:pt x="1580" y="857"/>
                    <a:pt x="1501" y="869"/>
                    <a:pt x="1421" y="869"/>
                  </a:cubicBezTo>
                  <a:cubicBezTo>
                    <a:pt x="1342" y="869"/>
                    <a:pt x="1262" y="857"/>
                    <a:pt x="1201" y="833"/>
                  </a:cubicBezTo>
                  <a:lnTo>
                    <a:pt x="1" y="123"/>
                  </a:lnTo>
                  <a:lnTo>
                    <a:pt x="1" y="1200"/>
                  </a:lnTo>
                  <a:lnTo>
                    <a:pt x="1201" y="1910"/>
                  </a:lnTo>
                  <a:cubicBezTo>
                    <a:pt x="1262" y="1947"/>
                    <a:pt x="1342" y="1965"/>
                    <a:pt x="1418" y="1965"/>
                  </a:cubicBezTo>
                  <a:cubicBezTo>
                    <a:pt x="1495" y="1965"/>
                    <a:pt x="1568" y="1947"/>
                    <a:pt x="1617" y="1910"/>
                  </a:cubicBezTo>
                  <a:lnTo>
                    <a:pt x="2842" y="1200"/>
                  </a:lnTo>
                  <a:cubicBezTo>
                    <a:pt x="2891" y="1176"/>
                    <a:pt x="2915" y="1127"/>
                    <a:pt x="2915" y="1078"/>
                  </a:cubicBezTo>
                  <a:lnTo>
                    <a:pt x="2915" y="0"/>
                  </a:lnTo>
                  <a:close/>
                </a:path>
              </a:pathLst>
            </a:custGeom>
            <a:solidFill>
              <a:srgbClr val="D34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34"/>
            <p:cNvSpPr/>
            <p:nvPr/>
          </p:nvSpPr>
          <p:spPr>
            <a:xfrm>
              <a:off x="3950475" y="1859900"/>
              <a:ext cx="74125" cy="42575"/>
            </a:xfrm>
            <a:custGeom>
              <a:avLst/>
              <a:gdLst/>
              <a:ahLst/>
              <a:cxnLst/>
              <a:rect l="l" t="t" r="r" b="b"/>
              <a:pathLst>
                <a:path w="2965" h="1703" extrusionOk="0">
                  <a:moveTo>
                    <a:pt x="1617" y="1"/>
                  </a:moveTo>
                  <a:lnTo>
                    <a:pt x="1" y="956"/>
                  </a:lnTo>
                  <a:lnTo>
                    <a:pt x="1201" y="1666"/>
                  </a:lnTo>
                  <a:cubicBezTo>
                    <a:pt x="1262" y="1690"/>
                    <a:pt x="1342" y="1702"/>
                    <a:pt x="1421" y="1702"/>
                  </a:cubicBezTo>
                  <a:cubicBezTo>
                    <a:pt x="1501" y="1702"/>
                    <a:pt x="1580" y="1690"/>
                    <a:pt x="1642" y="1666"/>
                  </a:cubicBezTo>
                  <a:lnTo>
                    <a:pt x="2842" y="956"/>
                  </a:lnTo>
                  <a:cubicBezTo>
                    <a:pt x="2964" y="882"/>
                    <a:pt x="2964" y="784"/>
                    <a:pt x="2842" y="711"/>
                  </a:cubicBezTo>
                  <a:lnTo>
                    <a:pt x="1617" y="1"/>
                  </a:lnTo>
                  <a:close/>
                </a:path>
              </a:pathLst>
            </a:custGeom>
            <a:solidFill>
              <a:srgbClr val="EC82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34"/>
            <p:cNvSpPr/>
            <p:nvPr/>
          </p:nvSpPr>
          <p:spPr>
            <a:xfrm>
              <a:off x="3168100" y="1619625"/>
              <a:ext cx="747525" cy="427925"/>
            </a:xfrm>
            <a:custGeom>
              <a:avLst/>
              <a:gdLst/>
              <a:ahLst/>
              <a:cxnLst/>
              <a:rect l="l" t="t" r="r" b="b"/>
              <a:pathLst>
                <a:path w="29901" h="17117" extrusionOk="0">
                  <a:moveTo>
                    <a:pt x="18434" y="0"/>
                  </a:moveTo>
                  <a:cubicBezTo>
                    <a:pt x="18186" y="0"/>
                    <a:pt x="17951" y="51"/>
                    <a:pt x="17779" y="159"/>
                  </a:cubicBezTo>
                  <a:lnTo>
                    <a:pt x="417" y="10175"/>
                  </a:lnTo>
                  <a:cubicBezTo>
                    <a:pt x="0" y="10420"/>
                    <a:pt x="49" y="10811"/>
                    <a:pt x="515" y="11081"/>
                  </a:cubicBezTo>
                  <a:lnTo>
                    <a:pt x="10579" y="16884"/>
                  </a:lnTo>
                  <a:cubicBezTo>
                    <a:pt x="10839" y="17035"/>
                    <a:pt x="11168" y="17117"/>
                    <a:pt x="11481" y="17117"/>
                  </a:cubicBezTo>
                  <a:cubicBezTo>
                    <a:pt x="11727" y="17117"/>
                    <a:pt x="11963" y="17066"/>
                    <a:pt x="12146" y="16958"/>
                  </a:cubicBezTo>
                  <a:lnTo>
                    <a:pt x="29508" y="6942"/>
                  </a:lnTo>
                  <a:cubicBezTo>
                    <a:pt x="29900" y="6697"/>
                    <a:pt x="29851" y="6306"/>
                    <a:pt x="29386" y="6036"/>
                  </a:cubicBezTo>
                  <a:lnTo>
                    <a:pt x="19346" y="233"/>
                  </a:lnTo>
                  <a:cubicBezTo>
                    <a:pt x="19086" y="82"/>
                    <a:pt x="18749" y="0"/>
                    <a:pt x="184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34"/>
            <p:cNvSpPr/>
            <p:nvPr/>
          </p:nvSpPr>
          <p:spPr>
            <a:xfrm>
              <a:off x="3650500" y="1688475"/>
              <a:ext cx="194725" cy="112075"/>
            </a:xfrm>
            <a:custGeom>
              <a:avLst/>
              <a:gdLst/>
              <a:ahLst/>
              <a:cxnLst/>
              <a:rect l="l" t="t" r="r" b="b"/>
              <a:pathLst>
                <a:path w="7789" h="4483" extrusionOk="0">
                  <a:moveTo>
                    <a:pt x="1152" y="1"/>
                  </a:moveTo>
                  <a:lnTo>
                    <a:pt x="1" y="638"/>
                  </a:lnTo>
                  <a:lnTo>
                    <a:pt x="6637" y="4482"/>
                  </a:lnTo>
                  <a:lnTo>
                    <a:pt x="7788" y="3821"/>
                  </a:lnTo>
                  <a:lnTo>
                    <a:pt x="115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34"/>
            <p:cNvSpPr/>
            <p:nvPr/>
          </p:nvSpPr>
          <p:spPr>
            <a:xfrm>
              <a:off x="3589300" y="1723375"/>
              <a:ext cx="194700" cy="112675"/>
            </a:xfrm>
            <a:custGeom>
              <a:avLst/>
              <a:gdLst/>
              <a:ahLst/>
              <a:cxnLst/>
              <a:rect l="l" t="t" r="r" b="b"/>
              <a:pathLst>
                <a:path w="7788" h="4507" extrusionOk="0">
                  <a:moveTo>
                    <a:pt x="1151" y="1"/>
                  </a:moveTo>
                  <a:lnTo>
                    <a:pt x="0" y="662"/>
                  </a:lnTo>
                  <a:lnTo>
                    <a:pt x="6661" y="4507"/>
                  </a:lnTo>
                  <a:lnTo>
                    <a:pt x="7787" y="3845"/>
                  </a:lnTo>
                  <a:lnTo>
                    <a:pt x="115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34"/>
            <p:cNvSpPr/>
            <p:nvPr/>
          </p:nvSpPr>
          <p:spPr>
            <a:xfrm>
              <a:off x="3528075" y="1758900"/>
              <a:ext cx="194700" cy="112050"/>
            </a:xfrm>
            <a:custGeom>
              <a:avLst/>
              <a:gdLst/>
              <a:ahLst/>
              <a:cxnLst/>
              <a:rect l="l" t="t" r="r" b="b"/>
              <a:pathLst>
                <a:path w="7788" h="4482" extrusionOk="0">
                  <a:moveTo>
                    <a:pt x="1151" y="0"/>
                  </a:moveTo>
                  <a:lnTo>
                    <a:pt x="0" y="661"/>
                  </a:lnTo>
                  <a:lnTo>
                    <a:pt x="6661" y="4481"/>
                  </a:lnTo>
                  <a:lnTo>
                    <a:pt x="7787" y="3845"/>
                  </a:lnTo>
                  <a:lnTo>
                    <a:pt x="115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34"/>
            <p:cNvSpPr/>
            <p:nvPr/>
          </p:nvSpPr>
          <p:spPr>
            <a:xfrm>
              <a:off x="3467450" y="1793775"/>
              <a:ext cx="194725" cy="112675"/>
            </a:xfrm>
            <a:custGeom>
              <a:avLst/>
              <a:gdLst/>
              <a:ahLst/>
              <a:cxnLst/>
              <a:rect l="l" t="t" r="r" b="b"/>
              <a:pathLst>
                <a:path w="7789" h="4507" extrusionOk="0">
                  <a:moveTo>
                    <a:pt x="1127" y="1"/>
                  </a:moveTo>
                  <a:lnTo>
                    <a:pt x="1" y="662"/>
                  </a:lnTo>
                  <a:lnTo>
                    <a:pt x="6637" y="4507"/>
                  </a:lnTo>
                  <a:lnTo>
                    <a:pt x="7788" y="3845"/>
                  </a:lnTo>
                  <a:lnTo>
                    <a:pt x="112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34"/>
            <p:cNvSpPr/>
            <p:nvPr/>
          </p:nvSpPr>
          <p:spPr>
            <a:xfrm>
              <a:off x="3406250" y="1829300"/>
              <a:ext cx="194700" cy="112650"/>
            </a:xfrm>
            <a:custGeom>
              <a:avLst/>
              <a:gdLst/>
              <a:ahLst/>
              <a:cxnLst/>
              <a:rect l="l" t="t" r="r" b="b"/>
              <a:pathLst>
                <a:path w="7788" h="4506" extrusionOk="0">
                  <a:moveTo>
                    <a:pt x="1127" y="0"/>
                  </a:moveTo>
                  <a:lnTo>
                    <a:pt x="0" y="661"/>
                  </a:lnTo>
                  <a:lnTo>
                    <a:pt x="6636" y="4506"/>
                  </a:lnTo>
                  <a:lnTo>
                    <a:pt x="7787" y="3845"/>
                  </a:lnTo>
                  <a:lnTo>
                    <a:pt x="112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34"/>
            <p:cNvSpPr/>
            <p:nvPr/>
          </p:nvSpPr>
          <p:spPr>
            <a:xfrm>
              <a:off x="3650500" y="1688475"/>
              <a:ext cx="69825" cy="40450"/>
            </a:xfrm>
            <a:custGeom>
              <a:avLst/>
              <a:gdLst/>
              <a:ahLst/>
              <a:cxnLst/>
              <a:rect l="l" t="t" r="r" b="b"/>
              <a:pathLst>
                <a:path w="2793" h="1618" extrusionOk="0">
                  <a:moveTo>
                    <a:pt x="1152" y="1"/>
                  </a:moveTo>
                  <a:lnTo>
                    <a:pt x="1" y="638"/>
                  </a:lnTo>
                  <a:lnTo>
                    <a:pt x="1666" y="1617"/>
                  </a:lnTo>
                  <a:lnTo>
                    <a:pt x="2793" y="956"/>
                  </a:lnTo>
                  <a:lnTo>
                    <a:pt x="115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34"/>
            <p:cNvSpPr/>
            <p:nvPr/>
          </p:nvSpPr>
          <p:spPr>
            <a:xfrm>
              <a:off x="3589300" y="1723375"/>
              <a:ext cx="125525" cy="72275"/>
            </a:xfrm>
            <a:custGeom>
              <a:avLst/>
              <a:gdLst/>
              <a:ahLst/>
              <a:cxnLst/>
              <a:rect l="l" t="t" r="r" b="b"/>
              <a:pathLst>
                <a:path w="5021" h="2891" extrusionOk="0">
                  <a:moveTo>
                    <a:pt x="1151" y="1"/>
                  </a:moveTo>
                  <a:lnTo>
                    <a:pt x="0" y="662"/>
                  </a:lnTo>
                  <a:lnTo>
                    <a:pt x="3869" y="2890"/>
                  </a:lnTo>
                  <a:lnTo>
                    <a:pt x="5020" y="2254"/>
                  </a:lnTo>
                  <a:lnTo>
                    <a:pt x="115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34"/>
            <p:cNvSpPr/>
            <p:nvPr/>
          </p:nvSpPr>
          <p:spPr>
            <a:xfrm>
              <a:off x="3528075" y="1758900"/>
              <a:ext cx="99200" cy="56950"/>
            </a:xfrm>
            <a:custGeom>
              <a:avLst/>
              <a:gdLst/>
              <a:ahLst/>
              <a:cxnLst/>
              <a:rect l="l" t="t" r="r" b="b"/>
              <a:pathLst>
                <a:path w="3968" h="2278" extrusionOk="0">
                  <a:moveTo>
                    <a:pt x="1151" y="0"/>
                  </a:moveTo>
                  <a:lnTo>
                    <a:pt x="0" y="661"/>
                  </a:lnTo>
                  <a:lnTo>
                    <a:pt x="2841" y="2277"/>
                  </a:lnTo>
                  <a:lnTo>
                    <a:pt x="3967" y="1616"/>
                  </a:lnTo>
                  <a:lnTo>
                    <a:pt x="1151" y="0"/>
                  </a:lnTo>
                  <a:close/>
                </a:path>
              </a:pathLst>
            </a:custGeom>
            <a:solidFill>
              <a:srgbClr val="606B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34"/>
            <p:cNvSpPr/>
            <p:nvPr/>
          </p:nvSpPr>
          <p:spPr>
            <a:xfrm>
              <a:off x="3467450" y="1793775"/>
              <a:ext cx="148200" cy="85750"/>
            </a:xfrm>
            <a:custGeom>
              <a:avLst/>
              <a:gdLst/>
              <a:ahLst/>
              <a:cxnLst/>
              <a:rect l="l" t="t" r="r" b="b"/>
              <a:pathLst>
                <a:path w="5928" h="3430" extrusionOk="0">
                  <a:moveTo>
                    <a:pt x="1127" y="1"/>
                  </a:moveTo>
                  <a:lnTo>
                    <a:pt x="1" y="662"/>
                  </a:lnTo>
                  <a:lnTo>
                    <a:pt x="4801" y="3429"/>
                  </a:lnTo>
                  <a:lnTo>
                    <a:pt x="5927" y="2768"/>
                  </a:lnTo>
                  <a:lnTo>
                    <a:pt x="112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34"/>
            <p:cNvSpPr/>
            <p:nvPr/>
          </p:nvSpPr>
          <p:spPr>
            <a:xfrm>
              <a:off x="3406250" y="1829300"/>
              <a:ext cx="169600" cy="97975"/>
            </a:xfrm>
            <a:custGeom>
              <a:avLst/>
              <a:gdLst/>
              <a:ahLst/>
              <a:cxnLst/>
              <a:rect l="l" t="t" r="r" b="b"/>
              <a:pathLst>
                <a:path w="6784" h="3919" extrusionOk="0">
                  <a:moveTo>
                    <a:pt x="1127" y="0"/>
                  </a:moveTo>
                  <a:lnTo>
                    <a:pt x="0" y="661"/>
                  </a:lnTo>
                  <a:lnTo>
                    <a:pt x="5657" y="3918"/>
                  </a:lnTo>
                  <a:lnTo>
                    <a:pt x="6783" y="3257"/>
                  </a:lnTo>
                  <a:lnTo>
                    <a:pt x="1127" y="0"/>
                  </a:lnTo>
                  <a:close/>
                </a:path>
              </a:pathLst>
            </a:custGeom>
            <a:solidFill>
              <a:srgbClr val="EC82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34"/>
            <p:cNvSpPr/>
            <p:nvPr/>
          </p:nvSpPr>
          <p:spPr>
            <a:xfrm>
              <a:off x="3440525" y="1950500"/>
              <a:ext cx="104100" cy="60650"/>
            </a:xfrm>
            <a:custGeom>
              <a:avLst/>
              <a:gdLst/>
              <a:ahLst/>
              <a:cxnLst/>
              <a:rect l="l" t="t" r="r" b="b"/>
              <a:pathLst>
                <a:path w="4164" h="2426" extrusionOk="0">
                  <a:moveTo>
                    <a:pt x="3698" y="1"/>
                  </a:moveTo>
                  <a:lnTo>
                    <a:pt x="1" y="2131"/>
                  </a:lnTo>
                  <a:lnTo>
                    <a:pt x="466" y="2425"/>
                  </a:lnTo>
                  <a:lnTo>
                    <a:pt x="4163" y="295"/>
                  </a:lnTo>
                  <a:lnTo>
                    <a:pt x="369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34"/>
            <p:cNvSpPr/>
            <p:nvPr/>
          </p:nvSpPr>
          <p:spPr>
            <a:xfrm>
              <a:off x="3412975" y="1934600"/>
              <a:ext cx="104100" cy="60625"/>
            </a:xfrm>
            <a:custGeom>
              <a:avLst/>
              <a:gdLst/>
              <a:ahLst/>
              <a:cxnLst/>
              <a:rect l="l" t="t" r="r" b="b"/>
              <a:pathLst>
                <a:path w="4164" h="2425" extrusionOk="0">
                  <a:moveTo>
                    <a:pt x="3674" y="0"/>
                  </a:moveTo>
                  <a:lnTo>
                    <a:pt x="1" y="2130"/>
                  </a:lnTo>
                  <a:lnTo>
                    <a:pt x="466" y="2424"/>
                  </a:lnTo>
                  <a:lnTo>
                    <a:pt x="4164" y="294"/>
                  </a:lnTo>
                  <a:lnTo>
                    <a:pt x="36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34"/>
            <p:cNvSpPr/>
            <p:nvPr/>
          </p:nvSpPr>
          <p:spPr>
            <a:xfrm>
              <a:off x="3384825" y="1918675"/>
              <a:ext cx="104700" cy="60625"/>
            </a:xfrm>
            <a:custGeom>
              <a:avLst/>
              <a:gdLst/>
              <a:ahLst/>
              <a:cxnLst/>
              <a:rect l="l" t="t" r="r" b="b"/>
              <a:pathLst>
                <a:path w="4188" h="2425" extrusionOk="0">
                  <a:moveTo>
                    <a:pt x="3698" y="0"/>
                  </a:moveTo>
                  <a:lnTo>
                    <a:pt x="0" y="2131"/>
                  </a:lnTo>
                  <a:lnTo>
                    <a:pt x="490" y="2425"/>
                  </a:lnTo>
                  <a:lnTo>
                    <a:pt x="4188" y="270"/>
                  </a:lnTo>
                  <a:lnTo>
                    <a:pt x="369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34"/>
            <p:cNvSpPr/>
            <p:nvPr/>
          </p:nvSpPr>
          <p:spPr>
            <a:xfrm>
              <a:off x="3357275" y="1902750"/>
              <a:ext cx="104700" cy="60025"/>
            </a:xfrm>
            <a:custGeom>
              <a:avLst/>
              <a:gdLst/>
              <a:ahLst/>
              <a:cxnLst/>
              <a:rect l="l" t="t" r="r" b="b"/>
              <a:pathLst>
                <a:path w="4188" h="2401" extrusionOk="0">
                  <a:moveTo>
                    <a:pt x="3698" y="1"/>
                  </a:moveTo>
                  <a:lnTo>
                    <a:pt x="0" y="2131"/>
                  </a:lnTo>
                  <a:lnTo>
                    <a:pt x="490" y="2400"/>
                  </a:lnTo>
                  <a:lnTo>
                    <a:pt x="4188" y="270"/>
                  </a:lnTo>
                  <a:lnTo>
                    <a:pt x="369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34"/>
            <p:cNvSpPr/>
            <p:nvPr/>
          </p:nvSpPr>
          <p:spPr>
            <a:xfrm>
              <a:off x="3329725" y="1886850"/>
              <a:ext cx="104100" cy="60000"/>
            </a:xfrm>
            <a:custGeom>
              <a:avLst/>
              <a:gdLst/>
              <a:ahLst/>
              <a:cxnLst/>
              <a:rect l="l" t="t" r="r" b="b"/>
              <a:pathLst>
                <a:path w="4164" h="2400" extrusionOk="0">
                  <a:moveTo>
                    <a:pt x="3698" y="0"/>
                  </a:moveTo>
                  <a:lnTo>
                    <a:pt x="0" y="2130"/>
                  </a:lnTo>
                  <a:lnTo>
                    <a:pt x="465" y="2400"/>
                  </a:lnTo>
                  <a:lnTo>
                    <a:pt x="4163" y="269"/>
                  </a:lnTo>
                  <a:lnTo>
                    <a:pt x="369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34"/>
            <p:cNvSpPr/>
            <p:nvPr/>
          </p:nvSpPr>
          <p:spPr>
            <a:xfrm>
              <a:off x="3302175" y="1870925"/>
              <a:ext cx="104100" cy="60025"/>
            </a:xfrm>
            <a:custGeom>
              <a:avLst/>
              <a:gdLst/>
              <a:ahLst/>
              <a:cxnLst/>
              <a:rect l="l" t="t" r="r" b="b"/>
              <a:pathLst>
                <a:path w="4164" h="2401" extrusionOk="0">
                  <a:moveTo>
                    <a:pt x="3673" y="0"/>
                  </a:moveTo>
                  <a:lnTo>
                    <a:pt x="0" y="2131"/>
                  </a:lnTo>
                  <a:lnTo>
                    <a:pt x="466" y="2400"/>
                  </a:lnTo>
                  <a:lnTo>
                    <a:pt x="4163" y="270"/>
                  </a:lnTo>
                  <a:lnTo>
                    <a:pt x="367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34"/>
            <p:cNvSpPr/>
            <p:nvPr/>
          </p:nvSpPr>
          <p:spPr>
            <a:xfrm>
              <a:off x="3274625" y="1838475"/>
              <a:ext cx="76550" cy="44100"/>
            </a:xfrm>
            <a:custGeom>
              <a:avLst/>
              <a:gdLst/>
              <a:ahLst/>
              <a:cxnLst/>
              <a:rect l="l" t="t" r="r" b="b"/>
              <a:pathLst>
                <a:path w="3062" h="1764" extrusionOk="0">
                  <a:moveTo>
                    <a:pt x="2572" y="0"/>
                  </a:moveTo>
                  <a:lnTo>
                    <a:pt x="0" y="1494"/>
                  </a:lnTo>
                  <a:lnTo>
                    <a:pt x="466" y="1764"/>
                  </a:lnTo>
                  <a:lnTo>
                    <a:pt x="3061" y="294"/>
                  </a:lnTo>
                  <a:lnTo>
                    <a:pt x="257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34"/>
            <p:cNvSpPr/>
            <p:nvPr/>
          </p:nvSpPr>
          <p:spPr>
            <a:xfrm>
              <a:off x="3274000" y="1855000"/>
              <a:ext cx="104725" cy="60025"/>
            </a:xfrm>
            <a:custGeom>
              <a:avLst/>
              <a:gdLst/>
              <a:ahLst/>
              <a:cxnLst/>
              <a:rect l="l" t="t" r="r" b="b"/>
              <a:pathLst>
                <a:path w="4189" h="2401" extrusionOk="0">
                  <a:moveTo>
                    <a:pt x="3698" y="1"/>
                  </a:moveTo>
                  <a:lnTo>
                    <a:pt x="1" y="2131"/>
                  </a:lnTo>
                  <a:lnTo>
                    <a:pt x="491" y="2400"/>
                  </a:lnTo>
                  <a:lnTo>
                    <a:pt x="4188" y="270"/>
                  </a:lnTo>
                  <a:lnTo>
                    <a:pt x="369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34"/>
            <p:cNvSpPr/>
            <p:nvPr/>
          </p:nvSpPr>
          <p:spPr>
            <a:xfrm>
              <a:off x="3376850" y="1671350"/>
              <a:ext cx="285325" cy="164700"/>
            </a:xfrm>
            <a:custGeom>
              <a:avLst/>
              <a:gdLst/>
              <a:ahLst/>
              <a:cxnLst/>
              <a:rect l="l" t="t" r="r" b="b"/>
              <a:pathLst>
                <a:path w="11413" h="6588" extrusionOk="0">
                  <a:moveTo>
                    <a:pt x="10922" y="0"/>
                  </a:moveTo>
                  <a:lnTo>
                    <a:pt x="1" y="6294"/>
                  </a:lnTo>
                  <a:lnTo>
                    <a:pt x="491" y="6588"/>
                  </a:lnTo>
                  <a:lnTo>
                    <a:pt x="11412" y="294"/>
                  </a:lnTo>
                  <a:lnTo>
                    <a:pt x="1092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34"/>
            <p:cNvSpPr/>
            <p:nvPr/>
          </p:nvSpPr>
          <p:spPr>
            <a:xfrm>
              <a:off x="3636425" y="1899700"/>
              <a:ext cx="304900" cy="175725"/>
            </a:xfrm>
            <a:custGeom>
              <a:avLst/>
              <a:gdLst/>
              <a:ahLst/>
              <a:cxnLst/>
              <a:rect l="l" t="t" r="r" b="b"/>
              <a:pathLst>
                <a:path w="12196" h="7029" extrusionOk="0">
                  <a:moveTo>
                    <a:pt x="7763" y="0"/>
                  </a:moveTo>
                  <a:lnTo>
                    <a:pt x="1" y="4482"/>
                  </a:lnTo>
                  <a:lnTo>
                    <a:pt x="4409" y="7028"/>
                  </a:lnTo>
                  <a:lnTo>
                    <a:pt x="12196" y="2547"/>
                  </a:lnTo>
                  <a:lnTo>
                    <a:pt x="776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34"/>
            <p:cNvSpPr/>
            <p:nvPr/>
          </p:nvSpPr>
          <p:spPr>
            <a:xfrm>
              <a:off x="3746625" y="1963350"/>
              <a:ext cx="194700" cy="112075"/>
            </a:xfrm>
            <a:custGeom>
              <a:avLst/>
              <a:gdLst/>
              <a:ahLst/>
              <a:cxnLst/>
              <a:rect l="l" t="t" r="r" b="b"/>
              <a:pathLst>
                <a:path w="7788" h="4483" extrusionOk="0">
                  <a:moveTo>
                    <a:pt x="7788" y="1"/>
                  </a:moveTo>
                  <a:lnTo>
                    <a:pt x="858" y="515"/>
                  </a:lnTo>
                  <a:lnTo>
                    <a:pt x="1" y="4482"/>
                  </a:lnTo>
                  <a:lnTo>
                    <a:pt x="7788" y="1"/>
                  </a:lnTo>
                  <a:close/>
                </a:path>
              </a:pathLst>
            </a:custGeom>
            <a:solidFill>
              <a:srgbClr val="EFBC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34"/>
            <p:cNvSpPr/>
            <p:nvPr/>
          </p:nvSpPr>
          <p:spPr>
            <a:xfrm>
              <a:off x="3636425" y="1899700"/>
              <a:ext cx="194100" cy="112050"/>
            </a:xfrm>
            <a:custGeom>
              <a:avLst/>
              <a:gdLst/>
              <a:ahLst/>
              <a:cxnLst/>
              <a:rect l="l" t="t" r="r" b="b"/>
              <a:pathLst>
                <a:path w="7764" h="4482" extrusionOk="0">
                  <a:moveTo>
                    <a:pt x="7763" y="0"/>
                  </a:moveTo>
                  <a:lnTo>
                    <a:pt x="1" y="4482"/>
                  </a:lnTo>
                  <a:lnTo>
                    <a:pt x="6882" y="3967"/>
                  </a:lnTo>
                  <a:lnTo>
                    <a:pt x="7763" y="0"/>
                  </a:lnTo>
                  <a:close/>
                </a:path>
              </a:pathLst>
            </a:custGeom>
            <a:solidFill>
              <a:srgbClr val="FFDC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34"/>
            <p:cNvSpPr/>
            <p:nvPr/>
          </p:nvSpPr>
          <p:spPr>
            <a:xfrm>
              <a:off x="4286575" y="2159875"/>
              <a:ext cx="759775" cy="438350"/>
            </a:xfrm>
            <a:custGeom>
              <a:avLst/>
              <a:gdLst/>
              <a:ahLst/>
              <a:cxnLst/>
              <a:rect l="l" t="t" r="r" b="b"/>
              <a:pathLst>
                <a:path w="30391" h="17534" extrusionOk="0">
                  <a:moveTo>
                    <a:pt x="16947" y="1"/>
                  </a:moveTo>
                  <a:lnTo>
                    <a:pt x="1" y="9796"/>
                  </a:lnTo>
                  <a:lnTo>
                    <a:pt x="13420" y="17534"/>
                  </a:lnTo>
                  <a:lnTo>
                    <a:pt x="30390" y="7763"/>
                  </a:lnTo>
                  <a:lnTo>
                    <a:pt x="169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34"/>
            <p:cNvSpPr/>
            <p:nvPr/>
          </p:nvSpPr>
          <p:spPr>
            <a:xfrm>
              <a:off x="4619625" y="24066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EC82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34"/>
            <p:cNvSpPr/>
            <p:nvPr/>
          </p:nvSpPr>
          <p:spPr>
            <a:xfrm>
              <a:off x="4523500" y="2332525"/>
              <a:ext cx="96150" cy="74100"/>
            </a:xfrm>
            <a:custGeom>
              <a:avLst/>
              <a:gdLst/>
              <a:ahLst/>
              <a:cxnLst/>
              <a:rect l="l" t="t" r="r" b="b"/>
              <a:pathLst>
                <a:path w="3846" h="2964" extrusionOk="0">
                  <a:moveTo>
                    <a:pt x="1984" y="0"/>
                  </a:moveTo>
                  <a:cubicBezTo>
                    <a:pt x="1250" y="147"/>
                    <a:pt x="564" y="392"/>
                    <a:pt x="1" y="735"/>
                  </a:cubicBezTo>
                  <a:lnTo>
                    <a:pt x="3845" y="2963"/>
                  </a:lnTo>
                  <a:lnTo>
                    <a:pt x="1984" y="0"/>
                  </a:lnTo>
                  <a:close/>
                </a:path>
              </a:pathLst>
            </a:custGeom>
            <a:solidFill>
              <a:srgbClr val="EC82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34"/>
            <p:cNvSpPr/>
            <p:nvPr/>
          </p:nvSpPr>
          <p:spPr>
            <a:xfrm>
              <a:off x="4573100" y="2328000"/>
              <a:ext cx="142650" cy="78625"/>
            </a:xfrm>
            <a:custGeom>
              <a:avLst/>
              <a:gdLst/>
              <a:ahLst/>
              <a:cxnLst/>
              <a:rect l="l" t="t" r="r" b="b"/>
              <a:pathLst>
                <a:path w="5706" h="3145" extrusionOk="0">
                  <a:moveTo>
                    <a:pt x="1846" y="0"/>
                  </a:moveTo>
                  <a:cubicBezTo>
                    <a:pt x="1221" y="0"/>
                    <a:pt x="595" y="61"/>
                    <a:pt x="0" y="181"/>
                  </a:cubicBezTo>
                  <a:lnTo>
                    <a:pt x="1861" y="3144"/>
                  </a:lnTo>
                  <a:lnTo>
                    <a:pt x="5706" y="916"/>
                  </a:lnTo>
                  <a:cubicBezTo>
                    <a:pt x="4655" y="305"/>
                    <a:pt x="3252" y="0"/>
                    <a:pt x="1846" y="0"/>
                  </a:cubicBezTo>
                  <a:close/>
                </a:path>
              </a:pathLst>
            </a:custGeom>
            <a:solidFill>
              <a:srgbClr val="495D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34"/>
            <p:cNvSpPr/>
            <p:nvPr/>
          </p:nvSpPr>
          <p:spPr>
            <a:xfrm>
              <a:off x="4479425" y="2396175"/>
              <a:ext cx="140225" cy="65550"/>
            </a:xfrm>
            <a:custGeom>
              <a:avLst/>
              <a:gdLst/>
              <a:ahLst/>
              <a:cxnLst/>
              <a:rect l="l" t="t" r="r" b="b"/>
              <a:pathLst>
                <a:path w="5609" h="2622" extrusionOk="0">
                  <a:moveTo>
                    <a:pt x="196" y="1"/>
                  </a:moveTo>
                  <a:lnTo>
                    <a:pt x="196" y="1"/>
                  </a:lnTo>
                  <a:cubicBezTo>
                    <a:pt x="1" y="980"/>
                    <a:pt x="564" y="1935"/>
                    <a:pt x="1764" y="2621"/>
                  </a:cubicBezTo>
                  <a:lnTo>
                    <a:pt x="5608" y="417"/>
                  </a:lnTo>
                  <a:lnTo>
                    <a:pt x="196" y="1"/>
                  </a:lnTo>
                  <a:close/>
                </a:path>
              </a:pathLst>
            </a:custGeom>
            <a:solidFill>
              <a:srgbClr val="EC82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34"/>
            <p:cNvSpPr/>
            <p:nvPr/>
          </p:nvSpPr>
          <p:spPr>
            <a:xfrm>
              <a:off x="4619625" y="2350875"/>
              <a:ext cx="149400" cy="129200"/>
            </a:xfrm>
            <a:custGeom>
              <a:avLst/>
              <a:gdLst/>
              <a:ahLst/>
              <a:cxnLst/>
              <a:rect l="l" t="t" r="r" b="b"/>
              <a:pathLst>
                <a:path w="5976" h="5168" extrusionOk="0">
                  <a:moveTo>
                    <a:pt x="3845" y="1"/>
                  </a:moveTo>
                  <a:lnTo>
                    <a:pt x="0" y="2229"/>
                  </a:lnTo>
                  <a:lnTo>
                    <a:pt x="1861" y="5168"/>
                  </a:lnTo>
                  <a:cubicBezTo>
                    <a:pt x="2596" y="5021"/>
                    <a:pt x="3282" y="4776"/>
                    <a:pt x="3845" y="4433"/>
                  </a:cubicBezTo>
                  <a:cubicBezTo>
                    <a:pt x="5975" y="3233"/>
                    <a:pt x="5975" y="1225"/>
                    <a:pt x="3845" y="1"/>
                  </a:cubicBezTo>
                  <a:close/>
                </a:path>
              </a:pathLst>
            </a:custGeom>
            <a:solidFill>
              <a:srgbClr val="606B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34"/>
            <p:cNvSpPr/>
            <p:nvPr/>
          </p:nvSpPr>
          <p:spPr>
            <a:xfrm>
              <a:off x="4523500" y="2406600"/>
              <a:ext cx="142675" cy="78000"/>
            </a:xfrm>
            <a:custGeom>
              <a:avLst/>
              <a:gdLst/>
              <a:ahLst/>
              <a:cxnLst/>
              <a:rect l="l" t="t" r="r" b="b"/>
              <a:pathLst>
                <a:path w="5707" h="3120" extrusionOk="0">
                  <a:moveTo>
                    <a:pt x="3845" y="0"/>
                  </a:moveTo>
                  <a:lnTo>
                    <a:pt x="1" y="2204"/>
                  </a:lnTo>
                  <a:cubicBezTo>
                    <a:pt x="1052" y="2814"/>
                    <a:pt x="2455" y="3120"/>
                    <a:pt x="3861" y="3120"/>
                  </a:cubicBezTo>
                  <a:cubicBezTo>
                    <a:pt x="4486" y="3120"/>
                    <a:pt x="5111" y="3059"/>
                    <a:pt x="5706" y="2939"/>
                  </a:cubicBezTo>
                  <a:lnTo>
                    <a:pt x="384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34"/>
            <p:cNvSpPr/>
            <p:nvPr/>
          </p:nvSpPr>
          <p:spPr>
            <a:xfrm>
              <a:off x="4636150" y="2244325"/>
              <a:ext cx="261425" cy="153725"/>
            </a:xfrm>
            <a:custGeom>
              <a:avLst/>
              <a:gdLst/>
              <a:ahLst/>
              <a:cxnLst/>
              <a:rect l="l" t="t" r="r" b="b"/>
              <a:pathLst>
                <a:path w="10457" h="6149" extrusionOk="0">
                  <a:moveTo>
                    <a:pt x="186" y="1"/>
                  </a:moveTo>
                  <a:cubicBezTo>
                    <a:pt x="133" y="1"/>
                    <a:pt x="81" y="28"/>
                    <a:pt x="49" y="75"/>
                  </a:cubicBezTo>
                  <a:cubicBezTo>
                    <a:pt x="1" y="149"/>
                    <a:pt x="25" y="247"/>
                    <a:pt x="98" y="296"/>
                  </a:cubicBezTo>
                  <a:lnTo>
                    <a:pt x="10212" y="6124"/>
                  </a:lnTo>
                  <a:cubicBezTo>
                    <a:pt x="10236" y="6148"/>
                    <a:pt x="10261" y="6148"/>
                    <a:pt x="10285" y="6148"/>
                  </a:cubicBezTo>
                  <a:cubicBezTo>
                    <a:pt x="10334" y="6148"/>
                    <a:pt x="10383" y="6124"/>
                    <a:pt x="10408" y="6075"/>
                  </a:cubicBezTo>
                  <a:cubicBezTo>
                    <a:pt x="10457" y="6001"/>
                    <a:pt x="10432" y="5903"/>
                    <a:pt x="10359" y="5855"/>
                  </a:cubicBezTo>
                  <a:lnTo>
                    <a:pt x="270" y="26"/>
                  </a:lnTo>
                  <a:cubicBezTo>
                    <a:pt x="244" y="9"/>
                    <a:pt x="215" y="1"/>
                    <a:pt x="186" y="1"/>
                  </a:cubicBezTo>
                  <a:close/>
                </a:path>
              </a:pathLst>
            </a:custGeom>
            <a:solidFill>
              <a:srgbClr val="CEC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34"/>
            <p:cNvSpPr/>
            <p:nvPr/>
          </p:nvSpPr>
          <p:spPr>
            <a:xfrm>
              <a:off x="4666150" y="2227200"/>
              <a:ext cx="261425" cy="153700"/>
            </a:xfrm>
            <a:custGeom>
              <a:avLst/>
              <a:gdLst/>
              <a:ahLst/>
              <a:cxnLst/>
              <a:rect l="l" t="t" r="r" b="b"/>
              <a:pathLst>
                <a:path w="10457" h="6148" extrusionOk="0">
                  <a:moveTo>
                    <a:pt x="161" y="0"/>
                  </a:moveTo>
                  <a:cubicBezTo>
                    <a:pt x="109" y="0"/>
                    <a:pt x="57" y="27"/>
                    <a:pt x="25" y="75"/>
                  </a:cubicBezTo>
                  <a:cubicBezTo>
                    <a:pt x="0" y="148"/>
                    <a:pt x="25" y="246"/>
                    <a:pt x="98" y="295"/>
                  </a:cubicBezTo>
                  <a:lnTo>
                    <a:pt x="10187" y="6123"/>
                  </a:lnTo>
                  <a:cubicBezTo>
                    <a:pt x="10212" y="6148"/>
                    <a:pt x="10236" y="6148"/>
                    <a:pt x="10261" y="6148"/>
                  </a:cubicBezTo>
                  <a:cubicBezTo>
                    <a:pt x="10334" y="6148"/>
                    <a:pt x="10383" y="6123"/>
                    <a:pt x="10408" y="6074"/>
                  </a:cubicBezTo>
                  <a:cubicBezTo>
                    <a:pt x="10457" y="6001"/>
                    <a:pt x="10432" y="5903"/>
                    <a:pt x="10359" y="5854"/>
                  </a:cubicBezTo>
                  <a:lnTo>
                    <a:pt x="245" y="26"/>
                  </a:lnTo>
                  <a:cubicBezTo>
                    <a:pt x="219" y="8"/>
                    <a:pt x="190" y="0"/>
                    <a:pt x="161" y="0"/>
                  </a:cubicBezTo>
                  <a:close/>
                </a:path>
              </a:pathLst>
            </a:custGeom>
            <a:solidFill>
              <a:srgbClr val="CEC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34"/>
            <p:cNvSpPr/>
            <p:nvPr/>
          </p:nvSpPr>
          <p:spPr>
            <a:xfrm>
              <a:off x="4695525" y="2210050"/>
              <a:ext cx="261450" cy="153725"/>
            </a:xfrm>
            <a:custGeom>
              <a:avLst/>
              <a:gdLst/>
              <a:ahLst/>
              <a:cxnLst/>
              <a:rect l="l" t="t" r="r" b="b"/>
              <a:pathLst>
                <a:path w="10458" h="6149" extrusionOk="0">
                  <a:moveTo>
                    <a:pt x="169" y="1"/>
                  </a:moveTo>
                  <a:cubicBezTo>
                    <a:pt x="123" y="1"/>
                    <a:pt x="81" y="28"/>
                    <a:pt x="50" y="75"/>
                  </a:cubicBezTo>
                  <a:cubicBezTo>
                    <a:pt x="1" y="149"/>
                    <a:pt x="25" y="246"/>
                    <a:pt x="99" y="295"/>
                  </a:cubicBezTo>
                  <a:lnTo>
                    <a:pt x="10212" y="6124"/>
                  </a:lnTo>
                  <a:cubicBezTo>
                    <a:pt x="10237" y="6148"/>
                    <a:pt x="10261" y="6148"/>
                    <a:pt x="10286" y="6148"/>
                  </a:cubicBezTo>
                  <a:cubicBezTo>
                    <a:pt x="10335" y="6148"/>
                    <a:pt x="10384" y="6124"/>
                    <a:pt x="10408" y="6075"/>
                  </a:cubicBezTo>
                  <a:cubicBezTo>
                    <a:pt x="10457" y="6001"/>
                    <a:pt x="10433" y="5903"/>
                    <a:pt x="10359" y="5854"/>
                  </a:cubicBezTo>
                  <a:lnTo>
                    <a:pt x="246" y="26"/>
                  </a:lnTo>
                  <a:cubicBezTo>
                    <a:pt x="220" y="9"/>
                    <a:pt x="194" y="1"/>
                    <a:pt x="169" y="1"/>
                  </a:cubicBezTo>
                  <a:close/>
                </a:path>
              </a:pathLst>
            </a:custGeom>
            <a:solidFill>
              <a:srgbClr val="CEC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34"/>
            <p:cNvSpPr/>
            <p:nvPr/>
          </p:nvSpPr>
          <p:spPr>
            <a:xfrm>
              <a:off x="4965525" y="2614750"/>
              <a:ext cx="12875" cy="64300"/>
            </a:xfrm>
            <a:custGeom>
              <a:avLst/>
              <a:gdLst/>
              <a:ahLst/>
              <a:cxnLst/>
              <a:rect l="l" t="t" r="r" b="b"/>
              <a:pathLst>
                <a:path w="515" h="2572" extrusionOk="0">
                  <a:moveTo>
                    <a:pt x="514" y="0"/>
                  </a:moveTo>
                  <a:lnTo>
                    <a:pt x="514" y="14"/>
                  </a:lnTo>
                  <a:lnTo>
                    <a:pt x="514" y="14"/>
                  </a:lnTo>
                  <a:cubicBezTo>
                    <a:pt x="514" y="9"/>
                    <a:pt x="514" y="5"/>
                    <a:pt x="514" y="0"/>
                  </a:cubicBezTo>
                  <a:close/>
                  <a:moveTo>
                    <a:pt x="514" y="14"/>
                  </a:moveTo>
                  <a:cubicBezTo>
                    <a:pt x="508" y="254"/>
                    <a:pt x="337" y="494"/>
                    <a:pt x="25" y="686"/>
                  </a:cubicBezTo>
                  <a:lnTo>
                    <a:pt x="0" y="2571"/>
                  </a:lnTo>
                  <a:cubicBezTo>
                    <a:pt x="343" y="2375"/>
                    <a:pt x="490" y="2131"/>
                    <a:pt x="490" y="1861"/>
                  </a:cubicBezTo>
                  <a:lnTo>
                    <a:pt x="514" y="14"/>
                  </a:lnTo>
                  <a:close/>
                </a:path>
              </a:pathLst>
            </a:custGeom>
            <a:solidFill>
              <a:srgbClr val="EFBC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34"/>
            <p:cNvSpPr/>
            <p:nvPr/>
          </p:nvSpPr>
          <p:spPr>
            <a:xfrm>
              <a:off x="4503925" y="2614125"/>
              <a:ext cx="12875" cy="64925"/>
            </a:xfrm>
            <a:custGeom>
              <a:avLst/>
              <a:gdLst/>
              <a:ahLst/>
              <a:cxnLst/>
              <a:rect l="l" t="t" r="r" b="b"/>
              <a:pathLst>
                <a:path w="515" h="2597" extrusionOk="0">
                  <a:moveTo>
                    <a:pt x="25" y="1"/>
                  </a:moveTo>
                  <a:lnTo>
                    <a:pt x="25" y="1"/>
                  </a:lnTo>
                  <a:cubicBezTo>
                    <a:pt x="22" y="30"/>
                    <a:pt x="22" y="58"/>
                    <a:pt x="23" y="87"/>
                  </a:cubicBezTo>
                  <a:lnTo>
                    <a:pt x="23" y="87"/>
                  </a:lnTo>
                  <a:lnTo>
                    <a:pt x="25" y="1"/>
                  </a:lnTo>
                  <a:close/>
                  <a:moveTo>
                    <a:pt x="23" y="87"/>
                  </a:moveTo>
                  <a:lnTo>
                    <a:pt x="0" y="1886"/>
                  </a:lnTo>
                  <a:cubicBezTo>
                    <a:pt x="0" y="2131"/>
                    <a:pt x="172" y="2400"/>
                    <a:pt x="514" y="2596"/>
                  </a:cubicBezTo>
                  <a:lnTo>
                    <a:pt x="514" y="711"/>
                  </a:lnTo>
                  <a:cubicBezTo>
                    <a:pt x="208" y="536"/>
                    <a:pt x="39" y="322"/>
                    <a:pt x="23" y="87"/>
                  </a:cubicBezTo>
                  <a:close/>
                </a:path>
              </a:pathLst>
            </a:custGeom>
            <a:solidFill>
              <a:srgbClr val="FFDC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34"/>
            <p:cNvSpPr/>
            <p:nvPr/>
          </p:nvSpPr>
          <p:spPr>
            <a:xfrm>
              <a:off x="4772050" y="2631875"/>
              <a:ext cx="194100" cy="159825"/>
            </a:xfrm>
            <a:custGeom>
              <a:avLst/>
              <a:gdLst/>
              <a:ahLst/>
              <a:cxnLst/>
              <a:rect l="l" t="t" r="r" b="b"/>
              <a:pathLst>
                <a:path w="7764" h="6393" extrusionOk="0">
                  <a:moveTo>
                    <a:pt x="7764" y="1"/>
                  </a:moveTo>
                  <a:lnTo>
                    <a:pt x="1" y="4506"/>
                  </a:lnTo>
                  <a:lnTo>
                    <a:pt x="1" y="6392"/>
                  </a:lnTo>
                  <a:lnTo>
                    <a:pt x="7739" y="1886"/>
                  </a:lnTo>
                  <a:lnTo>
                    <a:pt x="7764" y="1"/>
                  </a:lnTo>
                  <a:close/>
                </a:path>
              </a:pathLst>
            </a:custGeom>
            <a:solidFill>
              <a:srgbClr val="EFBC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34"/>
            <p:cNvSpPr/>
            <p:nvPr/>
          </p:nvSpPr>
          <p:spPr>
            <a:xfrm>
              <a:off x="4516775" y="2631875"/>
              <a:ext cx="195325" cy="159825"/>
            </a:xfrm>
            <a:custGeom>
              <a:avLst/>
              <a:gdLst/>
              <a:ahLst/>
              <a:cxnLst/>
              <a:rect l="l" t="t" r="r" b="b"/>
              <a:pathLst>
                <a:path w="7813" h="6393" extrusionOk="0">
                  <a:moveTo>
                    <a:pt x="0" y="1"/>
                  </a:moveTo>
                  <a:lnTo>
                    <a:pt x="0" y="1886"/>
                  </a:lnTo>
                  <a:lnTo>
                    <a:pt x="7812" y="6392"/>
                  </a:lnTo>
                  <a:lnTo>
                    <a:pt x="7812" y="450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DC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34"/>
            <p:cNvSpPr/>
            <p:nvPr/>
          </p:nvSpPr>
          <p:spPr>
            <a:xfrm>
              <a:off x="4712075" y="2744525"/>
              <a:ext cx="60000" cy="53900"/>
            </a:xfrm>
            <a:custGeom>
              <a:avLst/>
              <a:gdLst/>
              <a:ahLst/>
              <a:cxnLst/>
              <a:rect l="l" t="t" r="r" b="b"/>
              <a:pathLst>
                <a:path w="2400" h="2156" extrusionOk="0">
                  <a:moveTo>
                    <a:pt x="0" y="0"/>
                  </a:moveTo>
                  <a:lnTo>
                    <a:pt x="0" y="1886"/>
                  </a:lnTo>
                  <a:cubicBezTo>
                    <a:pt x="318" y="2082"/>
                    <a:pt x="759" y="2155"/>
                    <a:pt x="1200" y="2155"/>
                  </a:cubicBezTo>
                  <a:cubicBezTo>
                    <a:pt x="1616" y="2155"/>
                    <a:pt x="2057" y="2082"/>
                    <a:pt x="2400" y="1886"/>
                  </a:cubicBezTo>
                  <a:lnTo>
                    <a:pt x="2400" y="0"/>
                  </a:lnTo>
                  <a:cubicBezTo>
                    <a:pt x="2057" y="196"/>
                    <a:pt x="1616" y="294"/>
                    <a:pt x="1200" y="294"/>
                  </a:cubicBezTo>
                  <a:cubicBezTo>
                    <a:pt x="759" y="294"/>
                    <a:pt x="318" y="196"/>
                    <a:pt x="0" y="0"/>
                  </a:cubicBezTo>
                  <a:close/>
                </a:path>
              </a:pathLst>
            </a:custGeom>
            <a:solidFill>
              <a:srgbClr val="FFDC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34"/>
            <p:cNvSpPr/>
            <p:nvPr/>
          </p:nvSpPr>
          <p:spPr>
            <a:xfrm>
              <a:off x="4500250" y="2477000"/>
              <a:ext cx="482425" cy="274900"/>
            </a:xfrm>
            <a:custGeom>
              <a:avLst/>
              <a:gdLst/>
              <a:ahLst/>
              <a:cxnLst/>
              <a:rect l="l" t="t" r="r" b="b"/>
              <a:pathLst>
                <a:path w="19297" h="10996" extrusionOk="0">
                  <a:moveTo>
                    <a:pt x="9599" y="0"/>
                  </a:moveTo>
                  <a:cubicBezTo>
                    <a:pt x="9165" y="0"/>
                    <a:pt x="8730" y="98"/>
                    <a:pt x="8400" y="294"/>
                  </a:cubicBezTo>
                  <a:lnTo>
                    <a:pt x="661" y="4800"/>
                  </a:lnTo>
                  <a:cubicBezTo>
                    <a:pt x="0" y="5192"/>
                    <a:pt x="0" y="5804"/>
                    <a:pt x="661" y="6196"/>
                  </a:cubicBezTo>
                  <a:lnTo>
                    <a:pt x="8473" y="10701"/>
                  </a:lnTo>
                  <a:cubicBezTo>
                    <a:pt x="8804" y="10897"/>
                    <a:pt x="9238" y="10995"/>
                    <a:pt x="9673" y="10995"/>
                  </a:cubicBezTo>
                  <a:cubicBezTo>
                    <a:pt x="10108" y="10995"/>
                    <a:pt x="10542" y="10897"/>
                    <a:pt x="10873" y="10701"/>
                  </a:cubicBezTo>
                  <a:lnTo>
                    <a:pt x="18636" y="6196"/>
                  </a:lnTo>
                  <a:cubicBezTo>
                    <a:pt x="19297" y="5804"/>
                    <a:pt x="19272" y="5192"/>
                    <a:pt x="18611" y="4800"/>
                  </a:cubicBezTo>
                  <a:lnTo>
                    <a:pt x="10799" y="294"/>
                  </a:lnTo>
                  <a:cubicBezTo>
                    <a:pt x="10469" y="98"/>
                    <a:pt x="10034" y="0"/>
                    <a:pt x="959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34"/>
            <p:cNvSpPr/>
            <p:nvPr/>
          </p:nvSpPr>
          <p:spPr>
            <a:xfrm>
              <a:off x="5356100" y="2480675"/>
              <a:ext cx="12875" cy="64300"/>
            </a:xfrm>
            <a:custGeom>
              <a:avLst/>
              <a:gdLst/>
              <a:ahLst/>
              <a:cxnLst/>
              <a:rect l="l" t="t" r="r" b="b"/>
              <a:pathLst>
                <a:path w="515" h="2572" extrusionOk="0">
                  <a:moveTo>
                    <a:pt x="515" y="0"/>
                  </a:moveTo>
                  <a:lnTo>
                    <a:pt x="514" y="17"/>
                  </a:lnTo>
                  <a:lnTo>
                    <a:pt x="514" y="17"/>
                  </a:lnTo>
                  <a:cubicBezTo>
                    <a:pt x="515" y="11"/>
                    <a:pt x="515" y="6"/>
                    <a:pt x="515" y="0"/>
                  </a:cubicBezTo>
                  <a:close/>
                  <a:moveTo>
                    <a:pt x="514" y="17"/>
                  </a:moveTo>
                  <a:lnTo>
                    <a:pt x="514" y="17"/>
                  </a:lnTo>
                  <a:cubicBezTo>
                    <a:pt x="508" y="280"/>
                    <a:pt x="336" y="518"/>
                    <a:pt x="0" y="710"/>
                  </a:cubicBezTo>
                  <a:lnTo>
                    <a:pt x="0" y="2571"/>
                  </a:lnTo>
                  <a:cubicBezTo>
                    <a:pt x="343" y="2400"/>
                    <a:pt x="490" y="2131"/>
                    <a:pt x="490" y="1886"/>
                  </a:cubicBezTo>
                  <a:lnTo>
                    <a:pt x="514" y="1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34"/>
            <p:cNvSpPr/>
            <p:nvPr/>
          </p:nvSpPr>
          <p:spPr>
            <a:xfrm>
              <a:off x="4894500" y="2480675"/>
              <a:ext cx="12875" cy="64300"/>
            </a:xfrm>
            <a:custGeom>
              <a:avLst/>
              <a:gdLst/>
              <a:ahLst/>
              <a:cxnLst/>
              <a:rect l="l" t="t" r="r" b="b"/>
              <a:pathLst>
                <a:path w="515" h="2572" extrusionOk="0">
                  <a:moveTo>
                    <a:pt x="0" y="0"/>
                  </a:moveTo>
                  <a:lnTo>
                    <a:pt x="0" y="1886"/>
                  </a:lnTo>
                  <a:cubicBezTo>
                    <a:pt x="0" y="2131"/>
                    <a:pt x="172" y="2376"/>
                    <a:pt x="515" y="2571"/>
                  </a:cubicBezTo>
                  <a:lnTo>
                    <a:pt x="515" y="710"/>
                  </a:lnTo>
                  <a:cubicBezTo>
                    <a:pt x="172" y="514"/>
                    <a:pt x="0" y="245"/>
                    <a:pt x="0" y="0"/>
                  </a:cubicBezTo>
                  <a:close/>
                </a:path>
              </a:pathLst>
            </a:custGeom>
            <a:solidFill>
              <a:srgbClr val="F498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34"/>
            <p:cNvSpPr/>
            <p:nvPr/>
          </p:nvSpPr>
          <p:spPr>
            <a:xfrm>
              <a:off x="5162650" y="2498425"/>
              <a:ext cx="193475" cy="159200"/>
            </a:xfrm>
            <a:custGeom>
              <a:avLst/>
              <a:gdLst/>
              <a:ahLst/>
              <a:cxnLst/>
              <a:rect l="l" t="t" r="r" b="b"/>
              <a:pathLst>
                <a:path w="7739" h="6368" extrusionOk="0">
                  <a:moveTo>
                    <a:pt x="7738" y="0"/>
                  </a:moveTo>
                  <a:lnTo>
                    <a:pt x="0" y="4506"/>
                  </a:lnTo>
                  <a:lnTo>
                    <a:pt x="0" y="6367"/>
                  </a:lnTo>
                  <a:lnTo>
                    <a:pt x="7738" y="1861"/>
                  </a:lnTo>
                  <a:lnTo>
                    <a:pt x="773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34"/>
            <p:cNvSpPr/>
            <p:nvPr/>
          </p:nvSpPr>
          <p:spPr>
            <a:xfrm>
              <a:off x="4907350" y="2498425"/>
              <a:ext cx="195325" cy="159200"/>
            </a:xfrm>
            <a:custGeom>
              <a:avLst/>
              <a:gdLst/>
              <a:ahLst/>
              <a:cxnLst/>
              <a:rect l="l" t="t" r="r" b="b"/>
              <a:pathLst>
                <a:path w="7813" h="6368" extrusionOk="0">
                  <a:moveTo>
                    <a:pt x="1" y="0"/>
                  </a:moveTo>
                  <a:lnTo>
                    <a:pt x="1" y="1861"/>
                  </a:lnTo>
                  <a:lnTo>
                    <a:pt x="7812" y="6367"/>
                  </a:lnTo>
                  <a:lnTo>
                    <a:pt x="7812" y="450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498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34"/>
            <p:cNvSpPr/>
            <p:nvPr/>
          </p:nvSpPr>
          <p:spPr>
            <a:xfrm>
              <a:off x="5102650" y="2611075"/>
              <a:ext cx="60025" cy="53900"/>
            </a:xfrm>
            <a:custGeom>
              <a:avLst/>
              <a:gdLst/>
              <a:ahLst/>
              <a:cxnLst/>
              <a:rect l="l" t="t" r="r" b="b"/>
              <a:pathLst>
                <a:path w="2401" h="2156" extrusionOk="0">
                  <a:moveTo>
                    <a:pt x="0" y="0"/>
                  </a:moveTo>
                  <a:lnTo>
                    <a:pt x="0" y="1861"/>
                  </a:lnTo>
                  <a:cubicBezTo>
                    <a:pt x="319" y="2057"/>
                    <a:pt x="759" y="2155"/>
                    <a:pt x="1200" y="2155"/>
                  </a:cubicBezTo>
                  <a:cubicBezTo>
                    <a:pt x="1617" y="2155"/>
                    <a:pt x="2057" y="2057"/>
                    <a:pt x="2400" y="1861"/>
                  </a:cubicBezTo>
                  <a:lnTo>
                    <a:pt x="2400" y="0"/>
                  </a:lnTo>
                  <a:cubicBezTo>
                    <a:pt x="2057" y="172"/>
                    <a:pt x="1641" y="270"/>
                    <a:pt x="1200" y="270"/>
                  </a:cubicBezTo>
                  <a:cubicBezTo>
                    <a:pt x="759" y="270"/>
                    <a:pt x="319" y="172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34"/>
            <p:cNvSpPr/>
            <p:nvPr/>
          </p:nvSpPr>
          <p:spPr>
            <a:xfrm>
              <a:off x="4890825" y="2343525"/>
              <a:ext cx="482425" cy="274450"/>
            </a:xfrm>
            <a:custGeom>
              <a:avLst/>
              <a:gdLst/>
              <a:ahLst/>
              <a:cxnLst/>
              <a:rect l="l" t="t" r="r" b="b"/>
              <a:pathLst>
                <a:path w="19297" h="10978" extrusionOk="0">
                  <a:moveTo>
                    <a:pt x="9600" y="1"/>
                  </a:moveTo>
                  <a:cubicBezTo>
                    <a:pt x="9165" y="1"/>
                    <a:pt x="8730" y="99"/>
                    <a:pt x="8400" y="295"/>
                  </a:cubicBezTo>
                  <a:lnTo>
                    <a:pt x="662" y="4801"/>
                  </a:lnTo>
                  <a:cubicBezTo>
                    <a:pt x="1" y="5168"/>
                    <a:pt x="1" y="5805"/>
                    <a:pt x="662" y="6196"/>
                  </a:cubicBezTo>
                  <a:lnTo>
                    <a:pt x="8473" y="10702"/>
                  </a:lnTo>
                  <a:cubicBezTo>
                    <a:pt x="8804" y="10886"/>
                    <a:pt x="9239" y="10978"/>
                    <a:pt x="9673" y="10978"/>
                  </a:cubicBezTo>
                  <a:cubicBezTo>
                    <a:pt x="10108" y="10978"/>
                    <a:pt x="10543" y="10886"/>
                    <a:pt x="10873" y="10702"/>
                  </a:cubicBezTo>
                  <a:lnTo>
                    <a:pt x="18611" y="6196"/>
                  </a:lnTo>
                  <a:cubicBezTo>
                    <a:pt x="19297" y="5805"/>
                    <a:pt x="19273" y="5168"/>
                    <a:pt x="18611" y="4801"/>
                  </a:cubicBezTo>
                  <a:lnTo>
                    <a:pt x="10800" y="295"/>
                  </a:lnTo>
                  <a:cubicBezTo>
                    <a:pt x="10469" y="99"/>
                    <a:pt x="10034" y="1"/>
                    <a:pt x="9600" y="1"/>
                  </a:cubicBezTo>
                  <a:close/>
                </a:path>
              </a:pathLst>
            </a:custGeom>
            <a:solidFill>
              <a:srgbClr val="EC82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34"/>
            <p:cNvSpPr/>
            <p:nvPr/>
          </p:nvSpPr>
          <p:spPr>
            <a:xfrm>
              <a:off x="4777575" y="2624300"/>
              <a:ext cx="86950" cy="50450"/>
            </a:xfrm>
            <a:custGeom>
              <a:avLst/>
              <a:gdLst/>
              <a:ahLst/>
              <a:cxnLst/>
              <a:rect l="l" t="t" r="r" b="b"/>
              <a:pathLst>
                <a:path w="3478" h="2018" extrusionOk="0">
                  <a:moveTo>
                    <a:pt x="1665" y="402"/>
                  </a:moveTo>
                  <a:cubicBezTo>
                    <a:pt x="1886" y="426"/>
                    <a:pt x="2106" y="475"/>
                    <a:pt x="2327" y="598"/>
                  </a:cubicBezTo>
                  <a:lnTo>
                    <a:pt x="2522" y="720"/>
                  </a:lnTo>
                  <a:lnTo>
                    <a:pt x="1249" y="1455"/>
                  </a:lnTo>
                  <a:lnTo>
                    <a:pt x="1053" y="1357"/>
                  </a:lnTo>
                  <a:cubicBezTo>
                    <a:pt x="833" y="1210"/>
                    <a:pt x="710" y="1087"/>
                    <a:pt x="710" y="965"/>
                  </a:cubicBezTo>
                  <a:cubicBezTo>
                    <a:pt x="710" y="842"/>
                    <a:pt x="808" y="696"/>
                    <a:pt x="1004" y="598"/>
                  </a:cubicBezTo>
                  <a:cubicBezTo>
                    <a:pt x="1225" y="475"/>
                    <a:pt x="1445" y="402"/>
                    <a:pt x="1665" y="402"/>
                  </a:cubicBezTo>
                  <a:close/>
                  <a:moveTo>
                    <a:pt x="1341" y="0"/>
                  </a:moveTo>
                  <a:cubicBezTo>
                    <a:pt x="1206" y="0"/>
                    <a:pt x="1081" y="23"/>
                    <a:pt x="955" y="59"/>
                  </a:cubicBezTo>
                  <a:cubicBezTo>
                    <a:pt x="784" y="108"/>
                    <a:pt x="612" y="181"/>
                    <a:pt x="441" y="255"/>
                  </a:cubicBezTo>
                  <a:cubicBezTo>
                    <a:pt x="294" y="353"/>
                    <a:pt x="172" y="451"/>
                    <a:pt x="98" y="549"/>
                  </a:cubicBezTo>
                  <a:cubicBezTo>
                    <a:pt x="25" y="647"/>
                    <a:pt x="0" y="745"/>
                    <a:pt x="0" y="867"/>
                  </a:cubicBezTo>
                  <a:cubicBezTo>
                    <a:pt x="0" y="989"/>
                    <a:pt x="49" y="1112"/>
                    <a:pt x="172" y="1234"/>
                  </a:cubicBezTo>
                  <a:cubicBezTo>
                    <a:pt x="270" y="1357"/>
                    <a:pt x="490" y="1504"/>
                    <a:pt x="808" y="1675"/>
                  </a:cubicBezTo>
                  <a:lnTo>
                    <a:pt x="1372" y="2018"/>
                  </a:lnTo>
                  <a:lnTo>
                    <a:pt x="3478" y="793"/>
                  </a:lnTo>
                  <a:lnTo>
                    <a:pt x="2914" y="475"/>
                  </a:lnTo>
                  <a:cubicBezTo>
                    <a:pt x="2596" y="279"/>
                    <a:pt x="2327" y="157"/>
                    <a:pt x="2131" y="108"/>
                  </a:cubicBezTo>
                  <a:cubicBezTo>
                    <a:pt x="1935" y="34"/>
                    <a:pt x="1714" y="10"/>
                    <a:pt x="1494" y="10"/>
                  </a:cubicBezTo>
                  <a:cubicBezTo>
                    <a:pt x="1442" y="3"/>
                    <a:pt x="1391" y="0"/>
                    <a:pt x="13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34"/>
            <p:cNvSpPr/>
            <p:nvPr/>
          </p:nvSpPr>
          <p:spPr>
            <a:xfrm>
              <a:off x="4735950" y="2589025"/>
              <a:ext cx="88175" cy="50850"/>
            </a:xfrm>
            <a:custGeom>
              <a:avLst/>
              <a:gdLst/>
              <a:ahLst/>
              <a:cxnLst/>
              <a:rect l="l" t="t" r="r" b="b"/>
              <a:pathLst>
                <a:path w="3527" h="2034" extrusionOk="0">
                  <a:moveTo>
                    <a:pt x="1347" y="907"/>
                  </a:moveTo>
                  <a:lnTo>
                    <a:pt x="1935" y="1249"/>
                  </a:lnTo>
                  <a:lnTo>
                    <a:pt x="808" y="1568"/>
                  </a:lnTo>
                  <a:lnTo>
                    <a:pt x="808" y="1568"/>
                  </a:lnTo>
                  <a:lnTo>
                    <a:pt x="1347" y="907"/>
                  </a:lnTo>
                  <a:close/>
                  <a:moveTo>
                    <a:pt x="1322" y="1"/>
                  </a:moveTo>
                  <a:lnTo>
                    <a:pt x="0" y="1666"/>
                  </a:lnTo>
                  <a:lnTo>
                    <a:pt x="637" y="2033"/>
                  </a:lnTo>
                  <a:lnTo>
                    <a:pt x="3526" y="1274"/>
                  </a:lnTo>
                  <a:lnTo>
                    <a:pt x="2963" y="956"/>
                  </a:lnTo>
                  <a:lnTo>
                    <a:pt x="2449" y="1103"/>
                  </a:lnTo>
                  <a:lnTo>
                    <a:pt x="1616" y="613"/>
                  </a:lnTo>
                  <a:lnTo>
                    <a:pt x="1861" y="319"/>
                  </a:lnTo>
                  <a:lnTo>
                    <a:pt x="132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34"/>
            <p:cNvSpPr/>
            <p:nvPr/>
          </p:nvSpPr>
          <p:spPr>
            <a:xfrm>
              <a:off x="4684525" y="2580450"/>
              <a:ext cx="83275" cy="48400"/>
            </a:xfrm>
            <a:custGeom>
              <a:avLst/>
              <a:gdLst/>
              <a:ahLst/>
              <a:cxnLst/>
              <a:rect l="l" t="t" r="r" b="b"/>
              <a:pathLst>
                <a:path w="3331" h="1936" extrusionOk="0">
                  <a:moveTo>
                    <a:pt x="2792" y="1"/>
                  </a:moveTo>
                  <a:lnTo>
                    <a:pt x="1102" y="980"/>
                  </a:lnTo>
                  <a:lnTo>
                    <a:pt x="416" y="588"/>
                  </a:lnTo>
                  <a:lnTo>
                    <a:pt x="0" y="809"/>
                  </a:lnTo>
                  <a:lnTo>
                    <a:pt x="1935" y="1935"/>
                  </a:lnTo>
                  <a:lnTo>
                    <a:pt x="2351" y="1690"/>
                  </a:lnTo>
                  <a:lnTo>
                    <a:pt x="1641" y="1299"/>
                  </a:lnTo>
                  <a:lnTo>
                    <a:pt x="3330" y="319"/>
                  </a:lnTo>
                  <a:lnTo>
                    <a:pt x="279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34"/>
            <p:cNvSpPr/>
            <p:nvPr/>
          </p:nvSpPr>
          <p:spPr>
            <a:xfrm>
              <a:off x="4666750" y="2549225"/>
              <a:ext cx="88200" cy="50850"/>
            </a:xfrm>
            <a:custGeom>
              <a:avLst/>
              <a:gdLst/>
              <a:ahLst/>
              <a:cxnLst/>
              <a:rect l="l" t="t" r="r" b="b"/>
              <a:pathLst>
                <a:path w="3528" h="2034" extrusionOk="0">
                  <a:moveTo>
                    <a:pt x="1372" y="907"/>
                  </a:moveTo>
                  <a:lnTo>
                    <a:pt x="1935" y="1250"/>
                  </a:lnTo>
                  <a:lnTo>
                    <a:pt x="809" y="1568"/>
                  </a:lnTo>
                  <a:lnTo>
                    <a:pt x="1372" y="907"/>
                  </a:lnTo>
                  <a:close/>
                  <a:moveTo>
                    <a:pt x="1323" y="1"/>
                  </a:moveTo>
                  <a:lnTo>
                    <a:pt x="1" y="1666"/>
                  </a:lnTo>
                  <a:lnTo>
                    <a:pt x="662" y="2033"/>
                  </a:lnTo>
                  <a:lnTo>
                    <a:pt x="3527" y="1274"/>
                  </a:lnTo>
                  <a:lnTo>
                    <a:pt x="2988" y="956"/>
                  </a:lnTo>
                  <a:lnTo>
                    <a:pt x="2474" y="1103"/>
                  </a:lnTo>
                  <a:lnTo>
                    <a:pt x="1617" y="613"/>
                  </a:lnTo>
                  <a:lnTo>
                    <a:pt x="1862" y="319"/>
                  </a:lnTo>
                  <a:lnTo>
                    <a:pt x="132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34"/>
            <p:cNvSpPr/>
            <p:nvPr/>
          </p:nvSpPr>
          <p:spPr>
            <a:xfrm>
              <a:off x="5169375" y="2499025"/>
              <a:ext cx="103475" cy="60025"/>
            </a:xfrm>
            <a:custGeom>
              <a:avLst/>
              <a:gdLst/>
              <a:ahLst/>
              <a:cxnLst/>
              <a:rect l="l" t="t" r="r" b="b"/>
              <a:pathLst>
                <a:path w="4139" h="2401" extrusionOk="0">
                  <a:moveTo>
                    <a:pt x="1984" y="491"/>
                  </a:moveTo>
                  <a:cubicBezTo>
                    <a:pt x="2253" y="515"/>
                    <a:pt x="2523" y="589"/>
                    <a:pt x="2792" y="735"/>
                  </a:cubicBezTo>
                  <a:lnTo>
                    <a:pt x="3013" y="858"/>
                  </a:lnTo>
                  <a:lnTo>
                    <a:pt x="1494" y="1739"/>
                  </a:lnTo>
                  <a:lnTo>
                    <a:pt x="1274" y="1617"/>
                  </a:lnTo>
                  <a:cubicBezTo>
                    <a:pt x="1005" y="1470"/>
                    <a:pt x="858" y="1299"/>
                    <a:pt x="858" y="1152"/>
                  </a:cubicBezTo>
                  <a:cubicBezTo>
                    <a:pt x="858" y="1005"/>
                    <a:pt x="980" y="858"/>
                    <a:pt x="1225" y="711"/>
                  </a:cubicBezTo>
                  <a:cubicBezTo>
                    <a:pt x="1470" y="564"/>
                    <a:pt x="1715" y="491"/>
                    <a:pt x="1984" y="491"/>
                  </a:cubicBezTo>
                  <a:close/>
                  <a:moveTo>
                    <a:pt x="1788" y="1"/>
                  </a:moveTo>
                  <a:cubicBezTo>
                    <a:pt x="1568" y="1"/>
                    <a:pt x="1347" y="25"/>
                    <a:pt x="1151" y="74"/>
                  </a:cubicBezTo>
                  <a:cubicBezTo>
                    <a:pt x="931" y="148"/>
                    <a:pt x="735" y="221"/>
                    <a:pt x="564" y="319"/>
                  </a:cubicBezTo>
                  <a:cubicBezTo>
                    <a:pt x="368" y="442"/>
                    <a:pt x="221" y="540"/>
                    <a:pt x="147" y="662"/>
                  </a:cubicBezTo>
                  <a:cubicBezTo>
                    <a:pt x="49" y="784"/>
                    <a:pt x="1" y="907"/>
                    <a:pt x="1" y="1029"/>
                  </a:cubicBezTo>
                  <a:cubicBezTo>
                    <a:pt x="1" y="1201"/>
                    <a:pt x="74" y="1323"/>
                    <a:pt x="221" y="1470"/>
                  </a:cubicBezTo>
                  <a:cubicBezTo>
                    <a:pt x="343" y="1617"/>
                    <a:pt x="588" y="1788"/>
                    <a:pt x="980" y="2009"/>
                  </a:cubicBezTo>
                  <a:lnTo>
                    <a:pt x="1666" y="2401"/>
                  </a:lnTo>
                  <a:lnTo>
                    <a:pt x="4139" y="956"/>
                  </a:lnTo>
                  <a:lnTo>
                    <a:pt x="3478" y="564"/>
                  </a:lnTo>
                  <a:cubicBezTo>
                    <a:pt x="3086" y="344"/>
                    <a:pt x="2792" y="197"/>
                    <a:pt x="2547" y="123"/>
                  </a:cubicBezTo>
                  <a:cubicBezTo>
                    <a:pt x="2302" y="50"/>
                    <a:pt x="2058" y="1"/>
                    <a:pt x="178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34"/>
            <p:cNvSpPr/>
            <p:nvPr/>
          </p:nvSpPr>
          <p:spPr>
            <a:xfrm>
              <a:off x="5120400" y="2457400"/>
              <a:ext cx="104100" cy="60625"/>
            </a:xfrm>
            <a:custGeom>
              <a:avLst/>
              <a:gdLst/>
              <a:ahLst/>
              <a:cxnLst/>
              <a:rect l="l" t="t" r="r" b="b"/>
              <a:pathLst>
                <a:path w="4164" h="2425" extrusionOk="0">
                  <a:moveTo>
                    <a:pt x="1617" y="1078"/>
                  </a:moveTo>
                  <a:lnTo>
                    <a:pt x="2302" y="1470"/>
                  </a:lnTo>
                  <a:lnTo>
                    <a:pt x="956" y="1862"/>
                  </a:lnTo>
                  <a:lnTo>
                    <a:pt x="1617" y="1078"/>
                  </a:lnTo>
                  <a:close/>
                  <a:moveTo>
                    <a:pt x="1568" y="1"/>
                  </a:moveTo>
                  <a:lnTo>
                    <a:pt x="0" y="1984"/>
                  </a:lnTo>
                  <a:lnTo>
                    <a:pt x="760" y="2425"/>
                  </a:lnTo>
                  <a:lnTo>
                    <a:pt x="4163" y="1519"/>
                  </a:lnTo>
                  <a:lnTo>
                    <a:pt x="3527" y="1127"/>
                  </a:lnTo>
                  <a:lnTo>
                    <a:pt x="2915" y="1299"/>
                  </a:lnTo>
                  <a:lnTo>
                    <a:pt x="1911" y="735"/>
                  </a:lnTo>
                  <a:lnTo>
                    <a:pt x="2204" y="368"/>
                  </a:lnTo>
                  <a:lnTo>
                    <a:pt x="15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34"/>
            <p:cNvSpPr/>
            <p:nvPr/>
          </p:nvSpPr>
          <p:spPr>
            <a:xfrm>
              <a:off x="5059175" y="2447600"/>
              <a:ext cx="99200" cy="56975"/>
            </a:xfrm>
            <a:custGeom>
              <a:avLst/>
              <a:gdLst/>
              <a:ahLst/>
              <a:cxnLst/>
              <a:rect l="l" t="t" r="r" b="b"/>
              <a:pathLst>
                <a:path w="3968" h="2279" extrusionOk="0">
                  <a:moveTo>
                    <a:pt x="3331" y="1"/>
                  </a:moveTo>
                  <a:lnTo>
                    <a:pt x="1323" y="1152"/>
                  </a:lnTo>
                  <a:lnTo>
                    <a:pt x="490" y="687"/>
                  </a:lnTo>
                  <a:lnTo>
                    <a:pt x="1" y="956"/>
                  </a:lnTo>
                  <a:lnTo>
                    <a:pt x="2303" y="2278"/>
                  </a:lnTo>
                  <a:lnTo>
                    <a:pt x="2792" y="2009"/>
                  </a:lnTo>
                  <a:lnTo>
                    <a:pt x="1960" y="1519"/>
                  </a:lnTo>
                  <a:lnTo>
                    <a:pt x="3968" y="368"/>
                  </a:lnTo>
                  <a:lnTo>
                    <a:pt x="333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34"/>
            <p:cNvSpPr/>
            <p:nvPr/>
          </p:nvSpPr>
          <p:spPr>
            <a:xfrm>
              <a:off x="5038375" y="2410275"/>
              <a:ext cx="104700" cy="60000"/>
            </a:xfrm>
            <a:custGeom>
              <a:avLst/>
              <a:gdLst/>
              <a:ahLst/>
              <a:cxnLst/>
              <a:rect l="l" t="t" r="r" b="b"/>
              <a:pathLst>
                <a:path w="4188" h="2400" extrusionOk="0">
                  <a:moveTo>
                    <a:pt x="1616" y="1078"/>
                  </a:moveTo>
                  <a:lnTo>
                    <a:pt x="2302" y="1469"/>
                  </a:lnTo>
                  <a:lnTo>
                    <a:pt x="955" y="1861"/>
                  </a:lnTo>
                  <a:lnTo>
                    <a:pt x="1616" y="1078"/>
                  </a:lnTo>
                  <a:close/>
                  <a:moveTo>
                    <a:pt x="1567" y="0"/>
                  </a:moveTo>
                  <a:lnTo>
                    <a:pt x="0" y="1959"/>
                  </a:lnTo>
                  <a:lnTo>
                    <a:pt x="759" y="2400"/>
                  </a:lnTo>
                  <a:lnTo>
                    <a:pt x="4188" y="1494"/>
                  </a:lnTo>
                  <a:lnTo>
                    <a:pt x="3526" y="1127"/>
                  </a:lnTo>
                  <a:lnTo>
                    <a:pt x="2914" y="1298"/>
                  </a:lnTo>
                  <a:lnTo>
                    <a:pt x="1910" y="710"/>
                  </a:lnTo>
                  <a:lnTo>
                    <a:pt x="2204" y="367"/>
                  </a:lnTo>
                  <a:lnTo>
                    <a:pt x="156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34"/>
            <p:cNvSpPr/>
            <p:nvPr/>
          </p:nvSpPr>
          <p:spPr>
            <a:xfrm>
              <a:off x="5102650" y="2611075"/>
              <a:ext cx="30025" cy="53900"/>
            </a:xfrm>
            <a:custGeom>
              <a:avLst/>
              <a:gdLst/>
              <a:ahLst/>
              <a:cxnLst/>
              <a:rect l="l" t="t" r="r" b="b"/>
              <a:pathLst>
                <a:path w="1201" h="2156" extrusionOk="0">
                  <a:moveTo>
                    <a:pt x="0" y="0"/>
                  </a:moveTo>
                  <a:lnTo>
                    <a:pt x="0" y="1861"/>
                  </a:lnTo>
                  <a:cubicBezTo>
                    <a:pt x="319" y="2057"/>
                    <a:pt x="759" y="2155"/>
                    <a:pt x="1200" y="2155"/>
                  </a:cubicBezTo>
                  <a:lnTo>
                    <a:pt x="1200" y="270"/>
                  </a:lnTo>
                  <a:cubicBezTo>
                    <a:pt x="759" y="270"/>
                    <a:pt x="319" y="172"/>
                    <a:pt x="0" y="0"/>
                  </a:cubicBezTo>
                  <a:close/>
                </a:path>
              </a:pathLst>
            </a:custGeom>
            <a:solidFill>
              <a:srgbClr val="F498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34"/>
            <p:cNvSpPr/>
            <p:nvPr/>
          </p:nvSpPr>
          <p:spPr>
            <a:xfrm>
              <a:off x="4742050" y="2744525"/>
              <a:ext cx="30025" cy="53900"/>
            </a:xfrm>
            <a:custGeom>
              <a:avLst/>
              <a:gdLst/>
              <a:ahLst/>
              <a:cxnLst/>
              <a:rect l="l" t="t" r="r" b="b"/>
              <a:pathLst>
                <a:path w="1201" h="2156" extrusionOk="0">
                  <a:moveTo>
                    <a:pt x="1201" y="0"/>
                  </a:moveTo>
                  <a:cubicBezTo>
                    <a:pt x="858" y="196"/>
                    <a:pt x="417" y="294"/>
                    <a:pt x="1" y="294"/>
                  </a:cubicBezTo>
                  <a:lnTo>
                    <a:pt x="1" y="2155"/>
                  </a:lnTo>
                  <a:cubicBezTo>
                    <a:pt x="417" y="2155"/>
                    <a:pt x="858" y="2082"/>
                    <a:pt x="1201" y="1886"/>
                  </a:cubicBezTo>
                  <a:lnTo>
                    <a:pt x="1201" y="0"/>
                  </a:lnTo>
                  <a:close/>
                </a:path>
              </a:pathLst>
            </a:custGeom>
            <a:solidFill>
              <a:srgbClr val="EFBC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34"/>
            <p:cNvSpPr/>
            <p:nvPr/>
          </p:nvSpPr>
          <p:spPr>
            <a:xfrm>
              <a:off x="5128350" y="2354550"/>
              <a:ext cx="238800" cy="280425"/>
            </a:xfrm>
            <a:custGeom>
              <a:avLst/>
              <a:gdLst/>
              <a:ahLst/>
              <a:cxnLst/>
              <a:rect l="l" t="t" r="r" b="b"/>
              <a:pathLst>
                <a:path w="9552" h="11217" extrusionOk="0">
                  <a:moveTo>
                    <a:pt x="2890" y="1911"/>
                  </a:moveTo>
                  <a:cubicBezTo>
                    <a:pt x="1397" y="2572"/>
                    <a:pt x="1" y="7567"/>
                    <a:pt x="833" y="9331"/>
                  </a:cubicBezTo>
                  <a:cubicBezTo>
                    <a:pt x="1642" y="11094"/>
                    <a:pt x="2964" y="11216"/>
                    <a:pt x="4605" y="10775"/>
                  </a:cubicBezTo>
                  <a:cubicBezTo>
                    <a:pt x="6245" y="10335"/>
                    <a:pt x="8106" y="8180"/>
                    <a:pt x="8719" y="6196"/>
                  </a:cubicBezTo>
                  <a:cubicBezTo>
                    <a:pt x="9551" y="3454"/>
                    <a:pt x="7151" y="1"/>
                    <a:pt x="2890" y="191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34"/>
            <p:cNvSpPr/>
            <p:nvPr/>
          </p:nvSpPr>
          <p:spPr>
            <a:xfrm>
              <a:off x="4945300" y="3867900"/>
              <a:ext cx="211250" cy="63700"/>
            </a:xfrm>
            <a:custGeom>
              <a:avLst/>
              <a:gdLst/>
              <a:ahLst/>
              <a:cxnLst/>
              <a:rect l="l" t="t" r="r" b="b"/>
              <a:pathLst>
                <a:path w="8450" h="2548" extrusionOk="0">
                  <a:moveTo>
                    <a:pt x="8449" y="1690"/>
                  </a:moveTo>
                  <a:lnTo>
                    <a:pt x="8449" y="2082"/>
                  </a:lnTo>
                  <a:cubicBezTo>
                    <a:pt x="7666" y="2547"/>
                    <a:pt x="5903" y="2303"/>
                    <a:pt x="5437" y="2082"/>
                  </a:cubicBezTo>
                  <a:cubicBezTo>
                    <a:pt x="5119" y="1617"/>
                    <a:pt x="4311" y="1739"/>
                    <a:pt x="3846" y="1935"/>
                  </a:cubicBezTo>
                  <a:cubicBezTo>
                    <a:pt x="2082" y="2082"/>
                    <a:pt x="1421" y="1813"/>
                    <a:pt x="834" y="1397"/>
                  </a:cubicBezTo>
                  <a:cubicBezTo>
                    <a:pt x="540" y="1176"/>
                    <a:pt x="1" y="613"/>
                    <a:pt x="74" y="1"/>
                  </a:cubicBezTo>
                  <a:cubicBezTo>
                    <a:pt x="2156" y="490"/>
                    <a:pt x="8449" y="1690"/>
                    <a:pt x="8449" y="1690"/>
                  </a:cubicBez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34"/>
            <p:cNvSpPr/>
            <p:nvPr/>
          </p:nvSpPr>
          <p:spPr>
            <a:xfrm>
              <a:off x="4941650" y="3833625"/>
              <a:ext cx="226525" cy="88175"/>
            </a:xfrm>
            <a:custGeom>
              <a:avLst/>
              <a:gdLst/>
              <a:ahLst/>
              <a:cxnLst/>
              <a:rect l="l" t="t" r="r" b="b"/>
              <a:pathLst>
                <a:path w="9061" h="3527" extrusionOk="0">
                  <a:moveTo>
                    <a:pt x="5583" y="0"/>
                  </a:moveTo>
                  <a:cubicBezTo>
                    <a:pt x="5583" y="0"/>
                    <a:pt x="3649" y="539"/>
                    <a:pt x="2498" y="711"/>
                  </a:cubicBezTo>
                  <a:cubicBezTo>
                    <a:pt x="1371" y="882"/>
                    <a:pt x="539" y="686"/>
                    <a:pt x="269" y="1102"/>
                  </a:cubicBezTo>
                  <a:cubicBezTo>
                    <a:pt x="0" y="1494"/>
                    <a:pt x="612" y="2547"/>
                    <a:pt x="1616" y="2914"/>
                  </a:cubicBezTo>
                  <a:cubicBezTo>
                    <a:pt x="2620" y="3257"/>
                    <a:pt x="4677" y="2865"/>
                    <a:pt x="5436" y="3012"/>
                  </a:cubicBezTo>
                  <a:cubicBezTo>
                    <a:pt x="6195" y="3184"/>
                    <a:pt x="8130" y="3527"/>
                    <a:pt x="8595" y="3061"/>
                  </a:cubicBezTo>
                  <a:cubicBezTo>
                    <a:pt x="9061" y="2596"/>
                    <a:pt x="8595" y="270"/>
                    <a:pt x="8595" y="270"/>
                  </a:cubicBez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34"/>
            <p:cNvSpPr/>
            <p:nvPr/>
          </p:nvSpPr>
          <p:spPr>
            <a:xfrm>
              <a:off x="5191425" y="3661600"/>
              <a:ext cx="159800" cy="143275"/>
            </a:xfrm>
            <a:custGeom>
              <a:avLst/>
              <a:gdLst/>
              <a:ahLst/>
              <a:cxnLst/>
              <a:rect l="l" t="t" r="r" b="b"/>
              <a:pathLst>
                <a:path w="6392" h="5731" extrusionOk="0">
                  <a:moveTo>
                    <a:pt x="6293" y="4335"/>
                  </a:moveTo>
                  <a:lnTo>
                    <a:pt x="2841" y="466"/>
                  </a:lnTo>
                  <a:cubicBezTo>
                    <a:pt x="1445" y="74"/>
                    <a:pt x="0" y="0"/>
                    <a:pt x="196" y="1274"/>
                  </a:cubicBezTo>
                  <a:cubicBezTo>
                    <a:pt x="343" y="2400"/>
                    <a:pt x="2155" y="2890"/>
                    <a:pt x="3379" y="3992"/>
                  </a:cubicBezTo>
                  <a:lnTo>
                    <a:pt x="4530" y="4996"/>
                  </a:lnTo>
                  <a:cubicBezTo>
                    <a:pt x="5338" y="5730"/>
                    <a:pt x="6391" y="5094"/>
                    <a:pt x="6293" y="4335"/>
                  </a:cubicBez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34"/>
            <p:cNvSpPr/>
            <p:nvPr/>
          </p:nvSpPr>
          <p:spPr>
            <a:xfrm>
              <a:off x="5171200" y="2559025"/>
              <a:ext cx="117575" cy="80850"/>
            </a:xfrm>
            <a:custGeom>
              <a:avLst/>
              <a:gdLst/>
              <a:ahLst/>
              <a:cxnLst/>
              <a:rect l="l" t="t" r="r" b="b"/>
              <a:pathLst>
                <a:path w="4703" h="3234" extrusionOk="0">
                  <a:moveTo>
                    <a:pt x="3821" y="1"/>
                  </a:moveTo>
                  <a:cubicBezTo>
                    <a:pt x="3699" y="148"/>
                    <a:pt x="3552" y="270"/>
                    <a:pt x="3405" y="392"/>
                  </a:cubicBezTo>
                  <a:cubicBezTo>
                    <a:pt x="2499" y="1078"/>
                    <a:pt x="1642" y="1494"/>
                    <a:pt x="540" y="1788"/>
                  </a:cubicBezTo>
                  <a:cubicBezTo>
                    <a:pt x="368" y="1837"/>
                    <a:pt x="172" y="1862"/>
                    <a:pt x="1" y="1911"/>
                  </a:cubicBezTo>
                  <a:lnTo>
                    <a:pt x="74" y="2915"/>
                  </a:lnTo>
                  <a:cubicBezTo>
                    <a:pt x="1250" y="3233"/>
                    <a:pt x="2376" y="2743"/>
                    <a:pt x="3184" y="2498"/>
                  </a:cubicBezTo>
                  <a:cubicBezTo>
                    <a:pt x="3772" y="2352"/>
                    <a:pt x="4703" y="2180"/>
                    <a:pt x="4703" y="1568"/>
                  </a:cubicBezTo>
                  <a:lnTo>
                    <a:pt x="382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34"/>
            <p:cNvSpPr/>
            <p:nvPr/>
          </p:nvSpPr>
          <p:spPr>
            <a:xfrm>
              <a:off x="5195700" y="3692825"/>
              <a:ext cx="158575" cy="124300"/>
            </a:xfrm>
            <a:custGeom>
              <a:avLst/>
              <a:gdLst/>
              <a:ahLst/>
              <a:cxnLst/>
              <a:rect l="l" t="t" r="r" b="b"/>
              <a:pathLst>
                <a:path w="6343" h="4972" extrusionOk="0">
                  <a:moveTo>
                    <a:pt x="4359" y="3747"/>
                  </a:moveTo>
                  <a:lnTo>
                    <a:pt x="3208" y="2743"/>
                  </a:lnTo>
                  <a:cubicBezTo>
                    <a:pt x="1984" y="1641"/>
                    <a:pt x="172" y="1151"/>
                    <a:pt x="25" y="25"/>
                  </a:cubicBezTo>
                  <a:lnTo>
                    <a:pt x="25" y="25"/>
                  </a:lnTo>
                  <a:lnTo>
                    <a:pt x="25" y="25"/>
                  </a:lnTo>
                  <a:lnTo>
                    <a:pt x="25" y="25"/>
                  </a:lnTo>
                  <a:lnTo>
                    <a:pt x="25" y="25"/>
                  </a:lnTo>
                  <a:lnTo>
                    <a:pt x="25" y="25"/>
                  </a:lnTo>
                  <a:lnTo>
                    <a:pt x="25" y="25"/>
                  </a:lnTo>
                  <a:lnTo>
                    <a:pt x="25" y="25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25" y="0"/>
                  </a:lnTo>
                  <a:cubicBezTo>
                    <a:pt x="1" y="123"/>
                    <a:pt x="1" y="245"/>
                    <a:pt x="25" y="392"/>
                  </a:cubicBezTo>
                  <a:cubicBezTo>
                    <a:pt x="172" y="1518"/>
                    <a:pt x="1984" y="2008"/>
                    <a:pt x="3208" y="3110"/>
                  </a:cubicBezTo>
                  <a:lnTo>
                    <a:pt x="4359" y="4114"/>
                  </a:lnTo>
                  <a:cubicBezTo>
                    <a:pt x="5314" y="4971"/>
                    <a:pt x="6343" y="4359"/>
                    <a:pt x="6122" y="3086"/>
                  </a:cubicBezTo>
                  <a:cubicBezTo>
                    <a:pt x="6220" y="3845"/>
                    <a:pt x="5167" y="4481"/>
                    <a:pt x="4359" y="3747"/>
                  </a:cubicBez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34"/>
            <p:cNvSpPr/>
            <p:nvPr/>
          </p:nvSpPr>
          <p:spPr>
            <a:xfrm>
              <a:off x="5189575" y="3055525"/>
              <a:ext cx="188575" cy="734050"/>
            </a:xfrm>
            <a:custGeom>
              <a:avLst/>
              <a:gdLst/>
              <a:ahLst/>
              <a:cxnLst/>
              <a:rect l="l" t="t" r="r" b="b"/>
              <a:pathLst>
                <a:path w="7543" h="29362" extrusionOk="0">
                  <a:moveTo>
                    <a:pt x="6343" y="1714"/>
                  </a:moveTo>
                  <a:cubicBezTo>
                    <a:pt x="7543" y="3404"/>
                    <a:pt x="4555" y="8081"/>
                    <a:pt x="5363" y="13885"/>
                  </a:cubicBezTo>
                  <a:cubicBezTo>
                    <a:pt x="5927" y="17827"/>
                    <a:pt x="7004" y="24464"/>
                    <a:pt x="6735" y="28186"/>
                  </a:cubicBezTo>
                  <a:cubicBezTo>
                    <a:pt x="6686" y="28872"/>
                    <a:pt x="4041" y="29361"/>
                    <a:pt x="3306" y="26080"/>
                  </a:cubicBezTo>
                  <a:cubicBezTo>
                    <a:pt x="2082" y="20472"/>
                    <a:pt x="539" y="16970"/>
                    <a:pt x="1" y="12612"/>
                  </a:cubicBezTo>
                  <a:lnTo>
                    <a:pt x="294" y="0"/>
                  </a:lnTo>
                  <a:close/>
                </a:path>
              </a:pathLst>
            </a:custGeom>
            <a:solidFill>
              <a:srgbClr val="3030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34"/>
            <p:cNvSpPr/>
            <p:nvPr/>
          </p:nvSpPr>
          <p:spPr>
            <a:xfrm>
              <a:off x="5008375" y="3083075"/>
              <a:ext cx="252850" cy="802600"/>
            </a:xfrm>
            <a:custGeom>
              <a:avLst/>
              <a:gdLst/>
              <a:ahLst/>
              <a:cxnLst/>
              <a:rect l="l" t="t" r="r" b="b"/>
              <a:pathLst>
                <a:path w="10114" h="32104" extrusionOk="0">
                  <a:moveTo>
                    <a:pt x="9771" y="0"/>
                  </a:moveTo>
                  <a:cubicBezTo>
                    <a:pt x="10114" y="5241"/>
                    <a:pt x="6343" y="11657"/>
                    <a:pt x="6587" y="15868"/>
                  </a:cubicBezTo>
                  <a:cubicBezTo>
                    <a:pt x="6857" y="20252"/>
                    <a:pt x="6367" y="25541"/>
                    <a:pt x="6367" y="30267"/>
                  </a:cubicBezTo>
                  <a:cubicBezTo>
                    <a:pt x="6367" y="30267"/>
                    <a:pt x="2498" y="32104"/>
                    <a:pt x="2327" y="29263"/>
                  </a:cubicBezTo>
                  <a:cubicBezTo>
                    <a:pt x="1763" y="20031"/>
                    <a:pt x="0" y="17142"/>
                    <a:pt x="2400" y="221"/>
                  </a:cubicBezTo>
                  <a:close/>
                </a:path>
              </a:pathLst>
            </a:custGeom>
            <a:solidFill>
              <a:srgbClr val="4646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34"/>
            <p:cNvSpPr/>
            <p:nvPr/>
          </p:nvSpPr>
          <p:spPr>
            <a:xfrm>
              <a:off x="5029800" y="2597600"/>
              <a:ext cx="366125" cy="644050"/>
            </a:xfrm>
            <a:custGeom>
              <a:avLst/>
              <a:gdLst/>
              <a:ahLst/>
              <a:cxnLst/>
              <a:rect l="l" t="t" r="r" b="b"/>
              <a:pathLst>
                <a:path w="14645" h="25762" extrusionOk="0">
                  <a:moveTo>
                    <a:pt x="1935" y="14350"/>
                  </a:moveTo>
                  <a:cubicBezTo>
                    <a:pt x="1788" y="9306"/>
                    <a:pt x="2743" y="4310"/>
                    <a:pt x="2743" y="4310"/>
                  </a:cubicBezTo>
                  <a:cubicBezTo>
                    <a:pt x="3184" y="3674"/>
                    <a:pt x="3747" y="3110"/>
                    <a:pt x="4384" y="2645"/>
                  </a:cubicBezTo>
                  <a:lnTo>
                    <a:pt x="5608" y="1151"/>
                  </a:lnTo>
                  <a:cubicBezTo>
                    <a:pt x="6490" y="931"/>
                    <a:pt x="7371" y="686"/>
                    <a:pt x="8204" y="417"/>
                  </a:cubicBezTo>
                  <a:cubicBezTo>
                    <a:pt x="9600" y="0"/>
                    <a:pt x="11093" y="0"/>
                    <a:pt x="12465" y="417"/>
                  </a:cubicBezTo>
                  <a:cubicBezTo>
                    <a:pt x="14277" y="1200"/>
                    <a:pt x="14644" y="2425"/>
                    <a:pt x="13836" y="4776"/>
                  </a:cubicBezTo>
                  <a:cubicBezTo>
                    <a:pt x="13836" y="4873"/>
                    <a:pt x="12220" y="11338"/>
                    <a:pt x="12024" y="13322"/>
                  </a:cubicBezTo>
                  <a:cubicBezTo>
                    <a:pt x="11999" y="13518"/>
                    <a:pt x="13395" y="18734"/>
                    <a:pt x="13714" y="20889"/>
                  </a:cubicBezTo>
                  <a:cubicBezTo>
                    <a:pt x="13714" y="20889"/>
                    <a:pt x="12367" y="22088"/>
                    <a:pt x="11999" y="22407"/>
                  </a:cubicBezTo>
                  <a:cubicBezTo>
                    <a:pt x="9306" y="25762"/>
                    <a:pt x="466" y="21697"/>
                    <a:pt x="123" y="19909"/>
                  </a:cubicBezTo>
                  <a:cubicBezTo>
                    <a:pt x="0" y="19223"/>
                    <a:pt x="1078" y="17166"/>
                    <a:pt x="1935" y="1435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34"/>
            <p:cNvSpPr/>
            <p:nvPr/>
          </p:nvSpPr>
          <p:spPr>
            <a:xfrm>
              <a:off x="5157750" y="2363750"/>
              <a:ext cx="222250" cy="265700"/>
            </a:xfrm>
            <a:custGeom>
              <a:avLst/>
              <a:gdLst/>
              <a:ahLst/>
              <a:cxnLst/>
              <a:rect l="l" t="t" r="r" b="b"/>
              <a:pathLst>
                <a:path w="8890" h="10628" extrusionOk="0">
                  <a:moveTo>
                    <a:pt x="1151" y="1837"/>
                  </a:moveTo>
                  <a:cubicBezTo>
                    <a:pt x="1151" y="1837"/>
                    <a:pt x="710" y="2253"/>
                    <a:pt x="441" y="3134"/>
                  </a:cubicBezTo>
                  <a:cubicBezTo>
                    <a:pt x="172" y="3992"/>
                    <a:pt x="245" y="4579"/>
                    <a:pt x="221" y="5045"/>
                  </a:cubicBezTo>
                  <a:cubicBezTo>
                    <a:pt x="196" y="5485"/>
                    <a:pt x="0" y="5730"/>
                    <a:pt x="98" y="5951"/>
                  </a:cubicBezTo>
                  <a:cubicBezTo>
                    <a:pt x="196" y="6171"/>
                    <a:pt x="735" y="4971"/>
                    <a:pt x="1249" y="4824"/>
                  </a:cubicBezTo>
                  <a:cubicBezTo>
                    <a:pt x="1788" y="4702"/>
                    <a:pt x="1714" y="6293"/>
                    <a:pt x="563" y="6734"/>
                  </a:cubicBezTo>
                  <a:cubicBezTo>
                    <a:pt x="74" y="7469"/>
                    <a:pt x="466" y="9330"/>
                    <a:pt x="735" y="9722"/>
                  </a:cubicBezTo>
                  <a:cubicBezTo>
                    <a:pt x="1004" y="10114"/>
                    <a:pt x="2694" y="10628"/>
                    <a:pt x="4139" y="10138"/>
                  </a:cubicBezTo>
                  <a:cubicBezTo>
                    <a:pt x="5584" y="9624"/>
                    <a:pt x="6514" y="8179"/>
                    <a:pt x="7714" y="6293"/>
                  </a:cubicBezTo>
                  <a:cubicBezTo>
                    <a:pt x="8889" y="4383"/>
                    <a:pt x="7714" y="3012"/>
                    <a:pt x="7714" y="3012"/>
                  </a:cubicBezTo>
                  <a:cubicBezTo>
                    <a:pt x="8302" y="1714"/>
                    <a:pt x="3845" y="49"/>
                    <a:pt x="2008" y="0"/>
                  </a:cubicBezTo>
                  <a:cubicBezTo>
                    <a:pt x="857" y="25"/>
                    <a:pt x="1151" y="1837"/>
                    <a:pt x="1151" y="1837"/>
                  </a:cubicBez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34"/>
            <p:cNvSpPr/>
            <p:nvPr/>
          </p:nvSpPr>
          <p:spPr>
            <a:xfrm>
              <a:off x="5053675" y="2640150"/>
              <a:ext cx="197925" cy="376225"/>
            </a:xfrm>
            <a:custGeom>
              <a:avLst/>
              <a:gdLst/>
              <a:ahLst/>
              <a:cxnLst/>
              <a:rect l="l" t="t" r="r" b="b"/>
              <a:pathLst>
                <a:path w="7917" h="15049" extrusionOk="0">
                  <a:moveTo>
                    <a:pt x="4494" y="0"/>
                  </a:moveTo>
                  <a:cubicBezTo>
                    <a:pt x="4269" y="0"/>
                    <a:pt x="4043" y="35"/>
                    <a:pt x="3820" y="111"/>
                  </a:cubicBezTo>
                  <a:cubicBezTo>
                    <a:pt x="3110" y="331"/>
                    <a:pt x="2523" y="576"/>
                    <a:pt x="2155" y="1188"/>
                  </a:cubicBezTo>
                  <a:cubicBezTo>
                    <a:pt x="1249" y="2706"/>
                    <a:pt x="1102" y="7922"/>
                    <a:pt x="343" y="11081"/>
                  </a:cubicBezTo>
                  <a:cubicBezTo>
                    <a:pt x="245" y="11106"/>
                    <a:pt x="123" y="11106"/>
                    <a:pt x="0" y="11130"/>
                  </a:cubicBezTo>
                  <a:cubicBezTo>
                    <a:pt x="1200" y="12771"/>
                    <a:pt x="1763" y="13579"/>
                    <a:pt x="2841" y="15048"/>
                  </a:cubicBezTo>
                  <a:cubicBezTo>
                    <a:pt x="2939" y="15024"/>
                    <a:pt x="3037" y="14999"/>
                    <a:pt x="3061" y="14975"/>
                  </a:cubicBezTo>
                  <a:cubicBezTo>
                    <a:pt x="3380" y="14803"/>
                    <a:pt x="7396" y="3906"/>
                    <a:pt x="7396" y="3882"/>
                  </a:cubicBezTo>
                  <a:cubicBezTo>
                    <a:pt x="7917" y="2124"/>
                    <a:pt x="6245" y="0"/>
                    <a:pt x="44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34"/>
            <p:cNvSpPr/>
            <p:nvPr/>
          </p:nvSpPr>
          <p:spPr>
            <a:xfrm>
              <a:off x="2923225" y="4243800"/>
              <a:ext cx="238775" cy="105325"/>
            </a:xfrm>
            <a:custGeom>
              <a:avLst/>
              <a:gdLst/>
              <a:ahLst/>
              <a:cxnLst/>
              <a:rect l="l" t="t" r="r" b="b"/>
              <a:pathLst>
                <a:path w="9551" h="4213" extrusionOk="0">
                  <a:moveTo>
                    <a:pt x="490" y="294"/>
                  </a:moveTo>
                  <a:lnTo>
                    <a:pt x="3722" y="0"/>
                  </a:lnTo>
                  <a:cubicBezTo>
                    <a:pt x="3722" y="0"/>
                    <a:pt x="5804" y="588"/>
                    <a:pt x="7028" y="759"/>
                  </a:cubicBezTo>
                  <a:cubicBezTo>
                    <a:pt x="8253" y="931"/>
                    <a:pt x="9134" y="735"/>
                    <a:pt x="9428" y="1176"/>
                  </a:cubicBezTo>
                  <a:cubicBezTo>
                    <a:pt x="9477" y="1249"/>
                    <a:pt x="9502" y="1347"/>
                    <a:pt x="9502" y="1470"/>
                  </a:cubicBezTo>
                  <a:lnTo>
                    <a:pt x="9502" y="1470"/>
                  </a:lnTo>
                  <a:cubicBezTo>
                    <a:pt x="9502" y="1470"/>
                    <a:pt x="9502" y="1470"/>
                    <a:pt x="9502" y="1470"/>
                  </a:cubicBezTo>
                  <a:cubicBezTo>
                    <a:pt x="9550" y="2131"/>
                    <a:pt x="8987" y="2718"/>
                    <a:pt x="8669" y="2963"/>
                  </a:cubicBezTo>
                  <a:cubicBezTo>
                    <a:pt x="8032" y="3429"/>
                    <a:pt x="7347" y="3698"/>
                    <a:pt x="5437" y="3551"/>
                  </a:cubicBezTo>
                  <a:cubicBezTo>
                    <a:pt x="4947" y="3355"/>
                    <a:pt x="4065" y="3208"/>
                    <a:pt x="3722" y="3698"/>
                  </a:cubicBezTo>
                  <a:cubicBezTo>
                    <a:pt x="3233" y="3943"/>
                    <a:pt x="1347" y="4212"/>
                    <a:pt x="490" y="3698"/>
                  </a:cubicBezTo>
                  <a:lnTo>
                    <a:pt x="490" y="3282"/>
                  </a:lnTo>
                  <a:cubicBezTo>
                    <a:pt x="0" y="2767"/>
                    <a:pt x="490" y="294"/>
                    <a:pt x="490" y="294"/>
                  </a:cubicBez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34"/>
            <p:cNvSpPr/>
            <p:nvPr/>
          </p:nvSpPr>
          <p:spPr>
            <a:xfrm>
              <a:off x="2873025" y="3504875"/>
              <a:ext cx="230825" cy="781175"/>
            </a:xfrm>
            <a:custGeom>
              <a:avLst/>
              <a:gdLst/>
              <a:ahLst/>
              <a:cxnLst/>
              <a:rect l="l" t="t" r="r" b="b"/>
              <a:pathLst>
                <a:path w="9233" h="31247" extrusionOk="0">
                  <a:moveTo>
                    <a:pt x="1078" y="0"/>
                  </a:moveTo>
                  <a:cubicBezTo>
                    <a:pt x="0" y="5510"/>
                    <a:pt x="3845" y="11559"/>
                    <a:pt x="3526" y="16015"/>
                  </a:cubicBezTo>
                  <a:cubicBezTo>
                    <a:pt x="3086" y="22113"/>
                    <a:pt x="2865" y="24782"/>
                    <a:pt x="2229" y="29778"/>
                  </a:cubicBezTo>
                  <a:cubicBezTo>
                    <a:pt x="2229" y="29778"/>
                    <a:pt x="4702" y="31247"/>
                    <a:pt x="6538" y="29557"/>
                  </a:cubicBezTo>
                  <a:cubicBezTo>
                    <a:pt x="8424" y="19811"/>
                    <a:pt x="9232" y="18048"/>
                    <a:pt x="8987" y="22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34"/>
            <p:cNvSpPr/>
            <p:nvPr/>
          </p:nvSpPr>
          <p:spPr>
            <a:xfrm>
              <a:off x="3086675" y="2778800"/>
              <a:ext cx="217975" cy="317775"/>
            </a:xfrm>
            <a:custGeom>
              <a:avLst/>
              <a:gdLst/>
              <a:ahLst/>
              <a:cxnLst/>
              <a:rect l="l" t="t" r="r" b="b"/>
              <a:pathLst>
                <a:path w="8719" h="12711" extrusionOk="0">
                  <a:moveTo>
                    <a:pt x="7616" y="3650"/>
                  </a:moveTo>
                  <a:cubicBezTo>
                    <a:pt x="8718" y="4923"/>
                    <a:pt x="7788" y="10163"/>
                    <a:pt x="6269" y="11437"/>
                  </a:cubicBezTo>
                  <a:cubicBezTo>
                    <a:pt x="4727" y="12710"/>
                    <a:pt x="3453" y="12269"/>
                    <a:pt x="2106" y="11143"/>
                  </a:cubicBezTo>
                  <a:cubicBezTo>
                    <a:pt x="784" y="9992"/>
                    <a:pt x="0" y="7176"/>
                    <a:pt x="319" y="5045"/>
                  </a:cubicBezTo>
                  <a:cubicBezTo>
                    <a:pt x="760" y="2156"/>
                    <a:pt x="4506" y="1"/>
                    <a:pt x="7616" y="3650"/>
                  </a:cubicBezTo>
                  <a:close/>
                </a:path>
              </a:pathLst>
            </a:custGeom>
            <a:solidFill>
              <a:srgbClr val="F2AD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34"/>
            <p:cNvSpPr/>
            <p:nvPr/>
          </p:nvSpPr>
          <p:spPr>
            <a:xfrm>
              <a:off x="3079325" y="2801450"/>
              <a:ext cx="234500" cy="275525"/>
            </a:xfrm>
            <a:custGeom>
              <a:avLst/>
              <a:gdLst/>
              <a:ahLst/>
              <a:cxnLst/>
              <a:rect l="l" t="t" r="r" b="b"/>
              <a:pathLst>
                <a:path w="9380" h="11021" extrusionOk="0">
                  <a:moveTo>
                    <a:pt x="8302" y="3282"/>
                  </a:moveTo>
                  <a:cubicBezTo>
                    <a:pt x="8302" y="3282"/>
                    <a:pt x="8522" y="3845"/>
                    <a:pt x="8400" y="4776"/>
                  </a:cubicBezTo>
                  <a:cubicBezTo>
                    <a:pt x="8278" y="5707"/>
                    <a:pt x="7935" y="6221"/>
                    <a:pt x="7763" y="6637"/>
                  </a:cubicBezTo>
                  <a:cubicBezTo>
                    <a:pt x="7592" y="7078"/>
                    <a:pt x="7641" y="7396"/>
                    <a:pt x="7469" y="7568"/>
                  </a:cubicBezTo>
                  <a:cubicBezTo>
                    <a:pt x="7274" y="7715"/>
                    <a:pt x="7298" y="6343"/>
                    <a:pt x="6882" y="6000"/>
                  </a:cubicBezTo>
                  <a:cubicBezTo>
                    <a:pt x="6441" y="5658"/>
                    <a:pt x="5829" y="7151"/>
                    <a:pt x="6686" y="8057"/>
                  </a:cubicBezTo>
                  <a:cubicBezTo>
                    <a:pt x="6808" y="8988"/>
                    <a:pt x="5633" y="10506"/>
                    <a:pt x="5217" y="10776"/>
                  </a:cubicBezTo>
                  <a:cubicBezTo>
                    <a:pt x="4776" y="11020"/>
                    <a:pt x="2988" y="10751"/>
                    <a:pt x="1862" y="9649"/>
                  </a:cubicBezTo>
                  <a:cubicBezTo>
                    <a:pt x="760" y="8547"/>
                    <a:pt x="515" y="6784"/>
                    <a:pt x="246" y="4507"/>
                  </a:cubicBezTo>
                  <a:cubicBezTo>
                    <a:pt x="1" y="2229"/>
                    <a:pt x="1690" y="1470"/>
                    <a:pt x="1690" y="1470"/>
                  </a:cubicBezTo>
                  <a:cubicBezTo>
                    <a:pt x="1715" y="1"/>
                    <a:pt x="6588" y="417"/>
                    <a:pt x="8327" y="1176"/>
                  </a:cubicBezTo>
                  <a:cubicBezTo>
                    <a:pt x="9380" y="1715"/>
                    <a:pt x="8302" y="3282"/>
                    <a:pt x="8302" y="328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34"/>
            <p:cNvSpPr/>
            <p:nvPr/>
          </p:nvSpPr>
          <p:spPr>
            <a:xfrm>
              <a:off x="3078100" y="4317250"/>
              <a:ext cx="239400" cy="105325"/>
            </a:xfrm>
            <a:custGeom>
              <a:avLst/>
              <a:gdLst/>
              <a:ahLst/>
              <a:cxnLst/>
              <a:rect l="l" t="t" r="r" b="b"/>
              <a:pathLst>
                <a:path w="9576" h="4213" extrusionOk="0">
                  <a:moveTo>
                    <a:pt x="490" y="295"/>
                  </a:moveTo>
                  <a:lnTo>
                    <a:pt x="3747" y="1"/>
                  </a:lnTo>
                  <a:cubicBezTo>
                    <a:pt x="3747" y="1"/>
                    <a:pt x="5829" y="589"/>
                    <a:pt x="7053" y="760"/>
                  </a:cubicBezTo>
                  <a:cubicBezTo>
                    <a:pt x="8278" y="931"/>
                    <a:pt x="9159" y="735"/>
                    <a:pt x="9453" y="1176"/>
                  </a:cubicBezTo>
                  <a:cubicBezTo>
                    <a:pt x="9502" y="1250"/>
                    <a:pt x="9526" y="1348"/>
                    <a:pt x="9502" y="1470"/>
                  </a:cubicBezTo>
                  <a:lnTo>
                    <a:pt x="9502" y="1470"/>
                  </a:lnTo>
                  <a:lnTo>
                    <a:pt x="9502" y="1470"/>
                  </a:lnTo>
                  <a:cubicBezTo>
                    <a:pt x="9575" y="2131"/>
                    <a:pt x="9012" y="2743"/>
                    <a:pt x="8694" y="2964"/>
                  </a:cubicBezTo>
                  <a:cubicBezTo>
                    <a:pt x="8057" y="3429"/>
                    <a:pt x="7347" y="3698"/>
                    <a:pt x="5461" y="3552"/>
                  </a:cubicBezTo>
                  <a:cubicBezTo>
                    <a:pt x="4947" y="3356"/>
                    <a:pt x="4066" y="3209"/>
                    <a:pt x="3747" y="3698"/>
                  </a:cubicBezTo>
                  <a:cubicBezTo>
                    <a:pt x="3258" y="3943"/>
                    <a:pt x="1347" y="4213"/>
                    <a:pt x="490" y="3698"/>
                  </a:cubicBezTo>
                  <a:lnTo>
                    <a:pt x="490" y="3282"/>
                  </a:lnTo>
                  <a:cubicBezTo>
                    <a:pt x="1" y="2768"/>
                    <a:pt x="490" y="295"/>
                    <a:pt x="490" y="295"/>
                  </a:cubicBez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34"/>
            <p:cNvSpPr/>
            <p:nvPr/>
          </p:nvSpPr>
          <p:spPr>
            <a:xfrm>
              <a:off x="2952600" y="3539775"/>
              <a:ext cx="271225" cy="849750"/>
            </a:xfrm>
            <a:custGeom>
              <a:avLst/>
              <a:gdLst/>
              <a:ahLst/>
              <a:cxnLst/>
              <a:rect l="l" t="t" r="r" b="b"/>
              <a:pathLst>
                <a:path w="10849" h="33990" extrusionOk="0">
                  <a:moveTo>
                    <a:pt x="343" y="0"/>
                  </a:moveTo>
                  <a:cubicBezTo>
                    <a:pt x="1" y="5632"/>
                    <a:pt x="4604" y="11779"/>
                    <a:pt x="4874" y="16334"/>
                  </a:cubicBezTo>
                  <a:cubicBezTo>
                    <a:pt x="5241" y="22554"/>
                    <a:pt x="5241" y="26961"/>
                    <a:pt x="5266" y="32030"/>
                  </a:cubicBezTo>
                  <a:cubicBezTo>
                    <a:pt x="5266" y="32030"/>
                    <a:pt x="9404" y="33989"/>
                    <a:pt x="9600" y="30953"/>
                  </a:cubicBezTo>
                  <a:cubicBezTo>
                    <a:pt x="10212" y="21035"/>
                    <a:pt x="10849" y="18415"/>
                    <a:pt x="8278" y="22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34"/>
            <p:cNvSpPr/>
            <p:nvPr/>
          </p:nvSpPr>
          <p:spPr>
            <a:xfrm>
              <a:off x="2884025" y="2980225"/>
              <a:ext cx="407750" cy="670375"/>
            </a:xfrm>
            <a:custGeom>
              <a:avLst/>
              <a:gdLst/>
              <a:ahLst/>
              <a:cxnLst/>
              <a:rect l="l" t="t" r="r" b="b"/>
              <a:pathLst>
                <a:path w="16310" h="26815" extrusionOk="0">
                  <a:moveTo>
                    <a:pt x="13935" y="4310"/>
                  </a:moveTo>
                  <a:cubicBezTo>
                    <a:pt x="11633" y="3159"/>
                    <a:pt x="7886" y="0"/>
                    <a:pt x="4825" y="4139"/>
                  </a:cubicBezTo>
                  <a:cubicBezTo>
                    <a:pt x="1936" y="8008"/>
                    <a:pt x="760" y="19664"/>
                    <a:pt x="442" y="21990"/>
                  </a:cubicBezTo>
                  <a:cubicBezTo>
                    <a:pt x="1" y="25125"/>
                    <a:pt x="8743" y="26815"/>
                    <a:pt x="10702" y="26717"/>
                  </a:cubicBezTo>
                  <a:cubicBezTo>
                    <a:pt x="11143" y="26717"/>
                    <a:pt x="11412" y="26496"/>
                    <a:pt x="11535" y="26080"/>
                  </a:cubicBezTo>
                  <a:cubicBezTo>
                    <a:pt x="11706" y="25492"/>
                    <a:pt x="11241" y="25076"/>
                    <a:pt x="11363" y="24562"/>
                  </a:cubicBezTo>
                  <a:cubicBezTo>
                    <a:pt x="11437" y="24243"/>
                    <a:pt x="11633" y="23998"/>
                    <a:pt x="11829" y="23754"/>
                  </a:cubicBezTo>
                  <a:cubicBezTo>
                    <a:pt x="12000" y="23509"/>
                    <a:pt x="12196" y="23239"/>
                    <a:pt x="12245" y="22945"/>
                  </a:cubicBezTo>
                  <a:cubicBezTo>
                    <a:pt x="12318" y="22431"/>
                    <a:pt x="12000" y="21966"/>
                    <a:pt x="11951" y="21476"/>
                  </a:cubicBezTo>
                  <a:cubicBezTo>
                    <a:pt x="11902" y="21109"/>
                    <a:pt x="12000" y="20742"/>
                    <a:pt x="12098" y="20374"/>
                  </a:cubicBezTo>
                  <a:cubicBezTo>
                    <a:pt x="12882" y="17436"/>
                    <a:pt x="14277" y="14693"/>
                    <a:pt x="15037" y="11706"/>
                  </a:cubicBezTo>
                  <a:cubicBezTo>
                    <a:pt x="15551" y="9698"/>
                    <a:pt x="16310" y="6490"/>
                    <a:pt x="14645" y="4824"/>
                  </a:cubicBezTo>
                  <a:cubicBezTo>
                    <a:pt x="14473" y="4653"/>
                    <a:pt x="14179" y="4384"/>
                    <a:pt x="13935" y="43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34"/>
            <p:cNvSpPr/>
            <p:nvPr/>
          </p:nvSpPr>
          <p:spPr>
            <a:xfrm>
              <a:off x="3159525" y="3069000"/>
              <a:ext cx="333050" cy="513025"/>
            </a:xfrm>
            <a:custGeom>
              <a:avLst/>
              <a:gdLst/>
              <a:ahLst/>
              <a:cxnLst/>
              <a:rect l="l" t="t" r="r" b="b"/>
              <a:pathLst>
                <a:path w="13322" h="20521" extrusionOk="0">
                  <a:moveTo>
                    <a:pt x="4335" y="2326"/>
                  </a:moveTo>
                  <a:cubicBezTo>
                    <a:pt x="6196" y="8203"/>
                    <a:pt x="6367" y="11118"/>
                    <a:pt x="8180" y="13444"/>
                  </a:cubicBezTo>
                  <a:cubicBezTo>
                    <a:pt x="8326" y="13615"/>
                    <a:pt x="13322" y="18978"/>
                    <a:pt x="13322" y="18978"/>
                  </a:cubicBezTo>
                  <a:cubicBezTo>
                    <a:pt x="13322" y="18978"/>
                    <a:pt x="12661" y="20203"/>
                    <a:pt x="10898" y="20521"/>
                  </a:cubicBezTo>
                  <a:cubicBezTo>
                    <a:pt x="8106" y="19321"/>
                    <a:pt x="4947" y="14913"/>
                    <a:pt x="4090" y="13958"/>
                  </a:cubicBezTo>
                  <a:cubicBezTo>
                    <a:pt x="3600" y="13419"/>
                    <a:pt x="833" y="8350"/>
                    <a:pt x="417" y="5779"/>
                  </a:cubicBezTo>
                  <a:cubicBezTo>
                    <a:pt x="1" y="3208"/>
                    <a:pt x="3576" y="0"/>
                    <a:pt x="4335" y="232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34"/>
            <p:cNvSpPr/>
            <p:nvPr/>
          </p:nvSpPr>
          <p:spPr>
            <a:xfrm>
              <a:off x="5046325" y="2820425"/>
              <a:ext cx="161650" cy="239400"/>
            </a:xfrm>
            <a:custGeom>
              <a:avLst/>
              <a:gdLst/>
              <a:ahLst/>
              <a:cxnLst/>
              <a:rect l="l" t="t" r="r" b="b"/>
              <a:pathLst>
                <a:path w="6466" h="9576" extrusionOk="0">
                  <a:moveTo>
                    <a:pt x="294" y="8180"/>
                  </a:moveTo>
                  <a:cubicBezTo>
                    <a:pt x="2302" y="8057"/>
                    <a:pt x="3355" y="7764"/>
                    <a:pt x="3355" y="7764"/>
                  </a:cubicBezTo>
                  <a:cubicBezTo>
                    <a:pt x="3355" y="7764"/>
                    <a:pt x="5804" y="2523"/>
                    <a:pt x="6465" y="1"/>
                  </a:cubicBezTo>
                  <a:cubicBezTo>
                    <a:pt x="6465" y="1"/>
                    <a:pt x="5584" y="5388"/>
                    <a:pt x="4996" y="7127"/>
                  </a:cubicBezTo>
                  <a:cubicBezTo>
                    <a:pt x="4384" y="8890"/>
                    <a:pt x="3551" y="9576"/>
                    <a:pt x="2278" y="9404"/>
                  </a:cubicBezTo>
                  <a:cubicBezTo>
                    <a:pt x="980" y="9257"/>
                    <a:pt x="0" y="9013"/>
                    <a:pt x="0" y="9013"/>
                  </a:cubicBezTo>
                  <a:close/>
                </a:path>
              </a:pathLst>
            </a:custGeom>
            <a:solidFill>
              <a:srgbClr val="3030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2592017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987BEF25-1D92-4E31-84D1-2645D37CCA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503" y="152266"/>
            <a:ext cx="7702994" cy="4838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8574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32"/>
          <p:cNvSpPr txBox="1">
            <a:spLocks noGrp="1"/>
          </p:cNvSpPr>
          <p:nvPr>
            <p:ph type="subTitle" idx="1"/>
          </p:nvPr>
        </p:nvSpPr>
        <p:spPr>
          <a:xfrm>
            <a:off x="5538214" y="649572"/>
            <a:ext cx="1530300" cy="35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latin typeface="+mj-ea"/>
                <a:ea typeface="+mj-ea"/>
              </a:rPr>
              <a:t>고객센터</a:t>
            </a:r>
            <a:endParaRPr b="1" dirty="0">
              <a:latin typeface="+mj-ea"/>
              <a:ea typeface="+mj-ea"/>
            </a:endParaRPr>
          </a:p>
        </p:txBody>
      </p:sp>
      <p:sp>
        <p:nvSpPr>
          <p:cNvPr id="551" name="Google Shape;551;p32"/>
          <p:cNvSpPr txBox="1">
            <a:spLocks noGrp="1"/>
          </p:cNvSpPr>
          <p:nvPr>
            <p:ph type="subTitle" idx="2"/>
          </p:nvPr>
        </p:nvSpPr>
        <p:spPr>
          <a:xfrm>
            <a:off x="5538213" y="1974886"/>
            <a:ext cx="1769671" cy="35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>
                <a:latin typeface="+mj-ea"/>
                <a:ea typeface="+mj-ea"/>
              </a:rPr>
              <a:t>관리자페이지</a:t>
            </a:r>
            <a:endParaRPr b="1" dirty="0">
              <a:latin typeface="+mj-ea"/>
              <a:ea typeface="+mj-ea"/>
            </a:endParaRPr>
          </a:p>
        </p:txBody>
      </p:sp>
      <p:sp>
        <p:nvSpPr>
          <p:cNvPr id="552" name="Google Shape;552;p32"/>
          <p:cNvSpPr txBox="1">
            <a:spLocks noGrp="1"/>
          </p:cNvSpPr>
          <p:nvPr>
            <p:ph type="subTitle" idx="3"/>
          </p:nvPr>
        </p:nvSpPr>
        <p:spPr>
          <a:xfrm>
            <a:off x="5538214" y="957188"/>
            <a:ext cx="2277600" cy="7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ko-KR" altLang="en-US" sz="1200" dirty="0">
                <a:latin typeface="Yu Gothic" panose="020B0400000000000000" pitchFamily="34" charset="-128"/>
              </a:rPr>
              <a:t>자주묻는질문</a:t>
            </a:r>
            <a:endParaRPr lang="en-US" sz="12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lvl="0"/>
            <a:r>
              <a:rPr lang="ko-KR" altLang="en-US" sz="1200" dirty="0">
                <a:latin typeface="Yu Gothic" panose="020B0400000000000000" pitchFamily="34" charset="-128"/>
              </a:rPr>
              <a:t>문의하기 </a:t>
            </a:r>
            <a:r>
              <a:rPr lang="en-US" altLang="ko-KR" sz="1200" dirty="0">
                <a:latin typeface="Yu Gothic" panose="020B0400000000000000" pitchFamily="34" charset="-128"/>
                <a:ea typeface="Yu Gothic" panose="020B0400000000000000" pitchFamily="34" charset="-128"/>
              </a:rPr>
              <a:t> </a:t>
            </a:r>
          </a:p>
          <a:p>
            <a:pPr lvl="0"/>
            <a:r>
              <a:rPr lang="en-US" altLang="ko-KR" sz="1200" dirty="0">
                <a:latin typeface="Yu Gothic" panose="020B0400000000000000" pitchFamily="34" charset="-128"/>
                <a:ea typeface="Yu Gothic" panose="020B0400000000000000" pitchFamily="34" charset="-128"/>
              </a:rPr>
              <a:t>(</a:t>
            </a:r>
            <a:r>
              <a:rPr lang="en-US" sz="1200" dirty="0">
                <a:latin typeface="Yu Gothic" panose="020B0400000000000000" pitchFamily="34" charset="-128"/>
                <a:ea typeface="Yu Gothic" panose="020B0400000000000000" pitchFamily="34" charset="-128"/>
              </a:rPr>
              <a:t>1</a:t>
            </a:r>
            <a:r>
              <a:rPr lang="ko-KR" altLang="en-US" sz="1200" dirty="0">
                <a:latin typeface="Yu Gothic" panose="020B0400000000000000" pitchFamily="34" charset="-128"/>
              </a:rPr>
              <a:t>대</a:t>
            </a:r>
            <a:r>
              <a:rPr lang="en-US" altLang="ko-KR" sz="1200" dirty="0">
                <a:latin typeface="Yu Gothic" panose="020B0400000000000000" pitchFamily="34" charset="-128"/>
                <a:ea typeface="Yu Gothic" panose="020B0400000000000000" pitchFamily="34" charset="-128"/>
              </a:rPr>
              <a:t>1</a:t>
            </a:r>
            <a:r>
              <a:rPr lang="ko-KR" altLang="en-US" sz="1200" dirty="0">
                <a:latin typeface="Yu Gothic" panose="020B0400000000000000" pitchFamily="34" charset="-128"/>
              </a:rPr>
              <a:t>상담</a:t>
            </a:r>
            <a:r>
              <a:rPr lang="en-US" altLang="ko-KR" sz="1200" dirty="0">
                <a:latin typeface="Yu Gothic" panose="020B0400000000000000" pitchFamily="34" charset="-128"/>
                <a:ea typeface="Yu Gothic" panose="020B0400000000000000" pitchFamily="34" charset="-128"/>
              </a:rPr>
              <a:t>, </a:t>
            </a:r>
            <a:r>
              <a:rPr lang="ko-KR" altLang="en-US" sz="1200" dirty="0">
                <a:latin typeface="Yu Gothic" panose="020B0400000000000000" pitchFamily="34" charset="-128"/>
              </a:rPr>
              <a:t>신고하기</a:t>
            </a:r>
            <a:r>
              <a:rPr lang="en-US" altLang="ko-KR" sz="1200" dirty="0">
                <a:latin typeface="Yu Gothic" panose="020B0400000000000000" pitchFamily="34" charset="-128"/>
              </a:rPr>
              <a:t>)</a:t>
            </a:r>
            <a:endParaRPr lang="en-US" sz="12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53" name="Google Shape;553;p32"/>
          <p:cNvSpPr txBox="1">
            <a:spLocks noGrp="1"/>
          </p:cNvSpPr>
          <p:nvPr>
            <p:ph type="subTitle" idx="4"/>
          </p:nvPr>
        </p:nvSpPr>
        <p:spPr>
          <a:xfrm>
            <a:off x="5507487" y="2233972"/>
            <a:ext cx="2277600" cy="167065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ko-KR" altLang="en-US" sz="1200" dirty="0">
                <a:latin typeface="Yu Gothic" panose="020B0400000000000000" pitchFamily="34" charset="-128"/>
              </a:rPr>
              <a:t>통계 조회</a:t>
            </a:r>
            <a:endParaRPr lang="en-US" altLang="ko-KR" sz="1200" dirty="0">
              <a:latin typeface="Yu Gothic" panose="020B0400000000000000" pitchFamily="34" charset="-128"/>
            </a:endParaRPr>
          </a:p>
          <a:p>
            <a:pPr lvl="0"/>
            <a:r>
              <a:rPr lang="en-US" altLang="ko-KR" sz="1200" dirty="0">
                <a:latin typeface="Yu Gothic" panose="020B0400000000000000" pitchFamily="34" charset="-128"/>
              </a:rPr>
              <a:t> </a:t>
            </a:r>
            <a:r>
              <a:rPr lang="en-US" altLang="ko-KR" sz="1050" dirty="0">
                <a:latin typeface="Yu Gothic" panose="020B0400000000000000" pitchFamily="34" charset="-128"/>
              </a:rPr>
              <a:t>- </a:t>
            </a:r>
            <a:r>
              <a:rPr lang="ko-KR" altLang="en-US" sz="1050" dirty="0">
                <a:latin typeface="Yu Gothic" panose="020B0400000000000000" pitchFamily="34" charset="-128"/>
              </a:rPr>
              <a:t>후기 통계조회</a:t>
            </a:r>
            <a:endParaRPr lang="en-US" altLang="ko-KR" sz="1050" dirty="0">
              <a:latin typeface="Yu Gothic" panose="020B0400000000000000" pitchFamily="34" charset="-128"/>
            </a:endParaRPr>
          </a:p>
          <a:p>
            <a:pPr lvl="0"/>
            <a:r>
              <a:rPr lang="en-US" altLang="ko-KR" sz="1050" dirty="0">
                <a:latin typeface="Yu Gothic" panose="020B0400000000000000" pitchFamily="34" charset="-128"/>
              </a:rPr>
              <a:t> - </a:t>
            </a:r>
            <a:r>
              <a:rPr lang="ko-KR" altLang="en-US" sz="1050" dirty="0">
                <a:latin typeface="Yu Gothic" panose="020B0400000000000000" pitchFamily="34" charset="-128"/>
              </a:rPr>
              <a:t>서비스 통계조회</a:t>
            </a:r>
            <a:endParaRPr lang="en-US" altLang="ko-KR" sz="1050" dirty="0">
              <a:latin typeface="Yu Gothic" panose="020B0400000000000000" pitchFamily="34" charset="-128"/>
            </a:endParaRPr>
          </a:p>
          <a:p>
            <a:pPr lvl="0"/>
            <a:r>
              <a:rPr lang="en-US" altLang="ko-KR" sz="1050" dirty="0">
                <a:latin typeface="Yu Gothic" panose="020B0400000000000000" pitchFamily="34" charset="-128"/>
              </a:rPr>
              <a:t> - </a:t>
            </a:r>
            <a:r>
              <a:rPr lang="ko-KR" altLang="en-US" sz="1050" dirty="0">
                <a:latin typeface="Yu Gothic" panose="020B0400000000000000" pitchFamily="34" charset="-128"/>
              </a:rPr>
              <a:t>신고 통계조회</a:t>
            </a:r>
            <a:endParaRPr lang="en-US" sz="1050" dirty="0">
              <a:latin typeface="Yu Gothic" panose="020B0400000000000000" pitchFamily="34" charset="-128"/>
            </a:endParaRPr>
          </a:p>
          <a:p>
            <a:pPr lvl="0"/>
            <a:r>
              <a:rPr lang="ko-KR" altLang="en-US" sz="1200" dirty="0">
                <a:latin typeface="Yu Gothic" panose="020B0400000000000000" pitchFamily="34" charset="-128"/>
              </a:rPr>
              <a:t>신고 조회 및 관리</a:t>
            </a:r>
            <a:endParaRPr lang="en-US" sz="1200" dirty="0">
              <a:latin typeface="Yu Gothic" panose="020B0400000000000000" pitchFamily="34" charset="-128"/>
            </a:endParaRPr>
          </a:p>
          <a:p>
            <a:pPr lvl="0"/>
            <a:r>
              <a:rPr lang="ko-KR" altLang="en-US" sz="1200" dirty="0">
                <a:latin typeface="Yu Gothic" panose="020B0400000000000000" pitchFamily="34" charset="-128"/>
              </a:rPr>
              <a:t>회원 관리</a:t>
            </a:r>
            <a:endParaRPr lang="en-US" altLang="ko-KR" sz="1200" dirty="0">
              <a:latin typeface="Yu Gothic" panose="020B0400000000000000" pitchFamily="34" charset="-128"/>
            </a:endParaRPr>
          </a:p>
          <a:p>
            <a:pPr lvl="0"/>
            <a:r>
              <a:rPr lang="en-US" altLang="ko-KR" sz="1050" dirty="0">
                <a:latin typeface="Yu Gothic" panose="020B0400000000000000" pitchFamily="34" charset="-128"/>
              </a:rPr>
              <a:t> - </a:t>
            </a:r>
            <a:r>
              <a:rPr lang="ko-KR" altLang="en-US" sz="1050" dirty="0">
                <a:latin typeface="Yu Gothic" panose="020B0400000000000000" pitchFamily="34" charset="-128"/>
              </a:rPr>
              <a:t>후기 관리</a:t>
            </a:r>
            <a:endParaRPr lang="en-US" altLang="ko-KR" sz="1050" dirty="0">
              <a:latin typeface="Yu Gothic" panose="020B0400000000000000" pitchFamily="34" charset="-128"/>
            </a:endParaRPr>
          </a:p>
          <a:p>
            <a:pPr lvl="0"/>
            <a:r>
              <a:rPr lang="en-US" altLang="ko-KR" sz="1050" dirty="0">
                <a:latin typeface="Yu Gothic" panose="020B0400000000000000" pitchFamily="34" charset="-128"/>
              </a:rPr>
              <a:t> - </a:t>
            </a:r>
            <a:r>
              <a:rPr lang="ko-KR" altLang="en-US" sz="1050" dirty="0">
                <a:latin typeface="Yu Gothic" panose="020B0400000000000000" pitchFamily="34" charset="-128"/>
              </a:rPr>
              <a:t>서비스 관리</a:t>
            </a:r>
            <a:endParaRPr lang="en-US" sz="1050" dirty="0">
              <a:latin typeface="Yu Gothic" panose="020B0400000000000000" pitchFamily="34" charset="-128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54" name="Google Shape;554;p32"/>
          <p:cNvSpPr txBox="1">
            <a:spLocks noGrp="1"/>
          </p:cNvSpPr>
          <p:nvPr>
            <p:ph type="subTitle" idx="5"/>
          </p:nvPr>
        </p:nvSpPr>
        <p:spPr>
          <a:xfrm>
            <a:off x="1999350" y="634529"/>
            <a:ext cx="1530300" cy="35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latin typeface="+mj-ea"/>
                <a:ea typeface="+mj-ea"/>
              </a:rPr>
              <a:t>메인페이지</a:t>
            </a:r>
            <a:endParaRPr b="1" dirty="0">
              <a:latin typeface="+mj-ea"/>
              <a:ea typeface="+mj-ea"/>
            </a:endParaRPr>
          </a:p>
        </p:txBody>
      </p:sp>
      <p:sp>
        <p:nvSpPr>
          <p:cNvPr id="555" name="Google Shape;555;p32"/>
          <p:cNvSpPr txBox="1">
            <a:spLocks noGrp="1"/>
          </p:cNvSpPr>
          <p:nvPr>
            <p:ph type="subTitle" idx="6"/>
          </p:nvPr>
        </p:nvSpPr>
        <p:spPr>
          <a:xfrm>
            <a:off x="1990650" y="1984817"/>
            <a:ext cx="1530300" cy="35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latin typeface="+mj-ea"/>
                <a:ea typeface="+mj-ea"/>
              </a:rPr>
              <a:t>마이페이지</a:t>
            </a:r>
            <a:endParaRPr b="1" dirty="0">
              <a:latin typeface="+mj-ea"/>
              <a:ea typeface="+mj-ea"/>
            </a:endParaRPr>
          </a:p>
        </p:txBody>
      </p:sp>
      <p:sp>
        <p:nvSpPr>
          <p:cNvPr id="556" name="Google Shape;556;p32"/>
          <p:cNvSpPr txBox="1">
            <a:spLocks noGrp="1"/>
          </p:cNvSpPr>
          <p:nvPr>
            <p:ph type="subTitle" idx="7"/>
          </p:nvPr>
        </p:nvSpPr>
        <p:spPr>
          <a:xfrm>
            <a:off x="1946220" y="933702"/>
            <a:ext cx="2277600" cy="9090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27000" lvl="0" indent="0"/>
            <a:r>
              <a:rPr lang="ko-KR" altLang="en-US" sz="1200" dirty="0">
                <a:latin typeface="Yu Gothic" panose="020B0400000000000000" pitchFamily="34" charset="-128"/>
              </a:rPr>
              <a:t>각 페이지로 이동</a:t>
            </a:r>
            <a:endParaRPr lang="en-US" sz="12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127000" lvl="0" indent="0"/>
            <a:r>
              <a:rPr lang="ko-KR" altLang="en-US" sz="1200" dirty="0">
                <a:latin typeface="Yu Gothic" panose="020B0400000000000000" pitchFamily="34" charset="-128"/>
              </a:rPr>
              <a:t>사용방법</a:t>
            </a:r>
            <a:endParaRPr lang="en-US" sz="12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127000" lvl="0" indent="0"/>
            <a:r>
              <a:rPr lang="ko-KR" altLang="en-US" sz="1200" dirty="0">
                <a:latin typeface="Yu Gothic" panose="020B0400000000000000" pitchFamily="34" charset="-128"/>
              </a:rPr>
              <a:t>리뷰</a:t>
            </a:r>
            <a:endParaRPr lang="en-US" sz="12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127000" lvl="0" indent="0"/>
            <a:r>
              <a:rPr lang="ko-KR" altLang="en-US" sz="1200" dirty="0">
                <a:latin typeface="Yu Gothic" panose="020B0400000000000000" pitchFamily="34" charset="-128"/>
              </a:rPr>
              <a:t>회원가입</a:t>
            </a:r>
            <a:r>
              <a:rPr lang="en-US" altLang="ko-KR" sz="1200" dirty="0">
                <a:latin typeface="Yu Gothic" panose="020B0400000000000000" pitchFamily="34" charset="-128"/>
                <a:ea typeface="Yu Gothic" panose="020B0400000000000000" pitchFamily="34" charset="-128"/>
              </a:rPr>
              <a:t>/</a:t>
            </a:r>
            <a:r>
              <a:rPr lang="ko-KR" altLang="en-US" sz="1200" dirty="0">
                <a:latin typeface="Yu Gothic" panose="020B0400000000000000" pitchFamily="34" charset="-128"/>
              </a:rPr>
              <a:t>로그인</a:t>
            </a:r>
            <a:endParaRPr lang="en-US" sz="12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0" name="Google Shape;550;p32">
            <a:extLst>
              <a:ext uri="{FF2B5EF4-FFF2-40B4-BE49-F238E27FC236}">
                <a16:creationId xmlns:a16="http://schemas.microsoft.com/office/drawing/2014/main" id="{0F11FC15-9998-4A81-9C3B-E275B35FD260}"/>
              </a:ext>
            </a:extLst>
          </p:cNvPr>
          <p:cNvSpPr txBox="1">
            <a:spLocks/>
          </p:cNvSpPr>
          <p:nvPr/>
        </p:nvSpPr>
        <p:spPr>
          <a:xfrm>
            <a:off x="2020741" y="3851663"/>
            <a:ext cx="15303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Sans Pro"/>
              <a:buNone/>
              <a:defRPr sz="2000" b="0" i="0" u="none" strike="noStrike" cap="none">
                <a:solidFill>
                  <a:schemeClr val="dk1"/>
                </a:solidFill>
                <a:latin typeface="Overpass ExtraBold"/>
                <a:ea typeface="Overpass ExtraBold"/>
                <a:cs typeface="Overpass ExtraBold"/>
                <a:sym typeface="Overpass ExtraBold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/>
            <a:r>
              <a:rPr lang="ko-KR" altLang="en-US" b="1" dirty="0">
                <a:latin typeface="+mj-ea"/>
                <a:ea typeface="+mj-ea"/>
              </a:rPr>
              <a:t>서비스</a:t>
            </a:r>
            <a:r>
              <a:rPr lang="ko-KR" altLang="en-US" dirty="0"/>
              <a:t> </a:t>
            </a:r>
            <a:r>
              <a:rPr lang="ko-KR" altLang="en-US" b="1" dirty="0">
                <a:latin typeface="+mj-ea"/>
                <a:ea typeface="+mj-ea"/>
              </a:rPr>
              <a:t>신청</a:t>
            </a:r>
          </a:p>
        </p:txBody>
      </p:sp>
      <p:sp>
        <p:nvSpPr>
          <p:cNvPr id="101" name="Google Shape;551;p32">
            <a:extLst>
              <a:ext uri="{FF2B5EF4-FFF2-40B4-BE49-F238E27FC236}">
                <a16:creationId xmlns:a16="http://schemas.microsoft.com/office/drawing/2014/main" id="{0AE55248-E2F6-4201-9651-0480B2A26A79}"/>
              </a:ext>
            </a:extLst>
          </p:cNvPr>
          <p:cNvSpPr txBox="1">
            <a:spLocks/>
          </p:cNvSpPr>
          <p:nvPr/>
        </p:nvSpPr>
        <p:spPr>
          <a:xfrm>
            <a:off x="5499720" y="3851676"/>
            <a:ext cx="15303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Sans Pro"/>
              <a:buNone/>
              <a:defRPr sz="2000" b="0" i="0" u="none" strike="noStrike" cap="none">
                <a:solidFill>
                  <a:schemeClr val="dk1"/>
                </a:solidFill>
                <a:latin typeface="Overpass ExtraBold"/>
                <a:ea typeface="Overpass ExtraBold"/>
                <a:cs typeface="Overpass ExtraBold"/>
                <a:sym typeface="Overpass ExtraBold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Sans Pro"/>
              <a:buNone/>
              <a:defRPr sz="18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/>
            <a:r>
              <a:rPr lang="ko-KR" altLang="en-US" b="1" dirty="0">
                <a:latin typeface="+mj-ea"/>
                <a:ea typeface="+mj-ea"/>
              </a:rPr>
              <a:t>결제</a:t>
            </a:r>
            <a:r>
              <a:rPr lang="ko-KR" altLang="en-US" dirty="0"/>
              <a:t> </a:t>
            </a:r>
            <a:r>
              <a:rPr lang="ko-KR" altLang="en-US" b="1" dirty="0">
                <a:latin typeface="+mj-ea"/>
                <a:ea typeface="+mj-ea"/>
              </a:rPr>
              <a:t>페이지</a:t>
            </a:r>
          </a:p>
        </p:txBody>
      </p:sp>
      <p:sp>
        <p:nvSpPr>
          <p:cNvPr id="102" name="Google Shape;552;p32">
            <a:extLst>
              <a:ext uri="{FF2B5EF4-FFF2-40B4-BE49-F238E27FC236}">
                <a16:creationId xmlns:a16="http://schemas.microsoft.com/office/drawing/2014/main" id="{D5877E56-B34A-4224-8FA4-E305D2A01BDA}"/>
              </a:ext>
            </a:extLst>
          </p:cNvPr>
          <p:cNvSpPr txBox="1">
            <a:spLocks/>
          </p:cNvSpPr>
          <p:nvPr/>
        </p:nvSpPr>
        <p:spPr>
          <a:xfrm>
            <a:off x="1928965" y="4205663"/>
            <a:ext cx="2277600" cy="7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16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rPr lang="ko-KR" altLang="en-US" sz="1200" dirty="0">
                <a:latin typeface="Yu Gothic" panose="020B0400000000000000" pitchFamily="34" charset="-128"/>
              </a:rPr>
              <a:t>세탁 및 수선 신청</a:t>
            </a:r>
            <a:endParaRPr lang="en-US" sz="1200" dirty="0">
              <a:latin typeface="Yu Gothic" panose="020B0400000000000000" pitchFamily="34" charset="-128"/>
            </a:endParaRPr>
          </a:p>
          <a:p>
            <a:r>
              <a:rPr lang="ko-KR" altLang="en-US" sz="1200" dirty="0">
                <a:latin typeface="Yu Gothic" panose="020B0400000000000000" pitchFamily="34" charset="-128"/>
              </a:rPr>
              <a:t>구독 신청</a:t>
            </a:r>
            <a:endParaRPr lang="en-US" sz="1200" dirty="0">
              <a:latin typeface="Yu Gothic" panose="020B0400000000000000" pitchFamily="34" charset="-128"/>
            </a:endParaRPr>
          </a:p>
        </p:txBody>
      </p:sp>
      <p:sp>
        <p:nvSpPr>
          <p:cNvPr id="103" name="Google Shape;553;p32">
            <a:extLst>
              <a:ext uri="{FF2B5EF4-FFF2-40B4-BE49-F238E27FC236}">
                <a16:creationId xmlns:a16="http://schemas.microsoft.com/office/drawing/2014/main" id="{5480CDC9-1664-406F-AAC3-142AE063AF34}"/>
              </a:ext>
            </a:extLst>
          </p:cNvPr>
          <p:cNvSpPr txBox="1">
            <a:spLocks/>
          </p:cNvSpPr>
          <p:nvPr/>
        </p:nvSpPr>
        <p:spPr>
          <a:xfrm>
            <a:off x="5499716" y="4205676"/>
            <a:ext cx="2996584" cy="7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16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lvl="0"/>
            <a:r>
              <a:rPr lang="ko-KR" altLang="en-US" sz="1200" dirty="0">
                <a:latin typeface="Yu Gothic" panose="020B0400000000000000" pitchFamily="34" charset="-128"/>
              </a:rPr>
              <a:t>결제정보입력</a:t>
            </a:r>
            <a:endParaRPr lang="en-US" sz="1200" dirty="0">
              <a:latin typeface="Yu Gothic" panose="020B0400000000000000" pitchFamily="34" charset="-128"/>
            </a:endParaRPr>
          </a:p>
          <a:p>
            <a:pPr lvl="0"/>
            <a:r>
              <a:rPr lang="ko-KR" altLang="en-US" sz="1200" dirty="0">
                <a:latin typeface="Yu Gothic" panose="020B0400000000000000" pitchFamily="34" charset="-128"/>
              </a:rPr>
              <a:t>결제 후 이메일로 예약정보 전송</a:t>
            </a:r>
            <a:endParaRPr lang="en-US" sz="1200" dirty="0">
              <a:latin typeface="Yu Gothic" panose="020B0400000000000000" pitchFamily="34" charset="-128"/>
            </a:endParaRPr>
          </a:p>
        </p:txBody>
      </p:sp>
      <p:grpSp>
        <p:nvGrpSpPr>
          <p:cNvPr id="104" name="Google Shape;558;p32">
            <a:extLst>
              <a:ext uri="{FF2B5EF4-FFF2-40B4-BE49-F238E27FC236}">
                <a16:creationId xmlns:a16="http://schemas.microsoft.com/office/drawing/2014/main" id="{72261624-C1F1-4D10-961D-C634F20DC0F2}"/>
              </a:ext>
            </a:extLst>
          </p:cNvPr>
          <p:cNvGrpSpPr/>
          <p:nvPr/>
        </p:nvGrpSpPr>
        <p:grpSpPr>
          <a:xfrm>
            <a:off x="1274216" y="2012438"/>
            <a:ext cx="572700" cy="572700"/>
            <a:chOff x="1331141" y="3701594"/>
            <a:chExt cx="572700" cy="572700"/>
          </a:xfrm>
        </p:grpSpPr>
        <p:sp>
          <p:nvSpPr>
            <p:cNvPr id="105" name="Google Shape;559;p32">
              <a:extLst>
                <a:ext uri="{FF2B5EF4-FFF2-40B4-BE49-F238E27FC236}">
                  <a16:creationId xmlns:a16="http://schemas.microsoft.com/office/drawing/2014/main" id="{F7E33375-A911-4D8C-AF72-BCD3BA61230A}"/>
                </a:ext>
              </a:extLst>
            </p:cNvPr>
            <p:cNvSpPr/>
            <p:nvPr/>
          </p:nvSpPr>
          <p:spPr>
            <a:xfrm>
              <a:off x="1331141" y="3701594"/>
              <a:ext cx="572700" cy="5727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6" name="Google Shape;560;p32">
              <a:extLst>
                <a:ext uri="{FF2B5EF4-FFF2-40B4-BE49-F238E27FC236}">
                  <a16:creationId xmlns:a16="http://schemas.microsoft.com/office/drawing/2014/main" id="{5DD3C7EE-C427-4ECD-8FA5-969AF5F019B3}"/>
                </a:ext>
              </a:extLst>
            </p:cNvPr>
            <p:cNvGrpSpPr/>
            <p:nvPr/>
          </p:nvGrpSpPr>
          <p:grpSpPr>
            <a:xfrm>
              <a:off x="1450912" y="3822781"/>
              <a:ext cx="333209" cy="330352"/>
              <a:chOff x="4230912" y="2929193"/>
              <a:chExt cx="308813" cy="306165"/>
            </a:xfrm>
          </p:grpSpPr>
          <p:sp>
            <p:nvSpPr>
              <p:cNvPr id="107" name="Google Shape;561;p32">
                <a:extLst>
                  <a:ext uri="{FF2B5EF4-FFF2-40B4-BE49-F238E27FC236}">
                    <a16:creationId xmlns:a16="http://schemas.microsoft.com/office/drawing/2014/main" id="{76488718-D737-461B-B1C0-82125CF1BBEF}"/>
                  </a:ext>
                </a:extLst>
              </p:cNvPr>
              <p:cNvSpPr/>
              <p:nvPr/>
            </p:nvSpPr>
            <p:spPr>
              <a:xfrm>
                <a:off x="4425427" y="2976878"/>
                <a:ext cx="114297" cy="258113"/>
              </a:xfrm>
              <a:custGeom>
                <a:avLst/>
                <a:gdLst/>
                <a:ahLst/>
                <a:cxnLst/>
                <a:rect l="l" t="t" r="r" b="b"/>
                <a:pathLst>
                  <a:path w="4360" h="9846" extrusionOk="0">
                    <a:moveTo>
                      <a:pt x="0" y="0"/>
                    </a:moveTo>
                    <a:lnTo>
                      <a:pt x="0" y="9845"/>
                    </a:lnTo>
                    <a:lnTo>
                      <a:pt x="1213" y="9845"/>
                    </a:lnTo>
                    <a:cubicBezTo>
                      <a:pt x="1285" y="9845"/>
                      <a:pt x="1357" y="9787"/>
                      <a:pt x="1386" y="9715"/>
                    </a:cubicBezTo>
                    <a:lnTo>
                      <a:pt x="2584" y="5847"/>
                    </a:lnTo>
                    <a:lnTo>
                      <a:pt x="4317" y="246"/>
                    </a:lnTo>
                    <a:cubicBezTo>
                      <a:pt x="4360" y="130"/>
                      <a:pt x="4273" y="0"/>
                      <a:pt x="41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562;p32">
                <a:extLst>
                  <a:ext uri="{FF2B5EF4-FFF2-40B4-BE49-F238E27FC236}">
                    <a16:creationId xmlns:a16="http://schemas.microsoft.com/office/drawing/2014/main" id="{C0C51EBE-2C0C-4392-A9D6-0D3029DFE031}"/>
                  </a:ext>
                </a:extLst>
              </p:cNvPr>
              <p:cNvSpPr/>
              <p:nvPr/>
            </p:nvSpPr>
            <p:spPr>
              <a:xfrm>
                <a:off x="4425427" y="2976878"/>
                <a:ext cx="93116" cy="258480"/>
              </a:xfrm>
              <a:custGeom>
                <a:avLst/>
                <a:gdLst/>
                <a:ahLst/>
                <a:cxnLst/>
                <a:rect l="l" t="t" r="r" b="b"/>
                <a:pathLst>
                  <a:path w="3552" h="9860" extrusionOk="0">
                    <a:moveTo>
                      <a:pt x="0" y="0"/>
                    </a:moveTo>
                    <a:lnTo>
                      <a:pt x="0" y="9860"/>
                    </a:lnTo>
                    <a:lnTo>
                      <a:pt x="1213" y="9860"/>
                    </a:lnTo>
                    <a:cubicBezTo>
                      <a:pt x="1285" y="9845"/>
                      <a:pt x="1357" y="9802"/>
                      <a:pt x="1386" y="9715"/>
                    </a:cubicBezTo>
                    <a:lnTo>
                      <a:pt x="2584" y="5847"/>
                    </a:lnTo>
                    <a:lnTo>
                      <a:pt x="355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563;p32">
                <a:extLst>
                  <a:ext uri="{FF2B5EF4-FFF2-40B4-BE49-F238E27FC236}">
                    <a16:creationId xmlns:a16="http://schemas.microsoft.com/office/drawing/2014/main" id="{AE933E46-E073-494D-A98E-2A41DBBD29F2}"/>
                  </a:ext>
                </a:extLst>
              </p:cNvPr>
              <p:cNvSpPr/>
              <p:nvPr/>
            </p:nvSpPr>
            <p:spPr>
              <a:xfrm>
                <a:off x="4404613" y="2962879"/>
                <a:ext cx="100299" cy="272479"/>
              </a:xfrm>
              <a:custGeom>
                <a:avLst/>
                <a:gdLst/>
                <a:ahLst/>
                <a:cxnLst/>
                <a:rect l="l" t="t" r="r" b="b"/>
                <a:pathLst>
                  <a:path w="3826" h="10394" extrusionOk="0">
                    <a:moveTo>
                      <a:pt x="0" y="0"/>
                    </a:moveTo>
                    <a:lnTo>
                      <a:pt x="0" y="10394"/>
                    </a:lnTo>
                    <a:lnTo>
                      <a:pt x="1993" y="10394"/>
                    </a:lnTo>
                    <a:cubicBezTo>
                      <a:pt x="2079" y="10394"/>
                      <a:pt x="2151" y="10321"/>
                      <a:pt x="2166" y="10235"/>
                    </a:cubicBezTo>
                    <a:lnTo>
                      <a:pt x="2729" y="6770"/>
                    </a:lnTo>
                    <a:lnTo>
                      <a:pt x="3811" y="231"/>
                    </a:lnTo>
                    <a:cubicBezTo>
                      <a:pt x="3826" y="116"/>
                      <a:pt x="3739" y="15"/>
                      <a:pt x="36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564;p32">
                <a:extLst>
                  <a:ext uri="{FF2B5EF4-FFF2-40B4-BE49-F238E27FC236}">
                    <a16:creationId xmlns:a16="http://schemas.microsoft.com/office/drawing/2014/main" id="{E608FB88-08CC-4E28-8E78-5BE5A0F51636}"/>
                  </a:ext>
                </a:extLst>
              </p:cNvPr>
              <p:cNvSpPr/>
              <p:nvPr/>
            </p:nvSpPr>
            <p:spPr>
              <a:xfrm>
                <a:off x="4404613" y="2962879"/>
                <a:ext cx="71934" cy="272479"/>
              </a:xfrm>
              <a:custGeom>
                <a:avLst/>
                <a:gdLst/>
                <a:ahLst/>
                <a:cxnLst/>
                <a:rect l="l" t="t" r="r" b="b"/>
                <a:pathLst>
                  <a:path w="2744" h="10394" extrusionOk="0">
                    <a:moveTo>
                      <a:pt x="0" y="0"/>
                    </a:moveTo>
                    <a:lnTo>
                      <a:pt x="0" y="10394"/>
                    </a:lnTo>
                    <a:lnTo>
                      <a:pt x="1993" y="10394"/>
                    </a:lnTo>
                    <a:cubicBezTo>
                      <a:pt x="2079" y="10394"/>
                      <a:pt x="2151" y="10321"/>
                      <a:pt x="2166" y="10235"/>
                    </a:cubicBezTo>
                    <a:lnTo>
                      <a:pt x="2743" y="6770"/>
                    </a:lnTo>
                    <a:lnTo>
                      <a:pt x="274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565;p32">
                <a:extLst>
                  <a:ext uri="{FF2B5EF4-FFF2-40B4-BE49-F238E27FC236}">
                    <a16:creationId xmlns:a16="http://schemas.microsoft.com/office/drawing/2014/main" id="{E244F52A-9E71-429F-8F98-6E773EC64087}"/>
                  </a:ext>
                </a:extLst>
              </p:cNvPr>
              <p:cNvSpPr/>
              <p:nvPr/>
            </p:nvSpPr>
            <p:spPr>
              <a:xfrm>
                <a:off x="4230912" y="2929193"/>
                <a:ext cx="229722" cy="306165"/>
              </a:xfrm>
              <a:custGeom>
                <a:avLst/>
                <a:gdLst/>
                <a:ahLst/>
                <a:cxnLst/>
                <a:rect l="l" t="t" r="r" b="b"/>
                <a:pathLst>
                  <a:path w="8763" h="11679" extrusionOk="0">
                    <a:moveTo>
                      <a:pt x="188" y="0"/>
                    </a:moveTo>
                    <a:cubicBezTo>
                      <a:pt x="87" y="0"/>
                      <a:pt x="1" y="87"/>
                      <a:pt x="1" y="188"/>
                    </a:cubicBezTo>
                    <a:lnTo>
                      <a:pt x="1" y="11476"/>
                    </a:lnTo>
                    <a:cubicBezTo>
                      <a:pt x="1" y="11592"/>
                      <a:pt x="87" y="11679"/>
                      <a:pt x="188" y="11679"/>
                    </a:cubicBezTo>
                    <a:lnTo>
                      <a:pt x="8575" y="11679"/>
                    </a:lnTo>
                    <a:cubicBezTo>
                      <a:pt x="8676" y="11679"/>
                      <a:pt x="8763" y="11592"/>
                      <a:pt x="8763" y="11476"/>
                    </a:cubicBezTo>
                    <a:lnTo>
                      <a:pt x="8763" y="1011"/>
                    </a:lnTo>
                    <a:cubicBezTo>
                      <a:pt x="8763" y="910"/>
                      <a:pt x="8676" y="823"/>
                      <a:pt x="8575" y="823"/>
                    </a:cubicBezTo>
                    <a:lnTo>
                      <a:pt x="3234" y="823"/>
                    </a:lnTo>
                    <a:cubicBezTo>
                      <a:pt x="3191" y="823"/>
                      <a:pt x="3133" y="809"/>
                      <a:pt x="3104" y="765"/>
                    </a:cubicBezTo>
                    <a:lnTo>
                      <a:pt x="2411" y="58"/>
                    </a:lnTo>
                    <a:cubicBezTo>
                      <a:pt x="2368" y="15"/>
                      <a:pt x="2325" y="0"/>
                      <a:pt x="226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566;p32">
                <a:extLst>
                  <a:ext uri="{FF2B5EF4-FFF2-40B4-BE49-F238E27FC236}">
                    <a16:creationId xmlns:a16="http://schemas.microsoft.com/office/drawing/2014/main" id="{B50620FE-224E-4F74-A4AE-F6B6C9B849CA}"/>
                  </a:ext>
                </a:extLst>
              </p:cNvPr>
              <p:cNvSpPr/>
              <p:nvPr/>
            </p:nvSpPr>
            <p:spPr>
              <a:xfrm>
                <a:off x="4443594" y="2950768"/>
                <a:ext cx="17040" cy="284590"/>
              </a:xfrm>
              <a:custGeom>
                <a:avLst/>
                <a:gdLst/>
                <a:ahLst/>
                <a:cxnLst/>
                <a:rect l="l" t="t" r="r" b="b"/>
                <a:pathLst>
                  <a:path w="650" h="10856" extrusionOk="0">
                    <a:moveTo>
                      <a:pt x="0" y="0"/>
                    </a:moveTo>
                    <a:lnTo>
                      <a:pt x="0" y="10856"/>
                    </a:lnTo>
                    <a:lnTo>
                      <a:pt x="462" y="10856"/>
                    </a:lnTo>
                    <a:cubicBezTo>
                      <a:pt x="563" y="10856"/>
                      <a:pt x="650" y="10769"/>
                      <a:pt x="650" y="10653"/>
                    </a:cubicBezTo>
                    <a:lnTo>
                      <a:pt x="650" y="188"/>
                    </a:lnTo>
                    <a:cubicBezTo>
                      <a:pt x="650" y="87"/>
                      <a:pt x="563" y="0"/>
                      <a:pt x="46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567;p32">
                <a:extLst>
                  <a:ext uri="{FF2B5EF4-FFF2-40B4-BE49-F238E27FC236}">
                    <a16:creationId xmlns:a16="http://schemas.microsoft.com/office/drawing/2014/main" id="{724C18E9-6BFD-43CA-AB82-82F561BB9E4A}"/>
                  </a:ext>
                </a:extLst>
              </p:cNvPr>
              <p:cNvSpPr/>
              <p:nvPr/>
            </p:nvSpPr>
            <p:spPr>
              <a:xfrm>
                <a:off x="4271021" y="3008651"/>
                <a:ext cx="22361" cy="22361"/>
              </a:xfrm>
              <a:custGeom>
                <a:avLst/>
                <a:gdLst/>
                <a:ahLst/>
                <a:cxnLst/>
                <a:rect l="l" t="t" r="r" b="b"/>
                <a:pathLst>
                  <a:path w="853" h="853" extrusionOk="0">
                    <a:moveTo>
                      <a:pt x="159" y="1"/>
                    </a:moveTo>
                    <a:cubicBezTo>
                      <a:pt x="73" y="1"/>
                      <a:pt x="1" y="73"/>
                      <a:pt x="1" y="174"/>
                    </a:cubicBezTo>
                    <a:lnTo>
                      <a:pt x="1" y="694"/>
                    </a:lnTo>
                    <a:cubicBezTo>
                      <a:pt x="1" y="780"/>
                      <a:pt x="73" y="852"/>
                      <a:pt x="159" y="852"/>
                    </a:cubicBezTo>
                    <a:lnTo>
                      <a:pt x="679" y="852"/>
                    </a:lnTo>
                    <a:cubicBezTo>
                      <a:pt x="780" y="852"/>
                      <a:pt x="852" y="780"/>
                      <a:pt x="852" y="694"/>
                    </a:cubicBezTo>
                    <a:lnTo>
                      <a:pt x="852" y="174"/>
                    </a:lnTo>
                    <a:cubicBezTo>
                      <a:pt x="852" y="73"/>
                      <a:pt x="780" y="1"/>
                      <a:pt x="67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568;p32">
                <a:extLst>
                  <a:ext uri="{FF2B5EF4-FFF2-40B4-BE49-F238E27FC236}">
                    <a16:creationId xmlns:a16="http://schemas.microsoft.com/office/drawing/2014/main" id="{D6CB7835-BA09-45E7-AD9F-4C726F8635B3}"/>
                  </a:ext>
                </a:extLst>
              </p:cNvPr>
              <p:cNvSpPr/>
              <p:nvPr/>
            </p:nvSpPr>
            <p:spPr>
              <a:xfrm>
                <a:off x="4310003" y="3026451"/>
                <a:ext cx="114691" cy="9490"/>
              </a:xfrm>
              <a:custGeom>
                <a:avLst/>
                <a:gdLst/>
                <a:ahLst/>
                <a:cxnLst/>
                <a:rect l="l" t="t" r="r" b="b"/>
                <a:pathLst>
                  <a:path w="4375" h="362" extrusionOk="0">
                    <a:moveTo>
                      <a:pt x="232" y="0"/>
                    </a:moveTo>
                    <a:cubicBezTo>
                      <a:pt x="1" y="0"/>
                      <a:pt x="1" y="361"/>
                      <a:pt x="232" y="361"/>
                    </a:cubicBezTo>
                    <a:lnTo>
                      <a:pt x="4129" y="361"/>
                    </a:lnTo>
                    <a:cubicBezTo>
                      <a:pt x="4374" y="361"/>
                      <a:pt x="4374" y="0"/>
                      <a:pt x="412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569;p32">
                <a:extLst>
                  <a:ext uri="{FF2B5EF4-FFF2-40B4-BE49-F238E27FC236}">
                    <a16:creationId xmlns:a16="http://schemas.microsoft.com/office/drawing/2014/main" id="{27105C75-F33E-4CFE-9D38-00799FFB7570}"/>
                  </a:ext>
                </a:extLst>
              </p:cNvPr>
              <p:cNvSpPr/>
              <p:nvPr/>
            </p:nvSpPr>
            <p:spPr>
              <a:xfrm>
                <a:off x="4310003" y="3010538"/>
                <a:ext cx="37120" cy="9490"/>
              </a:xfrm>
              <a:custGeom>
                <a:avLst/>
                <a:gdLst/>
                <a:ahLst/>
                <a:cxnLst/>
                <a:rect l="l" t="t" r="r" b="b"/>
                <a:pathLst>
                  <a:path w="1416" h="362" extrusionOk="0">
                    <a:moveTo>
                      <a:pt x="232" y="1"/>
                    </a:moveTo>
                    <a:cubicBezTo>
                      <a:pt x="1" y="1"/>
                      <a:pt x="1" y="362"/>
                      <a:pt x="232" y="362"/>
                    </a:cubicBezTo>
                    <a:lnTo>
                      <a:pt x="1184" y="362"/>
                    </a:lnTo>
                    <a:cubicBezTo>
                      <a:pt x="1415" y="362"/>
                      <a:pt x="1415" y="1"/>
                      <a:pt x="118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570;p32">
                <a:extLst>
                  <a:ext uri="{FF2B5EF4-FFF2-40B4-BE49-F238E27FC236}">
                    <a16:creationId xmlns:a16="http://schemas.microsoft.com/office/drawing/2014/main" id="{4C0DFE11-E502-4600-A04F-5A30A68AC3C3}"/>
                  </a:ext>
                </a:extLst>
              </p:cNvPr>
              <p:cNvSpPr/>
              <p:nvPr/>
            </p:nvSpPr>
            <p:spPr>
              <a:xfrm>
                <a:off x="4271021" y="3082079"/>
                <a:ext cx="22361" cy="22335"/>
              </a:xfrm>
              <a:custGeom>
                <a:avLst/>
                <a:gdLst/>
                <a:ahLst/>
                <a:cxnLst/>
                <a:rect l="l" t="t" r="r" b="b"/>
                <a:pathLst>
                  <a:path w="853" h="852" extrusionOk="0">
                    <a:moveTo>
                      <a:pt x="159" y="0"/>
                    </a:moveTo>
                    <a:cubicBezTo>
                      <a:pt x="73" y="0"/>
                      <a:pt x="1" y="72"/>
                      <a:pt x="1" y="173"/>
                    </a:cubicBezTo>
                    <a:lnTo>
                      <a:pt x="1" y="693"/>
                    </a:lnTo>
                    <a:cubicBezTo>
                      <a:pt x="1" y="780"/>
                      <a:pt x="73" y="852"/>
                      <a:pt x="159" y="852"/>
                    </a:cubicBezTo>
                    <a:lnTo>
                      <a:pt x="679" y="852"/>
                    </a:lnTo>
                    <a:cubicBezTo>
                      <a:pt x="780" y="852"/>
                      <a:pt x="852" y="780"/>
                      <a:pt x="852" y="693"/>
                    </a:cubicBezTo>
                    <a:lnTo>
                      <a:pt x="852" y="173"/>
                    </a:lnTo>
                    <a:cubicBezTo>
                      <a:pt x="852" y="72"/>
                      <a:pt x="780" y="0"/>
                      <a:pt x="67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571;p32">
                <a:extLst>
                  <a:ext uri="{FF2B5EF4-FFF2-40B4-BE49-F238E27FC236}">
                    <a16:creationId xmlns:a16="http://schemas.microsoft.com/office/drawing/2014/main" id="{30D4D3D9-EEA7-4B66-A40D-37A5D4F1AF5D}"/>
                  </a:ext>
                </a:extLst>
              </p:cNvPr>
              <p:cNvSpPr/>
              <p:nvPr/>
            </p:nvSpPr>
            <p:spPr>
              <a:xfrm>
                <a:off x="4310003" y="3099853"/>
                <a:ext cx="114691" cy="9490"/>
              </a:xfrm>
              <a:custGeom>
                <a:avLst/>
                <a:gdLst/>
                <a:ahLst/>
                <a:cxnLst/>
                <a:rect l="l" t="t" r="r" b="b"/>
                <a:pathLst>
                  <a:path w="4375" h="362" extrusionOk="0">
                    <a:moveTo>
                      <a:pt x="232" y="1"/>
                    </a:moveTo>
                    <a:cubicBezTo>
                      <a:pt x="1" y="1"/>
                      <a:pt x="1" y="362"/>
                      <a:pt x="232" y="362"/>
                    </a:cubicBezTo>
                    <a:lnTo>
                      <a:pt x="4129" y="362"/>
                    </a:lnTo>
                    <a:cubicBezTo>
                      <a:pt x="4374" y="362"/>
                      <a:pt x="4374" y="1"/>
                      <a:pt x="412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572;p32">
                <a:extLst>
                  <a:ext uri="{FF2B5EF4-FFF2-40B4-BE49-F238E27FC236}">
                    <a16:creationId xmlns:a16="http://schemas.microsoft.com/office/drawing/2014/main" id="{1DDDF9A3-938F-4CFA-8005-B1AE1C277A0A}"/>
                  </a:ext>
                </a:extLst>
              </p:cNvPr>
              <p:cNvSpPr/>
              <p:nvPr/>
            </p:nvSpPr>
            <p:spPr>
              <a:xfrm>
                <a:off x="4310003" y="3084334"/>
                <a:ext cx="37120" cy="9490"/>
              </a:xfrm>
              <a:custGeom>
                <a:avLst/>
                <a:gdLst/>
                <a:ahLst/>
                <a:cxnLst/>
                <a:rect l="l" t="t" r="r" b="b"/>
                <a:pathLst>
                  <a:path w="1416" h="362" extrusionOk="0">
                    <a:moveTo>
                      <a:pt x="232" y="1"/>
                    </a:moveTo>
                    <a:cubicBezTo>
                      <a:pt x="1" y="1"/>
                      <a:pt x="1" y="362"/>
                      <a:pt x="232" y="362"/>
                    </a:cubicBezTo>
                    <a:lnTo>
                      <a:pt x="1184" y="362"/>
                    </a:lnTo>
                    <a:cubicBezTo>
                      <a:pt x="1415" y="362"/>
                      <a:pt x="1415" y="1"/>
                      <a:pt x="118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573;p32">
                <a:extLst>
                  <a:ext uri="{FF2B5EF4-FFF2-40B4-BE49-F238E27FC236}">
                    <a16:creationId xmlns:a16="http://schemas.microsoft.com/office/drawing/2014/main" id="{DCCF8F78-B2BD-406C-A25A-7379DB39185C}"/>
                  </a:ext>
                </a:extLst>
              </p:cNvPr>
              <p:cNvSpPr/>
              <p:nvPr/>
            </p:nvSpPr>
            <p:spPr>
              <a:xfrm>
                <a:off x="4271021" y="3155874"/>
                <a:ext cx="22361" cy="21968"/>
              </a:xfrm>
              <a:custGeom>
                <a:avLst/>
                <a:gdLst/>
                <a:ahLst/>
                <a:cxnLst/>
                <a:rect l="l" t="t" r="r" b="b"/>
                <a:pathLst>
                  <a:path w="853" h="838" extrusionOk="0">
                    <a:moveTo>
                      <a:pt x="159" y="0"/>
                    </a:moveTo>
                    <a:cubicBezTo>
                      <a:pt x="73" y="0"/>
                      <a:pt x="1" y="72"/>
                      <a:pt x="1" y="173"/>
                    </a:cubicBezTo>
                    <a:lnTo>
                      <a:pt x="1" y="679"/>
                    </a:lnTo>
                    <a:cubicBezTo>
                      <a:pt x="1" y="765"/>
                      <a:pt x="73" y="837"/>
                      <a:pt x="159" y="837"/>
                    </a:cubicBezTo>
                    <a:lnTo>
                      <a:pt x="679" y="837"/>
                    </a:lnTo>
                    <a:cubicBezTo>
                      <a:pt x="766" y="837"/>
                      <a:pt x="852" y="765"/>
                      <a:pt x="852" y="679"/>
                    </a:cubicBezTo>
                    <a:lnTo>
                      <a:pt x="852" y="173"/>
                    </a:lnTo>
                    <a:cubicBezTo>
                      <a:pt x="852" y="72"/>
                      <a:pt x="780" y="0"/>
                      <a:pt x="67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574;p32">
                <a:extLst>
                  <a:ext uri="{FF2B5EF4-FFF2-40B4-BE49-F238E27FC236}">
                    <a16:creationId xmlns:a16="http://schemas.microsoft.com/office/drawing/2014/main" id="{EB57939A-3901-450B-B8B0-819B9565CB26}"/>
                  </a:ext>
                </a:extLst>
              </p:cNvPr>
              <p:cNvSpPr/>
              <p:nvPr/>
            </p:nvSpPr>
            <p:spPr>
              <a:xfrm>
                <a:off x="4310003" y="3173281"/>
                <a:ext cx="114691" cy="9490"/>
              </a:xfrm>
              <a:custGeom>
                <a:avLst/>
                <a:gdLst/>
                <a:ahLst/>
                <a:cxnLst/>
                <a:rect l="l" t="t" r="r" b="b"/>
                <a:pathLst>
                  <a:path w="4375" h="362" extrusionOk="0">
                    <a:moveTo>
                      <a:pt x="232" y="0"/>
                    </a:moveTo>
                    <a:cubicBezTo>
                      <a:pt x="1" y="0"/>
                      <a:pt x="1" y="361"/>
                      <a:pt x="232" y="361"/>
                    </a:cubicBezTo>
                    <a:lnTo>
                      <a:pt x="4129" y="361"/>
                    </a:lnTo>
                    <a:cubicBezTo>
                      <a:pt x="4374" y="361"/>
                      <a:pt x="4374" y="0"/>
                      <a:pt x="412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575;p32">
                <a:extLst>
                  <a:ext uri="{FF2B5EF4-FFF2-40B4-BE49-F238E27FC236}">
                    <a16:creationId xmlns:a16="http://schemas.microsoft.com/office/drawing/2014/main" id="{7C234B8A-7FFB-43D4-A52D-B098487AACC3}"/>
                  </a:ext>
                </a:extLst>
              </p:cNvPr>
              <p:cNvSpPr/>
              <p:nvPr/>
            </p:nvSpPr>
            <p:spPr>
              <a:xfrm>
                <a:off x="4310003" y="3157762"/>
                <a:ext cx="37120" cy="9490"/>
              </a:xfrm>
              <a:custGeom>
                <a:avLst/>
                <a:gdLst/>
                <a:ahLst/>
                <a:cxnLst/>
                <a:rect l="l" t="t" r="r" b="b"/>
                <a:pathLst>
                  <a:path w="1416" h="362" extrusionOk="0">
                    <a:moveTo>
                      <a:pt x="232" y="0"/>
                    </a:moveTo>
                    <a:cubicBezTo>
                      <a:pt x="1" y="0"/>
                      <a:pt x="1" y="361"/>
                      <a:pt x="232" y="361"/>
                    </a:cubicBezTo>
                    <a:lnTo>
                      <a:pt x="1184" y="361"/>
                    </a:lnTo>
                    <a:cubicBezTo>
                      <a:pt x="1415" y="361"/>
                      <a:pt x="1415" y="0"/>
                      <a:pt x="118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34" name="Google Shape;556;p32">
            <a:extLst>
              <a:ext uri="{FF2B5EF4-FFF2-40B4-BE49-F238E27FC236}">
                <a16:creationId xmlns:a16="http://schemas.microsoft.com/office/drawing/2014/main" id="{712EDF40-75B5-4E26-9963-424ABDFCBC0E}"/>
              </a:ext>
            </a:extLst>
          </p:cNvPr>
          <p:cNvSpPr txBox="1">
            <a:spLocks/>
          </p:cNvSpPr>
          <p:nvPr/>
        </p:nvSpPr>
        <p:spPr>
          <a:xfrm>
            <a:off x="1903122" y="2283912"/>
            <a:ext cx="2875821" cy="1348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16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lvl="0"/>
            <a:r>
              <a:rPr lang="ko-KR" altLang="en-US" sz="1200" dirty="0">
                <a:latin typeface="Yu Gothic" panose="020B0400000000000000" pitchFamily="34" charset="-128"/>
              </a:rPr>
              <a:t>회원정보 수정</a:t>
            </a:r>
            <a:r>
              <a:rPr lang="en-US" altLang="ko-KR" sz="1200" dirty="0">
                <a:latin typeface="Yu Gothic" panose="020B0400000000000000" pitchFamily="34" charset="-128"/>
              </a:rPr>
              <a:t>/</a:t>
            </a:r>
            <a:r>
              <a:rPr lang="ko-KR" altLang="en-US" sz="1200" dirty="0">
                <a:latin typeface="Yu Gothic" panose="020B0400000000000000" pitchFamily="34" charset="-128"/>
              </a:rPr>
              <a:t>탈퇴</a:t>
            </a:r>
            <a:endParaRPr lang="en-US" sz="1200" dirty="0">
              <a:latin typeface="Yu Gothic" panose="020B0400000000000000" pitchFamily="34" charset="-128"/>
            </a:endParaRPr>
          </a:p>
          <a:p>
            <a:pPr lvl="0"/>
            <a:r>
              <a:rPr lang="ko-KR" altLang="en-US" sz="1200" dirty="0">
                <a:latin typeface="Yu Gothic" panose="020B0400000000000000" pitchFamily="34" charset="-128"/>
              </a:rPr>
              <a:t>신고내역조회</a:t>
            </a:r>
            <a:endParaRPr lang="en-US" sz="1200" dirty="0">
              <a:latin typeface="Yu Gothic" panose="020B0400000000000000" pitchFamily="34" charset="-128"/>
            </a:endParaRPr>
          </a:p>
          <a:p>
            <a:pPr lvl="0"/>
            <a:r>
              <a:rPr lang="ko-KR" altLang="en-US" sz="1200" dirty="0">
                <a:latin typeface="Yu Gothic" panose="020B0400000000000000" pitchFamily="34" charset="-128"/>
              </a:rPr>
              <a:t>쿠폰함</a:t>
            </a:r>
            <a:endParaRPr lang="en-US" sz="1200" dirty="0">
              <a:latin typeface="Yu Gothic" panose="020B0400000000000000" pitchFamily="34" charset="-128"/>
            </a:endParaRPr>
          </a:p>
          <a:p>
            <a:pPr lvl="0"/>
            <a:r>
              <a:rPr lang="ko-KR" altLang="en-US" sz="1200" dirty="0">
                <a:latin typeface="Yu Gothic" panose="020B0400000000000000" pitchFamily="34" charset="-128"/>
              </a:rPr>
              <a:t>구독관리 </a:t>
            </a:r>
            <a:endParaRPr lang="en-US" altLang="ko-KR" sz="1200" dirty="0">
              <a:latin typeface="Yu Gothic" panose="020B0400000000000000" pitchFamily="34" charset="-128"/>
            </a:endParaRPr>
          </a:p>
          <a:p>
            <a:pPr lvl="0"/>
            <a:r>
              <a:rPr lang="en-US" altLang="ko-KR" sz="1050" dirty="0">
                <a:latin typeface="Yu Gothic" panose="020B0400000000000000" pitchFamily="34" charset="-128"/>
              </a:rPr>
              <a:t> (</a:t>
            </a:r>
            <a:r>
              <a:rPr lang="ko-KR" altLang="en-US" sz="1050" dirty="0">
                <a:latin typeface="Yu Gothic" panose="020B0400000000000000" pitchFamily="34" charset="-128"/>
              </a:rPr>
              <a:t>구독현황 조회</a:t>
            </a:r>
            <a:r>
              <a:rPr lang="en-US" altLang="ko-KR" sz="1050" dirty="0">
                <a:latin typeface="Yu Gothic" panose="020B0400000000000000" pitchFamily="34" charset="-128"/>
              </a:rPr>
              <a:t>, </a:t>
            </a:r>
            <a:r>
              <a:rPr lang="ko-KR" altLang="en-US" sz="1050" dirty="0">
                <a:latin typeface="Yu Gothic" panose="020B0400000000000000" pitchFamily="34" charset="-128"/>
              </a:rPr>
              <a:t>구독취소</a:t>
            </a:r>
            <a:r>
              <a:rPr lang="en-US" altLang="ko-KR" sz="1050" dirty="0">
                <a:latin typeface="Yu Gothic" panose="020B0400000000000000" pitchFamily="34" charset="-128"/>
              </a:rPr>
              <a:t>, </a:t>
            </a:r>
            <a:r>
              <a:rPr lang="ko-KR" altLang="en-US" sz="1050" dirty="0">
                <a:latin typeface="Yu Gothic" panose="020B0400000000000000" pitchFamily="34" charset="-128"/>
              </a:rPr>
              <a:t>구독 설정 변경</a:t>
            </a:r>
            <a:r>
              <a:rPr lang="en-US" altLang="ko-KR" sz="1050" dirty="0">
                <a:latin typeface="Yu Gothic" panose="020B0400000000000000" pitchFamily="34" charset="-128"/>
              </a:rPr>
              <a:t>)</a:t>
            </a:r>
            <a:endParaRPr lang="en-US" sz="1200" dirty="0">
              <a:latin typeface="Yu Gothic" panose="020B0400000000000000" pitchFamily="34" charset="-128"/>
            </a:endParaRPr>
          </a:p>
          <a:p>
            <a:pPr lvl="0"/>
            <a:r>
              <a:rPr lang="ko-KR" altLang="en-US" sz="1200" dirty="0">
                <a:latin typeface="Yu Gothic" panose="020B0400000000000000" pitchFamily="34" charset="-128"/>
              </a:rPr>
              <a:t>예약관리 </a:t>
            </a:r>
            <a:endParaRPr lang="en-US" altLang="ko-KR" sz="1200" dirty="0">
              <a:latin typeface="Yu Gothic" panose="020B0400000000000000" pitchFamily="34" charset="-128"/>
            </a:endParaRPr>
          </a:p>
          <a:p>
            <a:pPr lvl="0"/>
            <a:r>
              <a:rPr lang="en-US" altLang="ko-KR" sz="1050" dirty="0">
                <a:latin typeface="Yu Gothic" panose="020B0400000000000000" pitchFamily="34" charset="-128"/>
              </a:rPr>
              <a:t> (</a:t>
            </a:r>
            <a:r>
              <a:rPr lang="ko-KR" altLang="en-US" sz="1050" dirty="0">
                <a:latin typeface="Yu Gothic" panose="020B0400000000000000" pitchFamily="34" charset="-128"/>
              </a:rPr>
              <a:t>예약 취소</a:t>
            </a:r>
            <a:r>
              <a:rPr lang="en-US" altLang="ko-KR" sz="1050" dirty="0">
                <a:latin typeface="Yu Gothic" panose="020B0400000000000000" pitchFamily="34" charset="-128"/>
              </a:rPr>
              <a:t>, </a:t>
            </a:r>
            <a:r>
              <a:rPr lang="ko-KR" altLang="en-US" sz="1050" dirty="0">
                <a:latin typeface="Yu Gothic" panose="020B0400000000000000" pitchFamily="34" charset="-128"/>
              </a:rPr>
              <a:t>리뷰달기</a:t>
            </a:r>
            <a:r>
              <a:rPr lang="en-US" altLang="ko-KR" sz="1050" dirty="0">
                <a:latin typeface="Yu Gothic" panose="020B0400000000000000" pitchFamily="34" charset="-128"/>
              </a:rPr>
              <a:t>)</a:t>
            </a:r>
            <a:endParaRPr lang="en-US" sz="1050" dirty="0">
              <a:latin typeface="Yu Gothic" panose="020B0400000000000000" pitchFamily="34" charset="-128"/>
            </a:endParaRPr>
          </a:p>
          <a:p>
            <a:pPr marL="0" indent="0"/>
            <a:endParaRPr lang="ko-KR" altLang="en-US" dirty="0"/>
          </a:p>
        </p:txBody>
      </p:sp>
      <p:grpSp>
        <p:nvGrpSpPr>
          <p:cNvPr id="99" name="Google Shape;600;p32">
            <a:extLst>
              <a:ext uri="{FF2B5EF4-FFF2-40B4-BE49-F238E27FC236}">
                <a16:creationId xmlns:a16="http://schemas.microsoft.com/office/drawing/2014/main" id="{2C9A3BA0-1EFF-4803-9307-8A8D91552E7E}"/>
              </a:ext>
            </a:extLst>
          </p:cNvPr>
          <p:cNvGrpSpPr/>
          <p:nvPr/>
        </p:nvGrpSpPr>
        <p:grpSpPr>
          <a:xfrm>
            <a:off x="4699844" y="3932608"/>
            <a:ext cx="572700" cy="572700"/>
            <a:chOff x="1331141" y="2041544"/>
            <a:chExt cx="572700" cy="572700"/>
          </a:xfrm>
        </p:grpSpPr>
        <p:sp>
          <p:nvSpPr>
            <p:cNvPr id="132" name="Google Shape;601;p32">
              <a:extLst>
                <a:ext uri="{FF2B5EF4-FFF2-40B4-BE49-F238E27FC236}">
                  <a16:creationId xmlns:a16="http://schemas.microsoft.com/office/drawing/2014/main" id="{7B3DFEC9-EC2B-4449-AA06-B5468698C74F}"/>
                </a:ext>
              </a:extLst>
            </p:cNvPr>
            <p:cNvSpPr/>
            <p:nvPr/>
          </p:nvSpPr>
          <p:spPr>
            <a:xfrm>
              <a:off x="1331141" y="2041544"/>
              <a:ext cx="572700" cy="5727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3" name="Google Shape;602;p32">
              <a:extLst>
                <a:ext uri="{FF2B5EF4-FFF2-40B4-BE49-F238E27FC236}">
                  <a16:creationId xmlns:a16="http://schemas.microsoft.com/office/drawing/2014/main" id="{A22482CD-7F91-404D-B51B-801536582D8C}"/>
                </a:ext>
              </a:extLst>
            </p:cNvPr>
            <p:cNvGrpSpPr/>
            <p:nvPr/>
          </p:nvGrpSpPr>
          <p:grpSpPr>
            <a:xfrm>
              <a:off x="1426260" y="2159286"/>
              <a:ext cx="382483" cy="337254"/>
              <a:chOff x="2302458" y="2474704"/>
              <a:chExt cx="354479" cy="312561"/>
            </a:xfrm>
          </p:grpSpPr>
          <p:sp>
            <p:nvSpPr>
              <p:cNvPr id="135" name="Google Shape;603;p32">
                <a:extLst>
                  <a:ext uri="{FF2B5EF4-FFF2-40B4-BE49-F238E27FC236}">
                    <a16:creationId xmlns:a16="http://schemas.microsoft.com/office/drawing/2014/main" id="{59E15006-6A1E-4C1B-B336-F408E07FA933}"/>
                  </a:ext>
                </a:extLst>
              </p:cNvPr>
              <p:cNvSpPr/>
              <p:nvPr/>
            </p:nvSpPr>
            <p:spPr>
              <a:xfrm>
                <a:off x="2388732" y="2515756"/>
                <a:ext cx="238058" cy="136266"/>
              </a:xfrm>
              <a:custGeom>
                <a:avLst/>
                <a:gdLst/>
                <a:ahLst/>
                <a:cxnLst/>
                <a:rect l="l" t="t" r="r" b="b"/>
                <a:pathLst>
                  <a:path w="9081" h="5198" extrusionOk="0">
                    <a:moveTo>
                      <a:pt x="3003" y="2159"/>
                    </a:moveTo>
                    <a:lnTo>
                      <a:pt x="3003" y="3371"/>
                    </a:lnTo>
                    <a:lnTo>
                      <a:pt x="1791" y="3371"/>
                    </a:lnTo>
                    <a:lnTo>
                      <a:pt x="1791" y="2159"/>
                    </a:lnTo>
                    <a:close/>
                    <a:moveTo>
                      <a:pt x="4620" y="2159"/>
                    </a:moveTo>
                    <a:lnTo>
                      <a:pt x="4620" y="3371"/>
                    </a:lnTo>
                    <a:lnTo>
                      <a:pt x="3393" y="3371"/>
                    </a:lnTo>
                    <a:lnTo>
                      <a:pt x="3393" y="2159"/>
                    </a:lnTo>
                    <a:close/>
                    <a:moveTo>
                      <a:pt x="6208" y="2159"/>
                    </a:moveTo>
                    <a:lnTo>
                      <a:pt x="6208" y="3371"/>
                    </a:lnTo>
                    <a:lnTo>
                      <a:pt x="4995" y="3371"/>
                    </a:lnTo>
                    <a:lnTo>
                      <a:pt x="4995" y="2159"/>
                    </a:lnTo>
                    <a:close/>
                    <a:moveTo>
                      <a:pt x="7810" y="2159"/>
                    </a:moveTo>
                    <a:lnTo>
                      <a:pt x="7810" y="3371"/>
                    </a:lnTo>
                    <a:lnTo>
                      <a:pt x="6598" y="3371"/>
                    </a:lnTo>
                    <a:lnTo>
                      <a:pt x="6598" y="2159"/>
                    </a:lnTo>
                    <a:close/>
                    <a:moveTo>
                      <a:pt x="1603" y="1"/>
                    </a:moveTo>
                    <a:cubicBezTo>
                      <a:pt x="1502" y="1"/>
                      <a:pt x="1401" y="66"/>
                      <a:pt x="1401" y="196"/>
                    </a:cubicBezTo>
                    <a:lnTo>
                      <a:pt x="1401" y="1769"/>
                    </a:lnTo>
                    <a:lnTo>
                      <a:pt x="261" y="1769"/>
                    </a:lnTo>
                    <a:cubicBezTo>
                      <a:pt x="1" y="1769"/>
                      <a:pt x="1" y="2159"/>
                      <a:pt x="261" y="2159"/>
                    </a:cubicBezTo>
                    <a:lnTo>
                      <a:pt x="1401" y="2159"/>
                    </a:lnTo>
                    <a:lnTo>
                      <a:pt x="1401" y="3371"/>
                    </a:lnTo>
                    <a:lnTo>
                      <a:pt x="766" y="3371"/>
                    </a:lnTo>
                    <a:cubicBezTo>
                      <a:pt x="492" y="3371"/>
                      <a:pt x="492" y="3761"/>
                      <a:pt x="766" y="3761"/>
                    </a:cubicBezTo>
                    <a:lnTo>
                      <a:pt x="1401" y="3761"/>
                    </a:lnTo>
                    <a:lnTo>
                      <a:pt x="1401" y="4902"/>
                    </a:lnTo>
                    <a:cubicBezTo>
                      <a:pt x="1401" y="5031"/>
                      <a:pt x="1498" y="5096"/>
                      <a:pt x="1598" y="5096"/>
                    </a:cubicBezTo>
                    <a:cubicBezTo>
                      <a:pt x="1697" y="5096"/>
                      <a:pt x="1798" y="5031"/>
                      <a:pt x="1805" y="4902"/>
                    </a:cubicBezTo>
                    <a:lnTo>
                      <a:pt x="1805" y="3761"/>
                    </a:lnTo>
                    <a:lnTo>
                      <a:pt x="3003" y="3761"/>
                    </a:lnTo>
                    <a:lnTo>
                      <a:pt x="3003" y="5003"/>
                    </a:lnTo>
                    <a:cubicBezTo>
                      <a:pt x="3003" y="5133"/>
                      <a:pt x="3104" y="5197"/>
                      <a:pt x="3205" y="5197"/>
                    </a:cubicBezTo>
                    <a:cubicBezTo>
                      <a:pt x="3306" y="5197"/>
                      <a:pt x="3407" y="5133"/>
                      <a:pt x="3407" y="5003"/>
                    </a:cubicBezTo>
                    <a:lnTo>
                      <a:pt x="3407" y="3761"/>
                    </a:lnTo>
                    <a:lnTo>
                      <a:pt x="4620" y="3761"/>
                    </a:lnTo>
                    <a:lnTo>
                      <a:pt x="4620" y="5003"/>
                    </a:lnTo>
                    <a:cubicBezTo>
                      <a:pt x="4620" y="5133"/>
                      <a:pt x="4717" y="5197"/>
                      <a:pt x="4815" y="5197"/>
                    </a:cubicBezTo>
                    <a:cubicBezTo>
                      <a:pt x="4912" y="5197"/>
                      <a:pt x="5010" y="5133"/>
                      <a:pt x="5010" y="5003"/>
                    </a:cubicBezTo>
                    <a:lnTo>
                      <a:pt x="5010" y="3761"/>
                    </a:lnTo>
                    <a:lnTo>
                      <a:pt x="6222" y="3761"/>
                    </a:lnTo>
                    <a:lnTo>
                      <a:pt x="6222" y="5003"/>
                    </a:lnTo>
                    <a:cubicBezTo>
                      <a:pt x="6222" y="5133"/>
                      <a:pt x="6320" y="5197"/>
                      <a:pt x="6417" y="5197"/>
                    </a:cubicBezTo>
                    <a:cubicBezTo>
                      <a:pt x="6515" y="5197"/>
                      <a:pt x="6612" y="5133"/>
                      <a:pt x="6612" y="5003"/>
                    </a:cubicBezTo>
                    <a:lnTo>
                      <a:pt x="6612" y="3761"/>
                    </a:lnTo>
                    <a:lnTo>
                      <a:pt x="7825" y="3761"/>
                    </a:lnTo>
                    <a:lnTo>
                      <a:pt x="7825" y="5003"/>
                    </a:lnTo>
                    <a:cubicBezTo>
                      <a:pt x="7825" y="5133"/>
                      <a:pt x="7922" y="5197"/>
                      <a:pt x="8020" y="5197"/>
                    </a:cubicBezTo>
                    <a:cubicBezTo>
                      <a:pt x="8117" y="5197"/>
                      <a:pt x="8214" y="5133"/>
                      <a:pt x="8214" y="5003"/>
                    </a:cubicBezTo>
                    <a:lnTo>
                      <a:pt x="8214" y="3761"/>
                    </a:lnTo>
                    <a:lnTo>
                      <a:pt x="8388" y="3761"/>
                    </a:lnTo>
                    <a:cubicBezTo>
                      <a:pt x="8648" y="3761"/>
                      <a:pt x="8648" y="3371"/>
                      <a:pt x="8388" y="3371"/>
                    </a:cubicBezTo>
                    <a:lnTo>
                      <a:pt x="8214" y="3371"/>
                    </a:lnTo>
                    <a:lnTo>
                      <a:pt x="8214" y="2159"/>
                    </a:lnTo>
                    <a:lnTo>
                      <a:pt x="8821" y="2159"/>
                    </a:lnTo>
                    <a:cubicBezTo>
                      <a:pt x="9081" y="2159"/>
                      <a:pt x="9081" y="1769"/>
                      <a:pt x="8821" y="1769"/>
                    </a:cubicBezTo>
                    <a:lnTo>
                      <a:pt x="8200" y="1769"/>
                    </a:lnTo>
                    <a:lnTo>
                      <a:pt x="8200" y="196"/>
                    </a:lnTo>
                    <a:cubicBezTo>
                      <a:pt x="8200" y="66"/>
                      <a:pt x="8103" y="1"/>
                      <a:pt x="8005" y="1"/>
                    </a:cubicBezTo>
                    <a:cubicBezTo>
                      <a:pt x="7908" y="1"/>
                      <a:pt x="7810" y="66"/>
                      <a:pt x="7810" y="196"/>
                    </a:cubicBezTo>
                    <a:lnTo>
                      <a:pt x="7810" y="1769"/>
                    </a:lnTo>
                    <a:lnTo>
                      <a:pt x="6598" y="1769"/>
                    </a:lnTo>
                    <a:lnTo>
                      <a:pt x="6598" y="196"/>
                    </a:lnTo>
                    <a:cubicBezTo>
                      <a:pt x="6598" y="66"/>
                      <a:pt x="6500" y="1"/>
                      <a:pt x="6403" y="1"/>
                    </a:cubicBezTo>
                    <a:cubicBezTo>
                      <a:pt x="6305" y="1"/>
                      <a:pt x="6208" y="66"/>
                      <a:pt x="6208" y="196"/>
                    </a:cubicBezTo>
                    <a:lnTo>
                      <a:pt x="6208" y="1769"/>
                    </a:lnTo>
                    <a:lnTo>
                      <a:pt x="4995" y="1769"/>
                    </a:lnTo>
                    <a:lnTo>
                      <a:pt x="4995" y="196"/>
                    </a:lnTo>
                    <a:cubicBezTo>
                      <a:pt x="4995" y="66"/>
                      <a:pt x="4898" y="1"/>
                      <a:pt x="4800" y="1"/>
                    </a:cubicBezTo>
                    <a:cubicBezTo>
                      <a:pt x="4703" y="1"/>
                      <a:pt x="4606" y="66"/>
                      <a:pt x="4606" y="196"/>
                    </a:cubicBezTo>
                    <a:lnTo>
                      <a:pt x="4606" y="1769"/>
                    </a:lnTo>
                    <a:lnTo>
                      <a:pt x="3393" y="1769"/>
                    </a:lnTo>
                    <a:lnTo>
                      <a:pt x="3393" y="196"/>
                    </a:lnTo>
                    <a:cubicBezTo>
                      <a:pt x="3393" y="66"/>
                      <a:pt x="3296" y="1"/>
                      <a:pt x="3198" y="1"/>
                    </a:cubicBezTo>
                    <a:cubicBezTo>
                      <a:pt x="3101" y="1"/>
                      <a:pt x="3003" y="66"/>
                      <a:pt x="3003" y="196"/>
                    </a:cubicBezTo>
                    <a:lnTo>
                      <a:pt x="3003" y="1769"/>
                    </a:lnTo>
                    <a:lnTo>
                      <a:pt x="1805" y="1769"/>
                    </a:lnTo>
                    <a:lnTo>
                      <a:pt x="1805" y="196"/>
                    </a:lnTo>
                    <a:cubicBezTo>
                      <a:pt x="1805" y="66"/>
                      <a:pt x="1704" y="1"/>
                      <a:pt x="160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604;p32">
                <a:extLst>
                  <a:ext uri="{FF2B5EF4-FFF2-40B4-BE49-F238E27FC236}">
                    <a16:creationId xmlns:a16="http://schemas.microsoft.com/office/drawing/2014/main" id="{1B43E0CA-D80B-4DEF-950A-8711332EBDE2}"/>
                  </a:ext>
                </a:extLst>
              </p:cNvPr>
              <p:cNvSpPr/>
              <p:nvPr/>
            </p:nvSpPr>
            <p:spPr>
              <a:xfrm>
                <a:off x="2398195" y="2723327"/>
                <a:ext cx="74949" cy="63938"/>
              </a:xfrm>
              <a:custGeom>
                <a:avLst/>
                <a:gdLst/>
                <a:ahLst/>
                <a:cxnLst/>
                <a:rect l="l" t="t" r="r" b="b"/>
                <a:pathLst>
                  <a:path w="2859" h="2439" extrusionOk="0">
                    <a:moveTo>
                      <a:pt x="1632" y="1"/>
                    </a:moveTo>
                    <a:cubicBezTo>
                      <a:pt x="549" y="1"/>
                      <a:pt x="1" y="1314"/>
                      <a:pt x="780" y="2079"/>
                    </a:cubicBezTo>
                    <a:cubicBezTo>
                      <a:pt x="1028" y="2327"/>
                      <a:pt x="1334" y="2439"/>
                      <a:pt x="1634" y="2439"/>
                    </a:cubicBezTo>
                    <a:cubicBezTo>
                      <a:pt x="2259" y="2439"/>
                      <a:pt x="2859" y="1954"/>
                      <a:pt x="2859" y="1213"/>
                    </a:cubicBezTo>
                    <a:cubicBezTo>
                      <a:pt x="2859" y="549"/>
                      <a:pt x="2310" y="1"/>
                      <a:pt x="163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605;p32">
                <a:extLst>
                  <a:ext uri="{FF2B5EF4-FFF2-40B4-BE49-F238E27FC236}">
                    <a16:creationId xmlns:a16="http://schemas.microsoft.com/office/drawing/2014/main" id="{A2EECC72-4687-41B5-AAE9-5E611363F0E8}"/>
                  </a:ext>
                </a:extLst>
              </p:cNvPr>
              <p:cNvSpPr/>
              <p:nvPr/>
            </p:nvSpPr>
            <p:spPr>
              <a:xfrm>
                <a:off x="2421658" y="2740733"/>
                <a:ext cx="34079" cy="29230"/>
              </a:xfrm>
              <a:custGeom>
                <a:avLst/>
                <a:gdLst/>
                <a:ahLst/>
                <a:cxnLst/>
                <a:rect l="l" t="t" r="r" b="b"/>
                <a:pathLst>
                  <a:path w="1300" h="1115" extrusionOk="0">
                    <a:moveTo>
                      <a:pt x="737" y="1"/>
                    </a:moveTo>
                    <a:cubicBezTo>
                      <a:pt x="246" y="1"/>
                      <a:pt x="1" y="592"/>
                      <a:pt x="347" y="953"/>
                    </a:cubicBezTo>
                    <a:cubicBezTo>
                      <a:pt x="458" y="1065"/>
                      <a:pt x="597" y="1115"/>
                      <a:pt x="733" y="1115"/>
                    </a:cubicBezTo>
                    <a:cubicBezTo>
                      <a:pt x="1021" y="1115"/>
                      <a:pt x="1300" y="892"/>
                      <a:pt x="1300" y="549"/>
                    </a:cubicBezTo>
                    <a:cubicBezTo>
                      <a:pt x="1300" y="246"/>
                      <a:pt x="1040" y="1"/>
                      <a:pt x="73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606;p32">
                <a:extLst>
                  <a:ext uri="{FF2B5EF4-FFF2-40B4-BE49-F238E27FC236}">
                    <a16:creationId xmlns:a16="http://schemas.microsoft.com/office/drawing/2014/main" id="{C4A7AB20-3116-437D-9098-013AE96FAC46}"/>
                  </a:ext>
                </a:extLst>
              </p:cNvPr>
              <p:cNvSpPr/>
              <p:nvPr/>
            </p:nvSpPr>
            <p:spPr>
              <a:xfrm>
                <a:off x="2525338" y="2723327"/>
                <a:ext cx="74975" cy="63938"/>
              </a:xfrm>
              <a:custGeom>
                <a:avLst/>
                <a:gdLst/>
                <a:ahLst/>
                <a:cxnLst/>
                <a:rect l="l" t="t" r="r" b="b"/>
                <a:pathLst>
                  <a:path w="2860" h="2439" extrusionOk="0">
                    <a:moveTo>
                      <a:pt x="1632" y="1"/>
                    </a:moveTo>
                    <a:cubicBezTo>
                      <a:pt x="549" y="1"/>
                      <a:pt x="1" y="1314"/>
                      <a:pt x="766" y="2079"/>
                    </a:cubicBezTo>
                    <a:cubicBezTo>
                      <a:pt x="1014" y="2327"/>
                      <a:pt x="1321" y="2439"/>
                      <a:pt x="1623" y="2439"/>
                    </a:cubicBezTo>
                    <a:cubicBezTo>
                      <a:pt x="2253" y="2439"/>
                      <a:pt x="2859" y="1954"/>
                      <a:pt x="2859" y="1213"/>
                    </a:cubicBezTo>
                    <a:cubicBezTo>
                      <a:pt x="2859" y="549"/>
                      <a:pt x="2311" y="1"/>
                      <a:pt x="163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607;p32">
                <a:extLst>
                  <a:ext uri="{FF2B5EF4-FFF2-40B4-BE49-F238E27FC236}">
                    <a16:creationId xmlns:a16="http://schemas.microsoft.com/office/drawing/2014/main" id="{16E29DB8-56A1-43EB-B5D9-9F9D2C25A35A}"/>
                  </a:ext>
                </a:extLst>
              </p:cNvPr>
              <p:cNvSpPr/>
              <p:nvPr/>
            </p:nvSpPr>
            <p:spPr>
              <a:xfrm>
                <a:off x="2548800" y="2740733"/>
                <a:ext cx="33712" cy="29230"/>
              </a:xfrm>
              <a:custGeom>
                <a:avLst/>
                <a:gdLst/>
                <a:ahLst/>
                <a:cxnLst/>
                <a:rect l="l" t="t" r="r" b="b"/>
                <a:pathLst>
                  <a:path w="1286" h="1115" extrusionOk="0">
                    <a:moveTo>
                      <a:pt x="737" y="1"/>
                    </a:moveTo>
                    <a:cubicBezTo>
                      <a:pt x="246" y="1"/>
                      <a:pt x="1" y="592"/>
                      <a:pt x="347" y="953"/>
                    </a:cubicBezTo>
                    <a:cubicBezTo>
                      <a:pt x="459" y="1065"/>
                      <a:pt x="596" y="1115"/>
                      <a:pt x="730" y="1115"/>
                    </a:cubicBezTo>
                    <a:cubicBezTo>
                      <a:pt x="1013" y="1115"/>
                      <a:pt x="1286" y="892"/>
                      <a:pt x="1286" y="549"/>
                    </a:cubicBezTo>
                    <a:cubicBezTo>
                      <a:pt x="1286" y="246"/>
                      <a:pt x="1040" y="1"/>
                      <a:pt x="73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608;p32">
                <a:extLst>
                  <a:ext uri="{FF2B5EF4-FFF2-40B4-BE49-F238E27FC236}">
                    <a16:creationId xmlns:a16="http://schemas.microsoft.com/office/drawing/2014/main" id="{35F7868E-2BD1-46E2-B329-D212907D2671}"/>
                  </a:ext>
                </a:extLst>
              </p:cNvPr>
              <p:cNvSpPr/>
              <p:nvPr/>
            </p:nvSpPr>
            <p:spPr>
              <a:xfrm>
                <a:off x="2375860" y="2498166"/>
                <a:ext cx="279662" cy="145729"/>
              </a:xfrm>
              <a:custGeom>
                <a:avLst/>
                <a:gdLst/>
                <a:ahLst/>
                <a:cxnLst/>
                <a:rect l="l" t="t" r="r" b="b"/>
                <a:pathLst>
                  <a:path w="10668" h="5559" extrusionOk="0">
                    <a:moveTo>
                      <a:pt x="9537" y="0"/>
                    </a:moveTo>
                    <a:cubicBezTo>
                      <a:pt x="9529" y="0"/>
                      <a:pt x="9521" y="0"/>
                      <a:pt x="9514" y="0"/>
                    </a:cubicBezTo>
                    <a:lnTo>
                      <a:pt x="1" y="0"/>
                    </a:lnTo>
                    <a:lnTo>
                      <a:pt x="376" y="1054"/>
                    </a:lnTo>
                    <a:lnTo>
                      <a:pt x="9471" y="1054"/>
                    </a:lnTo>
                    <a:lnTo>
                      <a:pt x="8431" y="5558"/>
                    </a:lnTo>
                    <a:lnTo>
                      <a:pt x="9514" y="5558"/>
                    </a:lnTo>
                    <a:lnTo>
                      <a:pt x="10524" y="1256"/>
                    </a:lnTo>
                    <a:cubicBezTo>
                      <a:pt x="10667" y="614"/>
                      <a:pt x="10189" y="0"/>
                      <a:pt x="953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609;p32">
                <a:extLst>
                  <a:ext uri="{FF2B5EF4-FFF2-40B4-BE49-F238E27FC236}">
                    <a16:creationId xmlns:a16="http://schemas.microsoft.com/office/drawing/2014/main" id="{051DEA49-732E-43AE-BCE8-E0E6B14321A2}"/>
                  </a:ext>
                </a:extLst>
              </p:cNvPr>
              <p:cNvSpPr/>
              <p:nvPr/>
            </p:nvSpPr>
            <p:spPr>
              <a:xfrm>
                <a:off x="2608230" y="2498166"/>
                <a:ext cx="47292" cy="146096"/>
              </a:xfrm>
              <a:custGeom>
                <a:avLst/>
                <a:gdLst/>
                <a:ahLst/>
                <a:cxnLst/>
                <a:rect l="l" t="t" r="r" b="b"/>
                <a:pathLst>
                  <a:path w="1804" h="5573" extrusionOk="0">
                    <a:moveTo>
                      <a:pt x="23" y="0"/>
                    </a:moveTo>
                    <a:cubicBezTo>
                      <a:pt x="15" y="0"/>
                      <a:pt x="8" y="0"/>
                      <a:pt x="0" y="0"/>
                    </a:cubicBezTo>
                    <a:lnTo>
                      <a:pt x="46" y="0"/>
                    </a:lnTo>
                    <a:cubicBezTo>
                      <a:pt x="38" y="0"/>
                      <a:pt x="31" y="0"/>
                      <a:pt x="23" y="0"/>
                    </a:cubicBezTo>
                    <a:close/>
                    <a:moveTo>
                      <a:pt x="673" y="0"/>
                    </a:moveTo>
                    <a:cubicBezTo>
                      <a:pt x="665" y="0"/>
                      <a:pt x="657" y="0"/>
                      <a:pt x="650" y="0"/>
                    </a:cubicBezTo>
                    <a:lnTo>
                      <a:pt x="46" y="0"/>
                    </a:lnTo>
                    <a:cubicBezTo>
                      <a:pt x="686" y="14"/>
                      <a:pt x="1151" y="622"/>
                      <a:pt x="996" y="1256"/>
                    </a:cubicBezTo>
                    <a:lnTo>
                      <a:pt x="0" y="5573"/>
                    </a:lnTo>
                    <a:lnTo>
                      <a:pt x="664" y="5573"/>
                    </a:lnTo>
                    <a:lnTo>
                      <a:pt x="1660" y="1256"/>
                    </a:lnTo>
                    <a:cubicBezTo>
                      <a:pt x="1803" y="614"/>
                      <a:pt x="1325" y="0"/>
                      <a:pt x="67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610;p32">
                <a:extLst>
                  <a:ext uri="{FF2B5EF4-FFF2-40B4-BE49-F238E27FC236}">
                    <a16:creationId xmlns:a16="http://schemas.microsoft.com/office/drawing/2014/main" id="{BF6955A6-F644-454F-B21B-44870AFA1D8E}"/>
                  </a:ext>
                </a:extLst>
              </p:cNvPr>
              <p:cNvSpPr/>
              <p:nvPr/>
            </p:nvSpPr>
            <p:spPr>
              <a:xfrm>
                <a:off x="2302458" y="2474704"/>
                <a:ext cx="353850" cy="196796"/>
              </a:xfrm>
              <a:custGeom>
                <a:avLst/>
                <a:gdLst/>
                <a:ahLst/>
                <a:cxnLst/>
                <a:rect l="l" t="t" r="r" b="b"/>
                <a:pathLst>
                  <a:path w="13498" h="7507" extrusionOk="0">
                    <a:moveTo>
                      <a:pt x="708" y="1"/>
                    </a:moveTo>
                    <a:cubicBezTo>
                      <a:pt x="0" y="1"/>
                      <a:pt x="0" y="1054"/>
                      <a:pt x="708" y="1054"/>
                    </a:cubicBezTo>
                    <a:lnTo>
                      <a:pt x="1660" y="1054"/>
                    </a:lnTo>
                    <a:cubicBezTo>
                      <a:pt x="1704" y="1054"/>
                      <a:pt x="1747" y="1083"/>
                      <a:pt x="1762" y="1126"/>
                    </a:cubicBezTo>
                    <a:lnTo>
                      <a:pt x="3566" y="6193"/>
                    </a:lnTo>
                    <a:cubicBezTo>
                      <a:pt x="3898" y="6987"/>
                      <a:pt x="4678" y="7507"/>
                      <a:pt x="5544" y="7507"/>
                    </a:cubicBezTo>
                    <a:lnTo>
                      <a:pt x="12790" y="7507"/>
                    </a:lnTo>
                    <a:cubicBezTo>
                      <a:pt x="13498" y="7507"/>
                      <a:pt x="13498" y="6453"/>
                      <a:pt x="12790" y="6453"/>
                    </a:cubicBezTo>
                    <a:lnTo>
                      <a:pt x="12790" y="6468"/>
                    </a:lnTo>
                    <a:lnTo>
                      <a:pt x="5544" y="6468"/>
                    </a:lnTo>
                    <a:cubicBezTo>
                      <a:pt x="5111" y="6468"/>
                      <a:pt x="4706" y="6193"/>
                      <a:pt x="4533" y="5789"/>
                    </a:cubicBezTo>
                    <a:lnTo>
                      <a:pt x="2743" y="722"/>
                    </a:lnTo>
                    <a:cubicBezTo>
                      <a:pt x="2555" y="289"/>
                      <a:pt x="2137" y="1"/>
                      <a:pt x="166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611;p32">
                <a:extLst>
                  <a:ext uri="{FF2B5EF4-FFF2-40B4-BE49-F238E27FC236}">
                    <a16:creationId xmlns:a16="http://schemas.microsoft.com/office/drawing/2014/main" id="{D41390FC-F113-4058-BCF5-6A8823EF450A}"/>
                  </a:ext>
                </a:extLst>
              </p:cNvPr>
              <p:cNvSpPr/>
              <p:nvPr/>
            </p:nvSpPr>
            <p:spPr>
              <a:xfrm>
                <a:off x="2402363" y="2644236"/>
                <a:ext cx="254574" cy="27657"/>
              </a:xfrm>
              <a:custGeom>
                <a:avLst/>
                <a:gdLst/>
                <a:ahLst/>
                <a:cxnLst/>
                <a:rect l="l" t="t" r="r" b="b"/>
                <a:pathLst>
                  <a:path w="9711" h="1055" extrusionOk="0">
                    <a:moveTo>
                      <a:pt x="9037" y="1"/>
                    </a:moveTo>
                    <a:cubicBezTo>
                      <a:pt x="9037" y="15"/>
                      <a:pt x="9037" y="29"/>
                      <a:pt x="9037" y="44"/>
                    </a:cubicBezTo>
                    <a:cubicBezTo>
                      <a:pt x="9037" y="333"/>
                      <a:pt x="8792" y="578"/>
                      <a:pt x="8503" y="578"/>
                    </a:cubicBezTo>
                    <a:lnTo>
                      <a:pt x="1256" y="578"/>
                    </a:lnTo>
                    <a:cubicBezTo>
                      <a:pt x="809" y="578"/>
                      <a:pt x="361" y="434"/>
                      <a:pt x="0" y="159"/>
                    </a:cubicBezTo>
                    <a:lnTo>
                      <a:pt x="0" y="159"/>
                    </a:lnTo>
                    <a:cubicBezTo>
                      <a:pt x="405" y="722"/>
                      <a:pt x="1054" y="1054"/>
                      <a:pt x="1747" y="1054"/>
                    </a:cubicBezTo>
                    <a:lnTo>
                      <a:pt x="8979" y="1054"/>
                    </a:lnTo>
                    <a:cubicBezTo>
                      <a:pt x="8984" y="1054"/>
                      <a:pt x="8989" y="1054"/>
                      <a:pt x="8994" y="1054"/>
                    </a:cubicBezTo>
                    <a:cubicBezTo>
                      <a:pt x="9673" y="1054"/>
                      <a:pt x="9711" y="44"/>
                      <a:pt x="903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612;p32">
                <a:extLst>
                  <a:ext uri="{FF2B5EF4-FFF2-40B4-BE49-F238E27FC236}">
                    <a16:creationId xmlns:a16="http://schemas.microsoft.com/office/drawing/2014/main" id="{91EA1F7F-258F-483F-BFEB-1B77E3027AB7}"/>
                  </a:ext>
                </a:extLst>
              </p:cNvPr>
              <p:cNvSpPr/>
              <p:nvPr/>
            </p:nvSpPr>
            <p:spPr>
              <a:xfrm>
                <a:off x="2375126" y="2653306"/>
                <a:ext cx="243721" cy="76862"/>
              </a:xfrm>
              <a:custGeom>
                <a:avLst/>
                <a:gdLst/>
                <a:ahLst/>
                <a:cxnLst/>
                <a:rect l="l" t="t" r="r" b="b"/>
                <a:pathLst>
                  <a:path w="9297" h="2932" extrusionOk="0">
                    <a:moveTo>
                      <a:pt x="1169" y="1"/>
                    </a:moveTo>
                    <a:lnTo>
                      <a:pt x="621" y="766"/>
                    </a:lnTo>
                    <a:cubicBezTo>
                      <a:pt x="0" y="1676"/>
                      <a:pt x="650" y="2931"/>
                      <a:pt x="1761" y="2931"/>
                    </a:cubicBezTo>
                    <a:lnTo>
                      <a:pt x="8604" y="2931"/>
                    </a:lnTo>
                    <a:cubicBezTo>
                      <a:pt x="9296" y="2931"/>
                      <a:pt x="9296" y="1878"/>
                      <a:pt x="8604" y="1878"/>
                    </a:cubicBezTo>
                    <a:lnTo>
                      <a:pt x="1776" y="1878"/>
                    </a:lnTo>
                    <a:cubicBezTo>
                      <a:pt x="1516" y="1878"/>
                      <a:pt x="1357" y="1589"/>
                      <a:pt x="1501" y="1372"/>
                    </a:cubicBezTo>
                    <a:lnTo>
                      <a:pt x="2050" y="578"/>
                    </a:lnTo>
                    <a:cubicBezTo>
                      <a:pt x="1703" y="463"/>
                      <a:pt x="1400" y="261"/>
                      <a:pt x="116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613;p32">
                <a:extLst>
                  <a:ext uri="{FF2B5EF4-FFF2-40B4-BE49-F238E27FC236}">
                    <a16:creationId xmlns:a16="http://schemas.microsoft.com/office/drawing/2014/main" id="{BAEE6384-A62D-4D7D-8FF5-F44288AA2FB4}"/>
                  </a:ext>
                </a:extLst>
              </p:cNvPr>
              <p:cNvSpPr/>
              <p:nvPr/>
            </p:nvSpPr>
            <p:spPr>
              <a:xfrm>
                <a:off x="2382676" y="2688880"/>
                <a:ext cx="232003" cy="41289"/>
              </a:xfrm>
              <a:custGeom>
                <a:avLst/>
                <a:gdLst/>
                <a:ahLst/>
                <a:cxnLst/>
                <a:rect l="l" t="t" r="r" b="b"/>
                <a:pathLst>
                  <a:path w="8850" h="1575" extrusionOk="0">
                    <a:moveTo>
                      <a:pt x="116" y="1"/>
                    </a:moveTo>
                    <a:lnTo>
                      <a:pt x="116" y="1"/>
                    </a:lnTo>
                    <a:cubicBezTo>
                      <a:pt x="1" y="795"/>
                      <a:pt x="593" y="1517"/>
                      <a:pt x="1401" y="1574"/>
                    </a:cubicBezTo>
                    <a:lnTo>
                      <a:pt x="7911" y="1574"/>
                    </a:lnTo>
                    <a:cubicBezTo>
                      <a:pt x="8099" y="1574"/>
                      <a:pt x="8301" y="1560"/>
                      <a:pt x="8489" y="1546"/>
                    </a:cubicBezTo>
                    <a:cubicBezTo>
                      <a:pt x="8518" y="1531"/>
                      <a:pt x="8547" y="1517"/>
                      <a:pt x="8561" y="1502"/>
                    </a:cubicBezTo>
                    <a:lnTo>
                      <a:pt x="8575" y="1502"/>
                    </a:lnTo>
                    <a:lnTo>
                      <a:pt x="8633" y="1473"/>
                    </a:lnTo>
                    <a:lnTo>
                      <a:pt x="8662" y="1444"/>
                    </a:lnTo>
                    <a:lnTo>
                      <a:pt x="8691" y="1416"/>
                    </a:lnTo>
                    <a:lnTo>
                      <a:pt x="8705" y="1401"/>
                    </a:lnTo>
                    <a:lnTo>
                      <a:pt x="8720" y="1387"/>
                    </a:lnTo>
                    <a:lnTo>
                      <a:pt x="8734" y="1372"/>
                    </a:lnTo>
                    <a:lnTo>
                      <a:pt x="8749" y="1343"/>
                    </a:lnTo>
                    <a:lnTo>
                      <a:pt x="8763" y="1315"/>
                    </a:lnTo>
                    <a:lnTo>
                      <a:pt x="8777" y="1300"/>
                    </a:lnTo>
                    <a:lnTo>
                      <a:pt x="8792" y="1271"/>
                    </a:lnTo>
                    <a:lnTo>
                      <a:pt x="8792" y="1257"/>
                    </a:lnTo>
                    <a:lnTo>
                      <a:pt x="8806" y="1228"/>
                    </a:lnTo>
                    <a:lnTo>
                      <a:pt x="8806" y="1213"/>
                    </a:lnTo>
                    <a:lnTo>
                      <a:pt x="8806" y="1170"/>
                    </a:lnTo>
                    <a:lnTo>
                      <a:pt x="8806" y="1112"/>
                    </a:lnTo>
                    <a:lnTo>
                      <a:pt x="8806" y="1055"/>
                    </a:lnTo>
                    <a:cubicBezTo>
                      <a:pt x="8821" y="1040"/>
                      <a:pt x="8835" y="1011"/>
                      <a:pt x="8850" y="997"/>
                    </a:cubicBezTo>
                    <a:lnTo>
                      <a:pt x="8850" y="954"/>
                    </a:lnTo>
                    <a:cubicBezTo>
                      <a:pt x="8835" y="910"/>
                      <a:pt x="8821" y="867"/>
                      <a:pt x="8821" y="838"/>
                    </a:cubicBezTo>
                    <a:cubicBezTo>
                      <a:pt x="8705" y="997"/>
                      <a:pt x="8518" y="1098"/>
                      <a:pt x="8330" y="1112"/>
                    </a:cubicBezTo>
                    <a:lnTo>
                      <a:pt x="1488" y="1112"/>
                    </a:lnTo>
                    <a:cubicBezTo>
                      <a:pt x="824" y="1098"/>
                      <a:pt x="261" y="636"/>
                      <a:pt x="11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614;p32">
                <a:extLst>
                  <a:ext uri="{FF2B5EF4-FFF2-40B4-BE49-F238E27FC236}">
                    <a16:creationId xmlns:a16="http://schemas.microsoft.com/office/drawing/2014/main" id="{BA777860-EA73-4058-985B-F2E9585EAA26}"/>
                  </a:ext>
                </a:extLst>
              </p:cNvPr>
              <p:cNvSpPr/>
              <p:nvPr/>
            </p:nvSpPr>
            <p:spPr>
              <a:xfrm>
                <a:off x="2396675" y="2652939"/>
                <a:ext cx="32192" cy="27657"/>
              </a:xfrm>
              <a:custGeom>
                <a:avLst/>
                <a:gdLst/>
                <a:ahLst/>
                <a:cxnLst/>
                <a:rect l="l" t="t" r="r" b="b"/>
                <a:pathLst>
                  <a:path w="1228" h="1055" extrusionOk="0">
                    <a:moveTo>
                      <a:pt x="347" y="1"/>
                    </a:moveTo>
                    <a:lnTo>
                      <a:pt x="1" y="506"/>
                    </a:lnTo>
                    <a:cubicBezTo>
                      <a:pt x="261" y="766"/>
                      <a:pt x="564" y="953"/>
                      <a:pt x="910" y="1054"/>
                    </a:cubicBezTo>
                    <a:lnTo>
                      <a:pt x="1228" y="592"/>
                    </a:lnTo>
                    <a:cubicBezTo>
                      <a:pt x="896" y="477"/>
                      <a:pt x="593" y="275"/>
                      <a:pt x="34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47" name="Google Shape;20487;p67">
            <a:extLst>
              <a:ext uri="{FF2B5EF4-FFF2-40B4-BE49-F238E27FC236}">
                <a16:creationId xmlns:a16="http://schemas.microsoft.com/office/drawing/2014/main" id="{A9F37486-5DD8-4D7D-BC2B-03FBBC3E2037}"/>
              </a:ext>
            </a:extLst>
          </p:cNvPr>
          <p:cNvGrpSpPr/>
          <p:nvPr/>
        </p:nvGrpSpPr>
        <p:grpSpPr>
          <a:xfrm>
            <a:off x="1322206" y="783882"/>
            <a:ext cx="377680" cy="377680"/>
            <a:chOff x="4676331" y="1980866"/>
            <a:chExt cx="377680" cy="377680"/>
          </a:xfrm>
        </p:grpSpPr>
        <p:sp>
          <p:nvSpPr>
            <p:cNvPr id="148" name="Google Shape;20488;p67">
              <a:extLst>
                <a:ext uri="{FF2B5EF4-FFF2-40B4-BE49-F238E27FC236}">
                  <a16:creationId xmlns:a16="http://schemas.microsoft.com/office/drawing/2014/main" id="{E5819690-925A-4D4A-AEF1-385274980670}"/>
                </a:ext>
              </a:extLst>
            </p:cNvPr>
            <p:cNvSpPr/>
            <p:nvPr/>
          </p:nvSpPr>
          <p:spPr>
            <a:xfrm>
              <a:off x="4676331" y="1980866"/>
              <a:ext cx="377680" cy="377680"/>
            </a:xfrm>
            <a:custGeom>
              <a:avLst/>
              <a:gdLst/>
              <a:ahLst/>
              <a:cxnLst/>
              <a:rect l="l" t="t" r="r" b="b"/>
              <a:pathLst>
                <a:path w="14407" h="14407" extrusionOk="0">
                  <a:moveTo>
                    <a:pt x="736" y="0"/>
                  </a:moveTo>
                  <a:cubicBezTo>
                    <a:pt x="332" y="0"/>
                    <a:pt x="0" y="332"/>
                    <a:pt x="0" y="737"/>
                  </a:cubicBezTo>
                  <a:lnTo>
                    <a:pt x="0" y="13671"/>
                  </a:lnTo>
                  <a:cubicBezTo>
                    <a:pt x="0" y="14075"/>
                    <a:pt x="332" y="14407"/>
                    <a:pt x="736" y="14407"/>
                  </a:cubicBezTo>
                  <a:lnTo>
                    <a:pt x="13670" y="14407"/>
                  </a:lnTo>
                  <a:cubicBezTo>
                    <a:pt x="14075" y="14407"/>
                    <a:pt x="14407" y="14075"/>
                    <a:pt x="14407" y="13671"/>
                  </a:cubicBezTo>
                  <a:lnTo>
                    <a:pt x="14407" y="737"/>
                  </a:lnTo>
                  <a:cubicBezTo>
                    <a:pt x="14407" y="332"/>
                    <a:pt x="14075" y="0"/>
                    <a:pt x="13670" y="0"/>
                  </a:cubicBezTo>
                  <a:close/>
                </a:path>
              </a:pathLst>
            </a:custGeom>
            <a:solidFill>
              <a:srgbClr val="EFF1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0070C0"/>
                </a:solidFill>
                <a:highlight>
                  <a:srgbClr val="808000"/>
                </a:highlight>
              </a:endParaRPr>
            </a:p>
          </p:txBody>
        </p:sp>
        <p:sp>
          <p:nvSpPr>
            <p:cNvPr id="149" name="Google Shape;20489;p67">
              <a:extLst>
                <a:ext uri="{FF2B5EF4-FFF2-40B4-BE49-F238E27FC236}">
                  <a16:creationId xmlns:a16="http://schemas.microsoft.com/office/drawing/2014/main" id="{ED49FA03-8F28-4AAA-9908-A3D5CD5C07BB}"/>
                </a:ext>
              </a:extLst>
            </p:cNvPr>
            <p:cNvSpPr/>
            <p:nvPr/>
          </p:nvSpPr>
          <p:spPr>
            <a:xfrm>
              <a:off x="5014636" y="1980866"/>
              <a:ext cx="39375" cy="377680"/>
            </a:xfrm>
            <a:custGeom>
              <a:avLst/>
              <a:gdLst/>
              <a:ahLst/>
              <a:cxnLst/>
              <a:rect l="l" t="t" r="r" b="b"/>
              <a:pathLst>
                <a:path w="1502" h="14407" extrusionOk="0">
                  <a:moveTo>
                    <a:pt x="0" y="0"/>
                  </a:moveTo>
                  <a:cubicBezTo>
                    <a:pt x="405" y="0"/>
                    <a:pt x="737" y="332"/>
                    <a:pt x="737" y="737"/>
                  </a:cubicBezTo>
                  <a:lnTo>
                    <a:pt x="737" y="13671"/>
                  </a:lnTo>
                  <a:cubicBezTo>
                    <a:pt x="737" y="14075"/>
                    <a:pt x="405" y="14407"/>
                    <a:pt x="0" y="14407"/>
                  </a:cubicBezTo>
                  <a:lnTo>
                    <a:pt x="765" y="14407"/>
                  </a:lnTo>
                  <a:cubicBezTo>
                    <a:pt x="1170" y="14407"/>
                    <a:pt x="1502" y="14075"/>
                    <a:pt x="1502" y="13671"/>
                  </a:cubicBezTo>
                  <a:lnTo>
                    <a:pt x="1502" y="737"/>
                  </a:lnTo>
                  <a:cubicBezTo>
                    <a:pt x="1502" y="332"/>
                    <a:pt x="1170" y="0"/>
                    <a:pt x="765" y="0"/>
                  </a:cubicBezTo>
                  <a:close/>
                </a:path>
              </a:pathLst>
            </a:custGeom>
            <a:solidFill>
              <a:srgbClr val="E8ED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70C0"/>
                </a:solidFill>
                <a:highlight>
                  <a:srgbClr val="808000"/>
                </a:highlight>
              </a:endParaRPr>
            </a:p>
          </p:txBody>
        </p:sp>
        <p:sp>
          <p:nvSpPr>
            <p:cNvPr id="150" name="Google Shape;20490;p67">
              <a:extLst>
                <a:ext uri="{FF2B5EF4-FFF2-40B4-BE49-F238E27FC236}">
                  <a16:creationId xmlns:a16="http://schemas.microsoft.com/office/drawing/2014/main" id="{0968C40A-21B6-4AC4-A0C5-6511E2159E3A}"/>
                </a:ext>
              </a:extLst>
            </p:cNvPr>
            <p:cNvSpPr/>
            <p:nvPr/>
          </p:nvSpPr>
          <p:spPr>
            <a:xfrm>
              <a:off x="4911689" y="2080378"/>
              <a:ext cx="110155" cy="100692"/>
            </a:xfrm>
            <a:custGeom>
              <a:avLst/>
              <a:gdLst/>
              <a:ahLst/>
              <a:cxnLst/>
              <a:rect l="l" t="t" r="r" b="b"/>
              <a:pathLst>
                <a:path w="4202" h="3841" extrusionOk="0">
                  <a:moveTo>
                    <a:pt x="3447" y="0"/>
                  </a:moveTo>
                  <a:cubicBezTo>
                    <a:pt x="3439" y="0"/>
                    <a:pt x="3431" y="1"/>
                    <a:pt x="3422" y="1"/>
                  </a:cubicBezTo>
                  <a:lnTo>
                    <a:pt x="780" y="1"/>
                  </a:lnTo>
                  <a:cubicBezTo>
                    <a:pt x="362" y="1"/>
                    <a:pt x="1" y="347"/>
                    <a:pt x="1" y="780"/>
                  </a:cubicBezTo>
                  <a:lnTo>
                    <a:pt x="1" y="3061"/>
                  </a:lnTo>
                  <a:cubicBezTo>
                    <a:pt x="1" y="3494"/>
                    <a:pt x="362" y="3841"/>
                    <a:pt x="780" y="3841"/>
                  </a:cubicBezTo>
                  <a:lnTo>
                    <a:pt x="3422" y="3841"/>
                  </a:lnTo>
                  <a:cubicBezTo>
                    <a:pt x="3855" y="3841"/>
                    <a:pt x="4202" y="3494"/>
                    <a:pt x="4202" y="3061"/>
                  </a:cubicBezTo>
                  <a:lnTo>
                    <a:pt x="4202" y="780"/>
                  </a:lnTo>
                  <a:cubicBezTo>
                    <a:pt x="4202" y="356"/>
                    <a:pt x="3869" y="0"/>
                    <a:pt x="3447" y="0"/>
                  </a:cubicBezTo>
                  <a:close/>
                </a:path>
              </a:pathLst>
            </a:custGeom>
            <a:solidFill>
              <a:srgbClr val="9AAA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70C0"/>
                </a:solidFill>
                <a:highlight>
                  <a:srgbClr val="808000"/>
                </a:highlight>
              </a:endParaRPr>
            </a:p>
          </p:txBody>
        </p:sp>
        <p:sp>
          <p:nvSpPr>
            <p:cNvPr id="151" name="Google Shape;20491;p67">
              <a:extLst>
                <a:ext uri="{FF2B5EF4-FFF2-40B4-BE49-F238E27FC236}">
                  <a16:creationId xmlns:a16="http://schemas.microsoft.com/office/drawing/2014/main" id="{7046E772-282F-44F9-9507-E0A3F19B513C}"/>
                </a:ext>
              </a:extLst>
            </p:cNvPr>
            <p:cNvSpPr/>
            <p:nvPr/>
          </p:nvSpPr>
          <p:spPr>
            <a:xfrm>
              <a:off x="4911689" y="2222279"/>
              <a:ext cx="110155" cy="100692"/>
            </a:xfrm>
            <a:custGeom>
              <a:avLst/>
              <a:gdLst/>
              <a:ahLst/>
              <a:cxnLst/>
              <a:rect l="l" t="t" r="r" b="b"/>
              <a:pathLst>
                <a:path w="4202" h="3841" extrusionOk="0">
                  <a:moveTo>
                    <a:pt x="3447" y="1"/>
                  </a:moveTo>
                  <a:cubicBezTo>
                    <a:pt x="3439" y="1"/>
                    <a:pt x="3431" y="1"/>
                    <a:pt x="3422" y="1"/>
                  </a:cubicBezTo>
                  <a:lnTo>
                    <a:pt x="780" y="1"/>
                  </a:lnTo>
                  <a:cubicBezTo>
                    <a:pt x="362" y="1"/>
                    <a:pt x="1" y="348"/>
                    <a:pt x="1" y="781"/>
                  </a:cubicBezTo>
                  <a:lnTo>
                    <a:pt x="1" y="3061"/>
                  </a:lnTo>
                  <a:cubicBezTo>
                    <a:pt x="1" y="3494"/>
                    <a:pt x="362" y="3841"/>
                    <a:pt x="780" y="3841"/>
                  </a:cubicBezTo>
                  <a:lnTo>
                    <a:pt x="3422" y="3841"/>
                  </a:lnTo>
                  <a:cubicBezTo>
                    <a:pt x="3855" y="3841"/>
                    <a:pt x="4202" y="3494"/>
                    <a:pt x="4202" y="3061"/>
                  </a:cubicBezTo>
                  <a:lnTo>
                    <a:pt x="4202" y="781"/>
                  </a:lnTo>
                  <a:cubicBezTo>
                    <a:pt x="4202" y="356"/>
                    <a:pt x="3869" y="1"/>
                    <a:pt x="3447" y="1"/>
                  </a:cubicBezTo>
                  <a:close/>
                </a:path>
              </a:pathLst>
            </a:custGeom>
            <a:solidFill>
              <a:srgbClr val="9AAA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70C0"/>
                </a:solidFill>
                <a:highlight>
                  <a:srgbClr val="808000"/>
                </a:highlight>
              </a:endParaRPr>
            </a:p>
          </p:txBody>
        </p:sp>
        <p:sp>
          <p:nvSpPr>
            <p:cNvPr id="152" name="Google Shape;20492;p67">
              <a:extLst>
                <a:ext uri="{FF2B5EF4-FFF2-40B4-BE49-F238E27FC236}">
                  <a16:creationId xmlns:a16="http://schemas.microsoft.com/office/drawing/2014/main" id="{D03B19B2-ED49-41C9-9403-B205B0771D49}"/>
                </a:ext>
              </a:extLst>
            </p:cNvPr>
            <p:cNvSpPr/>
            <p:nvPr/>
          </p:nvSpPr>
          <p:spPr>
            <a:xfrm>
              <a:off x="4982077" y="2080378"/>
              <a:ext cx="39768" cy="100692"/>
            </a:xfrm>
            <a:custGeom>
              <a:avLst/>
              <a:gdLst/>
              <a:ahLst/>
              <a:cxnLst/>
              <a:rect l="l" t="t" r="r" b="b"/>
              <a:pathLst>
                <a:path w="1517" h="3841" extrusionOk="0">
                  <a:moveTo>
                    <a:pt x="762" y="0"/>
                  </a:moveTo>
                  <a:cubicBezTo>
                    <a:pt x="754" y="0"/>
                    <a:pt x="746" y="1"/>
                    <a:pt x="737" y="1"/>
                  </a:cubicBezTo>
                  <a:lnTo>
                    <a:pt x="1" y="1"/>
                  </a:lnTo>
                  <a:cubicBezTo>
                    <a:pt x="434" y="1"/>
                    <a:pt x="780" y="347"/>
                    <a:pt x="780" y="780"/>
                  </a:cubicBezTo>
                  <a:lnTo>
                    <a:pt x="780" y="3061"/>
                  </a:lnTo>
                  <a:cubicBezTo>
                    <a:pt x="780" y="3494"/>
                    <a:pt x="434" y="3841"/>
                    <a:pt x="1" y="3841"/>
                  </a:cubicBezTo>
                  <a:lnTo>
                    <a:pt x="737" y="3841"/>
                  </a:lnTo>
                  <a:cubicBezTo>
                    <a:pt x="1170" y="3841"/>
                    <a:pt x="1517" y="3494"/>
                    <a:pt x="1517" y="3061"/>
                  </a:cubicBezTo>
                  <a:lnTo>
                    <a:pt x="1517" y="780"/>
                  </a:lnTo>
                  <a:cubicBezTo>
                    <a:pt x="1517" y="356"/>
                    <a:pt x="1184" y="0"/>
                    <a:pt x="762" y="0"/>
                  </a:cubicBezTo>
                  <a:close/>
                </a:path>
              </a:pathLst>
            </a:custGeom>
            <a:solidFill>
              <a:srgbClr val="D6D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70C0"/>
                </a:solidFill>
                <a:highlight>
                  <a:srgbClr val="808000"/>
                </a:highlight>
              </a:endParaRPr>
            </a:p>
          </p:txBody>
        </p:sp>
        <p:sp>
          <p:nvSpPr>
            <p:cNvPr id="153" name="Google Shape;20493;p67">
              <a:extLst>
                <a:ext uri="{FF2B5EF4-FFF2-40B4-BE49-F238E27FC236}">
                  <a16:creationId xmlns:a16="http://schemas.microsoft.com/office/drawing/2014/main" id="{1858D689-3289-4575-B445-114208568380}"/>
                </a:ext>
              </a:extLst>
            </p:cNvPr>
            <p:cNvSpPr/>
            <p:nvPr/>
          </p:nvSpPr>
          <p:spPr>
            <a:xfrm>
              <a:off x="4982077" y="2222279"/>
              <a:ext cx="39768" cy="100692"/>
            </a:xfrm>
            <a:custGeom>
              <a:avLst/>
              <a:gdLst/>
              <a:ahLst/>
              <a:cxnLst/>
              <a:rect l="l" t="t" r="r" b="b"/>
              <a:pathLst>
                <a:path w="1517" h="3841" extrusionOk="0">
                  <a:moveTo>
                    <a:pt x="762" y="1"/>
                  </a:moveTo>
                  <a:cubicBezTo>
                    <a:pt x="754" y="1"/>
                    <a:pt x="746" y="1"/>
                    <a:pt x="737" y="1"/>
                  </a:cubicBezTo>
                  <a:lnTo>
                    <a:pt x="1" y="1"/>
                  </a:lnTo>
                  <a:cubicBezTo>
                    <a:pt x="434" y="1"/>
                    <a:pt x="780" y="348"/>
                    <a:pt x="780" y="781"/>
                  </a:cubicBezTo>
                  <a:lnTo>
                    <a:pt x="780" y="3061"/>
                  </a:lnTo>
                  <a:cubicBezTo>
                    <a:pt x="780" y="3494"/>
                    <a:pt x="434" y="3841"/>
                    <a:pt x="1" y="3841"/>
                  </a:cubicBezTo>
                  <a:lnTo>
                    <a:pt x="737" y="3841"/>
                  </a:lnTo>
                  <a:cubicBezTo>
                    <a:pt x="1170" y="3841"/>
                    <a:pt x="1517" y="3494"/>
                    <a:pt x="1517" y="3061"/>
                  </a:cubicBezTo>
                  <a:lnTo>
                    <a:pt x="1517" y="781"/>
                  </a:lnTo>
                  <a:cubicBezTo>
                    <a:pt x="1517" y="356"/>
                    <a:pt x="1184" y="1"/>
                    <a:pt x="762" y="1"/>
                  </a:cubicBezTo>
                  <a:close/>
                </a:path>
              </a:pathLst>
            </a:custGeom>
            <a:solidFill>
              <a:srgbClr val="D6D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70C0"/>
                </a:solidFill>
                <a:highlight>
                  <a:srgbClr val="808000"/>
                </a:highlight>
              </a:endParaRPr>
            </a:p>
          </p:txBody>
        </p:sp>
        <p:sp>
          <p:nvSpPr>
            <p:cNvPr id="154" name="Google Shape;20494;p67">
              <a:extLst>
                <a:ext uri="{FF2B5EF4-FFF2-40B4-BE49-F238E27FC236}">
                  <a16:creationId xmlns:a16="http://schemas.microsoft.com/office/drawing/2014/main" id="{450CDC1B-1F91-477C-8D06-48DD27849901}"/>
                </a:ext>
              </a:extLst>
            </p:cNvPr>
            <p:cNvSpPr/>
            <p:nvPr/>
          </p:nvSpPr>
          <p:spPr>
            <a:xfrm>
              <a:off x="4676331" y="1980866"/>
              <a:ext cx="377680" cy="66245"/>
            </a:xfrm>
            <a:custGeom>
              <a:avLst/>
              <a:gdLst/>
              <a:ahLst/>
              <a:cxnLst/>
              <a:rect l="l" t="t" r="r" b="b"/>
              <a:pathLst>
                <a:path w="14407" h="2527" extrusionOk="0">
                  <a:moveTo>
                    <a:pt x="736" y="0"/>
                  </a:moveTo>
                  <a:cubicBezTo>
                    <a:pt x="318" y="0"/>
                    <a:pt x="0" y="332"/>
                    <a:pt x="0" y="751"/>
                  </a:cubicBezTo>
                  <a:lnTo>
                    <a:pt x="0" y="2527"/>
                  </a:lnTo>
                  <a:lnTo>
                    <a:pt x="14407" y="2527"/>
                  </a:lnTo>
                  <a:lnTo>
                    <a:pt x="14407" y="751"/>
                  </a:lnTo>
                  <a:cubicBezTo>
                    <a:pt x="14407" y="332"/>
                    <a:pt x="14075" y="0"/>
                    <a:pt x="13656" y="0"/>
                  </a:cubicBezTo>
                  <a:close/>
                </a:path>
              </a:pathLst>
            </a:custGeom>
            <a:solidFill>
              <a:srgbClr val="AFBF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70C0"/>
                </a:solidFill>
                <a:highlight>
                  <a:srgbClr val="808000"/>
                </a:highlight>
              </a:endParaRPr>
            </a:p>
          </p:txBody>
        </p:sp>
        <p:sp>
          <p:nvSpPr>
            <p:cNvPr id="155" name="Google Shape;20495;p67">
              <a:extLst>
                <a:ext uri="{FF2B5EF4-FFF2-40B4-BE49-F238E27FC236}">
                  <a16:creationId xmlns:a16="http://schemas.microsoft.com/office/drawing/2014/main" id="{AD7930FF-5D86-48AD-ABE6-A259BBA7FF92}"/>
                </a:ext>
              </a:extLst>
            </p:cNvPr>
            <p:cNvSpPr/>
            <p:nvPr/>
          </p:nvSpPr>
          <p:spPr>
            <a:xfrm>
              <a:off x="5014636" y="1980866"/>
              <a:ext cx="39375" cy="66245"/>
            </a:xfrm>
            <a:custGeom>
              <a:avLst/>
              <a:gdLst/>
              <a:ahLst/>
              <a:cxnLst/>
              <a:rect l="l" t="t" r="r" b="b"/>
              <a:pathLst>
                <a:path w="1502" h="2527" extrusionOk="0">
                  <a:moveTo>
                    <a:pt x="0" y="0"/>
                  </a:moveTo>
                  <a:cubicBezTo>
                    <a:pt x="405" y="0"/>
                    <a:pt x="737" y="332"/>
                    <a:pt x="737" y="737"/>
                  </a:cubicBezTo>
                  <a:lnTo>
                    <a:pt x="737" y="2527"/>
                  </a:lnTo>
                  <a:lnTo>
                    <a:pt x="1502" y="2527"/>
                  </a:lnTo>
                  <a:lnTo>
                    <a:pt x="1502" y="737"/>
                  </a:lnTo>
                  <a:cubicBezTo>
                    <a:pt x="1502" y="332"/>
                    <a:pt x="1170" y="0"/>
                    <a:pt x="765" y="0"/>
                  </a:cubicBezTo>
                  <a:close/>
                </a:path>
              </a:pathLst>
            </a:custGeom>
            <a:solidFill>
              <a:srgbClr val="A2B0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70C0"/>
                </a:solidFill>
                <a:highlight>
                  <a:srgbClr val="808000"/>
                </a:highlight>
              </a:endParaRPr>
            </a:p>
          </p:txBody>
        </p:sp>
        <p:sp>
          <p:nvSpPr>
            <p:cNvPr id="156" name="Google Shape;20496;p67">
              <a:extLst>
                <a:ext uri="{FF2B5EF4-FFF2-40B4-BE49-F238E27FC236}">
                  <a16:creationId xmlns:a16="http://schemas.microsoft.com/office/drawing/2014/main" id="{0BE53BB8-65D5-45E4-B2D9-AC8BEE0028B3}"/>
                </a:ext>
              </a:extLst>
            </p:cNvPr>
            <p:cNvSpPr/>
            <p:nvPr/>
          </p:nvSpPr>
          <p:spPr>
            <a:xfrm>
              <a:off x="4697513" y="2002807"/>
              <a:ext cx="26136" cy="22099"/>
            </a:xfrm>
            <a:custGeom>
              <a:avLst/>
              <a:gdLst/>
              <a:ahLst/>
              <a:cxnLst/>
              <a:rect l="l" t="t" r="r" b="b"/>
              <a:pathLst>
                <a:path w="997" h="843" extrusionOk="0">
                  <a:moveTo>
                    <a:pt x="563" y="1"/>
                  </a:moveTo>
                  <a:cubicBezTo>
                    <a:pt x="188" y="1"/>
                    <a:pt x="0" y="448"/>
                    <a:pt x="275" y="722"/>
                  </a:cubicBezTo>
                  <a:cubicBezTo>
                    <a:pt x="358" y="806"/>
                    <a:pt x="462" y="843"/>
                    <a:pt x="565" y="843"/>
                  </a:cubicBezTo>
                  <a:cubicBezTo>
                    <a:pt x="783" y="843"/>
                    <a:pt x="997" y="674"/>
                    <a:pt x="997" y="419"/>
                  </a:cubicBezTo>
                  <a:cubicBezTo>
                    <a:pt x="997" y="188"/>
                    <a:pt x="794" y="1"/>
                    <a:pt x="563" y="1"/>
                  </a:cubicBezTo>
                  <a:close/>
                </a:path>
              </a:pathLst>
            </a:custGeom>
            <a:solidFill>
              <a:srgbClr val="9DAC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70C0"/>
                </a:solidFill>
                <a:highlight>
                  <a:srgbClr val="808000"/>
                </a:highlight>
              </a:endParaRPr>
            </a:p>
          </p:txBody>
        </p:sp>
        <p:sp>
          <p:nvSpPr>
            <p:cNvPr id="157" name="Google Shape;20497;p67">
              <a:extLst>
                <a:ext uri="{FF2B5EF4-FFF2-40B4-BE49-F238E27FC236}">
                  <a16:creationId xmlns:a16="http://schemas.microsoft.com/office/drawing/2014/main" id="{68444CF3-4084-42FD-9D25-4332BDDE759B}"/>
                </a:ext>
              </a:extLst>
            </p:cNvPr>
            <p:cNvSpPr/>
            <p:nvPr/>
          </p:nvSpPr>
          <p:spPr>
            <a:xfrm>
              <a:off x="4740270" y="2002807"/>
              <a:ext cx="25769" cy="22099"/>
            </a:xfrm>
            <a:custGeom>
              <a:avLst/>
              <a:gdLst/>
              <a:ahLst/>
              <a:cxnLst/>
              <a:rect l="l" t="t" r="r" b="b"/>
              <a:pathLst>
                <a:path w="983" h="843" extrusionOk="0">
                  <a:moveTo>
                    <a:pt x="564" y="1"/>
                  </a:moveTo>
                  <a:cubicBezTo>
                    <a:pt x="188" y="1"/>
                    <a:pt x="1" y="448"/>
                    <a:pt x="261" y="722"/>
                  </a:cubicBezTo>
                  <a:cubicBezTo>
                    <a:pt x="348" y="806"/>
                    <a:pt x="454" y="843"/>
                    <a:pt x="557" y="843"/>
                  </a:cubicBezTo>
                  <a:cubicBezTo>
                    <a:pt x="775" y="843"/>
                    <a:pt x="982" y="674"/>
                    <a:pt x="982" y="419"/>
                  </a:cubicBezTo>
                  <a:cubicBezTo>
                    <a:pt x="982" y="188"/>
                    <a:pt x="795" y="1"/>
                    <a:pt x="564" y="1"/>
                  </a:cubicBezTo>
                  <a:close/>
                </a:path>
              </a:pathLst>
            </a:custGeom>
            <a:solidFill>
              <a:srgbClr val="A7B8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70C0"/>
                </a:solidFill>
                <a:highlight>
                  <a:srgbClr val="808000"/>
                </a:highlight>
              </a:endParaRPr>
            </a:p>
          </p:txBody>
        </p:sp>
        <p:sp>
          <p:nvSpPr>
            <p:cNvPr id="158" name="Google Shape;20498;p67">
              <a:extLst>
                <a:ext uri="{FF2B5EF4-FFF2-40B4-BE49-F238E27FC236}">
                  <a16:creationId xmlns:a16="http://schemas.microsoft.com/office/drawing/2014/main" id="{62D7706B-8613-4A62-9D15-1B50AD1C830C}"/>
                </a:ext>
              </a:extLst>
            </p:cNvPr>
            <p:cNvSpPr/>
            <p:nvPr/>
          </p:nvSpPr>
          <p:spPr>
            <a:xfrm>
              <a:off x="4782659" y="2002807"/>
              <a:ext cx="26136" cy="22099"/>
            </a:xfrm>
            <a:custGeom>
              <a:avLst/>
              <a:gdLst/>
              <a:ahLst/>
              <a:cxnLst/>
              <a:rect l="l" t="t" r="r" b="b"/>
              <a:pathLst>
                <a:path w="997" h="843" extrusionOk="0">
                  <a:moveTo>
                    <a:pt x="563" y="1"/>
                  </a:moveTo>
                  <a:cubicBezTo>
                    <a:pt x="188" y="1"/>
                    <a:pt x="0" y="448"/>
                    <a:pt x="275" y="722"/>
                  </a:cubicBezTo>
                  <a:cubicBezTo>
                    <a:pt x="358" y="806"/>
                    <a:pt x="462" y="843"/>
                    <a:pt x="565" y="843"/>
                  </a:cubicBezTo>
                  <a:cubicBezTo>
                    <a:pt x="783" y="843"/>
                    <a:pt x="996" y="674"/>
                    <a:pt x="996" y="419"/>
                  </a:cubicBezTo>
                  <a:cubicBezTo>
                    <a:pt x="996" y="188"/>
                    <a:pt x="794" y="1"/>
                    <a:pt x="563" y="1"/>
                  </a:cubicBezTo>
                  <a:close/>
                </a:path>
              </a:pathLst>
            </a:custGeom>
            <a:solidFill>
              <a:srgbClr val="D3DC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70C0"/>
                </a:solidFill>
                <a:highlight>
                  <a:srgbClr val="808000"/>
                </a:highlight>
              </a:endParaRPr>
            </a:p>
          </p:txBody>
        </p:sp>
        <p:sp>
          <p:nvSpPr>
            <p:cNvPr id="159" name="Google Shape;20499;p67">
              <a:extLst>
                <a:ext uri="{FF2B5EF4-FFF2-40B4-BE49-F238E27FC236}">
                  <a16:creationId xmlns:a16="http://schemas.microsoft.com/office/drawing/2014/main" id="{2D4B4AF7-6A05-4C2C-9055-DA56CD3C04F1}"/>
                </a:ext>
              </a:extLst>
            </p:cNvPr>
            <p:cNvSpPr/>
            <p:nvPr/>
          </p:nvSpPr>
          <p:spPr>
            <a:xfrm>
              <a:off x="4704696" y="2002807"/>
              <a:ext cx="18953" cy="22099"/>
            </a:xfrm>
            <a:custGeom>
              <a:avLst/>
              <a:gdLst/>
              <a:ahLst/>
              <a:cxnLst/>
              <a:rect l="l" t="t" r="r" b="b"/>
              <a:pathLst>
                <a:path w="723" h="843" extrusionOk="0">
                  <a:moveTo>
                    <a:pt x="289" y="1"/>
                  </a:moveTo>
                  <a:cubicBezTo>
                    <a:pt x="549" y="260"/>
                    <a:pt x="376" y="708"/>
                    <a:pt x="1" y="722"/>
                  </a:cubicBezTo>
                  <a:cubicBezTo>
                    <a:pt x="89" y="806"/>
                    <a:pt x="194" y="843"/>
                    <a:pt x="297" y="843"/>
                  </a:cubicBezTo>
                  <a:cubicBezTo>
                    <a:pt x="516" y="843"/>
                    <a:pt x="723" y="674"/>
                    <a:pt x="723" y="419"/>
                  </a:cubicBezTo>
                  <a:cubicBezTo>
                    <a:pt x="708" y="188"/>
                    <a:pt x="520" y="1"/>
                    <a:pt x="289" y="1"/>
                  </a:cubicBezTo>
                  <a:close/>
                </a:path>
              </a:pathLst>
            </a:custGeom>
            <a:solidFill>
              <a:srgbClr val="92A3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70C0"/>
                </a:solidFill>
                <a:highlight>
                  <a:srgbClr val="808000"/>
                </a:highlight>
              </a:endParaRPr>
            </a:p>
          </p:txBody>
        </p:sp>
        <p:sp>
          <p:nvSpPr>
            <p:cNvPr id="160" name="Google Shape;20500;p67">
              <a:extLst>
                <a:ext uri="{FF2B5EF4-FFF2-40B4-BE49-F238E27FC236}">
                  <a16:creationId xmlns:a16="http://schemas.microsoft.com/office/drawing/2014/main" id="{88964E88-43C9-46BF-8B60-55CB7747E4BF}"/>
                </a:ext>
              </a:extLst>
            </p:cNvPr>
            <p:cNvSpPr/>
            <p:nvPr/>
          </p:nvSpPr>
          <p:spPr>
            <a:xfrm>
              <a:off x="4747452" y="2002807"/>
              <a:ext cx="18586" cy="22099"/>
            </a:xfrm>
            <a:custGeom>
              <a:avLst/>
              <a:gdLst/>
              <a:ahLst/>
              <a:cxnLst/>
              <a:rect l="l" t="t" r="r" b="b"/>
              <a:pathLst>
                <a:path w="709" h="843" extrusionOk="0">
                  <a:moveTo>
                    <a:pt x="275" y="1"/>
                  </a:moveTo>
                  <a:cubicBezTo>
                    <a:pt x="549" y="260"/>
                    <a:pt x="376" y="722"/>
                    <a:pt x="1" y="722"/>
                  </a:cubicBezTo>
                  <a:cubicBezTo>
                    <a:pt x="84" y="806"/>
                    <a:pt x="186" y="843"/>
                    <a:pt x="287" y="843"/>
                  </a:cubicBezTo>
                  <a:cubicBezTo>
                    <a:pt x="501" y="843"/>
                    <a:pt x="708" y="674"/>
                    <a:pt x="708" y="419"/>
                  </a:cubicBezTo>
                  <a:cubicBezTo>
                    <a:pt x="708" y="188"/>
                    <a:pt x="521" y="1"/>
                    <a:pt x="290" y="1"/>
                  </a:cubicBezTo>
                  <a:close/>
                </a:path>
              </a:pathLst>
            </a:custGeom>
            <a:solidFill>
              <a:srgbClr val="D6DE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70C0"/>
                </a:solidFill>
                <a:highlight>
                  <a:srgbClr val="808000"/>
                </a:highlight>
              </a:endParaRPr>
            </a:p>
          </p:txBody>
        </p:sp>
        <p:sp>
          <p:nvSpPr>
            <p:cNvPr id="161" name="Google Shape;20501;p67">
              <a:extLst>
                <a:ext uri="{FF2B5EF4-FFF2-40B4-BE49-F238E27FC236}">
                  <a16:creationId xmlns:a16="http://schemas.microsoft.com/office/drawing/2014/main" id="{FFA8EF78-FE74-4CC6-8A8A-A242E4EDB179}"/>
                </a:ext>
              </a:extLst>
            </p:cNvPr>
            <p:cNvSpPr/>
            <p:nvPr/>
          </p:nvSpPr>
          <p:spPr>
            <a:xfrm>
              <a:off x="4789842" y="2002807"/>
              <a:ext cx="18953" cy="22099"/>
            </a:xfrm>
            <a:custGeom>
              <a:avLst/>
              <a:gdLst/>
              <a:ahLst/>
              <a:cxnLst/>
              <a:rect l="l" t="t" r="r" b="b"/>
              <a:pathLst>
                <a:path w="723" h="843" extrusionOk="0">
                  <a:moveTo>
                    <a:pt x="289" y="1"/>
                  </a:moveTo>
                  <a:cubicBezTo>
                    <a:pt x="549" y="260"/>
                    <a:pt x="376" y="708"/>
                    <a:pt x="1" y="722"/>
                  </a:cubicBezTo>
                  <a:cubicBezTo>
                    <a:pt x="89" y="806"/>
                    <a:pt x="194" y="843"/>
                    <a:pt x="297" y="843"/>
                  </a:cubicBezTo>
                  <a:cubicBezTo>
                    <a:pt x="516" y="843"/>
                    <a:pt x="722" y="674"/>
                    <a:pt x="722" y="419"/>
                  </a:cubicBezTo>
                  <a:cubicBezTo>
                    <a:pt x="708" y="188"/>
                    <a:pt x="520" y="1"/>
                    <a:pt x="289" y="1"/>
                  </a:cubicBezTo>
                  <a:close/>
                </a:path>
              </a:pathLst>
            </a:custGeom>
            <a:solidFill>
              <a:srgbClr val="92A9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70C0"/>
                </a:solidFill>
                <a:highlight>
                  <a:srgbClr val="808000"/>
                </a:highlight>
              </a:endParaRPr>
            </a:p>
          </p:txBody>
        </p:sp>
        <p:sp>
          <p:nvSpPr>
            <p:cNvPr id="162" name="Google Shape;20502;p67">
              <a:extLst>
                <a:ext uri="{FF2B5EF4-FFF2-40B4-BE49-F238E27FC236}">
                  <a16:creationId xmlns:a16="http://schemas.microsoft.com/office/drawing/2014/main" id="{60BAE73A-8A42-46E7-AFF7-1A052F16EE61}"/>
                </a:ext>
              </a:extLst>
            </p:cNvPr>
            <p:cNvSpPr/>
            <p:nvPr/>
          </p:nvSpPr>
          <p:spPr>
            <a:xfrm>
              <a:off x="4701288" y="2080378"/>
              <a:ext cx="179022" cy="242594"/>
            </a:xfrm>
            <a:custGeom>
              <a:avLst/>
              <a:gdLst/>
              <a:ahLst/>
              <a:cxnLst/>
              <a:rect l="l" t="t" r="r" b="b"/>
              <a:pathLst>
                <a:path w="6829" h="9254" extrusionOk="0">
                  <a:moveTo>
                    <a:pt x="780" y="1"/>
                  </a:moveTo>
                  <a:cubicBezTo>
                    <a:pt x="347" y="1"/>
                    <a:pt x="1" y="347"/>
                    <a:pt x="1" y="780"/>
                  </a:cubicBezTo>
                  <a:lnTo>
                    <a:pt x="1" y="8474"/>
                  </a:lnTo>
                  <a:cubicBezTo>
                    <a:pt x="1" y="8907"/>
                    <a:pt x="347" y="9254"/>
                    <a:pt x="780" y="9254"/>
                  </a:cubicBezTo>
                  <a:lnTo>
                    <a:pt x="6049" y="9254"/>
                  </a:lnTo>
                  <a:cubicBezTo>
                    <a:pt x="6482" y="9254"/>
                    <a:pt x="6829" y="8907"/>
                    <a:pt x="6829" y="8474"/>
                  </a:cubicBezTo>
                  <a:lnTo>
                    <a:pt x="6829" y="780"/>
                  </a:lnTo>
                  <a:cubicBezTo>
                    <a:pt x="6829" y="347"/>
                    <a:pt x="6482" y="1"/>
                    <a:pt x="6049" y="1"/>
                  </a:cubicBezTo>
                  <a:close/>
                </a:path>
              </a:pathLst>
            </a:custGeom>
            <a:solidFill>
              <a:srgbClr val="A7B8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70C0"/>
                </a:solidFill>
                <a:highlight>
                  <a:srgbClr val="808000"/>
                </a:highlight>
              </a:endParaRPr>
            </a:p>
          </p:txBody>
        </p:sp>
        <p:sp>
          <p:nvSpPr>
            <p:cNvPr id="163" name="Google Shape;20503;p67">
              <a:extLst>
                <a:ext uri="{FF2B5EF4-FFF2-40B4-BE49-F238E27FC236}">
                  <a16:creationId xmlns:a16="http://schemas.microsoft.com/office/drawing/2014/main" id="{76C5FAF6-ABEC-4CD1-B989-7831376AF486}"/>
                </a:ext>
              </a:extLst>
            </p:cNvPr>
            <p:cNvSpPr/>
            <p:nvPr/>
          </p:nvSpPr>
          <p:spPr>
            <a:xfrm>
              <a:off x="4839415" y="2080011"/>
              <a:ext cx="40895" cy="242961"/>
            </a:xfrm>
            <a:custGeom>
              <a:avLst/>
              <a:gdLst/>
              <a:ahLst/>
              <a:cxnLst/>
              <a:rect l="l" t="t" r="r" b="b"/>
              <a:pathLst>
                <a:path w="1560" h="9268" extrusionOk="0">
                  <a:moveTo>
                    <a:pt x="780" y="0"/>
                  </a:moveTo>
                  <a:lnTo>
                    <a:pt x="1" y="29"/>
                  </a:lnTo>
                  <a:cubicBezTo>
                    <a:pt x="419" y="29"/>
                    <a:pt x="780" y="376"/>
                    <a:pt x="780" y="809"/>
                  </a:cubicBezTo>
                  <a:lnTo>
                    <a:pt x="780" y="8517"/>
                  </a:lnTo>
                  <a:cubicBezTo>
                    <a:pt x="780" y="8864"/>
                    <a:pt x="535" y="9181"/>
                    <a:pt x="203" y="9268"/>
                  </a:cubicBezTo>
                  <a:lnTo>
                    <a:pt x="780" y="9268"/>
                  </a:lnTo>
                  <a:cubicBezTo>
                    <a:pt x="1213" y="9268"/>
                    <a:pt x="1560" y="8921"/>
                    <a:pt x="1560" y="8488"/>
                  </a:cubicBezTo>
                  <a:lnTo>
                    <a:pt x="1560" y="794"/>
                  </a:lnTo>
                  <a:cubicBezTo>
                    <a:pt x="1560" y="361"/>
                    <a:pt x="1213" y="0"/>
                    <a:pt x="780" y="0"/>
                  </a:cubicBezTo>
                  <a:close/>
                </a:path>
              </a:pathLst>
            </a:custGeom>
            <a:solidFill>
              <a:srgbClr val="D6DE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70C0"/>
                </a:solidFill>
                <a:highlight>
                  <a:srgbClr val="808000"/>
                </a:highlight>
              </a:endParaRPr>
            </a:p>
          </p:txBody>
        </p:sp>
        <p:sp>
          <p:nvSpPr>
            <p:cNvPr id="164" name="Google Shape;20504;p67">
              <a:extLst>
                <a:ext uri="{FF2B5EF4-FFF2-40B4-BE49-F238E27FC236}">
                  <a16:creationId xmlns:a16="http://schemas.microsoft.com/office/drawing/2014/main" id="{AC6D14BF-BCE8-4A93-9478-720C0BF340D9}"/>
                </a:ext>
              </a:extLst>
            </p:cNvPr>
            <p:cNvSpPr/>
            <p:nvPr/>
          </p:nvSpPr>
          <p:spPr>
            <a:xfrm>
              <a:off x="4695625" y="2074715"/>
              <a:ext cx="190373" cy="253578"/>
            </a:xfrm>
            <a:custGeom>
              <a:avLst/>
              <a:gdLst/>
              <a:ahLst/>
              <a:cxnLst/>
              <a:rect l="l" t="t" r="r" b="b"/>
              <a:pathLst>
                <a:path w="7262" h="9673" extrusionOk="0">
                  <a:moveTo>
                    <a:pt x="996" y="0"/>
                  </a:moveTo>
                  <a:cubicBezTo>
                    <a:pt x="708" y="0"/>
                    <a:pt x="708" y="419"/>
                    <a:pt x="996" y="419"/>
                  </a:cubicBezTo>
                  <a:lnTo>
                    <a:pt x="1761" y="419"/>
                  </a:lnTo>
                  <a:cubicBezTo>
                    <a:pt x="2036" y="419"/>
                    <a:pt x="2036" y="0"/>
                    <a:pt x="1761" y="0"/>
                  </a:cubicBezTo>
                  <a:close/>
                  <a:moveTo>
                    <a:pt x="2526" y="0"/>
                  </a:moveTo>
                  <a:cubicBezTo>
                    <a:pt x="2252" y="0"/>
                    <a:pt x="2252" y="419"/>
                    <a:pt x="2526" y="419"/>
                  </a:cubicBezTo>
                  <a:lnTo>
                    <a:pt x="3306" y="419"/>
                  </a:lnTo>
                  <a:cubicBezTo>
                    <a:pt x="3580" y="419"/>
                    <a:pt x="3580" y="0"/>
                    <a:pt x="3306" y="0"/>
                  </a:cubicBezTo>
                  <a:close/>
                  <a:moveTo>
                    <a:pt x="4071" y="0"/>
                  </a:moveTo>
                  <a:cubicBezTo>
                    <a:pt x="3797" y="0"/>
                    <a:pt x="3797" y="419"/>
                    <a:pt x="4071" y="419"/>
                  </a:cubicBezTo>
                  <a:lnTo>
                    <a:pt x="4851" y="419"/>
                  </a:lnTo>
                  <a:cubicBezTo>
                    <a:pt x="5125" y="419"/>
                    <a:pt x="5125" y="0"/>
                    <a:pt x="4851" y="0"/>
                  </a:cubicBezTo>
                  <a:close/>
                  <a:moveTo>
                    <a:pt x="5616" y="0"/>
                  </a:moveTo>
                  <a:cubicBezTo>
                    <a:pt x="5341" y="0"/>
                    <a:pt x="5341" y="433"/>
                    <a:pt x="5616" y="433"/>
                  </a:cubicBezTo>
                  <a:lnTo>
                    <a:pt x="6395" y="433"/>
                  </a:lnTo>
                  <a:cubicBezTo>
                    <a:pt x="6641" y="433"/>
                    <a:pt x="6669" y="73"/>
                    <a:pt x="6424" y="15"/>
                  </a:cubicBezTo>
                  <a:cubicBezTo>
                    <a:pt x="6366" y="15"/>
                    <a:pt x="6323" y="15"/>
                    <a:pt x="6265" y="0"/>
                  </a:cubicBezTo>
                  <a:close/>
                  <a:moveTo>
                    <a:pt x="338" y="343"/>
                  </a:moveTo>
                  <a:cubicBezTo>
                    <a:pt x="273" y="343"/>
                    <a:pt x="207" y="374"/>
                    <a:pt x="159" y="448"/>
                  </a:cubicBezTo>
                  <a:cubicBezTo>
                    <a:pt x="58" y="607"/>
                    <a:pt x="0" y="794"/>
                    <a:pt x="0" y="996"/>
                  </a:cubicBezTo>
                  <a:lnTo>
                    <a:pt x="0" y="1300"/>
                  </a:lnTo>
                  <a:cubicBezTo>
                    <a:pt x="0" y="1415"/>
                    <a:pt x="101" y="1516"/>
                    <a:pt x="217" y="1516"/>
                  </a:cubicBezTo>
                  <a:cubicBezTo>
                    <a:pt x="332" y="1516"/>
                    <a:pt x="419" y="1429"/>
                    <a:pt x="433" y="1314"/>
                  </a:cubicBezTo>
                  <a:lnTo>
                    <a:pt x="433" y="996"/>
                  </a:lnTo>
                  <a:cubicBezTo>
                    <a:pt x="433" y="881"/>
                    <a:pt x="462" y="765"/>
                    <a:pt x="520" y="679"/>
                  </a:cubicBezTo>
                  <a:cubicBezTo>
                    <a:pt x="631" y="507"/>
                    <a:pt x="488" y="343"/>
                    <a:pt x="338" y="343"/>
                  </a:cubicBezTo>
                  <a:close/>
                  <a:moveTo>
                    <a:pt x="6985" y="453"/>
                  </a:moveTo>
                  <a:cubicBezTo>
                    <a:pt x="6846" y="453"/>
                    <a:pt x="6709" y="589"/>
                    <a:pt x="6785" y="751"/>
                  </a:cubicBezTo>
                  <a:cubicBezTo>
                    <a:pt x="6814" y="823"/>
                    <a:pt x="6828" y="910"/>
                    <a:pt x="6828" y="996"/>
                  </a:cubicBezTo>
                  <a:lnTo>
                    <a:pt x="6828" y="1429"/>
                  </a:lnTo>
                  <a:cubicBezTo>
                    <a:pt x="6828" y="1545"/>
                    <a:pt x="6929" y="1632"/>
                    <a:pt x="7045" y="1632"/>
                  </a:cubicBezTo>
                  <a:cubicBezTo>
                    <a:pt x="7160" y="1632"/>
                    <a:pt x="7261" y="1545"/>
                    <a:pt x="7261" y="1429"/>
                  </a:cubicBezTo>
                  <a:lnTo>
                    <a:pt x="7261" y="982"/>
                  </a:lnTo>
                  <a:cubicBezTo>
                    <a:pt x="7261" y="838"/>
                    <a:pt x="7218" y="708"/>
                    <a:pt x="7175" y="578"/>
                  </a:cubicBezTo>
                  <a:cubicBezTo>
                    <a:pt x="7130" y="489"/>
                    <a:pt x="7058" y="453"/>
                    <a:pt x="6985" y="453"/>
                  </a:cubicBezTo>
                  <a:close/>
                  <a:moveTo>
                    <a:pt x="210" y="1862"/>
                  </a:moveTo>
                  <a:cubicBezTo>
                    <a:pt x="105" y="1862"/>
                    <a:pt x="0" y="1935"/>
                    <a:pt x="0" y="2079"/>
                  </a:cubicBezTo>
                  <a:lnTo>
                    <a:pt x="0" y="2844"/>
                  </a:lnTo>
                  <a:cubicBezTo>
                    <a:pt x="0" y="2960"/>
                    <a:pt x="101" y="3061"/>
                    <a:pt x="217" y="3061"/>
                  </a:cubicBezTo>
                  <a:cubicBezTo>
                    <a:pt x="332" y="3061"/>
                    <a:pt x="419" y="2960"/>
                    <a:pt x="419" y="2844"/>
                  </a:cubicBezTo>
                  <a:lnTo>
                    <a:pt x="419" y="2079"/>
                  </a:lnTo>
                  <a:cubicBezTo>
                    <a:pt x="419" y="1935"/>
                    <a:pt x="314" y="1862"/>
                    <a:pt x="210" y="1862"/>
                  </a:cubicBezTo>
                  <a:close/>
                  <a:moveTo>
                    <a:pt x="7052" y="1992"/>
                  </a:moveTo>
                  <a:cubicBezTo>
                    <a:pt x="6947" y="1992"/>
                    <a:pt x="6843" y="2065"/>
                    <a:pt x="6843" y="2209"/>
                  </a:cubicBezTo>
                  <a:lnTo>
                    <a:pt x="6843" y="2974"/>
                  </a:lnTo>
                  <a:cubicBezTo>
                    <a:pt x="6843" y="3089"/>
                    <a:pt x="6929" y="3176"/>
                    <a:pt x="7045" y="3176"/>
                  </a:cubicBezTo>
                  <a:cubicBezTo>
                    <a:pt x="7160" y="3176"/>
                    <a:pt x="7261" y="3089"/>
                    <a:pt x="7261" y="2974"/>
                  </a:cubicBezTo>
                  <a:lnTo>
                    <a:pt x="7261" y="2209"/>
                  </a:lnTo>
                  <a:cubicBezTo>
                    <a:pt x="7261" y="2065"/>
                    <a:pt x="7157" y="1992"/>
                    <a:pt x="7052" y="1992"/>
                  </a:cubicBezTo>
                  <a:close/>
                  <a:moveTo>
                    <a:pt x="210" y="3407"/>
                  </a:moveTo>
                  <a:cubicBezTo>
                    <a:pt x="105" y="3407"/>
                    <a:pt x="0" y="3479"/>
                    <a:pt x="0" y="3624"/>
                  </a:cubicBezTo>
                  <a:lnTo>
                    <a:pt x="0" y="4389"/>
                  </a:lnTo>
                  <a:cubicBezTo>
                    <a:pt x="0" y="4504"/>
                    <a:pt x="101" y="4605"/>
                    <a:pt x="217" y="4605"/>
                  </a:cubicBezTo>
                  <a:cubicBezTo>
                    <a:pt x="332" y="4605"/>
                    <a:pt x="419" y="4504"/>
                    <a:pt x="419" y="4389"/>
                  </a:cubicBezTo>
                  <a:lnTo>
                    <a:pt x="419" y="3624"/>
                  </a:lnTo>
                  <a:cubicBezTo>
                    <a:pt x="419" y="3479"/>
                    <a:pt x="314" y="3407"/>
                    <a:pt x="210" y="3407"/>
                  </a:cubicBezTo>
                  <a:close/>
                  <a:moveTo>
                    <a:pt x="7039" y="3519"/>
                  </a:moveTo>
                  <a:cubicBezTo>
                    <a:pt x="6933" y="3519"/>
                    <a:pt x="6828" y="3588"/>
                    <a:pt x="6828" y="3725"/>
                  </a:cubicBezTo>
                  <a:lnTo>
                    <a:pt x="6828" y="4504"/>
                  </a:lnTo>
                  <a:cubicBezTo>
                    <a:pt x="6828" y="4612"/>
                    <a:pt x="6917" y="4708"/>
                    <a:pt x="7023" y="4708"/>
                  </a:cubicBezTo>
                  <a:cubicBezTo>
                    <a:pt x="7030" y="4708"/>
                    <a:pt x="7037" y="4707"/>
                    <a:pt x="7045" y="4706"/>
                  </a:cubicBezTo>
                  <a:lnTo>
                    <a:pt x="7045" y="4721"/>
                  </a:lnTo>
                  <a:cubicBezTo>
                    <a:pt x="7160" y="4721"/>
                    <a:pt x="7261" y="4620"/>
                    <a:pt x="7261" y="4504"/>
                  </a:cubicBezTo>
                  <a:lnTo>
                    <a:pt x="7261" y="3725"/>
                  </a:lnTo>
                  <a:cubicBezTo>
                    <a:pt x="7254" y="3588"/>
                    <a:pt x="7146" y="3519"/>
                    <a:pt x="7039" y="3519"/>
                  </a:cubicBezTo>
                  <a:close/>
                  <a:moveTo>
                    <a:pt x="210" y="4937"/>
                  </a:moveTo>
                  <a:cubicBezTo>
                    <a:pt x="105" y="4937"/>
                    <a:pt x="0" y="5009"/>
                    <a:pt x="0" y="5154"/>
                  </a:cubicBezTo>
                  <a:lnTo>
                    <a:pt x="0" y="5919"/>
                  </a:lnTo>
                  <a:cubicBezTo>
                    <a:pt x="0" y="6034"/>
                    <a:pt x="87" y="6135"/>
                    <a:pt x="217" y="6135"/>
                  </a:cubicBezTo>
                  <a:cubicBezTo>
                    <a:pt x="332" y="6135"/>
                    <a:pt x="419" y="6034"/>
                    <a:pt x="419" y="5919"/>
                  </a:cubicBezTo>
                  <a:lnTo>
                    <a:pt x="419" y="5154"/>
                  </a:lnTo>
                  <a:cubicBezTo>
                    <a:pt x="419" y="5009"/>
                    <a:pt x="314" y="4937"/>
                    <a:pt x="210" y="4937"/>
                  </a:cubicBezTo>
                  <a:close/>
                  <a:moveTo>
                    <a:pt x="7039" y="5064"/>
                  </a:moveTo>
                  <a:cubicBezTo>
                    <a:pt x="6933" y="5064"/>
                    <a:pt x="6828" y="5132"/>
                    <a:pt x="6828" y="5269"/>
                  </a:cubicBezTo>
                  <a:lnTo>
                    <a:pt x="6828" y="6049"/>
                  </a:lnTo>
                  <a:cubicBezTo>
                    <a:pt x="6828" y="6164"/>
                    <a:pt x="6929" y="6251"/>
                    <a:pt x="7045" y="6251"/>
                  </a:cubicBezTo>
                  <a:lnTo>
                    <a:pt x="7045" y="6265"/>
                  </a:lnTo>
                  <a:cubicBezTo>
                    <a:pt x="7160" y="6265"/>
                    <a:pt x="7261" y="6164"/>
                    <a:pt x="7261" y="6049"/>
                  </a:cubicBezTo>
                  <a:lnTo>
                    <a:pt x="7261" y="5269"/>
                  </a:lnTo>
                  <a:cubicBezTo>
                    <a:pt x="7254" y="5132"/>
                    <a:pt x="7146" y="5064"/>
                    <a:pt x="7039" y="5064"/>
                  </a:cubicBezTo>
                  <a:close/>
                  <a:moveTo>
                    <a:pt x="210" y="6482"/>
                  </a:moveTo>
                  <a:cubicBezTo>
                    <a:pt x="105" y="6482"/>
                    <a:pt x="0" y="6554"/>
                    <a:pt x="0" y="6698"/>
                  </a:cubicBezTo>
                  <a:lnTo>
                    <a:pt x="0" y="7463"/>
                  </a:lnTo>
                  <a:cubicBezTo>
                    <a:pt x="0" y="7579"/>
                    <a:pt x="87" y="7680"/>
                    <a:pt x="217" y="7680"/>
                  </a:cubicBezTo>
                  <a:cubicBezTo>
                    <a:pt x="332" y="7680"/>
                    <a:pt x="419" y="7579"/>
                    <a:pt x="419" y="7463"/>
                  </a:cubicBezTo>
                  <a:lnTo>
                    <a:pt x="419" y="6698"/>
                  </a:lnTo>
                  <a:cubicBezTo>
                    <a:pt x="419" y="6554"/>
                    <a:pt x="314" y="6482"/>
                    <a:pt x="210" y="6482"/>
                  </a:cubicBezTo>
                  <a:close/>
                  <a:moveTo>
                    <a:pt x="7039" y="6608"/>
                  </a:moveTo>
                  <a:cubicBezTo>
                    <a:pt x="6933" y="6608"/>
                    <a:pt x="6828" y="6677"/>
                    <a:pt x="6828" y="6814"/>
                  </a:cubicBezTo>
                  <a:lnTo>
                    <a:pt x="6828" y="7593"/>
                  </a:lnTo>
                  <a:cubicBezTo>
                    <a:pt x="6828" y="7709"/>
                    <a:pt x="6929" y="7795"/>
                    <a:pt x="7045" y="7795"/>
                  </a:cubicBezTo>
                  <a:lnTo>
                    <a:pt x="7045" y="7810"/>
                  </a:lnTo>
                  <a:cubicBezTo>
                    <a:pt x="7160" y="7810"/>
                    <a:pt x="7261" y="7709"/>
                    <a:pt x="7261" y="7593"/>
                  </a:cubicBezTo>
                  <a:lnTo>
                    <a:pt x="7261" y="6814"/>
                  </a:lnTo>
                  <a:cubicBezTo>
                    <a:pt x="7254" y="6677"/>
                    <a:pt x="7146" y="6608"/>
                    <a:pt x="7039" y="6608"/>
                  </a:cubicBezTo>
                  <a:close/>
                  <a:moveTo>
                    <a:pt x="210" y="8026"/>
                  </a:moveTo>
                  <a:cubicBezTo>
                    <a:pt x="105" y="8026"/>
                    <a:pt x="0" y="8099"/>
                    <a:pt x="0" y="8243"/>
                  </a:cubicBezTo>
                  <a:lnTo>
                    <a:pt x="0" y="8676"/>
                  </a:lnTo>
                  <a:cubicBezTo>
                    <a:pt x="0" y="8820"/>
                    <a:pt x="29" y="8965"/>
                    <a:pt x="87" y="9080"/>
                  </a:cubicBezTo>
                  <a:cubicBezTo>
                    <a:pt x="116" y="9167"/>
                    <a:pt x="188" y="9210"/>
                    <a:pt x="275" y="9210"/>
                  </a:cubicBezTo>
                  <a:cubicBezTo>
                    <a:pt x="433" y="9210"/>
                    <a:pt x="534" y="9051"/>
                    <a:pt x="477" y="8907"/>
                  </a:cubicBezTo>
                  <a:cubicBezTo>
                    <a:pt x="433" y="8835"/>
                    <a:pt x="419" y="8763"/>
                    <a:pt x="419" y="8676"/>
                  </a:cubicBezTo>
                  <a:lnTo>
                    <a:pt x="419" y="8243"/>
                  </a:lnTo>
                  <a:cubicBezTo>
                    <a:pt x="419" y="8099"/>
                    <a:pt x="314" y="8026"/>
                    <a:pt x="210" y="8026"/>
                  </a:cubicBezTo>
                  <a:close/>
                  <a:moveTo>
                    <a:pt x="7038" y="8153"/>
                  </a:moveTo>
                  <a:cubicBezTo>
                    <a:pt x="6933" y="8153"/>
                    <a:pt x="6828" y="8221"/>
                    <a:pt x="6828" y="8358"/>
                  </a:cubicBezTo>
                  <a:lnTo>
                    <a:pt x="6828" y="8676"/>
                  </a:lnTo>
                  <a:cubicBezTo>
                    <a:pt x="6828" y="8791"/>
                    <a:pt x="6799" y="8893"/>
                    <a:pt x="6742" y="8994"/>
                  </a:cubicBezTo>
                  <a:cubicBezTo>
                    <a:pt x="6644" y="9133"/>
                    <a:pt x="6735" y="9312"/>
                    <a:pt x="6896" y="9312"/>
                  </a:cubicBezTo>
                  <a:cubicBezTo>
                    <a:pt x="6902" y="9312"/>
                    <a:pt x="6909" y="9312"/>
                    <a:pt x="6915" y="9311"/>
                  </a:cubicBezTo>
                  <a:lnTo>
                    <a:pt x="6915" y="9326"/>
                  </a:lnTo>
                  <a:cubicBezTo>
                    <a:pt x="6987" y="9326"/>
                    <a:pt x="7059" y="9282"/>
                    <a:pt x="7088" y="9225"/>
                  </a:cubicBezTo>
                  <a:cubicBezTo>
                    <a:pt x="7189" y="9066"/>
                    <a:pt x="7247" y="8878"/>
                    <a:pt x="7247" y="8676"/>
                  </a:cubicBezTo>
                  <a:lnTo>
                    <a:pt x="7247" y="8358"/>
                  </a:lnTo>
                  <a:cubicBezTo>
                    <a:pt x="7247" y="8221"/>
                    <a:pt x="7142" y="8153"/>
                    <a:pt x="7038" y="8153"/>
                  </a:cubicBezTo>
                  <a:close/>
                  <a:moveTo>
                    <a:pt x="846" y="9248"/>
                  </a:moveTo>
                  <a:cubicBezTo>
                    <a:pt x="613" y="9248"/>
                    <a:pt x="567" y="9631"/>
                    <a:pt x="838" y="9672"/>
                  </a:cubicBezTo>
                  <a:lnTo>
                    <a:pt x="1631" y="9672"/>
                  </a:lnTo>
                  <a:cubicBezTo>
                    <a:pt x="1920" y="9672"/>
                    <a:pt x="1920" y="9253"/>
                    <a:pt x="1631" y="9253"/>
                  </a:cubicBezTo>
                  <a:lnTo>
                    <a:pt x="895" y="9253"/>
                  </a:lnTo>
                  <a:cubicBezTo>
                    <a:pt x="878" y="9250"/>
                    <a:pt x="862" y="9248"/>
                    <a:pt x="846" y="9248"/>
                  </a:cubicBezTo>
                  <a:close/>
                  <a:moveTo>
                    <a:pt x="2411" y="9253"/>
                  </a:moveTo>
                  <a:cubicBezTo>
                    <a:pt x="2122" y="9253"/>
                    <a:pt x="2122" y="9672"/>
                    <a:pt x="2411" y="9672"/>
                  </a:cubicBezTo>
                  <a:lnTo>
                    <a:pt x="3176" y="9672"/>
                  </a:lnTo>
                  <a:cubicBezTo>
                    <a:pt x="3465" y="9672"/>
                    <a:pt x="3465" y="9253"/>
                    <a:pt x="3176" y="9253"/>
                  </a:cubicBezTo>
                  <a:close/>
                  <a:moveTo>
                    <a:pt x="3956" y="9253"/>
                  </a:moveTo>
                  <a:cubicBezTo>
                    <a:pt x="3667" y="9253"/>
                    <a:pt x="3667" y="9672"/>
                    <a:pt x="3956" y="9672"/>
                  </a:cubicBezTo>
                  <a:lnTo>
                    <a:pt x="4721" y="9672"/>
                  </a:lnTo>
                  <a:cubicBezTo>
                    <a:pt x="4995" y="9672"/>
                    <a:pt x="4995" y="9253"/>
                    <a:pt x="4721" y="9253"/>
                  </a:cubicBezTo>
                  <a:close/>
                  <a:moveTo>
                    <a:pt x="5500" y="9253"/>
                  </a:moveTo>
                  <a:cubicBezTo>
                    <a:pt x="5211" y="9253"/>
                    <a:pt x="5211" y="9672"/>
                    <a:pt x="5500" y="9672"/>
                  </a:cubicBezTo>
                  <a:lnTo>
                    <a:pt x="6265" y="9672"/>
                  </a:lnTo>
                  <a:cubicBezTo>
                    <a:pt x="6554" y="9672"/>
                    <a:pt x="6554" y="9253"/>
                    <a:pt x="6265" y="9253"/>
                  </a:cubicBezTo>
                  <a:close/>
                </a:path>
              </a:pathLst>
            </a:custGeom>
            <a:solidFill>
              <a:srgbClr val="91A8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70C0"/>
                </a:solidFill>
                <a:highlight>
                  <a:srgbClr val="808000"/>
                </a:highlight>
              </a:endParaRPr>
            </a:p>
          </p:txBody>
        </p:sp>
        <p:sp>
          <p:nvSpPr>
            <p:cNvPr id="165" name="Google Shape;20505;p67">
              <a:extLst>
                <a:ext uri="{FF2B5EF4-FFF2-40B4-BE49-F238E27FC236}">
                  <a16:creationId xmlns:a16="http://schemas.microsoft.com/office/drawing/2014/main" id="{62D20311-3752-4063-B2BD-A43619CC44F8}"/>
                </a:ext>
              </a:extLst>
            </p:cNvPr>
            <p:cNvSpPr/>
            <p:nvPr/>
          </p:nvSpPr>
          <p:spPr>
            <a:xfrm>
              <a:off x="4913970" y="2083025"/>
              <a:ext cx="105620" cy="95029"/>
            </a:xfrm>
            <a:custGeom>
              <a:avLst/>
              <a:gdLst/>
              <a:ahLst/>
              <a:cxnLst/>
              <a:rect l="l" t="t" r="r" b="b"/>
              <a:pathLst>
                <a:path w="4029" h="3625" extrusionOk="0">
                  <a:moveTo>
                    <a:pt x="289" y="1"/>
                  </a:moveTo>
                  <a:cubicBezTo>
                    <a:pt x="159" y="73"/>
                    <a:pt x="58" y="189"/>
                    <a:pt x="1" y="318"/>
                  </a:cubicBezTo>
                  <a:lnTo>
                    <a:pt x="1689" y="1820"/>
                  </a:lnTo>
                  <a:lnTo>
                    <a:pt x="1" y="3307"/>
                  </a:lnTo>
                  <a:cubicBezTo>
                    <a:pt x="73" y="3437"/>
                    <a:pt x="174" y="3552"/>
                    <a:pt x="289" y="3624"/>
                  </a:cubicBezTo>
                  <a:lnTo>
                    <a:pt x="2007" y="2094"/>
                  </a:lnTo>
                  <a:lnTo>
                    <a:pt x="3739" y="3624"/>
                  </a:lnTo>
                  <a:cubicBezTo>
                    <a:pt x="3855" y="3552"/>
                    <a:pt x="3956" y="3437"/>
                    <a:pt x="4028" y="3321"/>
                  </a:cubicBezTo>
                  <a:lnTo>
                    <a:pt x="2325" y="1820"/>
                  </a:lnTo>
                  <a:lnTo>
                    <a:pt x="4028" y="318"/>
                  </a:lnTo>
                  <a:cubicBezTo>
                    <a:pt x="3970" y="189"/>
                    <a:pt x="3869" y="73"/>
                    <a:pt x="3739" y="1"/>
                  </a:cubicBezTo>
                  <a:lnTo>
                    <a:pt x="2022" y="1531"/>
                  </a:lnTo>
                  <a:lnTo>
                    <a:pt x="289" y="1"/>
                  </a:lnTo>
                  <a:close/>
                </a:path>
              </a:pathLst>
            </a:custGeom>
            <a:solidFill>
              <a:srgbClr val="91A8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70C0"/>
                </a:solidFill>
                <a:highlight>
                  <a:srgbClr val="808000"/>
                </a:highlight>
              </a:endParaRPr>
            </a:p>
          </p:txBody>
        </p:sp>
        <p:sp>
          <p:nvSpPr>
            <p:cNvPr id="166" name="Google Shape;20506;p67">
              <a:extLst>
                <a:ext uri="{FF2B5EF4-FFF2-40B4-BE49-F238E27FC236}">
                  <a16:creationId xmlns:a16="http://schemas.microsoft.com/office/drawing/2014/main" id="{728055DE-3505-4DD9-9CC0-540CA7F25F99}"/>
                </a:ext>
              </a:extLst>
            </p:cNvPr>
            <p:cNvSpPr/>
            <p:nvPr/>
          </p:nvSpPr>
          <p:spPr>
            <a:xfrm>
              <a:off x="4913970" y="2224953"/>
              <a:ext cx="105620" cy="95003"/>
            </a:xfrm>
            <a:custGeom>
              <a:avLst/>
              <a:gdLst/>
              <a:ahLst/>
              <a:cxnLst/>
              <a:rect l="l" t="t" r="r" b="b"/>
              <a:pathLst>
                <a:path w="4029" h="3624" extrusionOk="0">
                  <a:moveTo>
                    <a:pt x="289" y="0"/>
                  </a:moveTo>
                  <a:cubicBezTo>
                    <a:pt x="174" y="72"/>
                    <a:pt x="73" y="188"/>
                    <a:pt x="1" y="318"/>
                  </a:cubicBezTo>
                  <a:lnTo>
                    <a:pt x="1704" y="1819"/>
                  </a:lnTo>
                  <a:lnTo>
                    <a:pt x="1" y="3320"/>
                  </a:lnTo>
                  <a:cubicBezTo>
                    <a:pt x="73" y="3436"/>
                    <a:pt x="174" y="3551"/>
                    <a:pt x="289" y="3623"/>
                  </a:cubicBezTo>
                  <a:lnTo>
                    <a:pt x="2022" y="2093"/>
                  </a:lnTo>
                  <a:lnTo>
                    <a:pt x="3739" y="3623"/>
                  </a:lnTo>
                  <a:cubicBezTo>
                    <a:pt x="3869" y="3551"/>
                    <a:pt x="3970" y="3436"/>
                    <a:pt x="4028" y="3320"/>
                  </a:cubicBezTo>
                  <a:lnTo>
                    <a:pt x="2339" y="1819"/>
                  </a:lnTo>
                  <a:lnTo>
                    <a:pt x="4028" y="318"/>
                  </a:lnTo>
                  <a:cubicBezTo>
                    <a:pt x="3970" y="188"/>
                    <a:pt x="3869" y="72"/>
                    <a:pt x="3739" y="0"/>
                  </a:cubicBezTo>
                  <a:lnTo>
                    <a:pt x="2022" y="1530"/>
                  </a:lnTo>
                  <a:lnTo>
                    <a:pt x="289" y="0"/>
                  </a:lnTo>
                  <a:close/>
                </a:path>
              </a:pathLst>
            </a:custGeom>
            <a:solidFill>
              <a:srgbClr val="91A8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70C0"/>
                </a:solidFill>
                <a:highlight>
                  <a:srgbClr val="808000"/>
                </a:highlight>
              </a:endParaRPr>
            </a:p>
          </p:txBody>
        </p:sp>
      </p:grpSp>
      <p:grpSp>
        <p:nvGrpSpPr>
          <p:cNvPr id="167" name="Google Shape;576;p32">
            <a:extLst>
              <a:ext uri="{FF2B5EF4-FFF2-40B4-BE49-F238E27FC236}">
                <a16:creationId xmlns:a16="http://schemas.microsoft.com/office/drawing/2014/main" id="{862672AB-C5D3-48B0-BFCD-18A62EC74FD6}"/>
              </a:ext>
            </a:extLst>
          </p:cNvPr>
          <p:cNvGrpSpPr/>
          <p:nvPr/>
        </p:nvGrpSpPr>
        <p:grpSpPr>
          <a:xfrm>
            <a:off x="4688682" y="2010036"/>
            <a:ext cx="572700" cy="572700"/>
            <a:chOff x="4810116" y="2041544"/>
            <a:chExt cx="572700" cy="572700"/>
          </a:xfrm>
        </p:grpSpPr>
        <p:sp>
          <p:nvSpPr>
            <p:cNvPr id="168" name="Google Shape;577;p32">
              <a:extLst>
                <a:ext uri="{FF2B5EF4-FFF2-40B4-BE49-F238E27FC236}">
                  <a16:creationId xmlns:a16="http://schemas.microsoft.com/office/drawing/2014/main" id="{9886B375-1C04-4DC2-9828-AA7704BD9207}"/>
                </a:ext>
              </a:extLst>
            </p:cNvPr>
            <p:cNvSpPr/>
            <p:nvPr/>
          </p:nvSpPr>
          <p:spPr>
            <a:xfrm>
              <a:off x="4810116" y="2041544"/>
              <a:ext cx="572700" cy="5727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9" name="Google Shape;578;p32">
              <a:extLst>
                <a:ext uri="{FF2B5EF4-FFF2-40B4-BE49-F238E27FC236}">
                  <a16:creationId xmlns:a16="http://schemas.microsoft.com/office/drawing/2014/main" id="{1E623575-CB1B-4183-BD36-A367A8804FE4}"/>
                </a:ext>
              </a:extLst>
            </p:cNvPr>
            <p:cNvGrpSpPr/>
            <p:nvPr/>
          </p:nvGrpSpPr>
          <p:grpSpPr>
            <a:xfrm>
              <a:off x="4906184" y="2137420"/>
              <a:ext cx="380588" cy="380984"/>
              <a:chOff x="1845321" y="1512744"/>
              <a:chExt cx="352723" cy="353090"/>
            </a:xfrm>
          </p:grpSpPr>
          <p:sp>
            <p:nvSpPr>
              <p:cNvPr id="170" name="Google Shape;579;p32">
                <a:extLst>
                  <a:ext uri="{FF2B5EF4-FFF2-40B4-BE49-F238E27FC236}">
                    <a16:creationId xmlns:a16="http://schemas.microsoft.com/office/drawing/2014/main" id="{4BB7CA72-899A-474A-ABC2-7BF49659CA9F}"/>
                  </a:ext>
                </a:extLst>
              </p:cNvPr>
              <p:cNvSpPr/>
              <p:nvPr/>
            </p:nvSpPr>
            <p:spPr>
              <a:xfrm>
                <a:off x="1964888" y="1700444"/>
                <a:ext cx="113563" cy="96917"/>
              </a:xfrm>
              <a:custGeom>
                <a:avLst/>
                <a:gdLst/>
                <a:ahLst/>
                <a:cxnLst/>
                <a:rect l="l" t="t" r="r" b="b"/>
                <a:pathLst>
                  <a:path w="4332" h="3697" extrusionOk="0">
                    <a:moveTo>
                      <a:pt x="1517" y="1"/>
                    </a:moveTo>
                    <a:lnTo>
                      <a:pt x="1517" y="289"/>
                    </a:lnTo>
                    <a:cubicBezTo>
                      <a:pt x="1517" y="376"/>
                      <a:pt x="1459" y="463"/>
                      <a:pt x="1387" y="492"/>
                    </a:cubicBezTo>
                    <a:lnTo>
                      <a:pt x="391" y="925"/>
                    </a:lnTo>
                    <a:cubicBezTo>
                      <a:pt x="145" y="1026"/>
                      <a:pt x="1" y="1257"/>
                      <a:pt x="1" y="1516"/>
                    </a:cubicBezTo>
                    <a:lnTo>
                      <a:pt x="1" y="3696"/>
                    </a:lnTo>
                    <a:lnTo>
                      <a:pt x="4332" y="3696"/>
                    </a:lnTo>
                    <a:lnTo>
                      <a:pt x="4332" y="1516"/>
                    </a:lnTo>
                    <a:cubicBezTo>
                      <a:pt x="4332" y="1257"/>
                      <a:pt x="4173" y="1026"/>
                      <a:pt x="3942" y="925"/>
                    </a:cubicBezTo>
                    <a:lnTo>
                      <a:pt x="2946" y="492"/>
                    </a:lnTo>
                    <a:cubicBezTo>
                      <a:pt x="2859" y="463"/>
                      <a:pt x="2816" y="376"/>
                      <a:pt x="2816" y="289"/>
                    </a:cubicBezTo>
                    <a:lnTo>
                      <a:pt x="281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580;p32">
                <a:extLst>
                  <a:ext uri="{FF2B5EF4-FFF2-40B4-BE49-F238E27FC236}">
                    <a16:creationId xmlns:a16="http://schemas.microsoft.com/office/drawing/2014/main" id="{ED907B90-094D-4114-A573-9A6A8F2FDC38}"/>
                  </a:ext>
                </a:extLst>
              </p:cNvPr>
              <p:cNvSpPr/>
              <p:nvPr/>
            </p:nvSpPr>
            <p:spPr>
              <a:xfrm>
                <a:off x="2001615" y="1700444"/>
                <a:ext cx="39742" cy="17066"/>
              </a:xfrm>
              <a:custGeom>
                <a:avLst/>
                <a:gdLst/>
                <a:ahLst/>
                <a:cxnLst/>
                <a:rect l="l" t="t" r="r" b="b"/>
                <a:pathLst>
                  <a:path w="1516" h="651" extrusionOk="0">
                    <a:moveTo>
                      <a:pt x="116" y="1"/>
                    </a:moveTo>
                    <a:lnTo>
                      <a:pt x="116" y="289"/>
                    </a:lnTo>
                    <a:cubicBezTo>
                      <a:pt x="116" y="362"/>
                      <a:pt x="72" y="434"/>
                      <a:pt x="0" y="477"/>
                    </a:cubicBezTo>
                    <a:cubicBezTo>
                      <a:pt x="246" y="593"/>
                      <a:pt x="505" y="650"/>
                      <a:pt x="765" y="650"/>
                    </a:cubicBezTo>
                    <a:cubicBezTo>
                      <a:pt x="1025" y="650"/>
                      <a:pt x="1285" y="593"/>
                      <a:pt x="1516" y="477"/>
                    </a:cubicBezTo>
                    <a:cubicBezTo>
                      <a:pt x="1458" y="434"/>
                      <a:pt x="1415" y="362"/>
                      <a:pt x="1415" y="289"/>
                    </a:cubicBezTo>
                    <a:lnTo>
                      <a:pt x="1415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581;p32">
                <a:extLst>
                  <a:ext uri="{FF2B5EF4-FFF2-40B4-BE49-F238E27FC236}">
                    <a16:creationId xmlns:a16="http://schemas.microsoft.com/office/drawing/2014/main" id="{E00B5275-C445-456C-87A3-09FB1D308A05}"/>
                  </a:ext>
                </a:extLst>
              </p:cNvPr>
              <p:cNvSpPr/>
              <p:nvPr/>
            </p:nvSpPr>
            <p:spPr>
              <a:xfrm>
                <a:off x="1964521" y="1715203"/>
                <a:ext cx="113930" cy="82158"/>
              </a:xfrm>
              <a:custGeom>
                <a:avLst/>
                <a:gdLst/>
                <a:ahLst/>
                <a:cxnLst/>
                <a:rect l="l" t="t" r="r" b="b"/>
                <a:pathLst>
                  <a:path w="4346" h="3134" extrusionOk="0">
                    <a:moveTo>
                      <a:pt x="1256" y="1"/>
                    </a:moveTo>
                    <a:lnTo>
                      <a:pt x="405" y="362"/>
                    </a:lnTo>
                    <a:cubicBezTo>
                      <a:pt x="159" y="463"/>
                      <a:pt x="1" y="694"/>
                      <a:pt x="15" y="953"/>
                    </a:cubicBezTo>
                    <a:lnTo>
                      <a:pt x="15" y="3133"/>
                    </a:lnTo>
                    <a:lnTo>
                      <a:pt x="4346" y="3133"/>
                    </a:lnTo>
                    <a:lnTo>
                      <a:pt x="4346" y="953"/>
                    </a:lnTo>
                    <a:cubicBezTo>
                      <a:pt x="4346" y="694"/>
                      <a:pt x="4187" y="463"/>
                      <a:pt x="3956" y="362"/>
                    </a:cubicBezTo>
                    <a:lnTo>
                      <a:pt x="3104" y="1"/>
                    </a:lnTo>
                    <a:cubicBezTo>
                      <a:pt x="2895" y="347"/>
                      <a:pt x="2538" y="520"/>
                      <a:pt x="2180" y="520"/>
                    </a:cubicBezTo>
                    <a:cubicBezTo>
                      <a:pt x="1823" y="520"/>
                      <a:pt x="1466" y="347"/>
                      <a:pt x="125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582;p32">
                <a:extLst>
                  <a:ext uri="{FF2B5EF4-FFF2-40B4-BE49-F238E27FC236}">
                    <a16:creationId xmlns:a16="http://schemas.microsoft.com/office/drawing/2014/main" id="{E135CFCC-325E-40E7-8EA7-DDCBA1D3E2BD}"/>
                  </a:ext>
                </a:extLst>
              </p:cNvPr>
              <p:cNvSpPr/>
              <p:nvPr/>
            </p:nvSpPr>
            <p:spPr>
              <a:xfrm>
                <a:off x="1981560" y="1620986"/>
                <a:ext cx="28784" cy="62077"/>
              </a:xfrm>
              <a:custGeom>
                <a:avLst/>
                <a:gdLst/>
                <a:ahLst/>
                <a:cxnLst/>
                <a:rect l="l" t="t" r="r" b="b"/>
                <a:pathLst>
                  <a:path w="1098" h="2368" extrusionOk="0">
                    <a:moveTo>
                      <a:pt x="664" y="0"/>
                    </a:moveTo>
                    <a:cubicBezTo>
                      <a:pt x="303" y="0"/>
                      <a:pt x="0" y="289"/>
                      <a:pt x="15" y="650"/>
                    </a:cubicBezTo>
                    <a:lnTo>
                      <a:pt x="15" y="794"/>
                    </a:lnTo>
                    <a:cubicBezTo>
                      <a:pt x="15" y="982"/>
                      <a:pt x="43" y="1155"/>
                      <a:pt x="101" y="1343"/>
                    </a:cubicBezTo>
                    <a:lnTo>
                      <a:pt x="448" y="2368"/>
                    </a:lnTo>
                    <a:lnTo>
                      <a:pt x="1097" y="2368"/>
                    </a:lnTo>
                    <a:lnTo>
                      <a:pt x="109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583;p32">
                <a:extLst>
                  <a:ext uri="{FF2B5EF4-FFF2-40B4-BE49-F238E27FC236}">
                    <a16:creationId xmlns:a16="http://schemas.microsoft.com/office/drawing/2014/main" id="{17F857F5-1670-4295-A33C-15B5FDEFF101}"/>
                  </a:ext>
                </a:extLst>
              </p:cNvPr>
              <p:cNvSpPr/>
              <p:nvPr/>
            </p:nvSpPr>
            <p:spPr>
              <a:xfrm>
                <a:off x="1993278" y="1615297"/>
                <a:ext cx="68159" cy="68159"/>
              </a:xfrm>
              <a:custGeom>
                <a:avLst/>
                <a:gdLst/>
                <a:ahLst/>
                <a:cxnLst/>
                <a:rect l="l" t="t" r="r" b="b"/>
                <a:pathLst>
                  <a:path w="2600" h="2600" extrusionOk="0">
                    <a:moveTo>
                      <a:pt x="650" y="1"/>
                    </a:moveTo>
                    <a:cubicBezTo>
                      <a:pt x="289" y="1"/>
                      <a:pt x="1" y="289"/>
                      <a:pt x="1" y="650"/>
                    </a:cubicBezTo>
                    <a:cubicBezTo>
                      <a:pt x="1" y="896"/>
                      <a:pt x="188" y="1083"/>
                      <a:pt x="434" y="1083"/>
                    </a:cubicBezTo>
                    <a:lnTo>
                      <a:pt x="2166" y="2599"/>
                    </a:lnTo>
                    <a:lnTo>
                      <a:pt x="2527" y="1314"/>
                    </a:lnTo>
                    <a:cubicBezTo>
                      <a:pt x="2585" y="1156"/>
                      <a:pt x="2599" y="997"/>
                      <a:pt x="2599" y="838"/>
                    </a:cubicBezTo>
                    <a:lnTo>
                      <a:pt x="2599" y="434"/>
                    </a:lnTo>
                    <a:cubicBezTo>
                      <a:pt x="2599" y="188"/>
                      <a:pt x="2411" y="1"/>
                      <a:pt x="216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584;p32">
                <a:extLst>
                  <a:ext uri="{FF2B5EF4-FFF2-40B4-BE49-F238E27FC236}">
                    <a16:creationId xmlns:a16="http://schemas.microsoft.com/office/drawing/2014/main" id="{B832A214-2B17-40FC-8E6B-39E98B7EBD94}"/>
                  </a:ext>
                </a:extLst>
              </p:cNvPr>
              <p:cNvSpPr/>
              <p:nvPr/>
            </p:nvSpPr>
            <p:spPr>
              <a:xfrm>
                <a:off x="1987223" y="1643688"/>
                <a:ext cx="68526" cy="62470"/>
              </a:xfrm>
              <a:custGeom>
                <a:avLst/>
                <a:gdLst/>
                <a:ahLst/>
                <a:cxnLst/>
                <a:rect l="l" t="t" r="r" b="b"/>
                <a:pathLst>
                  <a:path w="2614" h="2383" extrusionOk="0">
                    <a:moveTo>
                      <a:pt x="838" y="0"/>
                    </a:moveTo>
                    <a:cubicBezTo>
                      <a:pt x="722" y="0"/>
                      <a:pt x="607" y="44"/>
                      <a:pt x="535" y="130"/>
                    </a:cubicBezTo>
                    <a:lnTo>
                      <a:pt x="131" y="520"/>
                    </a:lnTo>
                    <a:cubicBezTo>
                      <a:pt x="58" y="607"/>
                      <a:pt x="1" y="722"/>
                      <a:pt x="15" y="838"/>
                    </a:cubicBezTo>
                    <a:lnTo>
                      <a:pt x="15" y="1083"/>
                    </a:lnTo>
                    <a:cubicBezTo>
                      <a:pt x="15" y="1805"/>
                      <a:pt x="593" y="2382"/>
                      <a:pt x="1314" y="2382"/>
                    </a:cubicBezTo>
                    <a:cubicBezTo>
                      <a:pt x="2022" y="2382"/>
                      <a:pt x="2613" y="1805"/>
                      <a:pt x="2613" y="1083"/>
                    </a:cubicBezTo>
                    <a:lnTo>
                      <a:pt x="2613" y="809"/>
                    </a:lnTo>
                    <a:cubicBezTo>
                      <a:pt x="2613" y="693"/>
                      <a:pt x="2570" y="578"/>
                      <a:pt x="2484" y="506"/>
                    </a:cubicBezTo>
                    <a:cubicBezTo>
                      <a:pt x="2152" y="174"/>
                      <a:pt x="1531" y="29"/>
                      <a:pt x="83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585;p32">
                <a:extLst>
                  <a:ext uri="{FF2B5EF4-FFF2-40B4-BE49-F238E27FC236}">
                    <a16:creationId xmlns:a16="http://schemas.microsoft.com/office/drawing/2014/main" id="{42BA1A41-2318-4B48-B7F8-00B226383288}"/>
                  </a:ext>
                </a:extLst>
              </p:cNvPr>
              <p:cNvSpPr/>
              <p:nvPr/>
            </p:nvSpPr>
            <p:spPr>
              <a:xfrm>
                <a:off x="1987223" y="1643688"/>
                <a:ext cx="68526" cy="61317"/>
              </a:xfrm>
              <a:custGeom>
                <a:avLst/>
                <a:gdLst/>
                <a:ahLst/>
                <a:cxnLst/>
                <a:rect l="l" t="t" r="r" b="b"/>
                <a:pathLst>
                  <a:path w="2614" h="2339" extrusionOk="0">
                    <a:moveTo>
                      <a:pt x="838" y="0"/>
                    </a:moveTo>
                    <a:cubicBezTo>
                      <a:pt x="722" y="0"/>
                      <a:pt x="607" y="44"/>
                      <a:pt x="535" y="130"/>
                    </a:cubicBezTo>
                    <a:lnTo>
                      <a:pt x="131" y="520"/>
                    </a:lnTo>
                    <a:cubicBezTo>
                      <a:pt x="58" y="607"/>
                      <a:pt x="1" y="708"/>
                      <a:pt x="15" y="823"/>
                    </a:cubicBezTo>
                    <a:lnTo>
                      <a:pt x="15" y="1083"/>
                    </a:lnTo>
                    <a:cubicBezTo>
                      <a:pt x="1" y="1661"/>
                      <a:pt x="390" y="2166"/>
                      <a:pt x="953" y="2339"/>
                    </a:cubicBezTo>
                    <a:cubicBezTo>
                      <a:pt x="766" y="2108"/>
                      <a:pt x="665" y="1819"/>
                      <a:pt x="665" y="1516"/>
                    </a:cubicBezTo>
                    <a:lnTo>
                      <a:pt x="665" y="881"/>
                    </a:lnTo>
                    <a:cubicBezTo>
                      <a:pt x="665" y="644"/>
                      <a:pt x="853" y="447"/>
                      <a:pt x="1100" y="447"/>
                    </a:cubicBezTo>
                    <a:cubicBezTo>
                      <a:pt x="1109" y="447"/>
                      <a:pt x="1118" y="447"/>
                      <a:pt x="1127" y="448"/>
                    </a:cubicBezTo>
                    <a:cubicBezTo>
                      <a:pt x="1560" y="477"/>
                      <a:pt x="2209" y="549"/>
                      <a:pt x="2613" y="737"/>
                    </a:cubicBezTo>
                    <a:cubicBezTo>
                      <a:pt x="2599" y="650"/>
                      <a:pt x="2556" y="563"/>
                      <a:pt x="2484" y="491"/>
                    </a:cubicBezTo>
                    <a:cubicBezTo>
                      <a:pt x="2152" y="174"/>
                      <a:pt x="1545" y="15"/>
                      <a:pt x="838" y="0"/>
                    </a:cubicBezTo>
                    <a:close/>
                  </a:path>
                </a:pathLst>
              </a:custGeom>
              <a:solidFill>
                <a:srgbClr val="F9BA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586;p32">
                <a:extLst>
                  <a:ext uri="{FF2B5EF4-FFF2-40B4-BE49-F238E27FC236}">
                    <a16:creationId xmlns:a16="http://schemas.microsoft.com/office/drawing/2014/main" id="{121F44A8-FDCD-4535-B30C-CEEA82929E27}"/>
                  </a:ext>
                </a:extLst>
              </p:cNvPr>
              <p:cNvSpPr/>
              <p:nvPr/>
            </p:nvSpPr>
            <p:spPr>
              <a:xfrm>
                <a:off x="1964521" y="1729595"/>
                <a:ext cx="23122" cy="67766"/>
              </a:xfrm>
              <a:custGeom>
                <a:avLst/>
                <a:gdLst/>
                <a:ahLst/>
                <a:cxnLst/>
                <a:rect l="l" t="t" r="r" b="b"/>
                <a:pathLst>
                  <a:path w="882" h="2585" extrusionOk="0">
                    <a:moveTo>
                      <a:pt x="159" y="0"/>
                    </a:moveTo>
                    <a:cubicBezTo>
                      <a:pt x="58" y="116"/>
                      <a:pt x="1" y="260"/>
                      <a:pt x="1" y="404"/>
                    </a:cubicBezTo>
                    <a:lnTo>
                      <a:pt x="1" y="2584"/>
                    </a:lnTo>
                    <a:lnTo>
                      <a:pt x="881" y="2584"/>
                    </a:lnTo>
                    <a:lnTo>
                      <a:pt x="881" y="982"/>
                    </a:lnTo>
                    <a:cubicBezTo>
                      <a:pt x="867" y="809"/>
                      <a:pt x="809" y="650"/>
                      <a:pt x="679" y="534"/>
                    </a:cubicBezTo>
                    <a:lnTo>
                      <a:pt x="159" y="0"/>
                    </a:lnTo>
                    <a:close/>
                  </a:path>
                </a:pathLst>
              </a:custGeom>
              <a:solidFill>
                <a:srgbClr val="F9AE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587;p32">
                <a:extLst>
                  <a:ext uri="{FF2B5EF4-FFF2-40B4-BE49-F238E27FC236}">
                    <a16:creationId xmlns:a16="http://schemas.microsoft.com/office/drawing/2014/main" id="{85754F7C-8489-4047-8C66-F0E12E68AC1D}"/>
                  </a:ext>
                </a:extLst>
              </p:cNvPr>
              <p:cNvSpPr/>
              <p:nvPr/>
            </p:nvSpPr>
            <p:spPr>
              <a:xfrm>
                <a:off x="2055723" y="1729595"/>
                <a:ext cx="22728" cy="67766"/>
              </a:xfrm>
              <a:custGeom>
                <a:avLst/>
                <a:gdLst/>
                <a:ahLst/>
                <a:cxnLst/>
                <a:rect l="l" t="t" r="r" b="b"/>
                <a:pathLst>
                  <a:path w="867" h="2585" extrusionOk="0">
                    <a:moveTo>
                      <a:pt x="722" y="0"/>
                    </a:moveTo>
                    <a:lnTo>
                      <a:pt x="188" y="534"/>
                    </a:lnTo>
                    <a:cubicBezTo>
                      <a:pt x="73" y="650"/>
                      <a:pt x="0" y="809"/>
                      <a:pt x="0" y="982"/>
                    </a:cubicBezTo>
                    <a:lnTo>
                      <a:pt x="0" y="2584"/>
                    </a:lnTo>
                    <a:lnTo>
                      <a:pt x="867" y="2584"/>
                    </a:lnTo>
                    <a:lnTo>
                      <a:pt x="867" y="404"/>
                    </a:lnTo>
                    <a:cubicBezTo>
                      <a:pt x="867" y="260"/>
                      <a:pt x="809" y="116"/>
                      <a:pt x="722" y="0"/>
                    </a:cubicBezTo>
                    <a:close/>
                  </a:path>
                </a:pathLst>
              </a:custGeom>
              <a:solidFill>
                <a:srgbClr val="F9AE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588;p32">
                <a:extLst>
                  <a:ext uri="{FF2B5EF4-FFF2-40B4-BE49-F238E27FC236}">
                    <a16:creationId xmlns:a16="http://schemas.microsoft.com/office/drawing/2014/main" id="{33DD42DD-589F-4F3D-84D7-2CB324A27EE1}"/>
                  </a:ext>
                </a:extLst>
              </p:cNvPr>
              <p:cNvSpPr/>
              <p:nvPr/>
            </p:nvSpPr>
            <p:spPr>
              <a:xfrm>
                <a:off x="1845321" y="1512744"/>
                <a:ext cx="352723" cy="353090"/>
              </a:xfrm>
              <a:custGeom>
                <a:avLst/>
                <a:gdLst/>
                <a:ahLst/>
                <a:cxnLst/>
                <a:rect l="l" t="t" r="r" b="b"/>
                <a:pathLst>
                  <a:path w="13455" h="13469" extrusionOk="0">
                    <a:moveTo>
                      <a:pt x="6692" y="2597"/>
                    </a:moveTo>
                    <a:cubicBezTo>
                      <a:pt x="8810" y="2597"/>
                      <a:pt x="10841" y="4246"/>
                      <a:pt x="10841" y="6728"/>
                    </a:cubicBezTo>
                    <a:cubicBezTo>
                      <a:pt x="10841" y="9008"/>
                      <a:pt x="8994" y="10856"/>
                      <a:pt x="6727" y="10856"/>
                    </a:cubicBezTo>
                    <a:cubicBezTo>
                      <a:pt x="3046" y="10856"/>
                      <a:pt x="1213" y="6410"/>
                      <a:pt x="3811" y="3812"/>
                    </a:cubicBezTo>
                    <a:cubicBezTo>
                      <a:pt x="4651" y="2972"/>
                      <a:pt x="5681" y="2597"/>
                      <a:pt x="6692" y="2597"/>
                    </a:cubicBezTo>
                    <a:close/>
                    <a:moveTo>
                      <a:pt x="5861" y="1"/>
                    </a:moveTo>
                    <a:cubicBezTo>
                      <a:pt x="5731" y="1"/>
                      <a:pt x="5645" y="102"/>
                      <a:pt x="5645" y="217"/>
                    </a:cubicBezTo>
                    <a:lnTo>
                      <a:pt x="5645" y="795"/>
                    </a:lnTo>
                    <a:cubicBezTo>
                      <a:pt x="5630" y="896"/>
                      <a:pt x="5558" y="982"/>
                      <a:pt x="5457" y="1011"/>
                    </a:cubicBezTo>
                    <a:cubicBezTo>
                      <a:pt x="4779" y="1156"/>
                      <a:pt x="4143" y="1415"/>
                      <a:pt x="3551" y="1791"/>
                    </a:cubicBezTo>
                    <a:cubicBezTo>
                      <a:pt x="3515" y="1815"/>
                      <a:pt x="3477" y="1826"/>
                      <a:pt x="3439" y="1826"/>
                    </a:cubicBezTo>
                    <a:cubicBezTo>
                      <a:pt x="3386" y="1826"/>
                      <a:pt x="3334" y="1804"/>
                      <a:pt x="3292" y="1762"/>
                    </a:cubicBezTo>
                    <a:lnTo>
                      <a:pt x="2873" y="1358"/>
                    </a:lnTo>
                    <a:cubicBezTo>
                      <a:pt x="2837" y="1314"/>
                      <a:pt x="2783" y="1293"/>
                      <a:pt x="2727" y="1293"/>
                    </a:cubicBezTo>
                    <a:cubicBezTo>
                      <a:pt x="2671" y="1293"/>
                      <a:pt x="2613" y="1314"/>
                      <a:pt x="2570" y="1358"/>
                    </a:cubicBezTo>
                    <a:lnTo>
                      <a:pt x="1343" y="2585"/>
                    </a:lnTo>
                    <a:cubicBezTo>
                      <a:pt x="1256" y="2671"/>
                      <a:pt x="1256" y="2801"/>
                      <a:pt x="1343" y="2888"/>
                    </a:cubicBezTo>
                    <a:lnTo>
                      <a:pt x="1761" y="3307"/>
                    </a:lnTo>
                    <a:cubicBezTo>
                      <a:pt x="1834" y="3379"/>
                      <a:pt x="1848" y="3480"/>
                      <a:pt x="1790" y="3566"/>
                    </a:cubicBezTo>
                    <a:cubicBezTo>
                      <a:pt x="1415" y="4144"/>
                      <a:pt x="1155" y="4793"/>
                      <a:pt x="996" y="5472"/>
                    </a:cubicBezTo>
                    <a:cubicBezTo>
                      <a:pt x="982" y="5573"/>
                      <a:pt x="895" y="5645"/>
                      <a:pt x="794" y="5645"/>
                    </a:cubicBezTo>
                    <a:lnTo>
                      <a:pt x="217" y="5645"/>
                    </a:lnTo>
                    <a:cubicBezTo>
                      <a:pt x="87" y="5645"/>
                      <a:pt x="0" y="5746"/>
                      <a:pt x="0" y="5862"/>
                    </a:cubicBezTo>
                    <a:lnTo>
                      <a:pt x="0" y="7594"/>
                    </a:lnTo>
                    <a:cubicBezTo>
                      <a:pt x="0" y="7724"/>
                      <a:pt x="87" y="7810"/>
                      <a:pt x="217" y="7810"/>
                    </a:cubicBezTo>
                    <a:lnTo>
                      <a:pt x="794" y="7810"/>
                    </a:lnTo>
                    <a:cubicBezTo>
                      <a:pt x="895" y="7810"/>
                      <a:pt x="982" y="7897"/>
                      <a:pt x="996" y="7998"/>
                    </a:cubicBezTo>
                    <a:cubicBezTo>
                      <a:pt x="1155" y="8676"/>
                      <a:pt x="1415" y="9312"/>
                      <a:pt x="1790" y="9889"/>
                    </a:cubicBezTo>
                    <a:cubicBezTo>
                      <a:pt x="1848" y="9976"/>
                      <a:pt x="1834" y="10091"/>
                      <a:pt x="1761" y="10163"/>
                    </a:cubicBezTo>
                    <a:lnTo>
                      <a:pt x="1357" y="10567"/>
                    </a:lnTo>
                    <a:cubicBezTo>
                      <a:pt x="1271" y="10654"/>
                      <a:pt x="1271" y="10798"/>
                      <a:pt x="1357" y="10885"/>
                    </a:cubicBezTo>
                    <a:lnTo>
                      <a:pt x="2584" y="12112"/>
                    </a:lnTo>
                    <a:cubicBezTo>
                      <a:pt x="2628" y="12155"/>
                      <a:pt x="2682" y="12177"/>
                      <a:pt x="2736" y="12177"/>
                    </a:cubicBezTo>
                    <a:cubicBezTo>
                      <a:pt x="2790" y="12177"/>
                      <a:pt x="2844" y="12155"/>
                      <a:pt x="2887" y="12112"/>
                    </a:cubicBezTo>
                    <a:lnTo>
                      <a:pt x="3292" y="11693"/>
                    </a:lnTo>
                    <a:cubicBezTo>
                      <a:pt x="3332" y="11653"/>
                      <a:pt x="3387" y="11635"/>
                      <a:pt x="3442" y="11635"/>
                    </a:cubicBezTo>
                    <a:cubicBezTo>
                      <a:pt x="3485" y="11635"/>
                      <a:pt x="3528" y="11646"/>
                      <a:pt x="3566" y="11665"/>
                    </a:cubicBezTo>
                    <a:cubicBezTo>
                      <a:pt x="4143" y="12040"/>
                      <a:pt x="4793" y="12314"/>
                      <a:pt x="5471" y="12459"/>
                    </a:cubicBezTo>
                    <a:cubicBezTo>
                      <a:pt x="5572" y="12473"/>
                      <a:pt x="5645" y="12560"/>
                      <a:pt x="5645" y="12675"/>
                    </a:cubicBezTo>
                    <a:lnTo>
                      <a:pt x="5645" y="13252"/>
                    </a:lnTo>
                    <a:cubicBezTo>
                      <a:pt x="5645" y="13368"/>
                      <a:pt x="5746" y="13469"/>
                      <a:pt x="5861" y="13469"/>
                    </a:cubicBezTo>
                    <a:lnTo>
                      <a:pt x="7593" y="13469"/>
                    </a:lnTo>
                    <a:cubicBezTo>
                      <a:pt x="7723" y="13469"/>
                      <a:pt x="7810" y="13368"/>
                      <a:pt x="7810" y="13252"/>
                    </a:cubicBezTo>
                    <a:lnTo>
                      <a:pt x="7810" y="12675"/>
                    </a:lnTo>
                    <a:cubicBezTo>
                      <a:pt x="7810" y="12560"/>
                      <a:pt x="7897" y="12473"/>
                      <a:pt x="7998" y="12459"/>
                    </a:cubicBezTo>
                    <a:cubicBezTo>
                      <a:pt x="8676" y="12314"/>
                      <a:pt x="9311" y="12040"/>
                      <a:pt x="9889" y="11665"/>
                    </a:cubicBezTo>
                    <a:cubicBezTo>
                      <a:pt x="9926" y="11646"/>
                      <a:pt x="9970" y="11635"/>
                      <a:pt x="10013" y="11635"/>
                    </a:cubicBezTo>
                    <a:cubicBezTo>
                      <a:pt x="10068" y="11635"/>
                      <a:pt x="10122" y="11653"/>
                      <a:pt x="10163" y="11693"/>
                    </a:cubicBezTo>
                    <a:lnTo>
                      <a:pt x="10567" y="12112"/>
                    </a:lnTo>
                    <a:cubicBezTo>
                      <a:pt x="10610" y="12155"/>
                      <a:pt x="10668" y="12177"/>
                      <a:pt x="10726" y="12177"/>
                    </a:cubicBezTo>
                    <a:cubicBezTo>
                      <a:pt x="10784" y="12177"/>
                      <a:pt x="10841" y="12155"/>
                      <a:pt x="10885" y="12112"/>
                    </a:cubicBezTo>
                    <a:lnTo>
                      <a:pt x="12112" y="10885"/>
                    </a:lnTo>
                    <a:cubicBezTo>
                      <a:pt x="12198" y="10798"/>
                      <a:pt x="12198" y="10654"/>
                      <a:pt x="12112" y="10567"/>
                    </a:cubicBezTo>
                    <a:lnTo>
                      <a:pt x="11693" y="10163"/>
                    </a:lnTo>
                    <a:cubicBezTo>
                      <a:pt x="11621" y="10077"/>
                      <a:pt x="11606" y="9976"/>
                      <a:pt x="11664" y="9889"/>
                    </a:cubicBezTo>
                    <a:cubicBezTo>
                      <a:pt x="12025" y="9312"/>
                      <a:pt x="12299" y="8662"/>
                      <a:pt x="12444" y="7998"/>
                    </a:cubicBezTo>
                    <a:cubicBezTo>
                      <a:pt x="12458" y="7883"/>
                      <a:pt x="12545" y="7810"/>
                      <a:pt x="12660" y="7810"/>
                    </a:cubicBezTo>
                    <a:lnTo>
                      <a:pt x="13238" y="7810"/>
                    </a:lnTo>
                    <a:cubicBezTo>
                      <a:pt x="13353" y="7810"/>
                      <a:pt x="13454" y="7709"/>
                      <a:pt x="13454" y="7594"/>
                    </a:cubicBezTo>
                    <a:lnTo>
                      <a:pt x="13454" y="5862"/>
                    </a:lnTo>
                    <a:cubicBezTo>
                      <a:pt x="13454" y="5746"/>
                      <a:pt x="13353" y="5645"/>
                      <a:pt x="13238" y="5645"/>
                    </a:cubicBezTo>
                    <a:lnTo>
                      <a:pt x="12660" y="5645"/>
                    </a:lnTo>
                    <a:cubicBezTo>
                      <a:pt x="12545" y="5645"/>
                      <a:pt x="12458" y="5573"/>
                      <a:pt x="12444" y="5472"/>
                    </a:cubicBezTo>
                    <a:cubicBezTo>
                      <a:pt x="12299" y="4793"/>
                      <a:pt x="12025" y="4144"/>
                      <a:pt x="11664" y="3566"/>
                    </a:cubicBezTo>
                    <a:cubicBezTo>
                      <a:pt x="11606" y="3480"/>
                      <a:pt x="11621" y="3364"/>
                      <a:pt x="11679" y="3292"/>
                    </a:cubicBezTo>
                    <a:lnTo>
                      <a:pt x="12097" y="2888"/>
                    </a:lnTo>
                    <a:cubicBezTo>
                      <a:pt x="12184" y="2801"/>
                      <a:pt x="12184" y="2657"/>
                      <a:pt x="12097" y="2585"/>
                    </a:cubicBezTo>
                    <a:lnTo>
                      <a:pt x="10870" y="1358"/>
                    </a:lnTo>
                    <a:cubicBezTo>
                      <a:pt x="10827" y="1314"/>
                      <a:pt x="10769" y="1293"/>
                      <a:pt x="10711" y="1293"/>
                    </a:cubicBezTo>
                    <a:cubicBezTo>
                      <a:pt x="10654" y="1293"/>
                      <a:pt x="10596" y="1314"/>
                      <a:pt x="10553" y="1358"/>
                    </a:cubicBezTo>
                    <a:lnTo>
                      <a:pt x="10148" y="1762"/>
                    </a:lnTo>
                    <a:cubicBezTo>
                      <a:pt x="10106" y="1804"/>
                      <a:pt x="10050" y="1826"/>
                      <a:pt x="9993" y="1826"/>
                    </a:cubicBezTo>
                    <a:cubicBezTo>
                      <a:pt x="9952" y="1826"/>
                      <a:pt x="9910" y="1815"/>
                      <a:pt x="9874" y="1791"/>
                    </a:cubicBezTo>
                    <a:cubicBezTo>
                      <a:pt x="9297" y="1415"/>
                      <a:pt x="8662" y="1141"/>
                      <a:pt x="7983" y="997"/>
                    </a:cubicBezTo>
                    <a:cubicBezTo>
                      <a:pt x="7882" y="982"/>
                      <a:pt x="7796" y="896"/>
                      <a:pt x="7796" y="795"/>
                    </a:cubicBezTo>
                    <a:lnTo>
                      <a:pt x="7796" y="217"/>
                    </a:lnTo>
                    <a:cubicBezTo>
                      <a:pt x="7796" y="102"/>
                      <a:pt x="7709" y="1"/>
                      <a:pt x="757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589;p32">
                <a:extLst>
                  <a:ext uri="{FF2B5EF4-FFF2-40B4-BE49-F238E27FC236}">
                    <a16:creationId xmlns:a16="http://schemas.microsoft.com/office/drawing/2014/main" id="{1C219CA6-BBCB-4ADD-9BE1-B5E584EA76AD}"/>
                  </a:ext>
                </a:extLst>
              </p:cNvPr>
              <p:cNvSpPr/>
              <p:nvPr/>
            </p:nvSpPr>
            <p:spPr>
              <a:xfrm>
                <a:off x="1854391" y="1563837"/>
                <a:ext cx="292166" cy="250511"/>
              </a:xfrm>
              <a:custGeom>
                <a:avLst/>
                <a:gdLst/>
                <a:ahLst/>
                <a:cxnLst/>
                <a:rect l="l" t="t" r="r" b="b"/>
                <a:pathLst>
                  <a:path w="11145" h="9556" extrusionOk="0">
                    <a:moveTo>
                      <a:pt x="6341" y="861"/>
                    </a:moveTo>
                    <a:cubicBezTo>
                      <a:pt x="8352" y="861"/>
                      <a:pt x="10279" y="2422"/>
                      <a:pt x="10279" y="4779"/>
                    </a:cubicBezTo>
                    <a:cubicBezTo>
                      <a:pt x="10279" y="6930"/>
                      <a:pt x="8532" y="8691"/>
                      <a:pt x="6381" y="8691"/>
                    </a:cubicBezTo>
                    <a:cubicBezTo>
                      <a:pt x="2902" y="8676"/>
                      <a:pt x="1156" y="4476"/>
                      <a:pt x="3610" y="2007"/>
                    </a:cubicBezTo>
                    <a:cubicBezTo>
                      <a:pt x="4406" y="1215"/>
                      <a:pt x="5383" y="861"/>
                      <a:pt x="6341" y="861"/>
                    </a:cubicBezTo>
                    <a:close/>
                    <a:moveTo>
                      <a:pt x="6381" y="1"/>
                    </a:moveTo>
                    <a:cubicBezTo>
                      <a:pt x="2123" y="1"/>
                      <a:pt x="1" y="5154"/>
                      <a:pt x="3003" y="8157"/>
                    </a:cubicBezTo>
                    <a:cubicBezTo>
                      <a:pt x="3914" y="9067"/>
                      <a:pt x="5143" y="9555"/>
                      <a:pt x="6390" y="9555"/>
                    </a:cubicBezTo>
                    <a:cubicBezTo>
                      <a:pt x="7001" y="9555"/>
                      <a:pt x="7616" y="9438"/>
                      <a:pt x="8200" y="9196"/>
                    </a:cubicBezTo>
                    <a:cubicBezTo>
                      <a:pt x="9990" y="8445"/>
                      <a:pt x="11145" y="6713"/>
                      <a:pt x="11145" y="4779"/>
                    </a:cubicBezTo>
                    <a:cubicBezTo>
                      <a:pt x="11145" y="2137"/>
                      <a:pt x="9009" y="1"/>
                      <a:pt x="638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81" name="Google Shape;21286;p67">
            <a:extLst>
              <a:ext uri="{FF2B5EF4-FFF2-40B4-BE49-F238E27FC236}">
                <a16:creationId xmlns:a16="http://schemas.microsoft.com/office/drawing/2014/main" id="{EC266560-B4A4-4FA3-8FD7-87BB89A40A58}"/>
              </a:ext>
            </a:extLst>
          </p:cNvPr>
          <p:cNvGrpSpPr/>
          <p:nvPr/>
        </p:nvGrpSpPr>
        <p:grpSpPr>
          <a:xfrm>
            <a:off x="4739876" y="652236"/>
            <a:ext cx="469911" cy="486144"/>
            <a:chOff x="3735553" y="1530151"/>
            <a:chExt cx="366722" cy="317962"/>
          </a:xfrm>
        </p:grpSpPr>
        <p:sp>
          <p:nvSpPr>
            <p:cNvPr id="182" name="Google Shape;21287;p67">
              <a:extLst>
                <a:ext uri="{FF2B5EF4-FFF2-40B4-BE49-F238E27FC236}">
                  <a16:creationId xmlns:a16="http://schemas.microsoft.com/office/drawing/2014/main" id="{0E899955-9F67-4533-A292-25EC7C85B626}"/>
                </a:ext>
              </a:extLst>
            </p:cNvPr>
            <p:cNvSpPr/>
            <p:nvPr/>
          </p:nvSpPr>
          <p:spPr>
            <a:xfrm>
              <a:off x="3770760" y="1565725"/>
              <a:ext cx="331515" cy="282388"/>
            </a:xfrm>
            <a:custGeom>
              <a:avLst/>
              <a:gdLst/>
              <a:ahLst/>
              <a:cxnLst/>
              <a:rect l="l" t="t" r="r" b="b"/>
              <a:pathLst>
                <a:path w="12646" h="10772" extrusionOk="0">
                  <a:moveTo>
                    <a:pt x="909" y="1"/>
                  </a:moveTo>
                  <a:cubicBezTo>
                    <a:pt x="404" y="1"/>
                    <a:pt x="0" y="405"/>
                    <a:pt x="0" y="910"/>
                  </a:cubicBezTo>
                  <a:lnTo>
                    <a:pt x="0" y="7218"/>
                  </a:lnTo>
                  <a:cubicBezTo>
                    <a:pt x="0" y="7724"/>
                    <a:pt x="404" y="8128"/>
                    <a:pt x="909" y="8128"/>
                  </a:cubicBezTo>
                  <a:lnTo>
                    <a:pt x="4518" y="8128"/>
                  </a:lnTo>
                  <a:lnTo>
                    <a:pt x="8329" y="10726"/>
                  </a:lnTo>
                  <a:cubicBezTo>
                    <a:pt x="8371" y="10757"/>
                    <a:pt x="8416" y="10771"/>
                    <a:pt x="8459" y="10771"/>
                  </a:cubicBezTo>
                  <a:cubicBezTo>
                    <a:pt x="8597" y="10771"/>
                    <a:pt x="8720" y="10634"/>
                    <a:pt x="8676" y="10481"/>
                  </a:cubicBezTo>
                  <a:lnTo>
                    <a:pt x="8127" y="8113"/>
                  </a:lnTo>
                  <a:lnTo>
                    <a:pt x="11736" y="8113"/>
                  </a:lnTo>
                  <a:cubicBezTo>
                    <a:pt x="12241" y="8113"/>
                    <a:pt x="12645" y="7709"/>
                    <a:pt x="12645" y="7218"/>
                  </a:cubicBezTo>
                  <a:lnTo>
                    <a:pt x="12645" y="896"/>
                  </a:lnTo>
                  <a:cubicBezTo>
                    <a:pt x="12645" y="405"/>
                    <a:pt x="12227" y="1"/>
                    <a:pt x="11736" y="1"/>
                  </a:cubicBezTo>
                  <a:close/>
                </a:path>
              </a:pathLst>
            </a:custGeom>
            <a:solidFill>
              <a:srgbClr val="E9ED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21288;p67">
              <a:extLst>
                <a:ext uri="{FF2B5EF4-FFF2-40B4-BE49-F238E27FC236}">
                  <a16:creationId xmlns:a16="http://schemas.microsoft.com/office/drawing/2014/main" id="{DADDF74A-0254-45FC-B2E2-FC1946E74C96}"/>
                </a:ext>
              </a:extLst>
            </p:cNvPr>
            <p:cNvSpPr/>
            <p:nvPr/>
          </p:nvSpPr>
          <p:spPr>
            <a:xfrm>
              <a:off x="3770760" y="1565725"/>
              <a:ext cx="307685" cy="189246"/>
            </a:xfrm>
            <a:custGeom>
              <a:avLst/>
              <a:gdLst/>
              <a:ahLst/>
              <a:cxnLst/>
              <a:rect l="l" t="t" r="r" b="b"/>
              <a:pathLst>
                <a:path w="11737" h="7219" extrusionOk="0">
                  <a:moveTo>
                    <a:pt x="909" y="1"/>
                  </a:moveTo>
                  <a:cubicBezTo>
                    <a:pt x="404" y="1"/>
                    <a:pt x="0" y="405"/>
                    <a:pt x="0" y="910"/>
                  </a:cubicBezTo>
                  <a:lnTo>
                    <a:pt x="0" y="7218"/>
                  </a:lnTo>
                  <a:lnTo>
                    <a:pt x="10379" y="7218"/>
                  </a:lnTo>
                  <a:cubicBezTo>
                    <a:pt x="11130" y="7218"/>
                    <a:pt x="11736" y="6612"/>
                    <a:pt x="11736" y="5862"/>
                  </a:cubicBezTo>
                  <a:lnTo>
                    <a:pt x="11736" y="1"/>
                  </a:lnTo>
                  <a:close/>
                </a:path>
              </a:pathLst>
            </a:custGeom>
            <a:solidFill>
              <a:srgbClr val="BCC9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21289;p67">
              <a:extLst>
                <a:ext uri="{FF2B5EF4-FFF2-40B4-BE49-F238E27FC236}">
                  <a16:creationId xmlns:a16="http://schemas.microsoft.com/office/drawing/2014/main" id="{B035FD17-9595-41A7-9EDD-4A19DBF85C13}"/>
                </a:ext>
              </a:extLst>
            </p:cNvPr>
            <p:cNvSpPr/>
            <p:nvPr/>
          </p:nvSpPr>
          <p:spPr>
            <a:xfrm>
              <a:off x="3735553" y="1530151"/>
              <a:ext cx="330781" cy="282073"/>
            </a:xfrm>
            <a:custGeom>
              <a:avLst/>
              <a:gdLst/>
              <a:ahLst/>
              <a:cxnLst/>
              <a:rect l="l" t="t" r="r" b="b"/>
              <a:pathLst>
                <a:path w="12618" h="10760" extrusionOk="0">
                  <a:moveTo>
                    <a:pt x="896" y="1"/>
                  </a:moveTo>
                  <a:cubicBezTo>
                    <a:pt x="405" y="1"/>
                    <a:pt x="1" y="405"/>
                    <a:pt x="1" y="910"/>
                  </a:cubicBezTo>
                  <a:lnTo>
                    <a:pt x="1" y="7219"/>
                  </a:lnTo>
                  <a:cubicBezTo>
                    <a:pt x="1" y="7724"/>
                    <a:pt x="405" y="8128"/>
                    <a:pt x="896" y="8128"/>
                  </a:cubicBezTo>
                  <a:lnTo>
                    <a:pt x="4504" y="8128"/>
                  </a:lnTo>
                  <a:lnTo>
                    <a:pt x="3970" y="10495"/>
                  </a:lnTo>
                  <a:cubicBezTo>
                    <a:pt x="3937" y="10640"/>
                    <a:pt x="4050" y="10760"/>
                    <a:pt x="4183" y="10760"/>
                  </a:cubicBezTo>
                  <a:cubicBezTo>
                    <a:pt x="4222" y="10760"/>
                    <a:pt x="4263" y="10749"/>
                    <a:pt x="4302" y="10726"/>
                  </a:cubicBezTo>
                  <a:lnTo>
                    <a:pt x="8113" y="8128"/>
                  </a:lnTo>
                  <a:lnTo>
                    <a:pt x="11722" y="8128"/>
                  </a:lnTo>
                  <a:cubicBezTo>
                    <a:pt x="12213" y="8128"/>
                    <a:pt x="12617" y="7724"/>
                    <a:pt x="12617" y="7219"/>
                  </a:cubicBezTo>
                  <a:lnTo>
                    <a:pt x="12617" y="910"/>
                  </a:lnTo>
                  <a:cubicBezTo>
                    <a:pt x="12617" y="405"/>
                    <a:pt x="12213" y="15"/>
                    <a:pt x="11722" y="1"/>
                  </a:cubicBezTo>
                  <a:close/>
                </a:path>
              </a:pathLst>
            </a:custGeom>
            <a:solidFill>
              <a:srgbClr val="EFF1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21290;p67">
              <a:extLst>
                <a:ext uri="{FF2B5EF4-FFF2-40B4-BE49-F238E27FC236}">
                  <a16:creationId xmlns:a16="http://schemas.microsoft.com/office/drawing/2014/main" id="{FC467641-FBA3-4AB3-B5D4-3D7755758B90}"/>
                </a:ext>
              </a:extLst>
            </p:cNvPr>
            <p:cNvSpPr/>
            <p:nvPr/>
          </p:nvSpPr>
          <p:spPr>
            <a:xfrm>
              <a:off x="3779070" y="1629296"/>
              <a:ext cx="250170" cy="14785"/>
            </a:xfrm>
            <a:custGeom>
              <a:avLst/>
              <a:gdLst/>
              <a:ahLst/>
              <a:cxnLst/>
              <a:rect l="l" t="t" r="r" b="b"/>
              <a:pathLst>
                <a:path w="9543" h="564" extrusionOk="0">
                  <a:moveTo>
                    <a:pt x="376" y="1"/>
                  </a:moveTo>
                  <a:cubicBezTo>
                    <a:pt x="1" y="1"/>
                    <a:pt x="1" y="564"/>
                    <a:pt x="376" y="564"/>
                  </a:cubicBezTo>
                  <a:lnTo>
                    <a:pt x="9167" y="564"/>
                  </a:lnTo>
                  <a:cubicBezTo>
                    <a:pt x="9542" y="564"/>
                    <a:pt x="9542" y="1"/>
                    <a:pt x="9167" y="1"/>
                  </a:cubicBezTo>
                  <a:close/>
                </a:path>
              </a:pathLst>
            </a:custGeom>
            <a:solidFill>
              <a:srgbClr val="D1DB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21291;p67">
              <a:extLst>
                <a:ext uri="{FF2B5EF4-FFF2-40B4-BE49-F238E27FC236}">
                  <a16:creationId xmlns:a16="http://schemas.microsoft.com/office/drawing/2014/main" id="{4065FB58-78B6-4580-87D3-9A2DDEC58B9F}"/>
                </a:ext>
              </a:extLst>
            </p:cNvPr>
            <p:cNvSpPr/>
            <p:nvPr/>
          </p:nvSpPr>
          <p:spPr>
            <a:xfrm>
              <a:off x="3779070" y="1599778"/>
              <a:ext cx="167304" cy="14785"/>
            </a:xfrm>
            <a:custGeom>
              <a:avLst/>
              <a:gdLst/>
              <a:ahLst/>
              <a:cxnLst/>
              <a:rect l="l" t="t" r="r" b="b"/>
              <a:pathLst>
                <a:path w="6382" h="564" extrusionOk="0">
                  <a:moveTo>
                    <a:pt x="376" y="1"/>
                  </a:moveTo>
                  <a:cubicBezTo>
                    <a:pt x="1" y="1"/>
                    <a:pt x="1" y="564"/>
                    <a:pt x="376" y="564"/>
                  </a:cubicBezTo>
                  <a:lnTo>
                    <a:pt x="6006" y="564"/>
                  </a:lnTo>
                  <a:cubicBezTo>
                    <a:pt x="6381" y="564"/>
                    <a:pt x="6381" y="1"/>
                    <a:pt x="6006" y="1"/>
                  </a:cubicBezTo>
                  <a:close/>
                </a:path>
              </a:pathLst>
            </a:custGeom>
            <a:solidFill>
              <a:srgbClr val="9AAA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21292;p67">
              <a:extLst>
                <a:ext uri="{FF2B5EF4-FFF2-40B4-BE49-F238E27FC236}">
                  <a16:creationId xmlns:a16="http://schemas.microsoft.com/office/drawing/2014/main" id="{D24A90E3-B5BE-41D2-80AE-835D295E7D75}"/>
                </a:ext>
              </a:extLst>
            </p:cNvPr>
            <p:cNvSpPr/>
            <p:nvPr/>
          </p:nvSpPr>
          <p:spPr>
            <a:xfrm>
              <a:off x="3950490" y="1599778"/>
              <a:ext cx="78750" cy="14785"/>
            </a:xfrm>
            <a:custGeom>
              <a:avLst/>
              <a:gdLst/>
              <a:ahLst/>
              <a:cxnLst/>
              <a:rect l="l" t="t" r="r" b="b"/>
              <a:pathLst>
                <a:path w="3004" h="564" extrusionOk="0">
                  <a:moveTo>
                    <a:pt x="376" y="1"/>
                  </a:moveTo>
                  <a:cubicBezTo>
                    <a:pt x="1" y="1"/>
                    <a:pt x="1" y="564"/>
                    <a:pt x="376" y="564"/>
                  </a:cubicBezTo>
                  <a:lnTo>
                    <a:pt x="2628" y="564"/>
                  </a:lnTo>
                  <a:cubicBezTo>
                    <a:pt x="3003" y="564"/>
                    <a:pt x="3003" y="1"/>
                    <a:pt x="2628" y="1"/>
                  </a:cubicBezTo>
                  <a:close/>
                </a:path>
              </a:pathLst>
            </a:custGeom>
            <a:solidFill>
              <a:srgbClr val="8397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21293;p67">
              <a:extLst>
                <a:ext uri="{FF2B5EF4-FFF2-40B4-BE49-F238E27FC236}">
                  <a16:creationId xmlns:a16="http://schemas.microsoft.com/office/drawing/2014/main" id="{FA7B82A0-C9E4-425E-A57B-10132AB0EDFA}"/>
                </a:ext>
              </a:extLst>
            </p:cNvPr>
            <p:cNvSpPr/>
            <p:nvPr/>
          </p:nvSpPr>
          <p:spPr>
            <a:xfrm>
              <a:off x="3779070" y="1658814"/>
              <a:ext cx="96524" cy="14785"/>
            </a:xfrm>
            <a:custGeom>
              <a:avLst/>
              <a:gdLst/>
              <a:ahLst/>
              <a:cxnLst/>
              <a:rect l="l" t="t" r="r" b="b"/>
              <a:pathLst>
                <a:path w="3682" h="564" extrusionOk="0">
                  <a:moveTo>
                    <a:pt x="376" y="1"/>
                  </a:moveTo>
                  <a:cubicBezTo>
                    <a:pt x="1" y="1"/>
                    <a:pt x="1" y="564"/>
                    <a:pt x="376" y="564"/>
                  </a:cubicBezTo>
                  <a:lnTo>
                    <a:pt x="3306" y="564"/>
                  </a:lnTo>
                  <a:cubicBezTo>
                    <a:pt x="3682" y="564"/>
                    <a:pt x="3682" y="1"/>
                    <a:pt x="3306" y="1"/>
                  </a:cubicBezTo>
                  <a:close/>
                </a:path>
              </a:pathLst>
            </a:custGeom>
            <a:solidFill>
              <a:srgbClr val="91A8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21294;p67">
              <a:extLst>
                <a:ext uri="{FF2B5EF4-FFF2-40B4-BE49-F238E27FC236}">
                  <a16:creationId xmlns:a16="http://schemas.microsoft.com/office/drawing/2014/main" id="{88477C4D-0B17-4B8F-B659-48E12FAB0469}"/>
                </a:ext>
              </a:extLst>
            </p:cNvPr>
            <p:cNvSpPr/>
            <p:nvPr/>
          </p:nvSpPr>
          <p:spPr>
            <a:xfrm>
              <a:off x="3891087" y="1658814"/>
              <a:ext cx="138153" cy="14785"/>
            </a:xfrm>
            <a:custGeom>
              <a:avLst/>
              <a:gdLst/>
              <a:ahLst/>
              <a:cxnLst/>
              <a:rect l="l" t="t" r="r" b="b"/>
              <a:pathLst>
                <a:path w="5270" h="564" extrusionOk="0">
                  <a:moveTo>
                    <a:pt x="376" y="1"/>
                  </a:moveTo>
                  <a:cubicBezTo>
                    <a:pt x="0" y="1"/>
                    <a:pt x="0" y="564"/>
                    <a:pt x="376" y="564"/>
                  </a:cubicBezTo>
                  <a:lnTo>
                    <a:pt x="4894" y="564"/>
                  </a:lnTo>
                  <a:cubicBezTo>
                    <a:pt x="5269" y="564"/>
                    <a:pt x="5269" y="1"/>
                    <a:pt x="4894" y="1"/>
                  </a:cubicBezTo>
                  <a:close/>
                </a:path>
              </a:pathLst>
            </a:custGeom>
            <a:solidFill>
              <a:srgbClr val="D1DB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21295;p67">
              <a:extLst>
                <a:ext uri="{FF2B5EF4-FFF2-40B4-BE49-F238E27FC236}">
                  <a16:creationId xmlns:a16="http://schemas.microsoft.com/office/drawing/2014/main" id="{826353EB-0A32-43BA-BF97-4E9B4DD6ED4E}"/>
                </a:ext>
              </a:extLst>
            </p:cNvPr>
            <p:cNvSpPr/>
            <p:nvPr/>
          </p:nvSpPr>
          <p:spPr>
            <a:xfrm>
              <a:off x="3779070" y="1570260"/>
              <a:ext cx="49232" cy="14785"/>
            </a:xfrm>
            <a:custGeom>
              <a:avLst/>
              <a:gdLst/>
              <a:ahLst/>
              <a:cxnLst/>
              <a:rect l="l" t="t" r="r" b="b"/>
              <a:pathLst>
                <a:path w="1878" h="564" extrusionOk="0">
                  <a:moveTo>
                    <a:pt x="376" y="1"/>
                  </a:moveTo>
                  <a:cubicBezTo>
                    <a:pt x="1" y="1"/>
                    <a:pt x="1" y="564"/>
                    <a:pt x="376" y="564"/>
                  </a:cubicBezTo>
                  <a:lnTo>
                    <a:pt x="1502" y="564"/>
                  </a:lnTo>
                  <a:cubicBezTo>
                    <a:pt x="1877" y="564"/>
                    <a:pt x="1877" y="1"/>
                    <a:pt x="1502" y="1"/>
                  </a:cubicBezTo>
                  <a:close/>
                </a:path>
              </a:pathLst>
            </a:custGeom>
            <a:solidFill>
              <a:srgbClr val="8397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21296;p67">
              <a:extLst>
                <a:ext uri="{FF2B5EF4-FFF2-40B4-BE49-F238E27FC236}">
                  <a16:creationId xmlns:a16="http://schemas.microsoft.com/office/drawing/2014/main" id="{CF32BE9D-4F9A-436A-9B4B-EF55D0F86411}"/>
                </a:ext>
              </a:extLst>
            </p:cNvPr>
            <p:cNvSpPr/>
            <p:nvPr/>
          </p:nvSpPr>
          <p:spPr>
            <a:xfrm>
              <a:off x="3832051" y="1570260"/>
              <a:ext cx="197189" cy="14785"/>
            </a:xfrm>
            <a:custGeom>
              <a:avLst/>
              <a:gdLst/>
              <a:ahLst/>
              <a:cxnLst/>
              <a:rect l="l" t="t" r="r" b="b"/>
              <a:pathLst>
                <a:path w="7522" h="564" extrusionOk="0">
                  <a:moveTo>
                    <a:pt x="376" y="1"/>
                  </a:moveTo>
                  <a:cubicBezTo>
                    <a:pt x="1" y="1"/>
                    <a:pt x="1" y="564"/>
                    <a:pt x="376" y="564"/>
                  </a:cubicBezTo>
                  <a:lnTo>
                    <a:pt x="7146" y="564"/>
                  </a:lnTo>
                  <a:cubicBezTo>
                    <a:pt x="7521" y="564"/>
                    <a:pt x="7521" y="1"/>
                    <a:pt x="7146" y="1"/>
                  </a:cubicBezTo>
                  <a:close/>
                </a:path>
              </a:pathLst>
            </a:custGeom>
            <a:solidFill>
              <a:srgbClr val="9AAA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21297;p67">
              <a:extLst>
                <a:ext uri="{FF2B5EF4-FFF2-40B4-BE49-F238E27FC236}">
                  <a16:creationId xmlns:a16="http://schemas.microsoft.com/office/drawing/2014/main" id="{DC6AC15B-16EF-4D21-9262-7E6D5C7843EE}"/>
                </a:ext>
              </a:extLst>
            </p:cNvPr>
            <p:cNvSpPr/>
            <p:nvPr/>
          </p:nvSpPr>
          <p:spPr>
            <a:xfrm>
              <a:off x="3779070" y="1688699"/>
              <a:ext cx="190740" cy="14811"/>
            </a:xfrm>
            <a:custGeom>
              <a:avLst/>
              <a:gdLst/>
              <a:ahLst/>
              <a:cxnLst/>
              <a:rect l="l" t="t" r="r" b="b"/>
              <a:pathLst>
                <a:path w="7276" h="565" extrusionOk="0">
                  <a:moveTo>
                    <a:pt x="6929" y="1"/>
                  </a:moveTo>
                  <a:cubicBezTo>
                    <a:pt x="6924" y="1"/>
                    <a:pt x="6920" y="1"/>
                    <a:pt x="6915" y="1"/>
                  </a:cubicBezTo>
                  <a:lnTo>
                    <a:pt x="376" y="1"/>
                  </a:lnTo>
                  <a:cubicBezTo>
                    <a:pt x="1" y="1"/>
                    <a:pt x="1" y="564"/>
                    <a:pt x="376" y="564"/>
                  </a:cubicBezTo>
                  <a:lnTo>
                    <a:pt x="6915" y="564"/>
                  </a:lnTo>
                  <a:cubicBezTo>
                    <a:pt x="7271" y="550"/>
                    <a:pt x="7276" y="1"/>
                    <a:pt x="6929" y="1"/>
                  </a:cubicBezTo>
                  <a:close/>
                </a:path>
              </a:pathLst>
            </a:custGeom>
            <a:solidFill>
              <a:srgbClr val="D1DB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21298;p67">
              <a:extLst>
                <a:ext uri="{FF2B5EF4-FFF2-40B4-BE49-F238E27FC236}">
                  <a16:creationId xmlns:a16="http://schemas.microsoft.com/office/drawing/2014/main" id="{182559A7-9106-45BA-B067-FD08EA92B8C7}"/>
                </a:ext>
              </a:extLst>
            </p:cNvPr>
            <p:cNvSpPr/>
            <p:nvPr/>
          </p:nvSpPr>
          <p:spPr>
            <a:xfrm>
              <a:off x="3973953" y="1688699"/>
              <a:ext cx="55287" cy="14811"/>
            </a:xfrm>
            <a:custGeom>
              <a:avLst/>
              <a:gdLst/>
              <a:ahLst/>
              <a:cxnLst/>
              <a:rect l="l" t="t" r="r" b="b"/>
              <a:pathLst>
                <a:path w="2109" h="565" extrusionOk="0">
                  <a:moveTo>
                    <a:pt x="1747" y="1"/>
                  </a:moveTo>
                  <a:cubicBezTo>
                    <a:pt x="1743" y="1"/>
                    <a:pt x="1738" y="1"/>
                    <a:pt x="1733" y="1"/>
                  </a:cubicBezTo>
                  <a:lnTo>
                    <a:pt x="376" y="1"/>
                  </a:lnTo>
                  <a:cubicBezTo>
                    <a:pt x="1" y="1"/>
                    <a:pt x="1" y="564"/>
                    <a:pt x="376" y="564"/>
                  </a:cubicBezTo>
                  <a:lnTo>
                    <a:pt x="1733" y="564"/>
                  </a:lnTo>
                  <a:cubicBezTo>
                    <a:pt x="2104" y="550"/>
                    <a:pt x="2108" y="1"/>
                    <a:pt x="1747" y="1"/>
                  </a:cubicBezTo>
                  <a:close/>
                </a:path>
              </a:pathLst>
            </a:custGeom>
            <a:solidFill>
              <a:srgbClr val="91A8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4" name="Google Shape;16142;p64">
            <a:extLst>
              <a:ext uri="{FF2B5EF4-FFF2-40B4-BE49-F238E27FC236}">
                <a16:creationId xmlns:a16="http://schemas.microsoft.com/office/drawing/2014/main" id="{5EC13732-02A4-4335-AC4D-FB0FEDC08207}"/>
              </a:ext>
            </a:extLst>
          </p:cNvPr>
          <p:cNvGrpSpPr/>
          <p:nvPr/>
        </p:nvGrpSpPr>
        <p:grpSpPr>
          <a:xfrm>
            <a:off x="1302311" y="3828172"/>
            <a:ext cx="563140" cy="475549"/>
            <a:chOff x="1308024" y="2413975"/>
            <a:chExt cx="360253" cy="357111"/>
          </a:xfrm>
        </p:grpSpPr>
        <p:sp>
          <p:nvSpPr>
            <p:cNvPr id="195" name="Google Shape;16143;p64">
              <a:extLst>
                <a:ext uri="{FF2B5EF4-FFF2-40B4-BE49-F238E27FC236}">
                  <a16:creationId xmlns:a16="http://schemas.microsoft.com/office/drawing/2014/main" id="{6994A33C-6C4B-4F07-B199-8276A469EACE}"/>
                </a:ext>
              </a:extLst>
            </p:cNvPr>
            <p:cNvSpPr/>
            <p:nvPr/>
          </p:nvSpPr>
          <p:spPr>
            <a:xfrm>
              <a:off x="1403939" y="2569173"/>
              <a:ext cx="212622" cy="201913"/>
            </a:xfrm>
            <a:custGeom>
              <a:avLst/>
              <a:gdLst/>
              <a:ahLst/>
              <a:cxnLst/>
              <a:rect l="l" t="t" r="r" b="b"/>
              <a:pathLst>
                <a:path w="8120" h="7711" extrusionOk="0">
                  <a:moveTo>
                    <a:pt x="6078" y="0"/>
                  </a:moveTo>
                  <a:lnTo>
                    <a:pt x="5257" y="830"/>
                  </a:lnTo>
                  <a:cubicBezTo>
                    <a:pt x="5210" y="878"/>
                    <a:pt x="5162" y="916"/>
                    <a:pt x="5114" y="954"/>
                  </a:cubicBezTo>
                  <a:cubicBezTo>
                    <a:pt x="4924" y="1093"/>
                    <a:pt x="4686" y="1176"/>
                    <a:pt x="4437" y="1176"/>
                  </a:cubicBezTo>
                  <a:cubicBezTo>
                    <a:pt x="4412" y="1176"/>
                    <a:pt x="4386" y="1175"/>
                    <a:pt x="4360" y="1174"/>
                  </a:cubicBezTo>
                  <a:cubicBezTo>
                    <a:pt x="3702" y="1135"/>
                    <a:pt x="2605" y="1059"/>
                    <a:pt x="2147" y="916"/>
                  </a:cubicBezTo>
                  <a:cubicBezTo>
                    <a:pt x="2142" y="915"/>
                    <a:pt x="2137" y="914"/>
                    <a:pt x="2132" y="914"/>
                  </a:cubicBezTo>
                  <a:cubicBezTo>
                    <a:pt x="2035" y="914"/>
                    <a:pt x="1880" y="1155"/>
                    <a:pt x="1880" y="1155"/>
                  </a:cubicBezTo>
                  <a:cubicBezTo>
                    <a:pt x="1804" y="1431"/>
                    <a:pt x="1918" y="1727"/>
                    <a:pt x="2176" y="1870"/>
                  </a:cubicBezTo>
                  <a:lnTo>
                    <a:pt x="3311" y="2328"/>
                  </a:lnTo>
                  <a:lnTo>
                    <a:pt x="697" y="4932"/>
                  </a:lnTo>
                  <a:lnTo>
                    <a:pt x="172" y="5467"/>
                  </a:lnTo>
                  <a:cubicBezTo>
                    <a:pt x="1" y="5629"/>
                    <a:pt x="1" y="5896"/>
                    <a:pt x="172" y="6058"/>
                  </a:cubicBezTo>
                  <a:lnTo>
                    <a:pt x="201" y="6096"/>
                  </a:lnTo>
                  <a:cubicBezTo>
                    <a:pt x="282" y="6177"/>
                    <a:pt x="389" y="6218"/>
                    <a:pt x="498" y="6218"/>
                  </a:cubicBezTo>
                  <a:cubicBezTo>
                    <a:pt x="607" y="6218"/>
                    <a:pt x="716" y="6177"/>
                    <a:pt x="802" y="6096"/>
                  </a:cubicBezTo>
                  <a:lnTo>
                    <a:pt x="892" y="5998"/>
                  </a:lnTo>
                  <a:lnTo>
                    <a:pt x="892" y="5998"/>
                  </a:lnTo>
                  <a:cubicBezTo>
                    <a:pt x="888" y="6004"/>
                    <a:pt x="883" y="6011"/>
                    <a:pt x="878" y="6020"/>
                  </a:cubicBezTo>
                  <a:cubicBezTo>
                    <a:pt x="745" y="6182"/>
                    <a:pt x="754" y="6411"/>
                    <a:pt x="907" y="6564"/>
                  </a:cubicBezTo>
                  <a:lnTo>
                    <a:pt x="955" y="6611"/>
                  </a:lnTo>
                  <a:cubicBezTo>
                    <a:pt x="1031" y="6688"/>
                    <a:pt x="1136" y="6726"/>
                    <a:pt x="1241" y="6726"/>
                  </a:cubicBezTo>
                  <a:cubicBezTo>
                    <a:pt x="1346" y="6726"/>
                    <a:pt x="1451" y="6688"/>
                    <a:pt x="1527" y="6611"/>
                  </a:cubicBezTo>
                  <a:lnTo>
                    <a:pt x="1613" y="6526"/>
                  </a:lnTo>
                  <a:lnTo>
                    <a:pt x="1594" y="6554"/>
                  </a:lnTo>
                  <a:cubicBezTo>
                    <a:pt x="1460" y="6707"/>
                    <a:pt x="1470" y="6945"/>
                    <a:pt x="1613" y="7088"/>
                  </a:cubicBezTo>
                  <a:lnTo>
                    <a:pt x="1670" y="7146"/>
                  </a:lnTo>
                  <a:cubicBezTo>
                    <a:pt x="1747" y="7227"/>
                    <a:pt x="1849" y="7267"/>
                    <a:pt x="1953" y="7267"/>
                  </a:cubicBezTo>
                  <a:cubicBezTo>
                    <a:pt x="2057" y="7267"/>
                    <a:pt x="2162" y="7227"/>
                    <a:pt x="2243" y="7146"/>
                  </a:cubicBezTo>
                  <a:lnTo>
                    <a:pt x="2386" y="7003"/>
                  </a:lnTo>
                  <a:lnTo>
                    <a:pt x="2386" y="7003"/>
                  </a:lnTo>
                  <a:cubicBezTo>
                    <a:pt x="2262" y="7155"/>
                    <a:pt x="2271" y="7384"/>
                    <a:pt x="2414" y="7518"/>
                  </a:cubicBezTo>
                  <a:lnTo>
                    <a:pt x="2491" y="7604"/>
                  </a:lnTo>
                  <a:cubicBezTo>
                    <a:pt x="2562" y="7675"/>
                    <a:pt x="2660" y="7711"/>
                    <a:pt x="2759" y="7711"/>
                  </a:cubicBezTo>
                  <a:cubicBezTo>
                    <a:pt x="2858" y="7711"/>
                    <a:pt x="2958" y="7675"/>
                    <a:pt x="3034" y="7604"/>
                  </a:cubicBezTo>
                  <a:lnTo>
                    <a:pt x="3206" y="7432"/>
                  </a:lnTo>
                  <a:lnTo>
                    <a:pt x="6087" y="4541"/>
                  </a:lnTo>
                  <a:lnTo>
                    <a:pt x="6717" y="3912"/>
                  </a:lnTo>
                  <a:cubicBezTo>
                    <a:pt x="6870" y="3759"/>
                    <a:pt x="6965" y="3559"/>
                    <a:pt x="6974" y="3349"/>
                  </a:cubicBezTo>
                  <a:cubicBezTo>
                    <a:pt x="6984" y="3244"/>
                    <a:pt x="7022" y="3148"/>
                    <a:pt x="7098" y="3072"/>
                  </a:cubicBezTo>
                  <a:lnTo>
                    <a:pt x="8119" y="2051"/>
                  </a:lnTo>
                  <a:lnTo>
                    <a:pt x="6078" y="0"/>
                  </a:lnTo>
                  <a:close/>
                </a:path>
              </a:pathLst>
            </a:custGeom>
            <a:solidFill>
              <a:srgbClr val="C8D3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6144;p64">
              <a:extLst>
                <a:ext uri="{FF2B5EF4-FFF2-40B4-BE49-F238E27FC236}">
                  <a16:creationId xmlns:a16="http://schemas.microsoft.com/office/drawing/2014/main" id="{0604B752-375C-42D1-8229-6755B4733AE7}"/>
                </a:ext>
              </a:extLst>
            </p:cNvPr>
            <p:cNvSpPr/>
            <p:nvPr/>
          </p:nvSpPr>
          <p:spPr>
            <a:xfrm>
              <a:off x="1422426" y="2593080"/>
              <a:ext cx="140928" cy="170700"/>
            </a:xfrm>
            <a:custGeom>
              <a:avLst/>
              <a:gdLst/>
              <a:ahLst/>
              <a:cxnLst/>
              <a:rect l="l" t="t" r="r" b="b"/>
              <a:pathLst>
                <a:path w="5382" h="6519" extrusionOk="0">
                  <a:moveTo>
                    <a:pt x="1426" y="1"/>
                  </a:moveTo>
                  <a:cubicBezTo>
                    <a:pt x="1329" y="1"/>
                    <a:pt x="1174" y="242"/>
                    <a:pt x="1174" y="242"/>
                  </a:cubicBezTo>
                  <a:cubicBezTo>
                    <a:pt x="1098" y="518"/>
                    <a:pt x="1212" y="814"/>
                    <a:pt x="1470" y="957"/>
                  </a:cubicBezTo>
                  <a:lnTo>
                    <a:pt x="2605" y="1415"/>
                  </a:lnTo>
                  <a:lnTo>
                    <a:pt x="1" y="4019"/>
                  </a:lnTo>
                  <a:lnTo>
                    <a:pt x="2491" y="6519"/>
                  </a:lnTo>
                  <a:lnTo>
                    <a:pt x="5381" y="3628"/>
                  </a:lnTo>
                  <a:lnTo>
                    <a:pt x="2910" y="1148"/>
                  </a:lnTo>
                  <a:lnTo>
                    <a:pt x="3674" y="833"/>
                  </a:lnTo>
                  <a:lnTo>
                    <a:pt x="3693" y="823"/>
                  </a:lnTo>
                  <a:cubicBezTo>
                    <a:pt x="3931" y="690"/>
                    <a:pt x="4093" y="461"/>
                    <a:pt x="4131" y="184"/>
                  </a:cubicBezTo>
                  <a:lnTo>
                    <a:pt x="4131" y="184"/>
                  </a:lnTo>
                  <a:cubicBezTo>
                    <a:pt x="3998" y="234"/>
                    <a:pt x="3858" y="262"/>
                    <a:pt x="3716" y="262"/>
                  </a:cubicBezTo>
                  <a:cubicBezTo>
                    <a:pt x="3696" y="262"/>
                    <a:pt x="3675" y="262"/>
                    <a:pt x="3654" y="261"/>
                  </a:cubicBezTo>
                  <a:cubicBezTo>
                    <a:pt x="2996" y="222"/>
                    <a:pt x="1899" y="146"/>
                    <a:pt x="1441" y="3"/>
                  </a:cubicBezTo>
                  <a:cubicBezTo>
                    <a:pt x="1436" y="2"/>
                    <a:pt x="1431" y="1"/>
                    <a:pt x="1426" y="1"/>
                  </a:cubicBezTo>
                  <a:close/>
                </a:path>
              </a:pathLst>
            </a:custGeom>
            <a:solidFill>
              <a:srgbClr val="B5C4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6145;p64">
              <a:extLst>
                <a:ext uri="{FF2B5EF4-FFF2-40B4-BE49-F238E27FC236}">
                  <a16:creationId xmlns:a16="http://schemas.microsoft.com/office/drawing/2014/main" id="{D968A532-1586-4EF7-BA78-618ADA43FB8F}"/>
                </a:ext>
              </a:extLst>
            </p:cNvPr>
            <p:cNvSpPr/>
            <p:nvPr/>
          </p:nvSpPr>
          <p:spPr>
            <a:xfrm>
              <a:off x="1464139" y="2613138"/>
              <a:ext cx="152161" cy="157896"/>
            </a:xfrm>
            <a:custGeom>
              <a:avLst/>
              <a:gdLst/>
              <a:ahLst/>
              <a:cxnLst/>
              <a:rect l="l" t="t" r="r" b="b"/>
              <a:pathLst>
                <a:path w="5811" h="6030" extrusionOk="0">
                  <a:moveTo>
                    <a:pt x="5448" y="0"/>
                  </a:moveTo>
                  <a:lnTo>
                    <a:pt x="4418" y="1021"/>
                  </a:lnTo>
                  <a:cubicBezTo>
                    <a:pt x="4351" y="1097"/>
                    <a:pt x="4303" y="1193"/>
                    <a:pt x="4303" y="1298"/>
                  </a:cubicBezTo>
                  <a:cubicBezTo>
                    <a:pt x="4284" y="1508"/>
                    <a:pt x="4198" y="1708"/>
                    <a:pt x="4046" y="1861"/>
                  </a:cubicBezTo>
                  <a:lnTo>
                    <a:pt x="363" y="5552"/>
                  </a:lnTo>
                  <a:cubicBezTo>
                    <a:pt x="289" y="5619"/>
                    <a:pt x="192" y="5657"/>
                    <a:pt x="89" y="5657"/>
                  </a:cubicBezTo>
                  <a:cubicBezTo>
                    <a:pt x="60" y="5657"/>
                    <a:pt x="30" y="5654"/>
                    <a:pt x="1" y="5648"/>
                  </a:cubicBezTo>
                  <a:lnTo>
                    <a:pt x="1" y="5648"/>
                  </a:lnTo>
                  <a:cubicBezTo>
                    <a:pt x="20" y="5724"/>
                    <a:pt x="58" y="5781"/>
                    <a:pt x="106" y="5839"/>
                  </a:cubicBezTo>
                  <a:lnTo>
                    <a:pt x="182" y="5915"/>
                  </a:lnTo>
                  <a:cubicBezTo>
                    <a:pt x="258" y="5991"/>
                    <a:pt x="359" y="6029"/>
                    <a:pt x="458" y="6029"/>
                  </a:cubicBezTo>
                  <a:cubicBezTo>
                    <a:pt x="557" y="6029"/>
                    <a:pt x="654" y="5991"/>
                    <a:pt x="726" y="5915"/>
                  </a:cubicBezTo>
                  <a:lnTo>
                    <a:pt x="4418" y="2233"/>
                  </a:lnTo>
                  <a:cubicBezTo>
                    <a:pt x="4561" y="2080"/>
                    <a:pt x="4656" y="1880"/>
                    <a:pt x="4675" y="1660"/>
                  </a:cubicBezTo>
                  <a:cubicBezTo>
                    <a:pt x="4675" y="1565"/>
                    <a:pt x="4723" y="1460"/>
                    <a:pt x="4790" y="1393"/>
                  </a:cubicBezTo>
                  <a:lnTo>
                    <a:pt x="5811" y="372"/>
                  </a:lnTo>
                  <a:lnTo>
                    <a:pt x="5448" y="0"/>
                  </a:lnTo>
                  <a:close/>
                </a:path>
              </a:pathLst>
            </a:custGeom>
            <a:solidFill>
              <a:srgbClr val="B5C4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6146;p64">
              <a:extLst>
                <a:ext uri="{FF2B5EF4-FFF2-40B4-BE49-F238E27FC236}">
                  <a16:creationId xmlns:a16="http://schemas.microsoft.com/office/drawing/2014/main" id="{D4D01B0D-D09D-4D7C-B2AE-A43358F36B8B}"/>
                </a:ext>
              </a:extLst>
            </p:cNvPr>
            <p:cNvSpPr/>
            <p:nvPr/>
          </p:nvSpPr>
          <p:spPr>
            <a:xfrm>
              <a:off x="1537850" y="2569671"/>
              <a:ext cx="78712" cy="78215"/>
            </a:xfrm>
            <a:custGeom>
              <a:avLst/>
              <a:gdLst/>
              <a:ahLst/>
              <a:cxnLst/>
              <a:rect l="l" t="t" r="r" b="b"/>
              <a:pathLst>
                <a:path w="3006" h="2987" extrusionOk="0">
                  <a:moveTo>
                    <a:pt x="964" y="0"/>
                  </a:moveTo>
                  <a:lnTo>
                    <a:pt x="143" y="821"/>
                  </a:lnTo>
                  <a:cubicBezTo>
                    <a:pt x="96" y="868"/>
                    <a:pt x="48" y="907"/>
                    <a:pt x="0" y="945"/>
                  </a:cubicBezTo>
                  <a:lnTo>
                    <a:pt x="2051" y="2986"/>
                  </a:lnTo>
                  <a:lnTo>
                    <a:pt x="3005" y="2032"/>
                  </a:lnTo>
                  <a:lnTo>
                    <a:pt x="964" y="0"/>
                  </a:lnTo>
                  <a:close/>
                </a:path>
              </a:pathLst>
            </a:custGeom>
            <a:solidFill>
              <a:srgbClr val="B5C4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6147;p64">
              <a:extLst>
                <a:ext uri="{FF2B5EF4-FFF2-40B4-BE49-F238E27FC236}">
                  <a16:creationId xmlns:a16="http://schemas.microsoft.com/office/drawing/2014/main" id="{88609569-FEB5-4878-A6DE-1BE197E6EB4D}"/>
                </a:ext>
              </a:extLst>
            </p:cNvPr>
            <p:cNvSpPr/>
            <p:nvPr/>
          </p:nvSpPr>
          <p:spPr>
            <a:xfrm>
              <a:off x="1548088" y="2554667"/>
              <a:ext cx="83216" cy="82666"/>
            </a:xfrm>
            <a:custGeom>
              <a:avLst/>
              <a:gdLst/>
              <a:ahLst/>
              <a:cxnLst/>
              <a:rect l="l" t="t" r="r" b="b"/>
              <a:pathLst>
                <a:path w="3178" h="3157" extrusionOk="0">
                  <a:moveTo>
                    <a:pt x="830" y="1"/>
                  </a:moveTo>
                  <a:lnTo>
                    <a:pt x="86" y="745"/>
                  </a:lnTo>
                  <a:cubicBezTo>
                    <a:pt x="0" y="831"/>
                    <a:pt x="0" y="974"/>
                    <a:pt x="86" y="1060"/>
                  </a:cubicBezTo>
                  <a:lnTo>
                    <a:pt x="2118" y="3092"/>
                  </a:lnTo>
                  <a:cubicBezTo>
                    <a:pt x="2161" y="3135"/>
                    <a:pt x="2218" y="3156"/>
                    <a:pt x="2276" y="3156"/>
                  </a:cubicBezTo>
                  <a:cubicBezTo>
                    <a:pt x="2333" y="3156"/>
                    <a:pt x="2390" y="3135"/>
                    <a:pt x="2433" y="3092"/>
                  </a:cubicBezTo>
                  <a:lnTo>
                    <a:pt x="3177" y="2348"/>
                  </a:lnTo>
                  <a:lnTo>
                    <a:pt x="830" y="1"/>
                  </a:lnTo>
                  <a:close/>
                </a:path>
              </a:pathLst>
            </a:custGeom>
            <a:solidFill>
              <a:srgbClr val="5368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16148;p64">
              <a:extLst>
                <a:ext uri="{FF2B5EF4-FFF2-40B4-BE49-F238E27FC236}">
                  <a16:creationId xmlns:a16="http://schemas.microsoft.com/office/drawing/2014/main" id="{04D83751-4FFE-4E00-95CD-650B5EC37EC6}"/>
                </a:ext>
              </a:extLst>
            </p:cNvPr>
            <p:cNvSpPr/>
            <p:nvPr/>
          </p:nvSpPr>
          <p:spPr>
            <a:xfrm>
              <a:off x="1594802" y="2603397"/>
              <a:ext cx="36502" cy="33936"/>
            </a:xfrm>
            <a:custGeom>
              <a:avLst/>
              <a:gdLst/>
              <a:ahLst/>
              <a:cxnLst/>
              <a:rect l="l" t="t" r="r" b="b"/>
              <a:pathLst>
                <a:path w="1394" h="1296" extrusionOk="0">
                  <a:moveTo>
                    <a:pt x="907" y="0"/>
                  </a:moveTo>
                  <a:lnTo>
                    <a:pt x="0" y="897"/>
                  </a:lnTo>
                  <a:lnTo>
                    <a:pt x="334" y="1231"/>
                  </a:lnTo>
                  <a:cubicBezTo>
                    <a:pt x="377" y="1274"/>
                    <a:pt x="434" y="1295"/>
                    <a:pt x="492" y="1295"/>
                  </a:cubicBezTo>
                  <a:cubicBezTo>
                    <a:pt x="549" y="1295"/>
                    <a:pt x="606" y="1274"/>
                    <a:pt x="649" y="1231"/>
                  </a:cubicBezTo>
                  <a:lnTo>
                    <a:pt x="1393" y="487"/>
                  </a:lnTo>
                  <a:lnTo>
                    <a:pt x="907" y="0"/>
                  </a:lnTo>
                  <a:close/>
                </a:path>
              </a:pathLst>
            </a:custGeom>
            <a:solidFill>
              <a:srgbClr val="3951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16149;p64">
              <a:extLst>
                <a:ext uri="{FF2B5EF4-FFF2-40B4-BE49-F238E27FC236}">
                  <a16:creationId xmlns:a16="http://schemas.microsoft.com/office/drawing/2014/main" id="{4C5C6C48-8F7B-4E61-8FE5-671223F9A34A}"/>
                </a:ext>
              </a:extLst>
            </p:cNvPr>
            <p:cNvSpPr/>
            <p:nvPr/>
          </p:nvSpPr>
          <p:spPr>
            <a:xfrm>
              <a:off x="1566810" y="2518531"/>
              <a:ext cx="101205" cy="99817"/>
            </a:xfrm>
            <a:custGeom>
              <a:avLst/>
              <a:gdLst/>
              <a:ahLst/>
              <a:cxnLst/>
              <a:rect l="l" t="t" r="r" b="b"/>
              <a:pathLst>
                <a:path w="3865" h="3812" extrusionOk="0">
                  <a:moveTo>
                    <a:pt x="1357" y="0"/>
                  </a:moveTo>
                  <a:cubicBezTo>
                    <a:pt x="1301" y="0"/>
                    <a:pt x="1246" y="21"/>
                    <a:pt x="1203" y="64"/>
                  </a:cubicBezTo>
                  <a:lnTo>
                    <a:pt x="96" y="1171"/>
                  </a:lnTo>
                  <a:cubicBezTo>
                    <a:pt x="1" y="1257"/>
                    <a:pt x="1" y="1400"/>
                    <a:pt x="96" y="1486"/>
                  </a:cubicBezTo>
                  <a:lnTo>
                    <a:pt x="2357" y="3747"/>
                  </a:lnTo>
                  <a:cubicBezTo>
                    <a:pt x="2400" y="3790"/>
                    <a:pt x="2457" y="3811"/>
                    <a:pt x="2515" y="3811"/>
                  </a:cubicBezTo>
                  <a:cubicBezTo>
                    <a:pt x="2572" y="3811"/>
                    <a:pt x="2629" y="3790"/>
                    <a:pt x="2672" y="3747"/>
                  </a:cubicBezTo>
                  <a:lnTo>
                    <a:pt x="3779" y="2640"/>
                  </a:lnTo>
                  <a:cubicBezTo>
                    <a:pt x="3864" y="2554"/>
                    <a:pt x="3864" y="2411"/>
                    <a:pt x="3779" y="2325"/>
                  </a:cubicBezTo>
                  <a:lnTo>
                    <a:pt x="1518" y="64"/>
                  </a:lnTo>
                  <a:cubicBezTo>
                    <a:pt x="1470" y="21"/>
                    <a:pt x="1413" y="0"/>
                    <a:pt x="1357" y="0"/>
                  </a:cubicBezTo>
                  <a:close/>
                </a:path>
              </a:pathLst>
            </a:custGeom>
            <a:solidFill>
              <a:srgbClr val="A7B5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16150;p64">
              <a:extLst>
                <a:ext uri="{FF2B5EF4-FFF2-40B4-BE49-F238E27FC236}">
                  <a16:creationId xmlns:a16="http://schemas.microsoft.com/office/drawing/2014/main" id="{DFE23369-3B4A-4DAA-A281-59E6CE2342FB}"/>
                </a:ext>
              </a:extLst>
            </p:cNvPr>
            <p:cNvSpPr/>
            <p:nvPr/>
          </p:nvSpPr>
          <p:spPr>
            <a:xfrm>
              <a:off x="1616771" y="2567654"/>
              <a:ext cx="51506" cy="50930"/>
            </a:xfrm>
            <a:custGeom>
              <a:avLst/>
              <a:gdLst/>
              <a:ahLst/>
              <a:cxnLst/>
              <a:rect l="l" t="t" r="r" b="b"/>
              <a:pathLst>
                <a:path w="1967" h="1945" extrusionOk="0">
                  <a:moveTo>
                    <a:pt x="1422" y="1"/>
                  </a:moveTo>
                  <a:lnTo>
                    <a:pt x="1" y="1422"/>
                  </a:lnTo>
                  <a:lnTo>
                    <a:pt x="459" y="1880"/>
                  </a:lnTo>
                  <a:cubicBezTo>
                    <a:pt x="502" y="1923"/>
                    <a:pt x="559" y="1945"/>
                    <a:pt x="616" y="1945"/>
                  </a:cubicBezTo>
                  <a:cubicBezTo>
                    <a:pt x="673" y="1945"/>
                    <a:pt x="731" y="1923"/>
                    <a:pt x="774" y="1880"/>
                  </a:cubicBezTo>
                  <a:lnTo>
                    <a:pt x="1880" y="774"/>
                  </a:lnTo>
                  <a:cubicBezTo>
                    <a:pt x="1966" y="688"/>
                    <a:pt x="1966" y="545"/>
                    <a:pt x="1880" y="459"/>
                  </a:cubicBezTo>
                  <a:lnTo>
                    <a:pt x="1422" y="1"/>
                  </a:lnTo>
                  <a:close/>
                </a:path>
              </a:pathLst>
            </a:custGeom>
            <a:solidFill>
              <a:srgbClr val="93A5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16151;p64">
              <a:extLst>
                <a:ext uri="{FF2B5EF4-FFF2-40B4-BE49-F238E27FC236}">
                  <a16:creationId xmlns:a16="http://schemas.microsoft.com/office/drawing/2014/main" id="{BFAEC271-3E31-4FBB-8DF0-E951E481E7ED}"/>
                </a:ext>
              </a:extLst>
            </p:cNvPr>
            <p:cNvSpPr/>
            <p:nvPr/>
          </p:nvSpPr>
          <p:spPr>
            <a:xfrm>
              <a:off x="1409203" y="2654379"/>
              <a:ext cx="84237" cy="77612"/>
            </a:xfrm>
            <a:custGeom>
              <a:avLst/>
              <a:gdLst/>
              <a:ahLst/>
              <a:cxnLst/>
              <a:rect l="l" t="t" r="r" b="b"/>
              <a:pathLst>
                <a:path w="3217" h="2964" extrusionOk="0">
                  <a:moveTo>
                    <a:pt x="2913" y="1"/>
                  </a:moveTo>
                  <a:cubicBezTo>
                    <a:pt x="2864" y="1"/>
                    <a:pt x="2813" y="20"/>
                    <a:pt x="2767" y="66"/>
                  </a:cubicBezTo>
                  <a:lnTo>
                    <a:pt x="0" y="2842"/>
                  </a:lnTo>
                  <a:cubicBezTo>
                    <a:pt x="81" y="2923"/>
                    <a:pt x="188" y="2964"/>
                    <a:pt x="296" y="2964"/>
                  </a:cubicBezTo>
                  <a:cubicBezTo>
                    <a:pt x="403" y="2964"/>
                    <a:pt x="510" y="2923"/>
                    <a:pt x="592" y="2842"/>
                  </a:cubicBezTo>
                  <a:lnTo>
                    <a:pt x="706" y="2728"/>
                  </a:lnTo>
                  <a:lnTo>
                    <a:pt x="3072" y="362"/>
                  </a:lnTo>
                  <a:lnTo>
                    <a:pt x="3062" y="362"/>
                  </a:lnTo>
                  <a:cubicBezTo>
                    <a:pt x="3217" y="215"/>
                    <a:pt x="3077" y="1"/>
                    <a:pt x="2913" y="1"/>
                  </a:cubicBezTo>
                  <a:close/>
                </a:path>
              </a:pathLst>
            </a:custGeom>
            <a:solidFill>
              <a:srgbClr val="B5C4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16152;p64">
              <a:extLst>
                <a:ext uri="{FF2B5EF4-FFF2-40B4-BE49-F238E27FC236}">
                  <a16:creationId xmlns:a16="http://schemas.microsoft.com/office/drawing/2014/main" id="{16C2D654-2E3C-4E98-A24E-7E609932B27B}"/>
                </a:ext>
              </a:extLst>
            </p:cNvPr>
            <p:cNvSpPr/>
            <p:nvPr/>
          </p:nvSpPr>
          <p:spPr>
            <a:xfrm>
              <a:off x="1428422" y="2665351"/>
              <a:ext cx="86987" cy="80152"/>
            </a:xfrm>
            <a:custGeom>
              <a:avLst/>
              <a:gdLst/>
              <a:ahLst/>
              <a:cxnLst/>
              <a:rect l="l" t="t" r="r" b="b"/>
              <a:pathLst>
                <a:path w="3322" h="3061" extrusionOk="0">
                  <a:moveTo>
                    <a:pt x="3021" y="0"/>
                  </a:moveTo>
                  <a:cubicBezTo>
                    <a:pt x="2972" y="0"/>
                    <a:pt x="2919" y="20"/>
                    <a:pt x="2872" y="67"/>
                  </a:cubicBezTo>
                  <a:lnTo>
                    <a:pt x="1" y="2929"/>
                  </a:lnTo>
                  <a:lnTo>
                    <a:pt x="10" y="2938"/>
                  </a:lnTo>
                  <a:cubicBezTo>
                    <a:pt x="91" y="3019"/>
                    <a:pt x="196" y="3060"/>
                    <a:pt x="301" y="3060"/>
                  </a:cubicBezTo>
                  <a:cubicBezTo>
                    <a:pt x="406" y="3060"/>
                    <a:pt x="511" y="3019"/>
                    <a:pt x="592" y="2938"/>
                  </a:cubicBezTo>
                  <a:lnTo>
                    <a:pt x="678" y="2853"/>
                  </a:lnTo>
                  <a:lnTo>
                    <a:pt x="3168" y="363"/>
                  </a:lnTo>
                  <a:cubicBezTo>
                    <a:pt x="3321" y="209"/>
                    <a:pt x="3184" y="0"/>
                    <a:pt x="3021" y="0"/>
                  </a:cubicBezTo>
                  <a:close/>
                </a:path>
              </a:pathLst>
            </a:custGeom>
            <a:solidFill>
              <a:srgbClr val="B5C4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16153;p64">
              <a:extLst>
                <a:ext uri="{FF2B5EF4-FFF2-40B4-BE49-F238E27FC236}">
                  <a16:creationId xmlns:a16="http://schemas.microsoft.com/office/drawing/2014/main" id="{CA9AF85A-5A34-4C95-8A04-BE6283F188C7}"/>
                </a:ext>
              </a:extLst>
            </p:cNvPr>
            <p:cNvSpPr/>
            <p:nvPr/>
          </p:nvSpPr>
          <p:spPr>
            <a:xfrm>
              <a:off x="1447171" y="2687084"/>
              <a:ext cx="78974" cy="72218"/>
            </a:xfrm>
            <a:custGeom>
              <a:avLst/>
              <a:gdLst/>
              <a:ahLst/>
              <a:cxnLst/>
              <a:rect l="l" t="t" r="r" b="b"/>
              <a:pathLst>
                <a:path w="3016" h="2758" extrusionOk="0">
                  <a:moveTo>
                    <a:pt x="2716" y="0"/>
                  </a:moveTo>
                  <a:cubicBezTo>
                    <a:pt x="2666" y="0"/>
                    <a:pt x="2613" y="20"/>
                    <a:pt x="2566" y="67"/>
                  </a:cubicBezTo>
                  <a:lnTo>
                    <a:pt x="0" y="2633"/>
                  </a:lnTo>
                  <a:lnTo>
                    <a:pt x="10" y="2643"/>
                  </a:lnTo>
                  <a:cubicBezTo>
                    <a:pt x="91" y="2719"/>
                    <a:pt x="196" y="2757"/>
                    <a:pt x="299" y="2757"/>
                  </a:cubicBezTo>
                  <a:cubicBezTo>
                    <a:pt x="403" y="2757"/>
                    <a:pt x="506" y="2719"/>
                    <a:pt x="582" y="2643"/>
                  </a:cubicBezTo>
                  <a:lnTo>
                    <a:pt x="754" y="2471"/>
                  </a:lnTo>
                  <a:lnTo>
                    <a:pt x="2862" y="363"/>
                  </a:lnTo>
                  <a:cubicBezTo>
                    <a:pt x="3015" y="209"/>
                    <a:pt x="2878" y="0"/>
                    <a:pt x="2716" y="0"/>
                  </a:cubicBezTo>
                  <a:close/>
                </a:path>
              </a:pathLst>
            </a:custGeom>
            <a:solidFill>
              <a:srgbClr val="B5C4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16154;p64">
              <a:extLst>
                <a:ext uri="{FF2B5EF4-FFF2-40B4-BE49-F238E27FC236}">
                  <a16:creationId xmlns:a16="http://schemas.microsoft.com/office/drawing/2014/main" id="{F4C694BD-8BBA-4DFD-88B9-05D8B399E5AE}"/>
                </a:ext>
              </a:extLst>
            </p:cNvPr>
            <p:cNvSpPr/>
            <p:nvPr/>
          </p:nvSpPr>
          <p:spPr>
            <a:xfrm>
              <a:off x="1482756" y="2624502"/>
              <a:ext cx="64101" cy="60095"/>
            </a:xfrm>
            <a:custGeom>
              <a:avLst/>
              <a:gdLst/>
              <a:ahLst/>
              <a:cxnLst/>
              <a:rect l="l" t="t" r="r" b="b"/>
              <a:pathLst>
                <a:path w="2448" h="2295" extrusionOk="0">
                  <a:moveTo>
                    <a:pt x="309" y="1"/>
                  </a:moveTo>
                  <a:cubicBezTo>
                    <a:pt x="144" y="1"/>
                    <a:pt x="1" y="213"/>
                    <a:pt x="148" y="368"/>
                  </a:cubicBezTo>
                  <a:lnTo>
                    <a:pt x="2028" y="2237"/>
                  </a:lnTo>
                  <a:cubicBezTo>
                    <a:pt x="2066" y="2276"/>
                    <a:pt x="2114" y="2295"/>
                    <a:pt x="2171" y="2295"/>
                  </a:cubicBezTo>
                  <a:cubicBezTo>
                    <a:pt x="2362" y="2295"/>
                    <a:pt x="2448" y="2066"/>
                    <a:pt x="2324" y="1942"/>
                  </a:cubicBezTo>
                  <a:lnTo>
                    <a:pt x="454" y="62"/>
                  </a:lnTo>
                  <a:cubicBezTo>
                    <a:pt x="408" y="19"/>
                    <a:pt x="358" y="1"/>
                    <a:pt x="309" y="1"/>
                  </a:cubicBezTo>
                  <a:close/>
                </a:path>
              </a:pathLst>
            </a:custGeom>
            <a:solidFill>
              <a:srgbClr val="B5C4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16155;p64">
              <a:extLst>
                <a:ext uri="{FF2B5EF4-FFF2-40B4-BE49-F238E27FC236}">
                  <a16:creationId xmlns:a16="http://schemas.microsoft.com/office/drawing/2014/main" id="{F075265E-4170-41D9-970D-5876F857A80B}"/>
                </a:ext>
              </a:extLst>
            </p:cNvPr>
            <p:cNvSpPr/>
            <p:nvPr/>
          </p:nvSpPr>
          <p:spPr>
            <a:xfrm>
              <a:off x="1359739" y="2560166"/>
              <a:ext cx="212360" cy="201363"/>
            </a:xfrm>
            <a:custGeom>
              <a:avLst/>
              <a:gdLst/>
              <a:ahLst/>
              <a:cxnLst/>
              <a:rect l="l" t="t" r="r" b="b"/>
              <a:pathLst>
                <a:path w="8110" h="7690" extrusionOk="0">
                  <a:moveTo>
                    <a:pt x="2042" y="1"/>
                  </a:moveTo>
                  <a:lnTo>
                    <a:pt x="0" y="2033"/>
                  </a:lnTo>
                  <a:lnTo>
                    <a:pt x="1021" y="3054"/>
                  </a:lnTo>
                  <a:cubicBezTo>
                    <a:pt x="1059" y="3092"/>
                    <a:pt x="1088" y="3130"/>
                    <a:pt x="1107" y="3178"/>
                  </a:cubicBezTo>
                  <a:cubicBezTo>
                    <a:pt x="1135" y="3225"/>
                    <a:pt x="1145" y="3283"/>
                    <a:pt x="1145" y="3330"/>
                  </a:cubicBezTo>
                  <a:cubicBezTo>
                    <a:pt x="1164" y="3540"/>
                    <a:pt x="1259" y="3740"/>
                    <a:pt x="1403" y="3893"/>
                  </a:cubicBezTo>
                  <a:lnTo>
                    <a:pt x="5095" y="7575"/>
                  </a:lnTo>
                  <a:cubicBezTo>
                    <a:pt x="5166" y="7652"/>
                    <a:pt x="5264" y="7690"/>
                    <a:pt x="5363" y="7690"/>
                  </a:cubicBezTo>
                  <a:cubicBezTo>
                    <a:pt x="5462" y="7690"/>
                    <a:pt x="5562" y="7652"/>
                    <a:pt x="5638" y="7575"/>
                  </a:cubicBezTo>
                  <a:lnTo>
                    <a:pt x="5715" y="7499"/>
                  </a:lnTo>
                  <a:cubicBezTo>
                    <a:pt x="5848" y="7366"/>
                    <a:pt x="5867" y="7165"/>
                    <a:pt x="5762" y="7013"/>
                  </a:cubicBezTo>
                  <a:cubicBezTo>
                    <a:pt x="5743" y="6994"/>
                    <a:pt x="5734" y="6974"/>
                    <a:pt x="5715" y="6955"/>
                  </a:cubicBezTo>
                  <a:lnTo>
                    <a:pt x="5715" y="6955"/>
                  </a:lnTo>
                  <a:lnTo>
                    <a:pt x="5886" y="7127"/>
                  </a:lnTo>
                  <a:cubicBezTo>
                    <a:pt x="5963" y="7203"/>
                    <a:pt x="6065" y="7242"/>
                    <a:pt x="6169" y="7242"/>
                  </a:cubicBezTo>
                  <a:cubicBezTo>
                    <a:pt x="6273" y="7242"/>
                    <a:pt x="6378" y="7203"/>
                    <a:pt x="6459" y="7127"/>
                  </a:cubicBezTo>
                  <a:lnTo>
                    <a:pt x="6506" y="7070"/>
                  </a:lnTo>
                  <a:cubicBezTo>
                    <a:pt x="6650" y="6936"/>
                    <a:pt x="6669" y="6717"/>
                    <a:pt x="6554" y="6564"/>
                  </a:cubicBezTo>
                  <a:cubicBezTo>
                    <a:pt x="6551" y="6557"/>
                    <a:pt x="6546" y="6549"/>
                    <a:pt x="6540" y="6541"/>
                  </a:cubicBezTo>
                  <a:lnTo>
                    <a:pt x="6540" y="6541"/>
                  </a:lnTo>
                  <a:lnTo>
                    <a:pt x="6592" y="6593"/>
                  </a:lnTo>
                  <a:cubicBezTo>
                    <a:pt x="6673" y="6669"/>
                    <a:pt x="6778" y="6707"/>
                    <a:pt x="6883" y="6707"/>
                  </a:cubicBezTo>
                  <a:cubicBezTo>
                    <a:pt x="6988" y="6707"/>
                    <a:pt x="7093" y="6669"/>
                    <a:pt x="7174" y="6593"/>
                  </a:cubicBezTo>
                  <a:lnTo>
                    <a:pt x="7212" y="6545"/>
                  </a:lnTo>
                  <a:cubicBezTo>
                    <a:pt x="7355" y="6402"/>
                    <a:pt x="7375" y="6173"/>
                    <a:pt x="7260" y="6011"/>
                  </a:cubicBezTo>
                  <a:lnTo>
                    <a:pt x="7260" y="6011"/>
                  </a:lnTo>
                  <a:lnTo>
                    <a:pt x="7327" y="6078"/>
                  </a:lnTo>
                  <a:cubicBezTo>
                    <a:pt x="7408" y="6159"/>
                    <a:pt x="7513" y="6199"/>
                    <a:pt x="7618" y="6199"/>
                  </a:cubicBezTo>
                  <a:cubicBezTo>
                    <a:pt x="7723" y="6199"/>
                    <a:pt x="7828" y="6159"/>
                    <a:pt x="7909" y="6078"/>
                  </a:cubicBezTo>
                  <a:lnTo>
                    <a:pt x="7947" y="6040"/>
                  </a:lnTo>
                  <a:cubicBezTo>
                    <a:pt x="8109" y="5877"/>
                    <a:pt x="8109" y="5620"/>
                    <a:pt x="7947" y="5458"/>
                  </a:cubicBezTo>
                  <a:lnTo>
                    <a:pt x="4808" y="2319"/>
                  </a:lnTo>
                  <a:lnTo>
                    <a:pt x="5953" y="1861"/>
                  </a:lnTo>
                  <a:cubicBezTo>
                    <a:pt x="6201" y="1718"/>
                    <a:pt x="6316" y="1422"/>
                    <a:pt x="6239" y="1146"/>
                  </a:cubicBezTo>
                  <a:cubicBezTo>
                    <a:pt x="6239" y="1146"/>
                    <a:pt x="6085" y="905"/>
                    <a:pt x="5987" y="905"/>
                  </a:cubicBezTo>
                  <a:cubicBezTo>
                    <a:pt x="5982" y="905"/>
                    <a:pt x="5977" y="906"/>
                    <a:pt x="5972" y="907"/>
                  </a:cubicBezTo>
                  <a:cubicBezTo>
                    <a:pt x="5514" y="1050"/>
                    <a:pt x="4417" y="1136"/>
                    <a:pt x="3759" y="1174"/>
                  </a:cubicBezTo>
                  <a:cubicBezTo>
                    <a:pt x="3744" y="1175"/>
                    <a:pt x="3728" y="1175"/>
                    <a:pt x="3713" y="1175"/>
                  </a:cubicBezTo>
                  <a:cubicBezTo>
                    <a:pt x="3453" y="1175"/>
                    <a:pt x="3203" y="1098"/>
                    <a:pt x="3005" y="945"/>
                  </a:cubicBezTo>
                  <a:cubicBezTo>
                    <a:pt x="2958" y="907"/>
                    <a:pt x="2910" y="869"/>
                    <a:pt x="2862" y="821"/>
                  </a:cubicBezTo>
                  <a:lnTo>
                    <a:pt x="2042" y="1"/>
                  </a:lnTo>
                  <a:close/>
                </a:path>
              </a:pathLst>
            </a:custGeom>
            <a:solidFill>
              <a:srgbClr val="F0F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16156;p64">
              <a:extLst>
                <a:ext uri="{FF2B5EF4-FFF2-40B4-BE49-F238E27FC236}">
                  <a16:creationId xmlns:a16="http://schemas.microsoft.com/office/drawing/2014/main" id="{80829374-F2D5-4188-977C-CF6F707CF25F}"/>
                </a:ext>
              </a:extLst>
            </p:cNvPr>
            <p:cNvSpPr/>
            <p:nvPr/>
          </p:nvSpPr>
          <p:spPr>
            <a:xfrm>
              <a:off x="1359739" y="2603633"/>
              <a:ext cx="152397" cy="157974"/>
            </a:xfrm>
            <a:custGeom>
              <a:avLst/>
              <a:gdLst/>
              <a:ahLst/>
              <a:cxnLst/>
              <a:rect l="l" t="t" r="r" b="b"/>
              <a:pathLst>
                <a:path w="5820" h="6033" extrusionOk="0">
                  <a:moveTo>
                    <a:pt x="372" y="1"/>
                  </a:moveTo>
                  <a:lnTo>
                    <a:pt x="0" y="373"/>
                  </a:lnTo>
                  <a:lnTo>
                    <a:pt x="1030" y="1394"/>
                  </a:lnTo>
                  <a:cubicBezTo>
                    <a:pt x="1097" y="1470"/>
                    <a:pt x="1135" y="1565"/>
                    <a:pt x="1145" y="1670"/>
                  </a:cubicBezTo>
                  <a:cubicBezTo>
                    <a:pt x="1164" y="1880"/>
                    <a:pt x="1250" y="2080"/>
                    <a:pt x="1403" y="2233"/>
                  </a:cubicBezTo>
                  <a:lnTo>
                    <a:pt x="5085" y="5925"/>
                  </a:lnTo>
                  <a:cubicBezTo>
                    <a:pt x="5161" y="5997"/>
                    <a:pt x="5261" y="6032"/>
                    <a:pt x="5362" y="6032"/>
                  </a:cubicBezTo>
                  <a:cubicBezTo>
                    <a:pt x="5462" y="6032"/>
                    <a:pt x="5562" y="5997"/>
                    <a:pt x="5638" y="5925"/>
                  </a:cubicBezTo>
                  <a:lnTo>
                    <a:pt x="5715" y="5839"/>
                  </a:lnTo>
                  <a:cubicBezTo>
                    <a:pt x="5762" y="5791"/>
                    <a:pt x="5800" y="5725"/>
                    <a:pt x="5820" y="5658"/>
                  </a:cubicBezTo>
                  <a:lnTo>
                    <a:pt x="5820" y="5658"/>
                  </a:lnTo>
                  <a:cubicBezTo>
                    <a:pt x="5790" y="5664"/>
                    <a:pt x="5761" y="5667"/>
                    <a:pt x="5733" y="5667"/>
                  </a:cubicBezTo>
                  <a:cubicBezTo>
                    <a:pt x="5630" y="5667"/>
                    <a:pt x="5532" y="5628"/>
                    <a:pt x="5457" y="5553"/>
                  </a:cubicBezTo>
                  <a:lnTo>
                    <a:pt x="1775" y="1871"/>
                  </a:lnTo>
                  <a:cubicBezTo>
                    <a:pt x="1622" y="1718"/>
                    <a:pt x="1527" y="1518"/>
                    <a:pt x="1517" y="1298"/>
                  </a:cubicBezTo>
                  <a:cubicBezTo>
                    <a:pt x="1507" y="1193"/>
                    <a:pt x="1469" y="1098"/>
                    <a:pt x="1393" y="1031"/>
                  </a:cubicBezTo>
                  <a:lnTo>
                    <a:pt x="372" y="1"/>
                  </a:lnTo>
                  <a:close/>
                </a:path>
              </a:pathLst>
            </a:custGeom>
            <a:solidFill>
              <a:srgbClr val="DFE5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16157;p64">
              <a:extLst>
                <a:ext uri="{FF2B5EF4-FFF2-40B4-BE49-F238E27FC236}">
                  <a16:creationId xmlns:a16="http://schemas.microsoft.com/office/drawing/2014/main" id="{D52024F2-F516-46CA-911C-DD3BCC8FA5B2}"/>
                </a:ext>
              </a:extLst>
            </p:cNvPr>
            <p:cNvSpPr/>
            <p:nvPr/>
          </p:nvSpPr>
          <p:spPr>
            <a:xfrm>
              <a:off x="1359739" y="2560166"/>
              <a:ext cx="78450" cy="78215"/>
            </a:xfrm>
            <a:custGeom>
              <a:avLst/>
              <a:gdLst/>
              <a:ahLst/>
              <a:cxnLst/>
              <a:rect l="l" t="t" r="r" b="b"/>
              <a:pathLst>
                <a:path w="2996" h="2987" extrusionOk="0">
                  <a:moveTo>
                    <a:pt x="2032" y="1"/>
                  </a:moveTo>
                  <a:lnTo>
                    <a:pt x="0" y="2033"/>
                  </a:lnTo>
                  <a:lnTo>
                    <a:pt x="954" y="2987"/>
                  </a:lnTo>
                  <a:lnTo>
                    <a:pt x="2996" y="945"/>
                  </a:lnTo>
                  <a:cubicBezTo>
                    <a:pt x="2948" y="907"/>
                    <a:pt x="2910" y="869"/>
                    <a:pt x="2862" y="831"/>
                  </a:cubicBezTo>
                  <a:lnTo>
                    <a:pt x="2032" y="1"/>
                  </a:lnTo>
                  <a:close/>
                </a:path>
              </a:pathLst>
            </a:custGeom>
            <a:solidFill>
              <a:srgbClr val="DFE5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16158;p64">
              <a:extLst>
                <a:ext uri="{FF2B5EF4-FFF2-40B4-BE49-F238E27FC236}">
                  <a16:creationId xmlns:a16="http://schemas.microsoft.com/office/drawing/2014/main" id="{B9B6E08B-9601-4D26-9EC1-A13EA1578B1F}"/>
                </a:ext>
              </a:extLst>
            </p:cNvPr>
            <p:cNvSpPr/>
            <p:nvPr/>
          </p:nvSpPr>
          <p:spPr>
            <a:xfrm>
              <a:off x="1344997" y="2545188"/>
              <a:ext cx="83216" cy="82640"/>
            </a:xfrm>
            <a:custGeom>
              <a:avLst/>
              <a:gdLst/>
              <a:ahLst/>
              <a:cxnLst/>
              <a:rect l="l" t="t" r="r" b="b"/>
              <a:pathLst>
                <a:path w="3178" h="3156" extrusionOk="0">
                  <a:moveTo>
                    <a:pt x="2347" y="0"/>
                  </a:moveTo>
                  <a:lnTo>
                    <a:pt x="0" y="2347"/>
                  </a:lnTo>
                  <a:lnTo>
                    <a:pt x="744" y="3091"/>
                  </a:lnTo>
                  <a:cubicBezTo>
                    <a:pt x="787" y="3134"/>
                    <a:pt x="845" y="3156"/>
                    <a:pt x="902" y="3156"/>
                  </a:cubicBezTo>
                  <a:cubicBezTo>
                    <a:pt x="959" y="3156"/>
                    <a:pt x="1016" y="3134"/>
                    <a:pt x="1059" y="3091"/>
                  </a:cubicBezTo>
                  <a:lnTo>
                    <a:pt x="3091" y="1069"/>
                  </a:lnTo>
                  <a:cubicBezTo>
                    <a:pt x="3177" y="983"/>
                    <a:pt x="3177" y="840"/>
                    <a:pt x="3091" y="745"/>
                  </a:cubicBezTo>
                  <a:lnTo>
                    <a:pt x="2347" y="0"/>
                  </a:lnTo>
                  <a:close/>
                </a:path>
              </a:pathLst>
            </a:custGeom>
            <a:solidFill>
              <a:srgbClr val="EBEF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16159;p64">
              <a:extLst>
                <a:ext uri="{FF2B5EF4-FFF2-40B4-BE49-F238E27FC236}">
                  <a16:creationId xmlns:a16="http://schemas.microsoft.com/office/drawing/2014/main" id="{8FB7A0F1-5988-40F0-9313-A5F3697BBBD3}"/>
                </a:ext>
              </a:extLst>
            </p:cNvPr>
            <p:cNvSpPr/>
            <p:nvPr/>
          </p:nvSpPr>
          <p:spPr>
            <a:xfrm>
              <a:off x="1344735" y="2593892"/>
              <a:ext cx="36764" cy="33936"/>
            </a:xfrm>
            <a:custGeom>
              <a:avLst/>
              <a:gdLst/>
              <a:ahLst/>
              <a:cxnLst/>
              <a:rect l="l" t="t" r="r" b="b"/>
              <a:pathLst>
                <a:path w="1404" h="1296" extrusionOk="0">
                  <a:moveTo>
                    <a:pt x="497" y="1"/>
                  </a:moveTo>
                  <a:lnTo>
                    <a:pt x="1" y="487"/>
                  </a:lnTo>
                  <a:lnTo>
                    <a:pt x="754" y="1231"/>
                  </a:lnTo>
                  <a:cubicBezTo>
                    <a:pt x="797" y="1274"/>
                    <a:pt x="852" y="1296"/>
                    <a:pt x="908" y="1296"/>
                  </a:cubicBezTo>
                  <a:cubicBezTo>
                    <a:pt x="964" y="1296"/>
                    <a:pt x="1022" y="1274"/>
                    <a:pt x="1069" y="1231"/>
                  </a:cubicBezTo>
                  <a:lnTo>
                    <a:pt x="1403" y="907"/>
                  </a:lnTo>
                  <a:lnTo>
                    <a:pt x="497" y="1"/>
                  </a:lnTo>
                  <a:close/>
                </a:path>
              </a:pathLst>
            </a:custGeom>
            <a:solidFill>
              <a:srgbClr val="AEBF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16160;p64">
              <a:extLst>
                <a:ext uri="{FF2B5EF4-FFF2-40B4-BE49-F238E27FC236}">
                  <a16:creationId xmlns:a16="http://schemas.microsoft.com/office/drawing/2014/main" id="{F750E4FD-B0F4-4838-8F04-195B4570C994}"/>
                </a:ext>
              </a:extLst>
            </p:cNvPr>
            <p:cNvSpPr/>
            <p:nvPr/>
          </p:nvSpPr>
          <p:spPr>
            <a:xfrm>
              <a:off x="1308024" y="2509026"/>
              <a:ext cx="101205" cy="100079"/>
            </a:xfrm>
            <a:custGeom>
              <a:avLst/>
              <a:gdLst/>
              <a:ahLst/>
              <a:cxnLst/>
              <a:rect l="l" t="t" r="r" b="b"/>
              <a:pathLst>
                <a:path w="3865" h="3822" extrusionOk="0">
                  <a:moveTo>
                    <a:pt x="2514" y="1"/>
                  </a:moveTo>
                  <a:cubicBezTo>
                    <a:pt x="2457" y="1"/>
                    <a:pt x="2400" y="22"/>
                    <a:pt x="2357" y="65"/>
                  </a:cubicBezTo>
                  <a:lnTo>
                    <a:pt x="96" y="2326"/>
                  </a:lnTo>
                  <a:cubicBezTo>
                    <a:pt x="0" y="2421"/>
                    <a:pt x="0" y="2555"/>
                    <a:pt x="96" y="2650"/>
                  </a:cubicBezTo>
                  <a:lnTo>
                    <a:pt x="1202" y="3757"/>
                  </a:lnTo>
                  <a:cubicBezTo>
                    <a:pt x="1245" y="3800"/>
                    <a:pt x="1300" y="3821"/>
                    <a:pt x="1356" y="3821"/>
                  </a:cubicBezTo>
                  <a:cubicBezTo>
                    <a:pt x="1412" y="3821"/>
                    <a:pt x="1470" y="3800"/>
                    <a:pt x="1517" y="3757"/>
                  </a:cubicBezTo>
                  <a:lnTo>
                    <a:pt x="3778" y="1486"/>
                  </a:lnTo>
                  <a:cubicBezTo>
                    <a:pt x="3864" y="1400"/>
                    <a:pt x="3864" y="1257"/>
                    <a:pt x="3778" y="1172"/>
                  </a:cubicBezTo>
                  <a:lnTo>
                    <a:pt x="2672" y="65"/>
                  </a:lnTo>
                  <a:cubicBezTo>
                    <a:pt x="2629" y="22"/>
                    <a:pt x="2571" y="1"/>
                    <a:pt x="2514" y="1"/>
                  </a:cubicBezTo>
                  <a:close/>
                </a:path>
              </a:pathLst>
            </a:custGeom>
            <a:solidFill>
              <a:srgbClr val="9DAB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16161;p64">
              <a:extLst>
                <a:ext uri="{FF2B5EF4-FFF2-40B4-BE49-F238E27FC236}">
                  <a16:creationId xmlns:a16="http://schemas.microsoft.com/office/drawing/2014/main" id="{BDA2077E-EB57-4EE0-84AA-D7B4C635C30E}"/>
                </a:ext>
              </a:extLst>
            </p:cNvPr>
            <p:cNvSpPr/>
            <p:nvPr/>
          </p:nvSpPr>
          <p:spPr>
            <a:xfrm>
              <a:off x="1308024" y="2558437"/>
              <a:ext cx="51480" cy="50668"/>
            </a:xfrm>
            <a:custGeom>
              <a:avLst/>
              <a:gdLst/>
              <a:ahLst/>
              <a:cxnLst/>
              <a:rect l="l" t="t" r="r" b="b"/>
              <a:pathLst>
                <a:path w="1966" h="1935" extrusionOk="0">
                  <a:moveTo>
                    <a:pt x="535" y="0"/>
                  </a:moveTo>
                  <a:lnTo>
                    <a:pt x="86" y="448"/>
                  </a:lnTo>
                  <a:cubicBezTo>
                    <a:pt x="0" y="534"/>
                    <a:pt x="0" y="677"/>
                    <a:pt x="86" y="763"/>
                  </a:cubicBezTo>
                  <a:lnTo>
                    <a:pt x="1193" y="1870"/>
                  </a:lnTo>
                  <a:cubicBezTo>
                    <a:pt x="1236" y="1913"/>
                    <a:pt x="1293" y="1934"/>
                    <a:pt x="1350" y="1934"/>
                  </a:cubicBezTo>
                  <a:cubicBezTo>
                    <a:pt x="1408" y="1934"/>
                    <a:pt x="1465" y="1913"/>
                    <a:pt x="1508" y="1870"/>
                  </a:cubicBezTo>
                  <a:lnTo>
                    <a:pt x="1966" y="1421"/>
                  </a:lnTo>
                  <a:lnTo>
                    <a:pt x="535" y="0"/>
                  </a:lnTo>
                  <a:close/>
                </a:path>
              </a:pathLst>
            </a:custGeom>
            <a:solidFill>
              <a:srgbClr val="7F91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16162;p64">
              <a:extLst>
                <a:ext uri="{FF2B5EF4-FFF2-40B4-BE49-F238E27FC236}">
                  <a16:creationId xmlns:a16="http://schemas.microsoft.com/office/drawing/2014/main" id="{C0802B12-D572-48CE-A8BD-F70A95C4EEC5}"/>
                </a:ext>
              </a:extLst>
            </p:cNvPr>
            <p:cNvSpPr/>
            <p:nvPr/>
          </p:nvSpPr>
          <p:spPr>
            <a:xfrm>
              <a:off x="1482625" y="2645110"/>
              <a:ext cx="84211" cy="77403"/>
            </a:xfrm>
            <a:custGeom>
              <a:avLst/>
              <a:gdLst/>
              <a:ahLst/>
              <a:cxnLst/>
              <a:rect l="l" t="t" r="r" b="b"/>
              <a:pathLst>
                <a:path w="3216" h="2956" extrusionOk="0">
                  <a:moveTo>
                    <a:pt x="300" y="0"/>
                  </a:moveTo>
                  <a:cubicBezTo>
                    <a:pt x="137" y="0"/>
                    <a:pt x="0" y="210"/>
                    <a:pt x="153" y="363"/>
                  </a:cubicBezTo>
                  <a:lnTo>
                    <a:pt x="2519" y="2729"/>
                  </a:lnTo>
                  <a:lnTo>
                    <a:pt x="2634" y="2834"/>
                  </a:lnTo>
                  <a:cubicBezTo>
                    <a:pt x="2715" y="2915"/>
                    <a:pt x="2820" y="2955"/>
                    <a:pt x="2925" y="2955"/>
                  </a:cubicBezTo>
                  <a:cubicBezTo>
                    <a:pt x="3030" y="2955"/>
                    <a:pt x="3135" y="2915"/>
                    <a:pt x="3216" y="2834"/>
                  </a:cubicBezTo>
                  <a:lnTo>
                    <a:pt x="449" y="67"/>
                  </a:lnTo>
                  <a:cubicBezTo>
                    <a:pt x="402" y="20"/>
                    <a:pt x="350" y="0"/>
                    <a:pt x="300" y="0"/>
                  </a:cubicBezTo>
                  <a:close/>
                </a:path>
              </a:pathLst>
            </a:custGeom>
            <a:solidFill>
              <a:srgbClr val="DFE5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16163;p64">
              <a:extLst>
                <a:ext uri="{FF2B5EF4-FFF2-40B4-BE49-F238E27FC236}">
                  <a16:creationId xmlns:a16="http://schemas.microsoft.com/office/drawing/2014/main" id="{15E88A77-6EC6-4EEF-94B2-9033346BCB78}"/>
                </a:ext>
              </a:extLst>
            </p:cNvPr>
            <p:cNvSpPr/>
            <p:nvPr/>
          </p:nvSpPr>
          <p:spPr>
            <a:xfrm>
              <a:off x="1460630" y="2655610"/>
              <a:ext cx="86987" cy="80205"/>
            </a:xfrm>
            <a:custGeom>
              <a:avLst/>
              <a:gdLst/>
              <a:ahLst/>
              <a:cxnLst/>
              <a:rect l="l" t="t" r="r" b="b"/>
              <a:pathLst>
                <a:path w="3322" h="3063" extrusionOk="0">
                  <a:moveTo>
                    <a:pt x="300" y="0"/>
                  </a:moveTo>
                  <a:cubicBezTo>
                    <a:pt x="138" y="0"/>
                    <a:pt x="1" y="209"/>
                    <a:pt x="154" y="363"/>
                  </a:cubicBezTo>
                  <a:lnTo>
                    <a:pt x="2653" y="2862"/>
                  </a:lnTo>
                  <a:lnTo>
                    <a:pt x="2739" y="2948"/>
                  </a:lnTo>
                  <a:cubicBezTo>
                    <a:pt x="2820" y="3024"/>
                    <a:pt x="2925" y="3062"/>
                    <a:pt x="3030" y="3062"/>
                  </a:cubicBezTo>
                  <a:cubicBezTo>
                    <a:pt x="3135" y="3062"/>
                    <a:pt x="3240" y="3024"/>
                    <a:pt x="3321" y="2948"/>
                  </a:cubicBezTo>
                  <a:lnTo>
                    <a:pt x="450" y="67"/>
                  </a:lnTo>
                  <a:cubicBezTo>
                    <a:pt x="403" y="20"/>
                    <a:pt x="350" y="0"/>
                    <a:pt x="300" y="0"/>
                  </a:cubicBezTo>
                  <a:close/>
                </a:path>
              </a:pathLst>
            </a:custGeom>
            <a:solidFill>
              <a:srgbClr val="DFE5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16164;p64">
              <a:extLst>
                <a:ext uri="{FF2B5EF4-FFF2-40B4-BE49-F238E27FC236}">
                  <a16:creationId xmlns:a16="http://schemas.microsoft.com/office/drawing/2014/main" id="{C9A3451F-2128-498D-948E-DA1D3A458E59}"/>
                </a:ext>
              </a:extLst>
            </p:cNvPr>
            <p:cNvSpPr/>
            <p:nvPr/>
          </p:nvSpPr>
          <p:spPr>
            <a:xfrm>
              <a:off x="1449894" y="2677841"/>
              <a:ext cx="78974" cy="72140"/>
            </a:xfrm>
            <a:custGeom>
              <a:avLst/>
              <a:gdLst/>
              <a:ahLst/>
              <a:cxnLst/>
              <a:rect l="l" t="t" r="r" b="b"/>
              <a:pathLst>
                <a:path w="3016" h="2755" extrusionOk="0">
                  <a:moveTo>
                    <a:pt x="300" y="0"/>
                  </a:moveTo>
                  <a:cubicBezTo>
                    <a:pt x="138" y="0"/>
                    <a:pt x="0" y="209"/>
                    <a:pt x="154" y="363"/>
                  </a:cubicBezTo>
                  <a:lnTo>
                    <a:pt x="2272" y="2461"/>
                  </a:lnTo>
                  <a:lnTo>
                    <a:pt x="2443" y="2633"/>
                  </a:lnTo>
                  <a:cubicBezTo>
                    <a:pt x="2520" y="2714"/>
                    <a:pt x="2622" y="2755"/>
                    <a:pt x="2725" y="2755"/>
                  </a:cubicBezTo>
                  <a:cubicBezTo>
                    <a:pt x="2827" y="2755"/>
                    <a:pt x="2930" y="2714"/>
                    <a:pt x="3006" y="2633"/>
                  </a:cubicBezTo>
                  <a:lnTo>
                    <a:pt x="3016" y="2633"/>
                  </a:lnTo>
                  <a:lnTo>
                    <a:pt x="449" y="67"/>
                  </a:lnTo>
                  <a:cubicBezTo>
                    <a:pt x="402" y="20"/>
                    <a:pt x="350" y="0"/>
                    <a:pt x="300" y="0"/>
                  </a:cubicBezTo>
                  <a:close/>
                </a:path>
              </a:pathLst>
            </a:custGeom>
            <a:solidFill>
              <a:srgbClr val="DFE5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16165;p64">
              <a:extLst>
                <a:ext uri="{FF2B5EF4-FFF2-40B4-BE49-F238E27FC236}">
                  <a16:creationId xmlns:a16="http://schemas.microsoft.com/office/drawing/2014/main" id="{0D2B913E-1C1D-4458-BFE0-677B2F37003E}"/>
                </a:ext>
              </a:extLst>
            </p:cNvPr>
            <p:cNvSpPr/>
            <p:nvPr/>
          </p:nvSpPr>
          <p:spPr>
            <a:xfrm>
              <a:off x="1478383" y="2413975"/>
              <a:ext cx="97199" cy="94764"/>
            </a:xfrm>
            <a:custGeom>
              <a:avLst/>
              <a:gdLst/>
              <a:ahLst/>
              <a:cxnLst/>
              <a:rect l="l" t="t" r="r" b="b"/>
              <a:pathLst>
                <a:path w="3712" h="3619" extrusionOk="0">
                  <a:moveTo>
                    <a:pt x="1842" y="0"/>
                  </a:moveTo>
                  <a:cubicBezTo>
                    <a:pt x="1375" y="0"/>
                    <a:pt x="910" y="195"/>
                    <a:pt x="583" y="575"/>
                  </a:cubicBezTo>
                  <a:cubicBezTo>
                    <a:pt x="544" y="614"/>
                    <a:pt x="506" y="661"/>
                    <a:pt x="478" y="699"/>
                  </a:cubicBezTo>
                  <a:cubicBezTo>
                    <a:pt x="29" y="1272"/>
                    <a:pt x="1" y="2054"/>
                    <a:pt x="411" y="2655"/>
                  </a:cubicBezTo>
                  <a:cubicBezTo>
                    <a:pt x="420" y="2684"/>
                    <a:pt x="449" y="2712"/>
                    <a:pt x="478" y="2750"/>
                  </a:cubicBezTo>
                  <a:cubicBezTo>
                    <a:pt x="506" y="2789"/>
                    <a:pt x="535" y="2827"/>
                    <a:pt x="564" y="2855"/>
                  </a:cubicBezTo>
                  <a:cubicBezTo>
                    <a:pt x="885" y="3205"/>
                    <a:pt x="1334" y="3400"/>
                    <a:pt x="1796" y="3400"/>
                  </a:cubicBezTo>
                  <a:cubicBezTo>
                    <a:pt x="1951" y="3400"/>
                    <a:pt x="2108" y="3378"/>
                    <a:pt x="2262" y="3332"/>
                  </a:cubicBezTo>
                  <a:lnTo>
                    <a:pt x="2815" y="3599"/>
                  </a:lnTo>
                  <a:cubicBezTo>
                    <a:pt x="2845" y="3613"/>
                    <a:pt x="2876" y="3619"/>
                    <a:pt x="2907" y="3619"/>
                  </a:cubicBezTo>
                  <a:cubicBezTo>
                    <a:pt x="3029" y="3619"/>
                    <a:pt x="3139" y="3520"/>
                    <a:pt x="3139" y="3390"/>
                  </a:cubicBezTo>
                  <a:lnTo>
                    <a:pt x="3111" y="2770"/>
                  </a:lnTo>
                  <a:cubicBezTo>
                    <a:pt x="3712" y="2073"/>
                    <a:pt x="3635" y="1014"/>
                    <a:pt x="2939" y="413"/>
                  </a:cubicBezTo>
                  <a:cubicBezTo>
                    <a:pt x="2622" y="136"/>
                    <a:pt x="2231" y="0"/>
                    <a:pt x="1842" y="0"/>
                  </a:cubicBezTo>
                  <a:close/>
                </a:path>
              </a:pathLst>
            </a:custGeom>
            <a:solidFill>
              <a:srgbClr val="BEC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16166;p64">
              <a:extLst>
                <a:ext uri="{FF2B5EF4-FFF2-40B4-BE49-F238E27FC236}">
                  <a16:creationId xmlns:a16="http://schemas.microsoft.com/office/drawing/2014/main" id="{8AEFCAC7-B1C2-4E18-8A02-529B8CCD07BA}"/>
                </a:ext>
              </a:extLst>
            </p:cNvPr>
            <p:cNvSpPr/>
            <p:nvPr/>
          </p:nvSpPr>
          <p:spPr>
            <a:xfrm>
              <a:off x="1394199" y="2415755"/>
              <a:ext cx="112334" cy="92983"/>
            </a:xfrm>
            <a:custGeom>
              <a:avLst/>
              <a:gdLst/>
              <a:ahLst/>
              <a:cxnLst/>
              <a:rect l="l" t="t" r="r" b="b"/>
              <a:pathLst>
                <a:path w="4290" h="3551" extrusionOk="0">
                  <a:moveTo>
                    <a:pt x="2165" y="0"/>
                  </a:moveTo>
                  <a:cubicBezTo>
                    <a:pt x="2140" y="0"/>
                    <a:pt x="2115" y="1"/>
                    <a:pt x="2090" y="2"/>
                  </a:cubicBezTo>
                  <a:cubicBezTo>
                    <a:pt x="735" y="49"/>
                    <a:pt x="1" y="1633"/>
                    <a:pt x="850" y="2702"/>
                  </a:cubicBezTo>
                  <a:lnTo>
                    <a:pt x="821" y="3322"/>
                  </a:lnTo>
                  <a:cubicBezTo>
                    <a:pt x="813" y="3452"/>
                    <a:pt x="922" y="3551"/>
                    <a:pt x="1044" y="3551"/>
                  </a:cubicBezTo>
                  <a:cubicBezTo>
                    <a:pt x="1075" y="3551"/>
                    <a:pt x="1106" y="3545"/>
                    <a:pt x="1136" y="3531"/>
                  </a:cubicBezTo>
                  <a:lnTo>
                    <a:pt x="1699" y="3264"/>
                  </a:lnTo>
                  <a:cubicBezTo>
                    <a:pt x="1853" y="3309"/>
                    <a:pt x="2009" y="3330"/>
                    <a:pt x="2164" y="3330"/>
                  </a:cubicBezTo>
                  <a:cubicBezTo>
                    <a:pt x="2711" y="3330"/>
                    <a:pt x="3237" y="3063"/>
                    <a:pt x="3550" y="2587"/>
                  </a:cubicBezTo>
                  <a:cubicBezTo>
                    <a:pt x="4289" y="1473"/>
                    <a:pt x="3485" y="0"/>
                    <a:pt x="2165" y="0"/>
                  </a:cubicBezTo>
                  <a:close/>
                </a:path>
              </a:pathLst>
            </a:custGeom>
            <a:solidFill>
              <a:srgbClr val="95A6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16167;p64">
              <a:extLst>
                <a:ext uri="{FF2B5EF4-FFF2-40B4-BE49-F238E27FC236}">
                  <a16:creationId xmlns:a16="http://schemas.microsoft.com/office/drawing/2014/main" id="{31893607-BDAC-43B2-B5B2-68E1AE8E79EC}"/>
                </a:ext>
              </a:extLst>
            </p:cNvPr>
            <p:cNvSpPr/>
            <p:nvPr/>
          </p:nvSpPr>
          <p:spPr>
            <a:xfrm>
              <a:off x="1429679" y="2455373"/>
              <a:ext cx="11024" cy="11888"/>
            </a:xfrm>
            <a:custGeom>
              <a:avLst/>
              <a:gdLst/>
              <a:ahLst/>
              <a:cxnLst/>
              <a:rect l="l" t="t" r="r" b="b"/>
              <a:pathLst>
                <a:path w="421" h="454" extrusionOk="0">
                  <a:moveTo>
                    <a:pt x="210" y="1"/>
                  </a:moveTo>
                  <a:cubicBezTo>
                    <a:pt x="105" y="1"/>
                    <a:pt x="0" y="72"/>
                    <a:pt x="0" y="215"/>
                  </a:cubicBezTo>
                  <a:lnTo>
                    <a:pt x="0" y="244"/>
                  </a:lnTo>
                  <a:cubicBezTo>
                    <a:pt x="0" y="359"/>
                    <a:pt x="96" y="454"/>
                    <a:pt x="210" y="454"/>
                  </a:cubicBezTo>
                  <a:cubicBezTo>
                    <a:pt x="325" y="454"/>
                    <a:pt x="420" y="359"/>
                    <a:pt x="420" y="244"/>
                  </a:cubicBezTo>
                  <a:lnTo>
                    <a:pt x="420" y="215"/>
                  </a:lnTo>
                  <a:cubicBezTo>
                    <a:pt x="420" y="72"/>
                    <a:pt x="315" y="1"/>
                    <a:pt x="210" y="1"/>
                  </a:cubicBezTo>
                  <a:close/>
                </a:path>
              </a:pathLst>
            </a:custGeom>
            <a:solidFill>
              <a:srgbClr val="BEC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16168;p64">
              <a:extLst>
                <a:ext uri="{FF2B5EF4-FFF2-40B4-BE49-F238E27FC236}">
                  <a16:creationId xmlns:a16="http://schemas.microsoft.com/office/drawing/2014/main" id="{BD2D88FF-9AF9-4349-817C-4D3E268B03C2}"/>
                </a:ext>
              </a:extLst>
            </p:cNvPr>
            <p:cNvSpPr/>
            <p:nvPr/>
          </p:nvSpPr>
          <p:spPr>
            <a:xfrm>
              <a:off x="1445155" y="2455373"/>
              <a:ext cx="11024" cy="11888"/>
            </a:xfrm>
            <a:custGeom>
              <a:avLst/>
              <a:gdLst/>
              <a:ahLst/>
              <a:cxnLst/>
              <a:rect l="l" t="t" r="r" b="b"/>
              <a:pathLst>
                <a:path w="421" h="454" extrusionOk="0">
                  <a:moveTo>
                    <a:pt x="211" y="1"/>
                  </a:moveTo>
                  <a:cubicBezTo>
                    <a:pt x="106" y="1"/>
                    <a:pt x="1" y="72"/>
                    <a:pt x="1" y="215"/>
                  </a:cubicBezTo>
                  <a:lnTo>
                    <a:pt x="1" y="244"/>
                  </a:lnTo>
                  <a:cubicBezTo>
                    <a:pt x="1" y="359"/>
                    <a:pt x="96" y="454"/>
                    <a:pt x="211" y="454"/>
                  </a:cubicBezTo>
                  <a:cubicBezTo>
                    <a:pt x="325" y="454"/>
                    <a:pt x="421" y="359"/>
                    <a:pt x="421" y="244"/>
                  </a:cubicBezTo>
                  <a:lnTo>
                    <a:pt x="421" y="215"/>
                  </a:lnTo>
                  <a:cubicBezTo>
                    <a:pt x="421" y="72"/>
                    <a:pt x="316" y="1"/>
                    <a:pt x="211" y="1"/>
                  </a:cubicBezTo>
                  <a:close/>
                </a:path>
              </a:pathLst>
            </a:custGeom>
            <a:solidFill>
              <a:srgbClr val="BEC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16169;p64">
              <a:extLst>
                <a:ext uri="{FF2B5EF4-FFF2-40B4-BE49-F238E27FC236}">
                  <a16:creationId xmlns:a16="http://schemas.microsoft.com/office/drawing/2014/main" id="{D05FF1F7-63BC-4602-99AE-30A79AA3F64E}"/>
                </a:ext>
              </a:extLst>
            </p:cNvPr>
            <p:cNvSpPr/>
            <p:nvPr/>
          </p:nvSpPr>
          <p:spPr>
            <a:xfrm>
              <a:off x="1460787" y="2455373"/>
              <a:ext cx="11129" cy="11888"/>
            </a:xfrm>
            <a:custGeom>
              <a:avLst/>
              <a:gdLst/>
              <a:ahLst/>
              <a:cxnLst/>
              <a:rect l="l" t="t" r="r" b="b"/>
              <a:pathLst>
                <a:path w="425" h="454" extrusionOk="0">
                  <a:moveTo>
                    <a:pt x="208" y="1"/>
                  </a:moveTo>
                  <a:cubicBezTo>
                    <a:pt x="103" y="1"/>
                    <a:pt x="0" y="72"/>
                    <a:pt x="5" y="215"/>
                  </a:cubicBezTo>
                  <a:lnTo>
                    <a:pt x="5" y="244"/>
                  </a:lnTo>
                  <a:cubicBezTo>
                    <a:pt x="5" y="359"/>
                    <a:pt x="91" y="454"/>
                    <a:pt x="215" y="454"/>
                  </a:cubicBezTo>
                  <a:cubicBezTo>
                    <a:pt x="329" y="454"/>
                    <a:pt x="425" y="359"/>
                    <a:pt x="425" y="244"/>
                  </a:cubicBezTo>
                  <a:lnTo>
                    <a:pt x="425" y="215"/>
                  </a:lnTo>
                  <a:cubicBezTo>
                    <a:pt x="420" y="72"/>
                    <a:pt x="313" y="1"/>
                    <a:pt x="208" y="1"/>
                  </a:cubicBezTo>
                  <a:close/>
                </a:path>
              </a:pathLst>
            </a:custGeom>
            <a:solidFill>
              <a:srgbClr val="BEC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16170;p64">
              <a:extLst>
                <a:ext uri="{FF2B5EF4-FFF2-40B4-BE49-F238E27FC236}">
                  <a16:creationId xmlns:a16="http://schemas.microsoft.com/office/drawing/2014/main" id="{187D433E-8B1A-4371-985E-D5C26ED7D379}"/>
                </a:ext>
              </a:extLst>
            </p:cNvPr>
            <p:cNvSpPr/>
            <p:nvPr/>
          </p:nvSpPr>
          <p:spPr>
            <a:xfrm>
              <a:off x="1505878" y="2455373"/>
              <a:ext cx="10998" cy="11888"/>
            </a:xfrm>
            <a:custGeom>
              <a:avLst/>
              <a:gdLst/>
              <a:ahLst/>
              <a:cxnLst/>
              <a:rect l="l" t="t" r="r" b="b"/>
              <a:pathLst>
                <a:path w="420" h="454" extrusionOk="0">
                  <a:moveTo>
                    <a:pt x="210" y="1"/>
                  </a:moveTo>
                  <a:cubicBezTo>
                    <a:pt x="105" y="1"/>
                    <a:pt x="0" y="72"/>
                    <a:pt x="0" y="215"/>
                  </a:cubicBezTo>
                  <a:lnTo>
                    <a:pt x="0" y="244"/>
                  </a:lnTo>
                  <a:cubicBezTo>
                    <a:pt x="0" y="359"/>
                    <a:pt x="86" y="454"/>
                    <a:pt x="210" y="454"/>
                  </a:cubicBezTo>
                  <a:cubicBezTo>
                    <a:pt x="324" y="454"/>
                    <a:pt x="420" y="359"/>
                    <a:pt x="420" y="244"/>
                  </a:cubicBezTo>
                  <a:lnTo>
                    <a:pt x="420" y="215"/>
                  </a:lnTo>
                  <a:cubicBezTo>
                    <a:pt x="420" y="72"/>
                    <a:pt x="315" y="1"/>
                    <a:pt x="210" y="1"/>
                  </a:cubicBezTo>
                  <a:close/>
                </a:path>
              </a:pathLst>
            </a:custGeom>
            <a:solidFill>
              <a:srgbClr val="95A6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16171;p64">
              <a:extLst>
                <a:ext uri="{FF2B5EF4-FFF2-40B4-BE49-F238E27FC236}">
                  <a16:creationId xmlns:a16="http://schemas.microsoft.com/office/drawing/2014/main" id="{0573FD05-BB3D-4B7F-89BF-8C0119CFFEFD}"/>
                </a:ext>
              </a:extLst>
            </p:cNvPr>
            <p:cNvSpPr/>
            <p:nvPr/>
          </p:nvSpPr>
          <p:spPr>
            <a:xfrm>
              <a:off x="1521353" y="2455373"/>
              <a:ext cx="11024" cy="11888"/>
            </a:xfrm>
            <a:custGeom>
              <a:avLst/>
              <a:gdLst/>
              <a:ahLst/>
              <a:cxnLst/>
              <a:rect l="l" t="t" r="r" b="b"/>
              <a:pathLst>
                <a:path w="421" h="454" extrusionOk="0">
                  <a:moveTo>
                    <a:pt x="210" y="1"/>
                  </a:moveTo>
                  <a:cubicBezTo>
                    <a:pt x="105" y="1"/>
                    <a:pt x="1" y="72"/>
                    <a:pt x="1" y="215"/>
                  </a:cubicBezTo>
                  <a:lnTo>
                    <a:pt x="1" y="244"/>
                  </a:lnTo>
                  <a:cubicBezTo>
                    <a:pt x="1" y="359"/>
                    <a:pt x="96" y="454"/>
                    <a:pt x="210" y="454"/>
                  </a:cubicBezTo>
                  <a:cubicBezTo>
                    <a:pt x="325" y="454"/>
                    <a:pt x="420" y="359"/>
                    <a:pt x="420" y="244"/>
                  </a:cubicBezTo>
                  <a:lnTo>
                    <a:pt x="420" y="215"/>
                  </a:lnTo>
                  <a:cubicBezTo>
                    <a:pt x="420" y="72"/>
                    <a:pt x="315" y="1"/>
                    <a:pt x="210" y="1"/>
                  </a:cubicBezTo>
                  <a:close/>
                </a:path>
              </a:pathLst>
            </a:custGeom>
            <a:solidFill>
              <a:srgbClr val="95A6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16172;p64">
              <a:extLst>
                <a:ext uri="{FF2B5EF4-FFF2-40B4-BE49-F238E27FC236}">
                  <a16:creationId xmlns:a16="http://schemas.microsoft.com/office/drawing/2014/main" id="{83F3F1FB-0426-4C38-8428-2EA0ABCCCAF8}"/>
                </a:ext>
              </a:extLst>
            </p:cNvPr>
            <p:cNvSpPr/>
            <p:nvPr/>
          </p:nvSpPr>
          <p:spPr>
            <a:xfrm>
              <a:off x="1536724" y="2455373"/>
              <a:ext cx="11129" cy="11888"/>
            </a:xfrm>
            <a:custGeom>
              <a:avLst/>
              <a:gdLst/>
              <a:ahLst/>
              <a:cxnLst/>
              <a:rect l="l" t="t" r="r" b="b"/>
              <a:pathLst>
                <a:path w="425" h="454" extrusionOk="0">
                  <a:moveTo>
                    <a:pt x="208" y="1"/>
                  </a:moveTo>
                  <a:cubicBezTo>
                    <a:pt x="103" y="1"/>
                    <a:pt x="0" y="72"/>
                    <a:pt x="5" y="215"/>
                  </a:cubicBezTo>
                  <a:lnTo>
                    <a:pt x="5" y="244"/>
                  </a:lnTo>
                  <a:cubicBezTo>
                    <a:pt x="5" y="359"/>
                    <a:pt x="91" y="454"/>
                    <a:pt x="215" y="454"/>
                  </a:cubicBezTo>
                  <a:cubicBezTo>
                    <a:pt x="329" y="454"/>
                    <a:pt x="425" y="359"/>
                    <a:pt x="425" y="244"/>
                  </a:cubicBezTo>
                  <a:lnTo>
                    <a:pt x="425" y="215"/>
                  </a:lnTo>
                  <a:cubicBezTo>
                    <a:pt x="420" y="72"/>
                    <a:pt x="313" y="1"/>
                    <a:pt x="208" y="1"/>
                  </a:cubicBezTo>
                  <a:close/>
                </a:path>
              </a:pathLst>
            </a:custGeom>
            <a:solidFill>
              <a:srgbClr val="95A6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34"/>
          <p:cNvSpPr txBox="1">
            <a:spLocks noGrp="1"/>
          </p:cNvSpPr>
          <p:nvPr>
            <p:ph type="title" idx="2"/>
          </p:nvPr>
        </p:nvSpPr>
        <p:spPr>
          <a:xfrm>
            <a:off x="7057500" y="1073425"/>
            <a:ext cx="1366500" cy="52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731" name="Google Shape;731;p34"/>
          <p:cNvSpPr txBox="1">
            <a:spLocks noGrp="1"/>
          </p:cNvSpPr>
          <p:nvPr>
            <p:ph type="title"/>
          </p:nvPr>
        </p:nvSpPr>
        <p:spPr>
          <a:xfrm>
            <a:off x="4818243" y="1842249"/>
            <a:ext cx="3767666" cy="130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400" b="1" dirty="0">
                <a:latin typeface="+mj-ea"/>
                <a:ea typeface="+mj-ea"/>
                <a:sym typeface="Overpass SemiBold"/>
              </a:rPr>
              <a:t>차별화된 기능</a:t>
            </a:r>
            <a:endParaRPr sz="4400" b="1" dirty="0">
              <a:latin typeface="+mj-ea"/>
              <a:ea typeface="+mj-ea"/>
              <a:sym typeface="Overpass SemiBold"/>
            </a:endParaRPr>
          </a:p>
        </p:txBody>
      </p:sp>
      <p:grpSp>
        <p:nvGrpSpPr>
          <p:cNvPr id="733" name="Google Shape;733;p34"/>
          <p:cNvGrpSpPr/>
          <p:nvPr/>
        </p:nvGrpSpPr>
        <p:grpSpPr>
          <a:xfrm>
            <a:off x="495543" y="1146012"/>
            <a:ext cx="3924025" cy="3357205"/>
            <a:chOff x="1897175" y="1267900"/>
            <a:chExt cx="3687300" cy="3154675"/>
          </a:xfrm>
        </p:grpSpPr>
        <p:sp>
          <p:nvSpPr>
            <p:cNvPr id="734" name="Google Shape;734;p34"/>
            <p:cNvSpPr/>
            <p:nvPr/>
          </p:nvSpPr>
          <p:spPr>
            <a:xfrm>
              <a:off x="2028800" y="2689050"/>
              <a:ext cx="2372300" cy="1246600"/>
            </a:xfrm>
            <a:custGeom>
              <a:avLst/>
              <a:gdLst/>
              <a:ahLst/>
              <a:cxnLst/>
              <a:rect l="l" t="t" r="r" b="b"/>
              <a:pathLst>
                <a:path w="94892" h="49864" extrusionOk="0">
                  <a:moveTo>
                    <a:pt x="47177" y="0"/>
                  </a:moveTo>
                  <a:cubicBezTo>
                    <a:pt x="36176" y="0"/>
                    <a:pt x="25198" y="2412"/>
                    <a:pt x="16824" y="7240"/>
                  </a:cubicBezTo>
                  <a:cubicBezTo>
                    <a:pt x="0" y="16961"/>
                    <a:pt x="98" y="32731"/>
                    <a:pt x="17019" y="42502"/>
                  </a:cubicBezTo>
                  <a:cubicBezTo>
                    <a:pt x="25517" y="47409"/>
                    <a:pt x="36640" y="49864"/>
                    <a:pt x="47739" y="49864"/>
                  </a:cubicBezTo>
                  <a:cubicBezTo>
                    <a:pt x="58740" y="49864"/>
                    <a:pt x="69718" y="47452"/>
                    <a:pt x="78092" y="42624"/>
                  </a:cubicBezTo>
                  <a:cubicBezTo>
                    <a:pt x="94891" y="32903"/>
                    <a:pt x="94818" y="17133"/>
                    <a:pt x="77896" y="7362"/>
                  </a:cubicBezTo>
                  <a:cubicBezTo>
                    <a:pt x="69399" y="2455"/>
                    <a:pt x="58276" y="0"/>
                    <a:pt x="47177" y="0"/>
                  </a:cubicBezTo>
                  <a:close/>
                </a:path>
              </a:pathLst>
            </a:custGeom>
            <a:solidFill>
              <a:srgbClr val="D6D7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34"/>
            <p:cNvSpPr/>
            <p:nvPr/>
          </p:nvSpPr>
          <p:spPr>
            <a:xfrm>
              <a:off x="3124025" y="2256150"/>
              <a:ext cx="2372300" cy="1246600"/>
            </a:xfrm>
            <a:custGeom>
              <a:avLst/>
              <a:gdLst/>
              <a:ahLst/>
              <a:cxnLst/>
              <a:rect l="l" t="t" r="r" b="b"/>
              <a:pathLst>
                <a:path w="94892" h="49864" extrusionOk="0">
                  <a:moveTo>
                    <a:pt x="47183" y="0"/>
                  </a:moveTo>
                  <a:cubicBezTo>
                    <a:pt x="36171" y="0"/>
                    <a:pt x="25179" y="2412"/>
                    <a:pt x="16799" y="7243"/>
                  </a:cubicBezTo>
                  <a:cubicBezTo>
                    <a:pt x="0" y="16940"/>
                    <a:pt x="74" y="32734"/>
                    <a:pt x="16995" y="42505"/>
                  </a:cubicBezTo>
                  <a:cubicBezTo>
                    <a:pt x="25487" y="47409"/>
                    <a:pt x="36608" y="49864"/>
                    <a:pt x="47702" y="49864"/>
                  </a:cubicBezTo>
                  <a:cubicBezTo>
                    <a:pt x="58714" y="49864"/>
                    <a:pt x="69700" y="47446"/>
                    <a:pt x="78068" y="42603"/>
                  </a:cubicBezTo>
                  <a:cubicBezTo>
                    <a:pt x="94891" y="32906"/>
                    <a:pt x="94793" y="17111"/>
                    <a:pt x="77872" y="7341"/>
                  </a:cubicBezTo>
                  <a:cubicBezTo>
                    <a:pt x="69392" y="2449"/>
                    <a:pt x="58278" y="0"/>
                    <a:pt x="47183" y="0"/>
                  </a:cubicBezTo>
                  <a:close/>
                </a:path>
              </a:pathLst>
            </a:custGeom>
            <a:solidFill>
              <a:srgbClr val="D6D7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34"/>
            <p:cNvSpPr/>
            <p:nvPr/>
          </p:nvSpPr>
          <p:spPr>
            <a:xfrm>
              <a:off x="2957500" y="2975550"/>
              <a:ext cx="2372300" cy="1246625"/>
            </a:xfrm>
            <a:custGeom>
              <a:avLst/>
              <a:gdLst/>
              <a:ahLst/>
              <a:cxnLst/>
              <a:rect l="l" t="t" r="r" b="b"/>
              <a:pathLst>
                <a:path w="94892" h="49865" extrusionOk="0">
                  <a:moveTo>
                    <a:pt x="47178" y="0"/>
                  </a:moveTo>
                  <a:cubicBezTo>
                    <a:pt x="36176" y="0"/>
                    <a:pt x="25198" y="2413"/>
                    <a:pt x="16824" y="7240"/>
                  </a:cubicBezTo>
                  <a:cubicBezTo>
                    <a:pt x="1" y="16937"/>
                    <a:pt x="98" y="32732"/>
                    <a:pt x="17020" y="42502"/>
                  </a:cubicBezTo>
                  <a:cubicBezTo>
                    <a:pt x="25517" y="47409"/>
                    <a:pt x="36640" y="49864"/>
                    <a:pt x="47739" y="49864"/>
                  </a:cubicBezTo>
                  <a:cubicBezTo>
                    <a:pt x="58740" y="49864"/>
                    <a:pt x="69718" y="47452"/>
                    <a:pt x="78093" y="42625"/>
                  </a:cubicBezTo>
                  <a:cubicBezTo>
                    <a:pt x="94891" y="32903"/>
                    <a:pt x="94818" y="17108"/>
                    <a:pt x="77897" y="7362"/>
                  </a:cubicBezTo>
                  <a:cubicBezTo>
                    <a:pt x="69399" y="2455"/>
                    <a:pt x="58276" y="0"/>
                    <a:pt x="47178" y="0"/>
                  </a:cubicBezTo>
                  <a:close/>
                </a:path>
              </a:pathLst>
            </a:custGeom>
            <a:solidFill>
              <a:srgbClr val="D6D7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34"/>
            <p:cNvSpPr/>
            <p:nvPr/>
          </p:nvSpPr>
          <p:spPr>
            <a:xfrm>
              <a:off x="4230250" y="3393600"/>
              <a:ext cx="1354225" cy="711625"/>
            </a:xfrm>
            <a:custGeom>
              <a:avLst/>
              <a:gdLst/>
              <a:ahLst/>
              <a:cxnLst/>
              <a:rect l="l" t="t" r="r" b="b"/>
              <a:pathLst>
                <a:path w="54169" h="28465" extrusionOk="0">
                  <a:moveTo>
                    <a:pt x="26925" y="1"/>
                  </a:moveTo>
                  <a:cubicBezTo>
                    <a:pt x="20644" y="1"/>
                    <a:pt x="14379" y="1378"/>
                    <a:pt x="9600" y="4133"/>
                  </a:cubicBezTo>
                  <a:cubicBezTo>
                    <a:pt x="1" y="9667"/>
                    <a:pt x="50" y="18679"/>
                    <a:pt x="9698" y="24262"/>
                  </a:cubicBezTo>
                  <a:cubicBezTo>
                    <a:pt x="14551" y="27063"/>
                    <a:pt x="20894" y="28465"/>
                    <a:pt x="27224" y="28465"/>
                  </a:cubicBezTo>
                  <a:cubicBezTo>
                    <a:pt x="33511" y="28465"/>
                    <a:pt x="39785" y="27081"/>
                    <a:pt x="44569" y="24311"/>
                  </a:cubicBezTo>
                  <a:cubicBezTo>
                    <a:pt x="54168" y="18777"/>
                    <a:pt x="54119" y="9765"/>
                    <a:pt x="44471" y="4207"/>
                  </a:cubicBezTo>
                  <a:cubicBezTo>
                    <a:pt x="39613" y="1403"/>
                    <a:pt x="33261" y="1"/>
                    <a:pt x="26925" y="1"/>
                  </a:cubicBezTo>
                  <a:close/>
                </a:path>
              </a:pathLst>
            </a:custGeom>
            <a:solidFill>
              <a:srgbClr val="D6D7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34"/>
            <p:cNvSpPr/>
            <p:nvPr/>
          </p:nvSpPr>
          <p:spPr>
            <a:xfrm>
              <a:off x="4722475" y="4165125"/>
              <a:ext cx="298775" cy="157275"/>
            </a:xfrm>
            <a:custGeom>
              <a:avLst/>
              <a:gdLst/>
              <a:ahLst/>
              <a:cxnLst/>
              <a:rect l="l" t="t" r="r" b="b"/>
              <a:pathLst>
                <a:path w="11951" h="6291" extrusionOk="0">
                  <a:moveTo>
                    <a:pt x="5966" y="1"/>
                  </a:moveTo>
                  <a:cubicBezTo>
                    <a:pt x="4573" y="1"/>
                    <a:pt x="3184" y="307"/>
                    <a:pt x="2131" y="919"/>
                  </a:cubicBezTo>
                  <a:cubicBezTo>
                    <a:pt x="0" y="2143"/>
                    <a:pt x="0" y="4127"/>
                    <a:pt x="2155" y="5351"/>
                  </a:cubicBezTo>
                  <a:cubicBezTo>
                    <a:pt x="3226" y="5979"/>
                    <a:pt x="4624" y="6291"/>
                    <a:pt x="6021" y="6291"/>
                  </a:cubicBezTo>
                  <a:cubicBezTo>
                    <a:pt x="7403" y="6291"/>
                    <a:pt x="8785" y="5985"/>
                    <a:pt x="9844" y="5376"/>
                  </a:cubicBezTo>
                  <a:cubicBezTo>
                    <a:pt x="11950" y="4151"/>
                    <a:pt x="11950" y="2168"/>
                    <a:pt x="9820" y="919"/>
                  </a:cubicBezTo>
                  <a:cubicBezTo>
                    <a:pt x="8755" y="307"/>
                    <a:pt x="7359" y="1"/>
                    <a:pt x="5966" y="1"/>
                  </a:cubicBezTo>
                  <a:close/>
                </a:path>
              </a:pathLst>
            </a:custGeom>
            <a:solidFill>
              <a:srgbClr val="D6D7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34"/>
            <p:cNvSpPr/>
            <p:nvPr/>
          </p:nvSpPr>
          <p:spPr>
            <a:xfrm>
              <a:off x="1897175" y="3338200"/>
              <a:ext cx="210000" cy="110525"/>
            </a:xfrm>
            <a:custGeom>
              <a:avLst/>
              <a:gdLst/>
              <a:ahLst/>
              <a:cxnLst/>
              <a:rect l="l" t="t" r="r" b="b"/>
              <a:pathLst>
                <a:path w="8400" h="4421" extrusionOk="0">
                  <a:moveTo>
                    <a:pt x="4182" y="1"/>
                  </a:moveTo>
                  <a:cubicBezTo>
                    <a:pt x="3202" y="1"/>
                    <a:pt x="2229" y="215"/>
                    <a:pt x="1494" y="643"/>
                  </a:cubicBezTo>
                  <a:cubicBezTo>
                    <a:pt x="0" y="1500"/>
                    <a:pt x="0" y="2896"/>
                    <a:pt x="1494" y="3778"/>
                  </a:cubicBezTo>
                  <a:cubicBezTo>
                    <a:pt x="2241" y="4206"/>
                    <a:pt x="3227" y="4421"/>
                    <a:pt x="4209" y="4421"/>
                  </a:cubicBezTo>
                  <a:cubicBezTo>
                    <a:pt x="5192" y="4421"/>
                    <a:pt x="6171" y="4206"/>
                    <a:pt x="6906" y="3778"/>
                  </a:cubicBezTo>
                  <a:cubicBezTo>
                    <a:pt x="8400" y="2921"/>
                    <a:pt x="8400" y="1525"/>
                    <a:pt x="6906" y="643"/>
                  </a:cubicBezTo>
                  <a:cubicBezTo>
                    <a:pt x="6147" y="215"/>
                    <a:pt x="5161" y="1"/>
                    <a:pt x="4182" y="1"/>
                  </a:cubicBezTo>
                  <a:close/>
                </a:path>
              </a:pathLst>
            </a:custGeom>
            <a:solidFill>
              <a:srgbClr val="D6D7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34"/>
            <p:cNvSpPr/>
            <p:nvPr/>
          </p:nvSpPr>
          <p:spPr>
            <a:xfrm>
              <a:off x="2368575" y="3128375"/>
              <a:ext cx="190400" cy="140825"/>
            </a:xfrm>
            <a:custGeom>
              <a:avLst/>
              <a:gdLst/>
              <a:ahLst/>
              <a:cxnLst/>
              <a:rect l="l" t="t" r="r" b="b"/>
              <a:pathLst>
                <a:path w="7616" h="5633" extrusionOk="0">
                  <a:moveTo>
                    <a:pt x="2351" y="0"/>
                  </a:moveTo>
                  <a:cubicBezTo>
                    <a:pt x="2351" y="0"/>
                    <a:pt x="5779" y="4016"/>
                    <a:pt x="6685" y="4286"/>
                  </a:cubicBezTo>
                  <a:cubicBezTo>
                    <a:pt x="7616" y="4555"/>
                    <a:pt x="6783" y="5486"/>
                    <a:pt x="6073" y="5559"/>
                  </a:cubicBezTo>
                  <a:cubicBezTo>
                    <a:pt x="5387" y="5633"/>
                    <a:pt x="3135" y="5535"/>
                    <a:pt x="2498" y="4898"/>
                  </a:cubicBezTo>
                  <a:cubicBezTo>
                    <a:pt x="1837" y="4261"/>
                    <a:pt x="0" y="3576"/>
                    <a:pt x="0" y="3576"/>
                  </a:cubicBezTo>
                  <a:cubicBezTo>
                    <a:pt x="0" y="1494"/>
                    <a:pt x="490" y="196"/>
                    <a:pt x="490" y="196"/>
                  </a:cubicBez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34"/>
            <p:cNvSpPr/>
            <p:nvPr/>
          </p:nvSpPr>
          <p:spPr>
            <a:xfrm>
              <a:off x="2303050" y="2389450"/>
              <a:ext cx="165325" cy="769550"/>
            </a:xfrm>
            <a:custGeom>
              <a:avLst/>
              <a:gdLst/>
              <a:ahLst/>
              <a:cxnLst/>
              <a:rect l="l" t="t" r="r" b="b"/>
              <a:pathLst>
                <a:path w="6613" h="30782" extrusionOk="0">
                  <a:moveTo>
                    <a:pt x="6172" y="1225"/>
                  </a:moveTo>
                  <a:cubicBezTo>
                    <a:pt x="6172" y="1225"/>
                    <a:pt x="6613" y="10090"/>
                    <a:pt x="6441" y="13004"/>
                  </a:cubicBezTo>
                  <a:cubicBezTo>
                    <a:pt x="6294" y="15918"/>
                    <a:pt x="5584" y="30365"/>
                    <a:pt x="5584" y="30365"/>
                  </a:cubicBezTo>
                  <a:cubicBezTo>
                    <a:pt x="3699" y="30782"/>
                    <a:pt x="2499" y="30365"/>
                    <a:pt x="2499" y="30365"/>
                  </a:cubicBezTo>
                  <a:cubicBezTo>
                    <a:pt x="1886" y="19297"/>
                    <a:pt x="1911" y="16114"/>
                    <a:pt x="1740" y="14448"/>
                  </a:cubicBezTo>
                  <a:cubicBezTo>
                    <a:pt x="1544" y="12808"/>
                    <a:pt x="1323" y="8033"/>
                    <a:pt x="1323" y="8033"/>
                  </a:cubicBezTo>
                  <a:cubicBezTo>
                    <a:pt x="1" y="5290"/>
                    <a:pt x="1397" y="1715"/>
                    <a:pt x="2033" y="858"/>
                  </a:cubicBezTo>
                  <a:cubicBezTo>
                    <a:pt x="2695" y="1"/>
                    <a:pt x="6172" y="1225"/>
                    <a:pt x="6172" y="122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34"/>
            <p:cNvSpPr/>
            <p:nvPr/>
          </p:nvSpPr>
          <p:spPr>
            <a:xfrm>
              <a:off x="2204500" y="3201825"/>
              <a:ext cx="107150" cy="187975"/>
            </a:xfrm>
            <a:custGeom>
              <a:avLst/>
              <a:gdLst/>
              <a:ahLst/>
              <a:cxnLst/>
              <a:rect l="l" t="t" r="r" b="b"/>
              <a:pathLst>
                <a:path w="4286" h="7519" extrusionOk="0">
                  <a:moveTo>
                    <a:pt x="3306" y="858"/>
                  </a:moveTo>
                  <a:cubicBezTo>
                    <a:pt x="3404" y="2499"/>
                    <a:pt x="3992" y="4409"/>
                    <a:pt x="4139" y="5364"/>
                  </a:cubicBezTo>
                  <a:cubicBezTo>
                    <a:pt x="4286" y="6343"/>
                    <a:pt x="3943" y="6907"/>
                    <a:pt x="3722" y="7200"/>
                  </a:cubicBezTo>
                  <a:cubicBezTo>
                    <a:pt x="3502" y="7519"/>
                    <a:pt x="759" y="6613"/>
                    <a:pt x="368" y="5560"/>
                  </a:cubicBezTo>
                  <a:cubicBezTo>
                    <a:pt x="0" y="4507"/>
                    <a:pt x="759" y="3576"/>
                    <a:pt x="833" y="1593"/>
                  </a:cubicBezTo>
                  <a:cubicBezTo>
                    <a:pt x="1714" y="1"/>
                    <a:pt x="3306" y="858"/>
                    <a:pt x="3306" y="858"/>
                  </a:cubicBez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34"/>
            <p:cNvSpPr/>
            <p:nvPr/>
          </p:nvSpPr>
          <p:spPr>
            <a:xfrm>
              <a:off x="2198375" y="2396175"/>
              <a:ext cx="187350" cy="866900"/>
            </a:xfrm>
            <a:custGeom>
              <a:avLst/>
              <a:gdLst/>
              <a:ahLst/>
              <a:cxnLst/>
              <a:rect l="l" t="t" r="r" b="b"/>
              <a:pathLst>
                <a:path w="7494" h="34676" extrusionOk="0">
                  <a:moveTo>
                    <a:pt x="7494" y="1642"/>
                  </a:moveTo>
                  <a:cubicBezTo>
                    <a:pt x="7494" y="1642"/>
                    <a:pt x="7028" y="9723"/>
                    <a:pt x="6294" y="12416"/>
                  </a:cubicBezTo>
                  <a:cubicBezTo>
                    <a:pt x="5535" y="15110"/>
                    <a:pt x="4874" y="22995"/>
                    <a:pt x="4555" y="24366"/>
                  </a:cubicBezTo>
                  <a:cubicBezTo>
                    <a:pt x="4237" y="25738"/>
                    <a:pt x="3845" y="34259"/>
                    <a:pt x="3845" y="34259"/>
                  </a:cubicBezTo>
                  <a:cubicBezTo>
                    <a:pt x="2131" y="34676"/>
                    <a:pt x="809" y="34259"/>
                    <a:pt x="809" y="34259"/>
                  </a:cubicBezTo>
                  <a:cubicBezTo>
                    <a:pt x="833" y="26276"/>
                    <a:pt x="637" y="19812"/>
                    <a:pt x="809" y="17632"/>
                  </a:cubicBezTo>
                  <a:cubicBezTo>
                    <a:pt x="955" y="15453"/>
                    <a:pt x="735" y="8988"/>
                    <a:pt x="735" y="8988"/>
                  </a:cubicBezTo>
                  <a:cubicBezTo>
                    <a:pt x="25" y="5976"/>
                    <a:pt x="0" y="5584"/>
                    <a:pt x="735" y="3576"/>
                  </a:cubicBezTo>
                  <a:cubicBezTo>
                    <a:pt x="1494" y="1568"/>
                    <a:pt x="4702" y="1"/>
                    <a:pt x="7494" y="164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34"/>
            <p:cNvSpPr/>
            <p:nvPr/>
          </p:nvSpPr>
          <p:spPr>
            <a:xfrm>
              <a:off x="2343475" y="1957850"/>
              <a:ext cx="399775" cy="353275"/>
            </a:xfrm>
            <a:custGeom>
              <a:avLst/>
              <a:gdLst/>
              <a:ahLst/>
              <a:cxnLst/>
              <a:rect l="l" t="t" r="r" b="b"/>
              <a:pathLst>
                <a:path w="15991" h="14131" extrusionOk="0">
                  <a:moveTo>
                    <a:pt x="3257" y="1"/>
                  </a:moveTo>
                  <a:cubicBezTo>
                    <a:pt x="6049" y="784"/>
                    <a:pt x="7542" y="7788"/>
                    <a:pt x="8326" y="9379"/>
                  </a:cubicBezTo>
                  <a:cubicBezTo>
                    <a:pt x="9110" y="10947"/>
                    <a:pt x="15623" y="11338"/>
                    <a:pt x="15623" y="11338"/>
                  </a:cubicBezTo>
                  <a:cubicBezTo>
                    <a:pt x="15991" y="12710"/>
                    <a:pt x="14889" y="14130"/>
                    <a:pt x="14889" y="14130"/>
                  </a:cubicBezTo>
                  <a:cubicBezTo>
                    <a:pt x="8620" y="13885"/>
                    <a:pt x="6416" y="13346"/>
                    <a:pt x="5241" y="10873"/>
                  </a:cubicBezTo>
                  <a:cubicBezTo>
                    <a:pt x="4090" y="8400"/>
                    <a:pt x="0" y="858"/>
                    <a:pt x="325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34"/>
            <p:cNvSpPr/>
            <p:nvPr/>
          </p:nvSpPr>
          <p:spPr>
            <a:xfrm>
              <a:off x="2124900" y="1955400"/>
              <a:ext cx="382050" cy="618950"/>
            </a:xfrm>
            <a:custGeom>
              <a:avLst/>
              <a:gdLst/>
              <a:ahLst/>
              <a:cxnLst/>
              <a:rect l="l" t="t" r="r" b="b"/>
              <a:pathLst>
                <a:path w="15282" h="24758" extrusionOk="0">
                  <a:moveTo>
                    <a:pt x="12000" y="99"/>
                  </a:moveTo>
                  <a:cubicBezTo>
                    <a:pt x="9527" y="1"/>
                    <a:pt x="3772" y="1274"/>
                    <a:pt x="1886" y="3698"/>
                  </a:cubicBezTo>
                  <a:cubicBezTo>
                    <a:pt x="1" y="6098"/>
                    <a:pt x="2744" y="10359"/>
                    <a:pt x="3405" y="12930"/>
                  </a:cubicBezTo>
                  <a:cubicBezTo>
                    <a:pt x="4066" y="15501"/>
                    <a:pt x="3086" y="21942"/>
                    <a:pt x="3111" y="22554"/>
                  </a:cubicBezTo>
                  <a:cubicBezTo>
                    <a:pt x="6025" y="24513"/>
                    <a:pt x="13102" y="24758"/>
                    <a:pt x="13886" y="21844"/>
                  </a:cubicBezTo>
                  <a:cubicBezTo>
                    <a:pt x="14228" y="18709"/>
                    <a:pt x="13494" y="14938"/>
                    <a:pt x="13469" y="13102"/>
                  </a:cubicBezTo>
                  <a:cubicBezTo>
                    <a:pt x="13543" y="9135"/>
                    <a:pt x="15281" y="1274"/>
                    <a:pt x="12000" y="9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34"/>
            <p:cNvSpPr/>
            <p:nvPr/>
          </p:nvSpPr>
          <p:spPr>
            <a:xfrm>
              <a:off x="2364900" y="1957850"/>
              <a:ext cx="120000" cy="622625"/>
            </a:xfrm>
            <a:custGeom>
              <a:avLst/>
              <a:gdLst/>
              <a:ahLst/>
              <a:cxnLst/>
              <a:rect l="l" t="t" r="r" b="b"/>
              <a:pathLst>
                <a:path w="4800" h="24905" extrusionOk="0">
                  <a:moveTo>
                    <a:pt x="270" y="588"/>
                  </a:moveTo>
                  <a:cubicBezTo>
                    <a:pt x="1861" y="6196"/>
                    <a:pt x="2229" y="12465"/>
                    <a:pt x="2082" y="14840"/>
                  </a:cubicBezTo>
                  <a:cubicBezTo>
                    <a:pt x="1935" y="17216"/>
                    <a:pt x="1861" y="24905"/>
                    <a:pt x="1861" y="24905"/>
                  </a:cubicBezTo>
                  <a:cubicBezTo>
                    <a:pt x="3722" y="23925"/>
                    <a:pt x="4530" y="22138"/>
                    <a:pt x="4530" y="21330"/>
                  </a:cubicBezTo>
                  <a:cubicBezTo>
                    <a:pt x="4530" y="20521"/>
                    <a:pt x="3845" y="13567"/>
                    <a:pt x="3869" y="13004"/>
                  </a:cubicBezTo>
                  <a:cubicBezTo>
                    <a:pt x="3869" y="12440"/>
                    <a:pt x="4800" y="6074"/>
                    <a:pt x="4530" y="3209"/>
                  </a:cubicBezTo>
                  <a:cubicBezTo>
                    <a:pt x="4286" y="343"/>
                    <a:pt x="2400" y="1"/>
                    <a:pt x="2400" y="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34"/>
            <p:cNvSpPr/>
            <p:nvPr/>
          </p:nvSpPr>
          <p:spPr>
            <a:xfrm>
              <a:off x="2410200" y="1803575"/>
              <a:ext cx="26950" cy="71050"/>
            </a:xfrm>
            <a:custGeom>
              <a:avLst/>
              <a:gdLst/>
              <a:ahLst/>
              <a:cxnLst/>
              <a:rect l="l" t="t" r="r" b="b"/>
              <a:pathLst>
                <a:path w="1078" h="2842" extrusionOk="0">
                  <a:moveTo>
                    <a:pt x="0" y="1"/>
                  </a:moveTo>
                  <a:cubicBezTo>
                    <a:pt x="1078" y="343"/>
                    <a:pt x="0" y="2841"/>
                    <a:pt x="0" y="2841"/>
                  </a:cubicBezTo>
                  <a:close/>
                </a:path>
              </a:pathLst>
            </a:custGeom>
            <a:solidFill>
              <a:srgbClr val="2031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34"/>
            <p:cNvSpPr/>
            <p:nvPr/>
          </p:nvSpPr>
          <p:spPr>
            <a:xfrm>
              <a:off x="2252250" y="1753375"/>
              <a:ext cx="169600" cy="243675"/>
            </a:xfrm>
            <a:custGeom>
              <a:avLst/>
              <a:gdLst/>
              <a:ahLst/>
              <a:cxnLst/>
              <a:rect l="l" t="t" r="r" b="b"/>
              <a:pathLst>
                <a:path w="6784" h="9747" extrusionOk="0">
                  <a:moveTo>
                    <a:pt x="6367" y="2351"/>
                  </a:moveTo>
                  <a:cubicBezTo>
                    <a:pt x="6367" y="2351"/>
                    <a:pt x="6784" y="3796"/>
                    <a:pt x="6637" y="4923"/>
                  </a:cubicBezTo>
                  <a:cubicBezTo>
                    <a:pt x="6465" y="6049"/>
                    <a:pt x="6367" y="8302"/>
                    <a:pt x="5363" y="9012"/>
                  </a:cubicBezTo>
                  <a:cubicBezTo>
                    <a:pt x="4384" y="9747"/>
                    <a:pt x="2939" y="8890"/>
                    <a:pt x="1984" y="8106"/>
                  </a:cubicBezTo>
                  <a:cubicBezTo>
                    <a:pt x="1029" y="7298"/>
                    <a:pt x="25" y="5804"/>
                    <a:pt x="0" y="4017"/>
                  </a:cubicBezTo>
                  <a:cubicBezTo>
                    <a:pt x="0" y="2205"/>
                    <a:pt x="686" y="1"/>
                    <a:pt x="3282" y="123"/>
                  </a:cubicBezTo>
                  <a:cubicBezTo>
                    <a:pt x="5878" y="221"/>
                    <a:pt x="6367" y="2351"/>
                    <a:pt x="6367" y="235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34"/>
            <p:cNvSpPr/>
            <p:nvPr/>
          </p:nvSpPr>
          <p:spPr>
            <a:xfrm>
              <a:off x="2274275" y="1915600"/>
              <a:ext cx="105325" cy="154300"/>
            </a:xfrm>
            <a:custGeom>
              <a:avLst/>
              <a:gdLst/>
              <a:ahLst/>
              <a:cxnLst/>
              <a:rect l="l" t="t" r="r" b="b"/>
              <a:pathLst>
                <a:path w="4213" h="6172" extrusionOk="0">
                  <a:moveTo>
                    <a:pt x="466" y="1"/>
                  </a:moveTo>
                  <a:cubicBezTo>
                    <a:pt x="466" y="1"/>
                    <a:pt x="662" y="2327"/>
                    <a:pt x="50" y="3184"/>
                  </a:cubicBezTo>
                  <a:cubicBezTo>
                    <a:pt x="1" y="3748"/>
                    <a:pt x="1642" y="6172"/>
                    <a:pt x="3258" y="5731"/>
                  </a:cubicBezTo>
                  <a:cubicBezTo>
                    <a:pt x="4213" y="5486"/>
                    <a:pt x="4090" y="4384"/>
                    <a:pt x="4090" y="4384"/>
                  </a:cubicBezTo>
                  <a:cubicBezTo>
                    <a:pt x="3992" y="3552"/>
                    <a:pt x="4090" y="1519"/>
                    <a:pt x="4090" y="151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34"/>
            <p:cNvSpPr/>
            <p:nvPr/>
          </p:nvSpPr>
          <p:spPr>
            <a:xfrm>
              <a:off x="2198975" y="1692150"/>
              <a:ext cx="237575" cy="238175"/>
            </a:xfrm>
            <a:custGeom>
              <a:avLst/>
              <a:gdLst/>
              <a:ahLst/>
              <a:cxnLst/>
              <a:rect l="l" t="t" r="r" b="b"/>
              <a:pathLst>
                <a:path w="9503" h="9527" extrusionOk="0">
                  <a:moveTo>
                    <a:pt x="9135" y="2866"/>
                  </a:moveTo>
                  <a:cubicBezTo>
                    <a:pt x="9502" y="4188"/>
                    <a:pt x="9086" y="4654"/>
                    <a:pt x="7960" y="5045"/>
                  </a:cubicBezTo>
                  <a:cubicBezTo>
                    <a:pt x="6833" y="5437"/>
                    <a:pt x="3846" y="4556"/>
                    <a:pt x="3846" y="4556"/>
                  </a:cubicBezTo>
                  <a:cubicBezTo>
                    <a:pt x="4041" y="6000"/>
                    <a:pt x="3601" y="6735"/>
                    <a:pt x="3601" y="6735"/>
                  </a:cubicBezTo>
                  <a:cubicBezTo>
                    <a:pt x="3111" y="5339"/>
                    <a:pt x="2670" y="6049"/>
                    <a:pt x="2621" y="7176"/>
                  </a:cubicBezTo>
                  <a:cubicBezTo>
                    <a:pt x="2572" y="8278"/>
                    <a:pt x="3209" y="8253"/>
                    <a:pt x="3209" y="8253"/>
                  </a:cubicBezTo>
                  <a:cubicBezTo>
                    <a:pt x="3160" y="9208"/>
                    <a:pt x="2842" y="9527"/>
                    <a:pt x="2842" y="9527"/>
                  </a:cubicBezTo>
                  <a:cubicBezTo>
                    <a:pt x="1642" y="8694"/>
                    <a:pt x="1" y="3135"/>
                    <a:pt x="2180" y="3013"/>
                  </a:cubicBezTo>
                  <a:cubicBezTo>
                    <a:pt x="2205" y="1078"/>
                    <a:pt x="8351" y="1"/>
                    <a:pt x="9135" y="286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34"/>
            <p:cNvSpPr/>
            <p:nvPr/>
          </p:nvSpPr>
          <p:spPr>
            <a:xfrm>
              <a:off x="2140225" y="1986025"/>
              <a:ext cx="206325" cy="606100"/>
            </a:xfrm>
            <a:custGeom>
              <a:avLst/>
              <a:gdLst/>
              <a:ahLst/>
              <a:cxnLst/>
              <a:rect l="l" t="t" r="r" b="b"/>
              <a:pathLst>
                <a:path w="8253" h="24244" extrusionOk="0">
                  <a:moveTo>
                    <a:pt x="5314" y="0"/>
                  </a:moveTo>
                  <a:cubicBezTo>
                    <a:pt x="7249" y="4065"/>
                    <a:pt x="8253" y="7763"/>
                    <a:pt x="8179" y="11118"/>
                  </a:cubicBezTo>
                  <a:cubicBezTo>
                    <a:pt x="8130" y="14472"/>
                    <a:pt x="7420" y="24243"/>
                    <a:pt x="7420" y="24243"/>
                  </a:cubicBezTo>
                  <a:cubicBezTo>
                    <a:pt x="4090" y="23435"/>
                    <a:pt x="1812" y="22480"/>
                    <a:pt x="1151" y="21329"/>
                  </a:cubicBezTo>
                  <a:cubicBezTo>
                    <a:pt x="2596" y="17558"/>
                    <a:pt x="3110" y="15036"/>
                    <a:pt x="2816" y="13958"/>
                  </a:cubicBezTo>
                  <a:cubicBezTo>
                    <a:pt x="2522" y="12881"/>
                    <a:pt x="0" y="4702"/>
                    <a:pt x="1298" y="2253"/>
                  </a:cubicBezTo>
                  <a:cubicBezTo>
                    <a:pt x="2547" y="906"/>
                    <a:pt x="5314" y="0"/>
                    <a:pt x="53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34"/>
            <p:cNvSpPr/>
            <p:nvPr/>
          </p:nvSpPr>
          <p:spPr>
            <a:xfrm>
              <a:off x="2123075" y="2020900"/>
              <a:ext cx="419375" cy="370400"/>
            </a:xfrm>
            <a:custGeom>
              <a:avLst/>
              <a:gdLst/>
              <a:ahLst/>
              <a:cxnLst/>
              <a:rect l="l" t="t" r="r" b="b"/>
              <a:pathLst>
                <a:path w="16775" h="14816" extrusionOk="0">
                  <a:moveTo>
                    <a:pt x="3086" y="784"/>
                  </a:moveTo>
                  <a:cubicBezTo>
                    <a:pt x="5388" y="1935"/>
                    <a:pt x="7224" y="8302"/>
                    <a:pt x="8963" y="9992"/>
                  </a:cubicBezTo>
                  <a:cubicBezTo>
                    <a:pt x="9967" y="10971"/>
                    <a:pt x="14889" y="12220"/>
                    <a:pt x="16260" y="12269"/>
                  </a:cubicBezTo>
                  <a:cubicBezTo>
                    <a:pt x="16775" y="13469"/>
                    <a:pt x="15844" y="14816"/>
                    <a:pt x="15844" y="14816"/>
                  </a:cubicBezTo>
                  <a:cubicBezTo>
                    <a:pt x="7445" y="14008"/>
                    <a:pt x="7077" y="13567"/>
                    <a:pt x="4482" y="10261"/>
                  </a:cubicBezTo>
                  <a:cubicBezTo>
                    <a:pt x="1274" y="6172"/>
                    <a:pt x="0" y="1"/>
                    <a:pt x="3086" y="78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34"/>
            <p:cNvSpPr/>
            <p:nvPr/>
          </p:nvSpPr>
          <p:spPr>
            <a:xfrm>
              <a:off x="2299375" y="1953575"/>
              <a:ext cx="76550" cy="53275"/>
            </a:xfrm>
            <a:custGeom>
              <a:avLst/>
              <a:gdLst/>
              <a:ahLst/>
              <a:cxnLst/>
              <a:rect l="l" t="t" r="r" b="b"/>
              <a:pathLst>
                <a:path w="3062" h="2131" extrusionOk="0">
                  <a:moveTo>
                    <a:pt x="3062" y="1225"/>
                  </a:moveTo>
                  <a:cubicBezTo>
                    <a:pt x="2352" y="1494"/>
                    <a:pt x="1323" y="1078"/>
                    <a:pt x="1" y="0"/>
                  </a:cubicBezTo>
                  <a:cubicBezTo>
                    <a:pt x="1" y="0"/>
                    <a:pt x="393" y="1567"/>
                    <a:pt x="3062" y="2131"/>
                  </a:cubicBezTo>
                  <a:close/>
                </a:path>
              </a:pathLst>
            </a:custGeom>
            <a:solidFill>
              <a:srgbClr val="F4A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34"/>
            <p:cNvSpPr/>
            <p:nvPr/>
          </p:nvSpPr>
          <p:spPr>
            <a:xfrm>
              <a:off x="2273050" y="1972550"/>
              <a:ext cx="82675" cy="116325"/>
            </a:xfrm>
            <a:custGeom>
              <a:avLst/>
              <a:gdLst/>
              <a:ahLst/>
              <a:cxnLst/>
              <a:rect l="l" t="t" r="r" b="b"/>
              <a:pathLst>
                <a:path w="3307" h="4653" extrusionOk="0">
                  <a:moveTo>
                    <a:pt x="442" y="0"/>
                  </a:moveTo>
                  <a:cubicBezTo>
                    <a:pt x="417" y="74"/>
                    <a:pt x="1" y="539"/>
                    <a:pt x="1" y="539"/>
                  </a:cubicBezTo>
                  <a:cubicBezTo>
                    <a:pt x="1" y="539"/>
                    <a:pt x="834" y="2351"/>
                    <a:pt x="1127" y="3159"/>
                  </a:cubicBezTo>
                  <a:cubicBezTo>
                    <a:pt x="1446" y="3967"/>
                    <a:pt x="2229" y="4653"/>
                    <a:pt x="2229" y="4653"/>
                  </a:cubicBezTo>
                  <a:lnTo>
                    <a:pt x="3307" y="3453"/>
                  </a:lnTo>
                  <a:cubicBezTo>
                    <a:pt x="1813" y="2669"/>
                    <a:pt x="442" y="0"/>
                    <a:pt x="44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34"/>
            <p:cNvSpPr/>
            <p:nvPr/>
          </p:nvSpPr>
          <p:spPr>
            <a:xfrm>
              <a:off x="2355700" y="1983575"/>
              <a:ext cx="38000" cy="96125"/>
            </a:xfrm>
            <a:custGeom>
              <a:avLst/>
              <a:gdLst/>
              <a:ahLst/>
              <a:cxnLst/>
              <a:rect l="l" t="t" r="r" b="b"/>
              <a:pathLst>
                <a:path w="1520" h="3845" extrusionOk="0">
                  <a:moveTo>
                    <a:pt x="711" y="123"/>
                  </a:moveTo>
                  <a:cubicBezTo>
                    <a:pt x="613" y="0"/>
                    <a:pt x="368" y="2424"/>
                    <a:pt x="1" y="3012"/>
                  </a:cubicBezTo>
                  <a:cubicBezTo>
                    <a:pt x="711" y="3673"/>
                    <a:pt x="1127" y="3845"/>
                    <a:pt x="1127" y="3845"/>
                  </a:cubicBezTo>
                  <a:cubicBezTo>
                    <a:pt x="1127" y="3845"/>
                    <a:pt x="1519" y="1151"/>
                    <a:pt x="711" y="12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34"/>
            <p:cNvSpPr/>
            <p:nvPr/>
          </p:nvSpPr>
          <p:spPr>
            <a:xfrm>
              <a:off x="4197200" y="2609850"/>
              <a:ext cx="18400" cy="60625"/>
            </a:xfrm>
            <a:custGeom>
              <a:avLst/>
              <a:gdLst/>
              <a:ahLst/>
              <a:cxnLst/>
              <a:rect l="l" t="t" r="r" b="b"/>
              <a:pathLst>
                <a:path w="736" h="2425" extrusionOk="0">
                  <a:moveTo>
                    <a:pt x="735" y="25"/>
                  </a:moveTo>
                  <a:cubicBezTo>
                    <a:pt x="662" y="1225"/>
                    <a:pt x="539" y="2424"/>
                    <a:pt x="539" y="2424"/>
                  </a:cubicBezTo>
                  <a:lnTo>
                    <a:pt x="294" y="2424"/>
                  </a:lnTo>
                  <a:cubicBezTo>
                    <a:pt x="294" y="2424"/>
                    <a:pt x="294" y="612"/>
                    <a:pt x="1" y="1004"/>
                  </a:cubicBezTo>
                  <a:cubicBezTo>
                    <a:pt x="50" y="0"/>
                    <a:pt x="735" y="25"/>
                    <a:pt x="735" y="25"/>
                  </a:cubicBez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34"/>
            <p:cNvSpPr/>
            <p:nvPr/>
          </p:nvSpPr>
          <p:spPr>
            <a:xfrm>
              <a:off x="4111500" y="2158050"/>
              <a:ext cx="124900" cy="521600"/>
            </a:xfrm>
            <a:custGeom>
              <a:avLst/>
              <a:gdLst/>
              <a:ahLst/>
              <a:cxnLst/>
              <a:rect l="l" t="t" r="r" b="b"/>
              <a:pathLst>
                <a:path w="4996" h="20864" extrusionOk="0">
                  <a:moveTo>
                    <a:pt x="466" y="20154"/>
                  </a:moveTo>
                  <a:cubicBezTo>
                    <a:pt x="343" y="20154"/>
                    <a:pt x="172" y="20007"/>
                    <a:pt x="0" y="19786"/>
                  </a:cubicBezTo>
                  <a:cubicBezTo>
                    <a:pt x="270" y="19468"/>
                    <a:pt x="564" y="19150"/>
                    <a:pt x="735" y="18905"/>
                  </a:cubicBezTo>
                  <a:cubicBezTo>
                    <a:pt x="1298" y="18097"/>
                    <a:pt x="2253" y="16334"/>
                    <a:pt x="2278" y="15525"/>
                  </a:cubicBezTo>
                  <a:cubicBezTo>
                    <a:pt x="2327" y="14717"/>
                    <a:pt x="1837" y="6367"/>
                    <a:pt x="1714" y="5338"/>
                  </a:cubicBezTo>
                  <a:cubicBezTo>
                    <a:pt x="1568" y="4310"/>
                    <a:pt x="1200" y="441"/>
                    <a:pt x="1225" y="221"/>
                  </a:cubicBezTo>
                  <a:cubicBezTo>
                    <a:pt x="1274" y="0"/>
                    <a:pt x="4824" y="1592"/>
                    <a:pt x="4824" y="1592"/>
                  </a:cubicBezTo>
                  <a:cubicBezTo>
                    <a:pt x="4775" y="1910"/>
                    <a:pt x="4286" y="3918"/>
                    <a:pt x="4482" y="5216"/>
                  </a:cubicBezTo>
                  <a:cubicBezTo>
                    <a:pt x="4678" y="6489"/>
                    <a:pt x="4996" y="7346"/>
                    <a:pt x="4824" y="9452"/>
                  </a:cubicBezTo>
                  <a:cubicBezTo>
                    <a:pt x="4653" y="11558"/>
                    <a:pt x="3625" y="14938"/>
                    <a:pt x="3967" y="16554"/>
                  </a:cubicBezTo>
                  <a:cubicBezTo>
                    <a:pt x="3992" y="16578"/>
                    <a:pt x="3992" y="16603"/>
                    <a:pt x="3992" y="16627"/>
                  </a:cubicBezTo>
                  <a:cubicBezTo>
                    <a:pt x="2939" y="18072"/>
                    <a:pt x="2572" y="20864"/>
                    <a:pt x="466" y="2015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34"/>
            <p:cNvSpPr/>
            <p:nvPr/>
          </p:nvSpPr>
          <p:spPr>
            <a:xfrm>
              <a:off x="4081500" y="2573725"/>
              <a:ext cx="138375" cy="125525"/>
            </a:xfrm>
            <a:custGeom>
              <a:avLst/>
              <a:gdLst/>
              <a:ahLst/>
              <a:cxnLst/>
              <a:rect l="l" t="t" r="r" b="b"/>
              <a:pathLst>
                <a:path w="5535" h="5021" extrusionOk="0">
                  <a:moveTo>
                    <a:pt x="1200" y="3159"/>
                  </a:moveTo>
                  <a:cubicBezTo>
                    <a:pt x="1372" y="3380"/>
                    <a:pt x="1543" y="3527"/>
                    <a:pt x="1666" y="3527"/>
                  </a:cubicBezTo>
                  <a:cubicBezTo>
                    <a:pt x="3772" y="4237"/>
                    <a:pt x="4139" y="1445"/>
                    <a:pt x="5192" y="0"/>
                  </a:cubicBezTo>
                  <a:cubicBezTo>
                    <a:pt x="5535" y="1519"/>
                    <a:pt x="5388" y="1690"/>
                    <a:pt x="5094" y="1910"/>
                  </a:cubicBezTo>
                  <a:cubicBezTo>
                    <a:pt x="4825" y="2131"/>
                    <a:pt x="3845" y="3331"/>
                    <a:pt x="3674" y="4188"/>
                  </a:cubicBezTo>
                  <a:cubicBezTo>
                    <a:pt x="3478" y="5020"/>
                    <a:pt x="809" y="4947"/>
                    <a:pt x="319" y="4776"/>
                  </a:cubicBezTo>
                  <a:cubicBezTo>
                    <a:pt x="0" y="4653"/>
                    <a:pt x="613" y="3894"/>
                    <a:pt x="1200" y="3159"/>
                  </a:cubicBez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34"/>
            <p:cNvSpPr/>
            <p:nvPr/>
          </p:nvSpPr>
          <p:spPr>
            <a:xfrm>
              <a:off x="4270050" y="2163550"/>
              <a:ext cx="115725" cy="612825"/>
            </a:xfrm>
            <a:custGeom>
              <a:avLst/>
              <a:gdLst/>
              <a:ahLst/>
              <a:cxnLst/>
              <a:rect l="l" t="t" r="r" b="b"/>
              <a:pathLst>
                <a:path w="4629" h="24513" extrusionOk="0">
                  <a:moveTo>
                    <a:pt x="1470" y="8596"/>
                  </a:moveTo>
                  <a:cubicBezTo>
                    <a:pt x="1568" y="9526"/>
                    <a:pt x="2131" y="16726"/>
                    <a:pt x="2033" y="17926"/>
                  </a:cubicBezTo>
                  <a:cubicBezTo>
                    <a:pt x="1984" y="18660"/>
                    <a:pt x="1641" y="19811"/>
                    <a:pt x="1421" y="20742"/>
                  </a:cubicBezTo>
                  <a:cubicBezTo>
                    <a:pt x="1274" y="21329"/>
                    <a:pt x="1201" y="21819"/>
                    <a:pt x="1274" y="22064"/>
                  </a:cubicBezTo>
                  <a:cubicBezTo>
                    <a:pt x="1494" y="22676"/>
                    <a:pt x="1494" y="24513"/>
                    <a:pt x="2498" y="24097"/>
                  </a:cubicBezTo>
                  <a:cubicBezTo>
                    <a:pt x="3502" y="23680"/>
                    <a:pt x="4164" y="22407"/>
                    <a:pt x="3943" y="20987"/>
                  </a:cubicBezTo>
                  <a:cubicBezTo>
                    <a:pt x="3747" y="19591"/>
                    <a:pt x="3992" y="18905"/>
                    <a:pt x="3943" y="18048"/>
                  </a:cubicBezTo>
                  <a:cubicBezTo>
                    <a:pt x="3870" y="17215"/>
                    <a:pt x="4433" y="11975"/>
                    <a:pt x="4531" y="10090"/>
                  </a:cubicBezTo>
                  <a:cubicBezTo>
                    <a:pt x="4629" y="8228"/>
                    <a:pt x="3992" y="7347"/>
                    <a:pt x="3943" y="6098"/>
                  </a:cubicBezTo>
                  <a:cubicBezTo>
                    <a:pt x="3919" y="4849"/>
                    <a:pt x="4286" y="2253"/>
                    <a:pt x="4286" y="2253"/>
                  </a:cubicBezTo>
                  <a:cubicBezTo>
                    <a:pt x="4286" y="2253"/>
                    <a:pt x="1" y="1"/>
                    <a:pt x="344" y="2719"/>
                  </a:cubicBezTo>
                  <a:cubicBezTo>
                    <a:pt x="686" y="5437"/>
                    <a:pt x="1372" y="7665"/>
                    <a:pt x="1470" y="859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34"/>
            <p:cNvSpPr/>
            <p:nvPr/>
          </p:nvSpPr>
          <p:spPr>
            <a:xfrm>
              <a:off x="4297600" y="2682075"/>
              <a:ext cx="76550" cy="94300"/>
            </a:xfrm>
            <a:custGeom>
              <a:avLst/>
              <a:gdLst/>
              <a:ahLst/>
              <a:cxnLst/>
              <a:rect l="l" t="t" r="r" b="b"/>
              <a:pathLst>
                <a:path w="3062" h="3772" extrusionOk="0">
                  <a:moveTo>
                    <a:pt x="1" y="1397"/>
                  </a:moveTo>
                  <a:cubicBezTo>
                    <a:pt x="74" y="2645"/>
                    <a:pt x="392" y="3772"/>
                    <a:pt x="1396" y="3356"/>
                  </a:cubicBezTo>
                  <a:cubicBezTo>
                    <a:pt x="2400" y="2939"/>
                    <a:pt x="3062" y="1666"/>
                    <a:pt x="2841" y="246"/>
                  </a:cubicBezTo>
                  <a:cubicBezTo>
                    <a:pt x="2303" y="1813"/>
                    <a:pt x="270" y="1739"/>
                    <a:pt x="319" y="1"/>
                  </a:cubicBezTo>
                  <a:cubicBezTo>
                    <a:pt x="172" y="588"/>
                    <a:pt x="1" y="1127"/>
                    <a:pt x="1" y="1397"/>
                  </a:cubicBez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34"/>
            <p:cNvSpPr/>
            <p:nvPr/>
          </p:nvSpPr>
          <p:spPr>
            <a:xfrm>
              <a:off x="4134750" y="1940100"/>
              <a:ext cx="143300" cy="614050"/>
            </a:xfrm>
            <a:custGeom>
              <a:avLst/>
              <a:gdLst/>
              <a:ahLst/>
              <a:cxnLst/>
              <a:rect l="l" t="t" r="r" b="b"/>
              <a:pathLst>
                <a:path w="5732" h="24562" extrusionOk="0">
                  <a:moveTo>
                    <a:pt x="1" y="0"/>
                  </a:moveTo>
                  <a:cubicBezTo>
                    <a:pt x="1" y="0"/>
                    <a:pt x="25" y="8694"/>
                    <a:pt x="1" y="11534"/>
                  </a:cubicBezTo>
                  <a:cubicBezTo>
                    <a:pt x="1" y="14399"/>
                    <a:pt x="760" y="23999"/>
                    <a:pt x="760" y="23999"/>
                  </a:cubicBezTo>
                  <a:cubicBezTo>
                    <a:pt x="2205" y="24562"/>
                    <a:pt x="3625" y="23876"/>
                    <a:pt x="3625" y="23876"/>
                  </a:cubicBezTo>
                  <a:cubicBezTo>
                    <a:pt x="3821" y="21378"/>
                    <a:pt x="4556" y="17313"/>
                    <a:pt x="4678" y="15158"/>
                  </a:cubicBezTo>
                  <a:cubicBezTo>
                    <a:pt x="4801" y="13003"/>
                    <a:pt x="3821" y="12661"/>
                    <a:pt x="4237" y="11093"/>
                  </a:cubicBezTo>
                  <a:cubicBezTo>
                    <a:pt x="4629" y="9526"/>
                    <a:pt x="5731" y="1127"/>
                    <a:pt x="5731" y="1127"/>
                  </a:cubicBezTo>
                  <a:close/>
                </a:path>
              </a:pathLst>
            </a:custGeom>
            <a:solidFill>
              <a:srgbClr val="EC82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34"/>
            <p:cNvSpPr/>
            <p:nvPr/>
          </p:nvSpPr>
          <p:spPr>
            <a:xfrm>
              <a:off x="4243725" y="1846425"/>
              <a:ext cx="177575" cy="783650"/>
            </a:xfrm>
            <a:custGeom>
              <a:avLst/>
              <a:gdLst/>
              <a:ahLst/>
              <a:cxnLst/>
              <a:rect l="l" t="t" r="r" b="b"/>
              <a:pathLst>
                <a:path w="7103" h="31346" extrusionOk="0">
                  <a:moveTo>
                    <a:pt x="319" y="5584"/>
                  </a:moveTo>
                  <a:cubicBezTo>
                    <a:pt x="319" y="5584"/>
                    <a:pt x="1054" y="14914"/>
                    <a:pt x="1372" y="16089"/>
                  </a:cubicBezTo>
                  <a:cubicBezTo>
                    <a:pt x="1690" y="17265"/>
                    <a:pt x="1935" y="21844"/>
                    <a:pt x="2156" y="23411"/>
                  </a:cubicBezTo>
                  <a:cubicBezTo>
                    <a:pt x="2401" y="24978"/>
                    <a:pt x="2425" y="29484"/>
                    <a:pt x="2425" y="29484"/>
                  </a:cubicBezTo>
                  <a:cubicBezTo>
                    <a:pt x="2988" y="31345"/>
                    <a:pt x="5315" y="29778"/>
                    <a:pt x="5315" y="29778"/>
                  </a:cubicBezTo>
                  <a:cubicBezTo>
                    <a:pt x="6294" y="23999"/>
                    <a:pt x="5608" y="21134"/>
                    <a:pt x="5584" y="19420"/>
                  </a:cubicBezTo>
                  <a:cubicBezTo>
                    <a:pt x="5559" y="17730"/>
                    <a:pt x="6392" y="13298"/>
                    <a:pt x="6221" y="11461"/>
                  </a:cubicBezTo>
                  <a:cubicBezTo>
                    <a:pt x="6049" y="9625"/>
                    <a:pt x="5853" y="5780"/>
                    <a:pt x="6221" y="5070"/>
                  </a:cubicBezTo>
                  <a:cubicBezTo>
                    <a:pt x="6564" y="4360"/>
                    <a:pt x="6980" y="3184"/>
                    <a:pt x="7102" y="1054"/>
                  </a:cubicBezTo>
                  <a:cubicBezTo>
                    <a:pt x="4335" y="1"/>
                    <a:pt x="1" y="1176"/>
                    <a:pt x="1" y="1176"/>
                  </a:cubicBezTo>
                  <a:close/>
                </a:path>
              </a:pathLst>
            </a:custGeom>
            <a:solidFill>
              <a:srgbClr val="EC82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34"/>
            <p:cNvSpPr/>
            <p:nvPr/>
          </p:nvSpPr>
          <p:spPr>
            <a:xfrm>
              <a:off x="4064975" y="1475450"/>
              <a:ext cx="339175" cy="610375"/>
            </a:xfrm>
            <a:custGeom>
              <a:avLst/>
              <a:gdLst/>
              <a:ahLst/>
              <a:cxnLst/>
              <a:rect l="l" t="t" r="r" b="b"/>
              <a:pathLst>
                <a:path w="13567" h="24415" extrusionOk="0">
                  <a:moveTo>
                    <a:pt x="3208" y="123"/>
                  </a:moveTo>
                  <a:cubicBezTo>
                    <a:pt x="5657" y="0"/>
                    <a:pt x="9820" y="2890"/>
                    <a:pt x="11681" y="5265"/>
                  </a:cubicBezTo>
                  <a:cubicBezTo>
                    <a:pt x="13567" y="7640"/>
                    <a:pt x="12416" y="10187"/>
                    <a:pt x="11779" y="12734"/>
                  </a:cubicBezTo>
                  <a:cubicBezTo>
                    <a:pt x="11142" y="15281"/>
                    <a:pt x="12122" y="21623"/>
                    <a:pt x="12122" y="22235"/>
                  </a:cubicBezTo>
                  <a:cubicBezTo>
                    <a:pt x="9232" y="24170"/>
                    <a:pt x="3845" y="24415"/>
                    <a:pt x="3037" y="21549"/>
                  </a:cubicBezTo>
                  <a:cubicBezTo>
                    <a:pt x="2694" y="18440"/>
                    <a:pt x="3404" y="15207"/>
                    <a:pt x="3429" y="13371"/>
                  </a:cubicBezTo>
                  <a:cubicBezTo>
                    <a:pt x="3306" y="9452"/>
                    <a:pt x="0" y="1298"/>
                    <a:pt x="3208" y="12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34"/>
            <p:cNvSpPr/>
            <p:nvPr/>
          </p:nvSpPr>
          <p:spPr>
            <a:xfrm>
              <a:off x="4112100" y="1477900"/>
              <a:ext cx="92475" cy="614050"/>
            </a:xfrm>
            <a:custGeom>
              <a:avLst/>
              <a:gdLst/>
              <a:ahLst/>
              <a:cxnLst/>
              <a:rect l="l" t="t" r="r" b="b"/>
              <a:pathLst>
                <a:path w="3699" h="24562" extrusionOk="0">
                  <a:moveTo>
                    <a:pt x="3478" y="588"/>
                  </a:moveTo>
                  <a:cubicBezTo>
                    <a:pt x="2205" y="6122"/>
                    <a:pt x="2597" y="12097"/>
                    <a:pt x="2866" y="14423"/>
                  </a:cubicBezTo>
                  <a:cubicBezTo>
                    <a:pt x="3160" y="16774"/>
                    <a:pt x="3209" y="24561"/>
                    <a:pt x="3209" y="24561"/>
                  </a:cubicBezTo>
                  <a:cubicBezTo>
                    <a:pt x="1323" y="23606"/>
                    <a:pt x="417" y="21843"/>
                    <a:pt x="393" y="21035"/>
                  </a:cubicBezTo>
                  <a:cubicBezTo>
                    <a:pt x="344" y="20252"/>
                    <a:pt x="1078" y="13493"/>
                    <a:pt x="1005" y="12930"/>
                  </a:cubicBezTo>
                  <a:cubicBezTo>
                    <a:pt x="956" y="12391"/>
                    <a:pt x="1" y="7175"/>
                    <a:pt x="99" y="4334"/>
                  </a:cubicBezTo>
                  <a:cubicBezTo>
                    <a:pt x="221" y="1518"/>
                    <a:pt x="1274" y="1102"/>
                    <a:pt x="1274" y="1102"/>
                  </a:cubicBezTo>
                  <a:lnTo>
                    <a:pt x="369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34"/>
            <p:cNvSpPr/>
            <p:nvPr/>
          </p:nvSpPr>
          <p:spPr>
            <a:xfrm>
              <a:off x="4240050" y="1507275"/>
              <a:ext cx="216150" cy="590175"/>
            </a:xfrm>
            <a:custGeom>
              <a:avLst/>
              <a:gdLst/>
              <a:ahLst/>
              <a:cxnLst/>
              <a:rect l="l" t="t" r="r" b="b"/>
              <a:pathLst>
                <a:path w="8646" h="23607" extrusionOk="0">
                  <a:moveTo>
                    <a:pt x="1886" y="1"/>
                  </a:moveTo>
                  <a:cubicBezTo>
                    <a:pt x="1" y="4017"/>
                    <a:pt x="907" y="7714"/>
                    <a:pt x="1005" y="11020"/>
                  </a:cubicBezTo>
                  <a:cubicBezTo>
                    <a:pt x="1078" y="14326"/>
                    <a:pt x="2792" y="23607"/>
                    <a:pt x="2792" y="23607"/>
                  </a:cubicBezTo>
                  <a:cubicBezTo>
                    <a:pt x="6098" y="22799"/>
                    <a:pt x="6490" y="20570"/>
                    <a:pt x="7127" y="19444"/>
                  </a:cubicBezTo>
                  <a:cubicBezTo>
                    <a:pt x="8645" y="11706"/>
                    <a:pt x="6711" y="5437"/>
                    <a:pt x="5290" y="3110"/>
                  </a:cubicBezTo>
                  <a:cubicBezTo>
                    <a:pt x="4164" y="1298"/>
                    <a:pt x="1886" y="1"/>
                    <a:pt x="188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34"/>
            <p:cNvSpPr/>
            <p:nvPr/>
          </p:nvSpPr>
          <p:spPr>
            <a:xfrm>
              <a:off x="3944375" y="1791100"/>
              <a:ext cx="64300" cy="33625"/>
            </a:xfrm>
            <a:custGeom>
              <a:avLst/>
              <a:gdLst/>
              <a:ahLst/>
              <a:cxnLst/>
              <a:rect l="l" t="t" r="r" b="b"/>
              <a:pathLst>
                <a:path w="2572" h="1345" extrusionOk="0">
                  <a:moveTo>
                    <a:pt x="1319" y="1"/>
                  </a:moveTo>
                  <a:cubicBezTo>
                    <a:pt x="1012" y="1"/>
                    <a:pt x="704" y="68"/>
                    <a:pt x="465" y="206"/>
                  </a:cubicBezTo>
                  <a:cubicBezTo>
                    <a:pt x="0" y="451"/>
                    <a:pt x="0" y="891"/>
                    <a:pt x="465" y="1161"/>
                  </a:cubicBezTo>
                  <a:cubicBezTo>
                    <a:pt x="686" y="1283"/>
                    <a:pt x="986" y="1344"/>
                    <a:pt x="1286" y="1344"/>
                  </a:cubicBezTo>
                  <a:cubicBezTo>
                    <a:pt x="1586" y="1344"/>
                    <a:pt x="1886" y="1283"/>
                    <a:pt x="2106" y="1161"/>
                  </a:cubicBezTo>
                  <a:cubicBezTo>
                    <a:pt x="2571" y="891"/>
                    <a:pt x="2571" y="451"/>
                    <a:pt x="2131" y="181"/>
                  </a:cubicBezTo>
                  <a:cubicBezTo>
                    <a:pt x="1903" y="62"/>
                    <a:pt x="1612" y="1"/>
                    <a:pt x="1319" y="1"/>
                  </a:cubicBezTo>
                  <a:close/>
                </a:path>
              </a:pathLst>
            </a:custGeom>
            <a:solidFill>
              <a:srgbClr val="83C9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34"/>
            <p:cNvSpPr/>
            <p:nvPr/>
          </p:nvSpPr>
          <p:spPr>
            <a:xfrm>
              <a:off x="4062525" y="1567275"/>
              <a:ext cx="352650" cy="342850"/>
            </a:xfrm>
            <a:custGeom>
              <a:avLst/>
              <a:gdLst/>
              <a:ahLst/>
              <a:cxnLst/>
              <a:rect l="l" t="t" r="r" b="b"/>
              <a:pathLst>
                <a:path w="14106" h="13714" extrusionOk="0">
                  <a:moveTo>
                    <a:pt x="11069" y="759"/>
                  </a:moveTo>
                  <a:cubicBezTo>
                    <a:pt x="8791" y="1886"/>
                    <a:pt x="8571" y="8596"/>
                    <a:pt x="6832" y="10261"/>
                  </a:cubicBezTo>
                  <a:cubicBezTo>
                    <a:pt x="5828" y="11216"/>
                    <a:pt x="1886" y="10457"/>
                    <a:pt x="539" y="10481"/>
                  </a:cubicBezTo>
                  <a:cubicBezTo>
                    <a:pt x="0" y="11681"/>
                    <a:pt x="735" y="13101"/>
                    <a:pt x="735" y="13101"/>
                  </a:cubicBezTo>
                  <a:cubicBezTo>
                    <a:pt x="8253" y="13469"/>
                    <a:pt x="9159" y="13714"/>
                    <a:pt x="11069" y="10040"/>
                  </a:cubicBezTo>
                  <a:cubicBezTo>
                    <a:pt x="12587" y="7200"/>
                    <a:pt x="14105" y="0"/>
                    <a:pt x="11069" y="75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34"/>
            <p:cNvSpPr/>
            <p:nvPr/>
          </p:nvSpPr>
          <p:spPr>
            <a:xfrm>
              <a:off x="3947425" y="1487675"/>
              <a:ext cx="272450" cy="337975"/>
            </a:xfrm>
            <a:custGeom>
              <a:avLst/>
              <a:gdLst/>
              <a:ahLst/>
              <a:cxnLst/>
              <a:rect l="l" t="t" r="r" b="b"/>
              <a:pathLst>
                <a:path w="10898" h="13519" extrusionOk="0">
                  <a:moveTo>
                    <a:pt x="7861" y="711"/>
                  </a:moveTo>
                  <a:cubicBezTo>
                    <a:pt x="6392" y="1470"/>
                    <a:pt x="5706" y="7568"/>
                    <a:pt x="3968" y="9110"/>
                  </a:cubicBezTo>
                  <a:cubicBezTo>
                    <a:pt x="2964" y="9967"/>
                    <a:pt x="2547" y="10751"/>
                    <a:pt x="515" y="11755"/>
                  </a:cubicBezTo>
                  <a:cubicBezTo>
                    <a:pt x="1" y="12857"/>
                    <a:pt x="1421" y="13518"/>
                    <a:pt x="1421" y="13518"/>
                  </a:cubicBezTo>
                  <a:cubicBezTo>
                    <a:pt x="5437" y="12000"/>
                    <a:pt x="6367" y="10702"/>
                    <a:pt x="7714" y="8670"/>
                  </a:cubicBezTo>
                  <a:cubicBezTo>
                    <a:pt x="9379" y="6147"/>
                    <a:pt x="10898" y="1"/>
                    <a:pt x="7861" y="71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34"/>
            <p:cNvSpPr/>
            <p:nvPr/>
          </p:nvSpPr>
          <p:spPr>
            <a:xfrm>
              <a:off x="3873350" y="1788275"/>
              <a:ext cx="113900" cy="98575"/>
            </a:xfrm>
            <a:custGeom>
              <a:avLst/>
              <a:gdLst/>
              <a:ahLst/>
              <a:cxnLst/>
              <a:rect l="l" t="t" r="r" b="b"/>
              <a:pathLst>
                <a:path w="4556" h="3943" extrusionOk="0">
                  <a:moveTo>
                    <a:pt x="4310" y="1274"/>
                  </a:moveTo>
                  <a:cubicBezTo>
                    <a:pt x="4261" y="1396"/>
                    <a:pt x="3870" y="1837"/>
                    <a:pt x="3527" y="2229"/>
                  </a:cubicBezTo>
                  <a:cubicBezTo>
                    <a:pt x="3184" y="2621"/>
                    <a:pt x="2621" y="3306"/>
                    <a:pt x="2449" y="3135"/>
                  </a:cubicBezTo>
                  <a:cubicBezTo>
                    <a:pt x="2278" y="2963"/>
                    <a:pt x="2621" y="2302"/>
                    <a:pt x="2621" y="2302"/>
                  </a:cubicBezTo>
                  <a:cubicBezTo>
                    <a:pt x="2621" y="2302"/>
                    <a:pt x="1568" y="3282"/>
                    <a:pt x="1396" y="3600"/>
                  </a:cubicBezTo>
                  <a:cubicBezTo>
                    <a:pt x="1200" y="3943"/>
                    <a:pt x="1323" y="2988"/>
                    <a:pt x="1568" y="2547"/>
                  </a:cubicBezTo>
                  <a:cubicBezTo>
                    <a:pt x="931" y="3551"/>
                    <a:pt x="760" y="3772"/>
                    <a:pt x="711" y="3527"/>
                  </a:cubicBezTo>
                  <a:cubicBezTo>
                    <a:pt x="662" y="3282"/>
                    <a:pt x="1200" y="1911"/>
                    <a:pt x="1127" y="2057"/>
                  </a:cubicBezTo>
                  <a:cubicBezTo>
                    <a:pt x="368" y="3208"/>
                    <a:pt x="74" y="3355"/>
                    <a:pt x="147" y="2817"/>
                  </a:cubicBezTo>
                  <a:cubicBezTo>
                    <a:pt x="221" y="2302"/>
                    <a:pt x="980" y="1396"/>
                    <a:pt x="1421" y="1151"/>
                  </a:cubicBezTo>
                  <a:cubicBezTo>
                    <a:pt x="98" y="2008"/>
                    <a:pt x="1" y="1911"/>
                    <a:pt x="343" y="1543"/>
                  </a:cubicBezTo>
                  <a:cubicBezTo>
                    <a:pt x="662" y="1151"/>
                    <a:pt x="1886" y="221"/>
                    <a:pt x="3527" y="0"/>
                  </a:cubicBezTo>
                  <a:cubicBezTo>
                    <a:pt x="4555" y="955"/>
                    <a:pt x="4310" y="1274"/>
                    <a:pt x="4310" y="127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34"/>
            <p:cNvSpPr/>
            <p:nvPr/>
          </p:nvSpPr>
          <p:spPr>
            <a:xfrm>
              <a:off x="3945600" y="1828075"/>
              <a:ext cx="146325" cy="74100"/>
            </a:xfrm>
            <a:custGeom>
              <a:avLst/>
              <a:gdLst/>
              <a:ahLst/>
              <a:cxnLst/>
              <a:rect l="l" t="t" r="r" b="b"/>
              <a:pathLst>
                <a:path w="5853" h="2964" extrusionOk="0">
                  <a:moveTo>
                    <a:pt x="539" y="1788"/>
                  </a:moveTo>
                  <a:cubicBezTo>
                    <a:pt x="980" y="1127"/>
                    <a:pt x="1592" y="367"/>
                    <a:pt x="2375" y="147"/>
                  </a:cubicBezTo>
                  <a:cubicBezTo>
                    <a:pt x="2939" y="0"/>
                    <a:pt x="3526" y="123"/>
                    <a:pt x="4065" y="294"/>
                  </a:cubicBezTo>
                  <a:cubicBezTo>
                    <a:pt x="4506" y="441"/>
                    <a:pt x="5118" y="490"/>
                    <a:pt x="5534" y="686"/>
                  </a:cubicBezTo>
                  <a:cubicBezTo>
                    <a:pt x="5730" y="1200"/>
                    <a:pt x="5853" y="1641"/>
                    <a:pt x="5853" y="2106"/>
                  </a:cubicBezTo>
                  <a:cubicBezTo>
                    <a:pt x="5755" y="2131"/>
                    <a:pt x="5657" y="2155"/>
                    <a:pt x="5559" y="2155"/>
                  </a:cubicBezTo>
                  <a:cubicBezTo>
                    <a:pt x="5094" y="2204"/>
                    <a:pt x="4628" y="2375"/>
                    <a:pt x="4163" y="2375"/>
                  </a:cubicBezTo>
                  <a:cubicBezTo>
                    <a:pt x="3869" y="2351"/>
                    <a:pt x="3379" y="2449"/>
                    <a:pt x="3086" y="2375"/>
                  </a:cubicBezTo>
                  <a:cubicBezTo>
                    <a:pt x="3208" y="2400"/>
                    <a:pt x="3330" y="2449"/>
                    <a:pt x="3355" y="2571"/>
                  </a:cubicBezTo>
                  <a:cubicBezTo>
                    <a:pt x="3379" y="2669"/>
                    <a:pt x="3281" y="2767"/>
                    <a:pt x="3184" y="2792"/>
                  </a:cubicBezTo>
                  <a:cubicBezTo>
                    <a:pt x="2522" y="2963"/>
                    <a:pt x="1935" y="2155"/>
                    <a:pt x="1518" y="1763"/>
                  </a:cubicBezTo>
                  <a:cubicBezTo>
                    <a:pt x="1543" y="1812"/>
                    <a:pt x="0" y="2645"/>
                    <a:pt x="539" y="178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34"/>
            <p:cNvSpPr/>
            <p:nvPr/>
          </p:nvSpPr>
          <p:spPr>
            <a:xfrm>
              <a:off x="4093125" y="1315650"/>
              <a:ext cx="144500" cy="181250"/>
            </a:xfrm>
            <a:custGeom>
              <a:avLst/>
              <a:gdLst/>
              <a:ahLst/>
              <a:cxnLst/>
              <a:rect l="l" t="t" r="r" b="b"/>
              <a:pathLst>
                <a:path w="5780" h="7250" extrusionOk="0">
                  <a:moveTo>
                    <a:pt x="1715" y="882"/>
                  </a:moveTo>
                  <a:cubicBezTo>
                    <a:pt x="1690" y="931"/>
                    <a:pt x="1666" y="1005"/>
                    <a:pt x="1641" y="1078"/>
                  </a:cubicBezTo>
                  <a:cubicBezTo>
                    <a:pt x="1519" y="1446"/>
                    <a:pt x="1592" y="1886"/>
                    <a:pt x="1519" y="2254"/>
                  </a:cubicBezTo>
                  <a:cubicBezTo>
                    <a:pt x="1372" y="2866"/>
                    <a:pt x="931" y="3331"/>
                    <a:pt x="735" y="3919"/>
                  </a:cubicBezTo>
                  <a:cubicBezTo>
                    <a:pt x="1" y="6049"/>
                    <a:pt x="2131" y="7249"/>
                    <a:pt x="3968" y="7102"/>
                  </a:cubicBezTo>
                  <a:cubicBezTo>
                    <a:pt x="4286" y="7078"/>
                    <a:pt x="4629" y="7004"/>
                    <a:pt x="4898" y="6784"/>
                  </a:cubicBezTo>
                  <a:cubicBezTo>
                    <a:pt x="5780" y="6098"/>
                    <a:pt x="4776" y="5021"/>
                    <a:pt x="4360" y="4384"/>
                  </a:cubicBezTo>
                  <a:cubicBezTo>
                    <a:pt x="4066" y="3943"/>
                    <a:pt x="3649" y="3356"/>
                    <a:pt x="3625" y="2792"/>
                  </a:cubicBezTo>
                  <a:cubicBezTo>
                    <a:pt x="3576" y="2278"/>
                    <a:pt x="3870" y="1837"/>
                    <a:pt x="3747" y="1299"/>
                  </a:cubicBezTo>
                  <a:cubicBezTo>
                    <a:pt x="3551" y="221"/>
                    <a:pt x="2205" y="1"/>
                    <a:pt x="1715" y="88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34"/>
            <p:cNvSpPr/>
            <p:nvPr/>
          </p:nvSpPr>
          <p:spPr>
            <a:xfrm>
              <a:off x="4189250" y="1445450"/>
              <a:ext cx="104700" cy="142050"/>
            </a:xfrm>
            <a:custGeom>
              <a:avLst/>
              <a:gdLst/>
              <a:ahLst/>
              <a:cxnLst/>
              <a:rect l="l" t="t" r="r" b="b"/>
              <a:pathLst>
                <a:path w="4188" h="5682" extrusionOk="0">
                  <a:moveTo>
                    <a:pt x="3380" y="0"/>
                  </a:moveTo>
                  <a:cubicBezTo>
                    <a:pt x="3380" y="0"/>
                    <a:pt x="2767" y="2106"/>
                    <a:pt x="4139" y="2988"/>
                  </a:cubicBezTo>
                  <a:cubicBezTo>
                    <a:pt x="4188" y="3502"/>
                    <a:pt x="2743" y="5681"/>
                    <a:pt x="1274" y="5290"/>
                  </a:cubicBezTo>
                  <a:cubicBezTo>
                    <a:pt x="441" y="5094"/>
                    <a:pt x="0" y="3869"/>
                    <a:pt x="0" y="3869"/>
                  </a:cubicBezTo>
                  <a:cubicBezTo>
                    <a:pt x="74" y="3110"/>
                    <a:pt x="515" y="1518"/>
                    <a:pt x="515" y="151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34"/>
            <p:cNvSpPr/>
            <p:nvPr/>
          </p:nvSpPr>
          <p:spPr>
            <a:xfrm>
              <a:off x="4140875" y="1285650"/>
              <a:ext cx="156150" cy="222875"/>
            </a:xfrm>
            <a:custGeom>
              <a:avLst/>
              <a:gdLst/>
              <a:ahLst/>
              <a:cxnLst/>
              <a:rect l="l" t="t" r="r" b="b"/>
              <a:pathLst>
                <a:path w="6246" h="8915" extrusionOk="0">
                  <a:moveTo>
                    <a:pt x="393" y="2131"/>
                  </a:moveTo>
                  <a:cubicBezTo>
                    <a:pt x="393" y="2131"/>
                    <a:pt x="1" y="3454"/>
                    <a:pt x="148" y="4507"/>
                  </a:cubicBezTo>
                  <a:cubicBezTo>
                    <a:pt x="295" y="5535"/>
                    <a:pt x="393" y="7592"/>
                    <a:pt x="1299" y="8253"/>
                  </a:cubicBezTo>
                  <a:cubicBezTo>
                    <a:pt x="2229" y="8915"/>
                    <a:pt x="3527" y="8155"/>
                    <a:pt x="4409" y="7396"/>
                  </a:cubicBezTo>
                  <a:cubicBezTo>
                    <a:pt x="5266" y="6662"/>
                    <a:pt x="6196" y="5315"/>
                    <a:pt x="6221" y="3650"/>
                  </a:cubicBezTo>
                  <a:cubicBezTo>
                    <a:pt x="6245" y="2009"/>
                    <a:pt x="5584" y="1"/>
                    <a:pt x="3209" y="99"/>
                  </a:cubicBezTo>
                  <a:cubicBezTo>
                    <a:pt x="833" y="197"/>
                    <a:pt x="393" y="2131"/>
                    <a:pt x="393" y="213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34"/>
            <p:cNvSpPr/>
            <p:nvPr/>
          </p:nvSpPr>
          <p:spPr>
            <a:xfrm>
              <a:off x="4177000" y="1270975"/>
              <a:ext cx="167775" cy="231425"/>
            </a:xfrm>
            <a:custGeom>
              <a:avLst/>
              <a:gdLst/>
              <a:ahLst/>
              <a:cxnLst/>
              <a:rect l="l" t="t" r="r" b="b"/>
              <a:pathLst>
                <a:path w="6711" h="9257" extrusionOk="0">
                  <a:moveTo>
                    <a:pt x="613" y="1714"/>
                  </a:moveTo>
                  <a:cubicBezTo>
                    <a:pt x="1" y="2473"/>
                    <a:pt x="270" y="3380"/>
                    <a:pt x="1029" y="3943"/>
                  </a:cubicBezTo>
                  <a:cubicBezTo>
                    <a:pt x="1568" y="4335"/>
                    <a:pt x="2033" y="4579"/>
                    <a:pt x="2376" y="5167"/>
                  </a:cubicBezTo>
                  <a:cubicBezTo>
                    <a:pt x="2694" y="5706"/>
                    <a:pt x="2866" y="6343"/>
                    <a:pt x="2915" y="6979"/>
                  </a:cubicBezTo>
                  <a:cubicBezTo>
                    <a:pt x="2939" y="7493"/>
                    <a:pt x="2939" y="8008"/>
                    <a:pt x="2964" y="8546"/>
                  </a:cubicBezTo>
                  <a:cubicBezTo>
                    <a:pt x="2988" y="8791"/>
                    <a:pt x="2988" y="9110"/>
                    <a:pt x="3257" y="9183"/>
                  </a:cubicBezTo>
                  <a:cubicBezTo>
                    <a:pt x="3551" y="9257"/>
                    <a:pt x="4163" y="9036"/>
                    <a:pt x="4433" y="8889"/>
                  </a:cubicBezTo>
                  <a:cubicBezTo>
                    <a:pt x="4874" y="8620"/>
                    <a:pt x="5265" y="8277"/>
                    <a:pt x="5584" y="7885"/>
                  </a:cubicBezTo>
                  <a:cubicBezTo>
                    <a:pt x="6220" y="7151"/>
                    <a:pt x="6612" y="6171"/>
                    <a:pt x="6637" y="5192"/>
                  </a:cubicBezTo>
                  <a:cubicBezTo>
                    <a:pt x="6710" y="3355"/>
                    <a:pt x="5657" y="2155"/>
                    <a:pt x="4335" y="1102"/>
                  </a:cubicBezTo>
                  <a:cubicBezTo>
                    <a:pt x="2964" y="0"/>
                    <a:pt x="1690" y="392"/>
                    <a:pt x="613" y="171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34"/>
            <p:cNvSpPr/>
            <p:nvPr/>
          </p:nvSpPr>
          <p:spPr>
            <a:xfrm>
              <a:off x="4121300" y="1267900"/>
              <a:ext cx="110200" cy="125525"/>
            </a:xfrm>
            <a:custGeom>
              <a:avLst/>
              <a:gdLst/>
              <a:ahLst/>
              <a:cxnLst/>
              <a:rect l="l" t="t" r="r" b="b"/>
              <a:pathLst>
                <a:path w="4408" h="5021" extrusionOk="0">
                  <a:moveTo>
                    <a:pt x="2033" y="907"/>
                  </a:moveTo>
                  <a:cubicBezTo>
                    <a:pt x="2033" y="907"/>
                    <a:pt x="2033" y="907"/>
                    <a:pt x="2033" y="907"/>
                  </a:cubicBezTo>
                  <a:cubicBezTo>
                    <a:pt x="2498" y="588"/>
                    <a:pt x="4383" y="1"/>
                    <a:pt x="4383" y="980"/>
                  </a:cubicBezTo>
                  <a:cubicBezTo>
                    <a:pt x="4408" y="1935"/>
                    <a:pt x="2988" y="2890"/>
                    <a:pt x="2253" y="3331"/>
                  </a:cubicBezTo>
                  <a:cubicBezTo>
                    <a:pt x="1910" y="3503"/>
                    <a:pt x="1567" y="3649"/>
                    <a:pt x="1274" y="3894"/>
                  </a:cubicBezTo>
                  <a:cubicBezTo>
                    <a:pt x="882" y="4188"/>
                    <a:pt x="857" y="4776"/>
                    <a:pt x="514" y="5021"/>
                  </a:cubicBezTo>
                  <a:cubicBezTo>
                    <a:pt x="0" y="4531"/>
                    <a:pt x="123" y="3282"/>
                    <a:pt x="343" y="2670"/>
                  </a:cubicBezTo>
                  <a:cubicBezTo>
                    <a:pt x="612" y="1862"/>
                    <a:pt x="1322" y="1397"/>
                    <a:pt x="2033" y="90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34"/>
            <p:cNvSpPr/>
            <p:nvPr/>
          </p:nvSpPr>
          <p:spPr>
            <a:xfrm>
              <a:off x="4195375" y="1472375"/>
              <a:ext cx="53900" cy="38600"/>
            </a:xfrm>
            <a:custGeom>
              <a:avLst/>
              <a:gdLst/>
              <a:ahLst/>
              <a:cxnLst/>
              <a:rect l="l" t="t" r="r" b="b"/>
              <a:pathLst>
                <a:path w="2156" h="1544" extrusionOk="0">
                  <a:moveTo>
                    <a:pt x="123" y="1029"/>
                  </a:moveTo>
                  <a:cubicBezTo>
                    <a:pt x="1078" y="931"/>
                    <a:pt x="2155" y="1"/>
                    <a:pt x="2155" y="1"/>
                  </a:cubicBezTo>
                  <a:cubicBezTo>
                    <a:pt x="2155" y="1"/>
                    <a:pt x="1935" y="1127"/>
                    <a:pt x="0" y="1543"/>
                  </a:cubicBezTo>
                  <a:close/>
                </a:path>
              </a:pathLst>
            </a:custGeom>
            <a:solidFill>
              <a:srgbClr val="F4A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34"/>
            <p:cNvSpPr/>
            <p:nvPr/>
          </p:nvSpPr>
          <p:spPr>
            <a:xfrm>
              <a:off x="4865725" y="2915325"/>
              <a:ext cx="258975" cy="109625"/>
            </a:xfrm>
            <a:custGeom>
              <a:avLst/>
              <a:gdLst/>
              <a:ahLst/>
              <a:cxnLst/>
              <a:rect l="l" t="t" r="r" b="b"/>
              <a:pathLst>
                <a:path w="10359" h="4385" extrusionOk="0">
                  <a:moveTo>
                    <a:pt x="931" y="1"/>
                  </a:moveTo>
                  <a:cubicBezTo>
                    <a:pt x="0" y="1470"/>
                    <a:pt x="221" y="2498"/>
                    <a:pt x="490" y="2621"/>
                  </a:cubicBezTo>
                  <a:cubicBezTo>
                    <a:pt x="3634" y="4019"/>
                    <a:pt x="6103" y="4384"/>
                    <a:pt x="7811" y="4384"/>
                  </a:cubicBezTo>
                  <a:cubicBezTo>
                    <a:pt x="9124" y="4384"/>
                    <a:pt x="9986" y="4169"/>
                    <a:pt x="10359" y="4041"/>
                  </a:cubicBezTo>
                  <a:cubicBezTo>
                    <a:pt x="9428" y="2768"/>
                    <a:pt x="8571" y="1543"/>
                    <a:pt x="7518" y="123"/>
                  </a:cubicBezTo>
                  <a:cubicBezTo>
                    <a:pt x="6736" y="271"/>
                    <a:pt x="5859" y="324"/>
                    <a:pt x="5006" y="324"/>
                  </a:cubicBezTo>
                  <a:cubicBezTo>
                    <a:pt x="2894" y="324"/>
                    <a:pt x="931" y="1"/>
                    <a:pt x="9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34"/>
            <p:cNvSpPr/>
            <p:nvPr/>
          </p:nvSpPr>
          <p:spPr>
            <a:xfrm>
              <a:off x="4206375" y="1925400"/>
              <a:ext cx="279200" cy="315300"/>
            </a:xfrm>
            <a:custGeom>
              <a:avLst/>
              <a:gdLst/>
              <a:ahLst/>
              <a:cxnLst/>
              <a:rect l="l" t="t" r="r" b="b"/>
              <a:pathLst>
                <a:path w="11168" h="12612" extrusionOk="0">
                  <a:moveTo>
                    <a:pt x="11167" y="1"/>
                  </a:moveTo>
                  <a:lnTo>
                    <a:pt x="25" y="6466"/>
                  </a:lnTo>
                  <a:lnTo>
                    <a:pt x="1" y="12612"/>
                  </a:lnTo>
                  <a:lnTo>
                    <a:pt x="11143" y="6147"/>
                  </a:lnTo>
                  <a:lnTo>
                    <a:pt x="1116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34"/>
            <p:cNvSpPr/>
            <p:nvPr/>
          </p:nvSpPr>
          <p:spPr>
            <a:xfrm>
              <a:off x="2951375" y="1925400"/>
              <a:ext cx="281025" cy="315300"/>
            </a:xfrm>
            <a:custGeom>
              <a:avLst/>
              <a:gdLst/>
              <a:ahLst/>
              <a:cxnLst/>
              <a:rect l="l" t="t" r="r" b="b"/>
              <a:pathLst>
                <a:path w="11241" h="12612" extrusionOk="0">
                  <a:moveTo>
                    <a:pt x="25" y="1"/>
                  </a:moveTo>
                  <a:lnTo>
                    <a:pt x="1" y="6147"/>
                  </a:lnTo>
                  <a:lnTo>
                    <a:pt x="11216" y="12612"/>
                  </a:lnTo>
                  <a:lnTo>
                    <a:pt x="11241" y="6490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34"/>
            <p:cNvSpPr/>
            <p:nvPr/>
          </p:nvSpPr>
          <p:spPr>
            <a:xfrm>
              <a:off x="3956000" y="2062225"/>
              <a:ext cx="251025" cy="238475"/>
            </a:xfrm>
            <a:custGeom>
              <a:avLst/>
              <a:gdLst/>
              <a:ahLst/>
              <a:cxnLst/>
              <a:rect l="l" t="t" r="r" b="b"/>
              <a:pathLst>
                <a:path w="10041" h="9539" extrusionOk="0">
                  <a:moveTo>
                    <a:pt x="5877" y="1"/>
                  </a:moveTo>
                  <a:cubicBezTo>
                    <a:pt x="4371" y="1"/>
                    <a:pt x="2865" y="331"/>
                    <a:pt x="1715" y="993"/>
                  </a:cubicBezTo>
                  <a:cubicBezTo>
                    <a:pt x="588" y="1654"/>
                    <a:pt x="25" y="2535"/>
                    <a:pt x="25" y="3392"/>
                  </a:cubicBezTo>
                  <a:lnTo>
                    <a:pt x="0" y="9522"/>
                  </a:lnTo>
                  <a:lnTo>
                    <a:pt x="0" y="9522"/>
                  </a:lnTo>
                  <a:cubicBezTo>
                    <a:pt x="7" y="8647"/>
                    <a:pt x="571" y="7796"/>
                    <a:pt x="1715" y="7139"/>
                  </a:cubicBezTo>
                  <a:cubicBezTo>
                    <a:pt x="2853" y="6478"/>
                    <a:pt x="4353" y="6147"/>
                    <a:pt x="5856" y="6147"/>
                  </a:cubicBezTo>
                  <a:cubicBezTo>
                    <a:pt x="7359" y="6147"/>
                    <a:pt x="8865" y="6478"/>
                    <a:pt x="10016" y="7139"/>
                  </a:cubicBezTo>
                  <a:lnTo>
                    <a:pt x="10040" y="993"/>
                  </a:lnTo>
                  <a:cubicBezTo>
                    <a:pt x="8890" y="331"/>
                    <a:pt x="7384" y="1"/>
                    <a:pt x="5877" y="1"/>
                  </a:cubicBezTo>
                  <a:close/>
                  <a:moveTo>
                    <a:pt x="0" y="9522"/>
                  </a:moveTo>
                  <a:cubicBezTo>
                    <a:pt x="0" y="9528"/>
                    <a:pt x="0" y="9533"/>
                    <a:pt x="0" y="9539"/>
                  </a:cubicBezTo>
                  <a:lnTo>
                    <a:pt x="0" y="9522"/>
                  </a:lnTo>
                  <a:close/>
                </a:path>
              </a:pathLst>
            </a:custGeom>
            <a:solidFill>
              <a:srgbClr val="787C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34"/>
            <p:cNvSpPr/>
            <p:nvPr/>
          </p:nvSpPr>
          <p:spPr>
            <a:xfrm>
              <a:off x="3231775" y="2062300"/>
              <a:ext cx="252250" cy="239025"/>
            </a:xfrm>
            <a:custGeom>
              <a:avLst/>
              <a:gdLst/>
              <a:ahLst/>
              <a:cxnLst/>
              <a:rect l="l" t="t" r="r" b="b"/>
              <a:pathLst>
                <a:path w="10090" h="9561" extrusionOk="0">
                  <a:moveTo>
                    <a:pt x="4190" y="1"/>
                  </a:moveTo>
                  <a:cubicBezTo>
                    <a:pt x="2677" y="1"/>
                    <a:pt x="1169" y="338"/>
                    <a:pt x="25" y="1014"/>
                  </a:cubicBezTo>
                  <a:lnTo>
                    <a:pt x="0" y="7136"/>
                  </a:lnTo>
                  <a:cubicBezTo>
                    <a:pt x="1151" y="6475"/>
                    <a:pt x="2657" y="6144"/>
                    <a:pt x="4163" y="6144"/>
                  </a:cubicBezTo>
                  <a:cubicBezTo>
                    <a:pt x="5669" y="6144"/>
                    <a:pt x="7175" y="6475"/>
                    <a:pt x="8326" y="7136"/>
                  </a:cubicBezTo>
                  <a:cubicBezTo>
                    <a:pt x="9477" y="7797"/>
                    <a:pt x="10065" y="8679"/>
                    <a:pt x="10065" y="9560"/>
                  </a:cubicBezTo>
                  <a:lnTo>
                    <a:pt x="10065" y="3438"/>
                  </a:lnTo>
                  <a:cubicBezTo>
                    <a:pt x="10089" y="2557"/>
                    <a:pt x="9501" y="1675"/>
                    <a:pt x="8351" y="990"/>
                  </a:cubicBezTo>
                  <a:cubicBezTo>
                    <a:pt x="7193" y="331"/>
                    <a:pt x="5689" y="1"/>
                    <a:pt x="419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34"/>
            <p:cNvSpPr/>
            <p:nvPr/>
          </p:nvSpPr>
          <p:spPr>
            <a:xfrm>
              <a:off x="3440525" y="2207625"/>
              <a:ext cx="280400" cy="315300"/>
            </a:xfrm>
            <a:custGeom>
              <a:avLst/>
              <a:gdLst/>
              <a:ahLst/>
              <a:cxnLst/>
              <a:rect l="l" t="t" r="r" b="b"/>
              <a:pathLst>
                <a:path w="11216" h="12612" extrusionOk="0">
                  <a:moveTo>
                    <a:pt x="25" y="1"/>
                  </a:moveTo>
                  <a:lnTo>
                    <a:pt x="1" y="6147"/>
                  </a:lnTo>
                  <a:lnTo>
                    <a:pt x="11216" y="12612"/>
                  </a:lnTo>
                  <a:lnTo>
                    <a:pt x="11216" y="6490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34"/>
            <p:cNvSpPr/>
            <p:nvPr/>
          </p:nvSpPr>
          <p:spPr>
            <a:xfrm>
              <a:off x="3720925" y="2207625"/>
              <a:ext cx="278575" cy="315300"/>
            </a:xfrm>
            <a:custGeom>
              <a:avLst/>
              <a:gdLst/>
              <a:ahLst/>
              <a:cxnLst/>
              <a:rect l="l" t="t" r="r" b="b"/>
              <a:pathLst>
                <a:path w="11143" h="12612" extrusionOk="0">
                  <a:moveTo>
                    <a:pt x="11142" y="1"/>
                  </a:moveTo>
                  <a:lnTo>
                    <a:pt x="0" y="6490"/>
                  </a:lnTo>
                  <a:lnTo>
                    <a:pt x="0" y="12612"/>
                  </a:lnTo>
                  <a:lnTo>
                    <a:pt x="11142" y="6147"/>
                  </a:lnTo>
                  <a:lnTo>
                    <a:pt x="1114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34"/>
            <p:cNvSpPr/>
            <p:nvPr/>
          </p:nvSpPr>
          <p:spPr>
            <a:xfrm>
              <a:off x="2952000" y="1481575"/>
              <a:ext cx="1533575" cy="888300"/>
            </a:xfrm>
            <a:custGeom>
              <a:avLst/>
              <a:gdLst/>
              <a:ahLst/>
              <a:cxnLst/>
              <a:rect l="l" t="t" r="r" b="b"/>
              <a:pathLst>
                <a:path w="61343" h="35532" extrusionOk="0">
                  <a:moveTo>
                    <a:pt x="30561" y="0"/>
                  </a:moveTo>
                  <a:lnTo>
                    <a:pt x="0" y="17754"/>
                  </a:lnTo>
                  <a:lnTo>
                    <a:pt x="11216" y="24243"/>
                  </a:lnTo>
                  <a:cubicBezTo>
                    <a:pt x="12360" y="23567"/>
                    <a:pt x="13868" y="23230"/>
                    <a:pt x="15381" y="23230"/>
                  </a:cubicBezTo>
                  <a:cubicBezTo>
                    <a:pt x="16880" y="23230"/>
                    <a:pt x="18384" y="23560"/>
                    <a:pt x="19542" y="24219"/>
                  </a:cubicBezTo>
                  <a:cubicBezTo>
                    <a:pt x="21843" y="25565"/>
                    <a:pt x="21843" y="27720"/>
                    <a:pt x="19566" y="29043"/>
                  </a:cubicBezTo>
                  <a:lnTo>
                    <a:pt x="30757" y="35532"/>
                  </a:lnTo>
                  <a:lnTo>
                    <a:pt x="41899" y="29043"/>
                  </a:lnTo>
                  <a:cubicBezTo>
                    <a:pt x="39597" y="27720"/>
                    <a:pt x="39597" y="25565"/>
                    <a:pt x="41875" y="24219"/>
                  </a:cubicBezTo>
                  <a:cubicBezTo>
                    <a:pt x="43025" y="23557"/>
                    <a:pt x="44531" y="23227"/>
                    <a:pt x="46037" y="23227"/>
                  </a:cubicBezTo>
                  <a:cubicBezTo>
                    <a:pt x="47544" y="23227"/>
                    <a:pt x="49050" y="23557"/>
                    <a:pt x="50200" y="24219"/>
                  </a:cubicBezTo>
                  <a:lnTo>
                    <a:pt x="61342" y="17754"/>
                  </a:lnTo>
                  <a:lnTo>
                    <a:pt x="305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34"/>
            <p:cNvSpPr/>
            <p:nvPr/>
          </p:nvSpPr>
          <p:spPr>
            <a:xfrm>
              <a:off x="3208500" y="2282925"/>
              <a:ext cx="43500" cy="213075"/>
            </a:xfrm>
            <a:custGeom>
              <a:avLst/>
              <a:gdLst/>
              <a:ahLst/>
              <a:cxnLst/>
              <a:rect l="l" t="t" r="r" b="b"/>
              <a:pathLst>
                <a:path w="1740" h="8523" extrusionOk="0">
                  <a:moveTo>
                    <a:pt x="1739" y="1"/>
                  </a:moveTo>
                  <a:lnTo>
                    <a:pt x="1739" y="16"/>
                  </a:lnTo>
                  <a:lnTo>
                    <a:pt x="1739" y="16"/>
                  </a:lnTo>
                  <a:cubicBezTo>
                    <a:pt x="1739" y="11"/>
                    <a:pt x="1739" y="6"/>
                    <a:pt x="1739" y="1"/>
                  </a:cubicBezTo>
                  <a:close/>
                  <a:moveTo>
                    <a:pt x="1739" y="16"/>
                  </a:moveTo>
                  <a:lnTo>
                    <a:pt x="1739" y="16"/>
                  </a:lnTo>
                  <a:cubicBezTo>
                    <a:pt x="1732" y="868"/>
                    <a:pt x="1145" y="1719"/>
                    <a:pt x="25" y="2376"/>
                  </a:cubicBezTo>
                  <a:lnTo>
                    <a:pt x="1" y="8522"/>
                  </a:lnTo>
                  <a:cubicBezTo>
                    <a:pt x="1152" y="7861"/>
                    <a:pt x="1715" y="7004"/>
                    <a:pt x="1715" y="6123"/>
                  </a:cubicBezTo>
                  <a:lnTo>
                    <a:pt x="1739" y="1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34"/>
            <p:cNvSpPr/>
            <p:nvPr/>
          </p:nvSpPr>
          <p:spPr>
            <a:xfrm>
              <a:off x="3210350" y="2504550"/>
              <a:ext cx="279175" cy="314700"/>
            </a:xfrm>
            <a:custGeom>
              <a:avLst/>
              <a:gdLst/>
              <a:ahLst/>
              <a:cxnLst/>
              <a:rect l="l" t="t" r="r" b="b"/>
              <a:pathLst>
                <a:path w="11167" h="12588" extrusionOk="0">
                  <a:moveTo>
                    <a:pt x="11167" y="0"/>
                  </a:moveTo>
                  <a:lnTo>
                    <a:pt x="25" y="6465"/>
                  </a:lnTo>
                  <a:lnTo>
                    <a:pt x="0" y="12587"/>
                  </a:lnTo>
                  <a:lnTo>
                    <a:pt x="11142" y="6122"/>
                  </a:lnTo>
                  <a:lnTo>
                    <a:pt x="1116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34"/>
            <p:cNvSpPr/>
            <p:nvPr/>
          </p:nvSpPr>
          <p:spPr>
            <a:xfrm>
              <a:off x="2959950" y="2641375"/>
              <a:ext cx="251025" cy="237850"/>
            </a:xfrm>
            <a:custGeom>
              <a:avLst/>
              <a:gdLst/>
              <a:ahLst/>
              <a:cxnLst/>
              <a:rect l="l" t="t" r="r" b="b"/>
              <a:pathLst>
                <a:path w="10041" h="9514" extrusionOk="0">
                  <a:moveTo>
                    <a:pt x="5878" y="0"/>
                  </a:moveTo>
                  <a:cubicBezTo>
                    <a:pt x="4372" y="0"/>
                    <a:pt x="2866" y="331"/>
                    <a:pt x="1715" y="992"/>
                  </a:cubicBezTo>
                  <a:cubicBezTo>
                    <a:pt x="588" y="1653"/>
                    <a:pt x="25" y="2510"/>
                    <a:pt x="25" y="3392"/>
                  </a:cubicBezTo>
                  <a:lnTo>
                    <a:pt x="1" y="9498"/>
                  </a:lnTo>
                  <a:lnTo>
                    <a:pt x="1" y="9498"/>
                  </a:lnTo>
                  <a:cubicBezTo>
                    <a:pt x="7" y="8646"/>
                    <a:pt x="571" y="7796"/>
                    <a:pt x="1715" y="7139"/>
                  </a:cubicBezTo>
                  <a:cubicBezTo>
                    <a:pt x="2859" y="6462"/>
                    <a:pt x="4367" y="6125"/>
                    <a:pt x="5877" y="6125"/>
                  </a:cubicBezTo>
                  <a:cubicBezTo>
                    <a:pt x="7373" y="6125"/>
                    <a:pt x="8870" y="6456"/>
                    <a:pt x="10016" y="7114"/>
                  </a:cubicBezTo>
                  <a:lnTo>
                    <a:pt x="10041" y="992"/>
                  </a:lnTo>
                  <a:cubicBezTo>
                    <a:pt x="8890" y="331"/>
                    <a:pt x="7384" y="0"/>
                    <a:pt x="5878" y="0"/>
                  </a:cubicBezTo>
                  <a:close/>
                  <a:moveTo>
                    <a:pt x="1" y="9498"/>
                  </a:moveTo>
                  <a:cubicBezTo>
                    <a:pt x="0" y="9503"/>
                    <a:pt x="0" y="9509"/>
                    <a:pt x="0" y="9514"/>
                  </a:cubicBezTo>
                  <a:lnTo>
                    <a:pt x="1" y="9498"/>
                  </a:lnTo>
                  <a:close/>
                </a:path>
              </a:pathLst>
            </a:custGeom>
            <a:solidFill>
              <a:srgbClr val="D34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4"/>
            <p:cNvSpPr/>
            <p:nvPr/>
          </p:nvSpPr>
          <p:spPr>
            <a:xfrm>
              <a:off x="2724875" y="2786775"/>
              <a:ext cx="279175" cy="315300"/>
            </a:xfrm>
            <a:custGeom>
              <a:avLst/>
              <a:gdLst/>
              <a:ahLst/>
              <a:cxnLst/>
              <a:rect l="l" t="t" r="r" b="b"/>
              <a:pathLst>
                <a:path w="11167" h="12612" extrusionOk="0">
                  <a:moveTo>
                    <a:pt x="11167" y="0"/>
                  </a:moveTo>
                  <a:lnTo>
                    <a:pt x="25" y="6465"/>
                  </a:lnTo>
                  <a:lnTo>
                    <a:pt x="0" y="12611"/>
                  </a:lnTo>
                  <a:lnTo>
                    <a:pt x="11142" y="6122"/>
                  </a:lnTo>
                  <a:lnTo>
                    <a:pt x="1116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4"/>
            <p:cNvSpPr/>
            <p:nvPr/>
          </p:nvSpPr>
          <p:spPr>
            <a:xfrm>
              <a:off x="1955325" y="2504550"/>
              <a:ext cx="770175" cy="597525"/>
            </a:xfrm>
            <a:custGeom>
              <a:avLst/>
              <a:gdLst/>
              <a:ahLst/>
              <a:cxnLst/>
              <a:rect l="l" t="t" r="r" b="b"/>
              <a:pathLst>
                <a:path w="30807" h="23901" extrusionOk="0">
                  <a:moveTo>
                    <a:pt x="25" y="0"/>
                  </a:moveTo>
                  <a:lnTo>
                    <a:pt x="1" y="6122"/>
                  </a:lnTo>
                  <a:lnTo>
                    <a:pt x="30782" y="23900"/>
                  </a:lnTo>
                  <a:lnTo>
                    <a:pt x="30807" y="17754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498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34"/>
            <p:cNvSpPr/>
            <p:nvPr/>
          </p:nvSpPr>
          <p:spPr>
            <a:xfrm>
              <a:off x="1955950" y="2060100"/>
              <a:ext cx="1533575" cy="888300"/>
            </a:xfrm>
            <a:custGeom>
              <a:avLst/>
              <a:gdLst/>
              <a:ahLst/>
              <a:cxnLst/>
              <a:rect l="l" t="t" r="r" b="b"/>
              <a:pathLst>
                <a:path w="61343" h="35532" extrusionOk="0">
                  <a:moveTo>
                    <a:pt x="30561" y="0"/>
                  </a:moveTo>
                  <a:lnTo>
                    <a:pt x="0" y="17778"/>
                  </a:lnTo>
                  <a:lnTo>
                    <a:pt x="30782" y="35532"/>
                  </a:lnTo>
                  <a:lnTo>
                    <a:pt x="41924" y="29067"/>
                  </a:lnTo>
                  <a:cubicBezTo>
                    <a:pt x="39622" y="27720"/>
                    <a:pt x="39597" y="25565"/>
                    <a:pt x="41875" y="24243"/>
                  </a:cubicBezTo>
                  <a:cubicBezTo>
                    <a:pt x="43026" y="23582"/>
                    <a:pt x="44532" y="23251"/>
                    <a:pt x="46038" y="23251"/>
                  </a:cubicBezTo>
                  <a:cubicBezTo>
                    <a:pt x="47544" y="23251"/>
                    <a:pt x="49050" y="23582"/>
                    <a:pt x="50201" y="24243"/>
                  </a:cubicBezTo>
                  <a:lnTo>
                    <a:pt x="61343" y="17778"/>
                  </a:lnTo>
                  <a:lnTo>
                    <a:pt x="50127" y="11289"/>
                  </a:lnTo>
                  <a:cubicBezTo>
                    <a:pt x="52404" y="9967"/>
                    <a:pt x="52404" y="7812"/>
                    <a:pt x="50103" y="6465"/>
                  </a:cubicBezTo>
                  <a:cubicBezTo>
                    <a:pt x="48957" y="5807"/>
                    <a:pt x="47459" y="5476"/>
                    <a:pt x="45960" y="5476"/>
                  </a:cubicBezTo>
                  <a:cubicBezTo>
                    <a:pt x="44447" y="5476"/>
                    <a:pt x="42933" y="5813"/>
                    <a:pt x="41777" y="6489"/>
                  </a:cubicBezTo>
                  <a:lnTo>
                    <a:pt x="3056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34"/>
            <p:cNvSpPr/>
            <p:nvPr/>
          </p:nvSpPr>
          <p:spPr>
            <a:xfrm>
              <a:off x="4189250" y="2281700"/>
              <a:ext cx="44100" cy="214300"/>
            </a:xfrm>
            <a:custGeom>
              <a:avLst/>
              <a:gdLst/>
              <a:ahLst/>
              <a:cxnLst/>
              <a:rect l="l" t="t" r="r" b="b"/>
              <a:pathLst>
                <a:path w="1764" h="8572" extrusionOk="0">
                  <a:moveTo>
                    <a:pt x="25" y="1"/>
                  </a:moveTo>
                  <a:lnTo>
                    <a:pt x="0" y="6147"/>
                  </a:lnTo>
                  <a:cubicBezTo>
                    <a:pt x="0" y="7029"/>
                    <a:pt x="564" y="7886"/>
                    <a:pt x="1739" y="8571"/>
                  </a:cubicBezTo>
                  <a:lnTo>
                    <a:pt x="1763" y="2425"/>
                  </a:lnTo>
                  <a:cubicBezTo>
                    <a:pt x="588" y="1764"/>
                    <a:pt x="25" y="882"/>
                    <a:pt x="25" y="1"/>
                  </a:cubicBezTo>
                  <a:close/>
                </a:path>
              </a:pathLst>
            </a:custGeom>
            <a:solidFill>
              <a:srgbClr val="7181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34"/>
            <p:cNvSpPr/>
            <p:nvPr/>
          </p:nvSpPr>
          <p:spPr>
            <a:xfrm>
              <a:off x="3954150" y="2504550"/>
              <a:ext cx="280425" cy="315300"/>
            </a:xfrm>
            <a:custGeom>
              <a:avLst/>
              <a:gdLst/>
              <a:ahLst/>
              <a:cxnLst/>
              <a:rect l="l" t="t" r="r" b="b"/>
              <a:pathLst>
                <a:path w="11217" h="12612" extrusionOk="0">
                  <a:moveTo>
                    <a:pt x="25" y="0"/>
                  </a:moveTo>
                  <a:lnTo>
                    <a:pt x="1" y="6122"/>
                  </a:lnTo>
                  <a:lnTo>
                    <a:pt x="11216" y="12612"/>
                  </a:lnTo>
                  <a:lnTo>
                    <a:pt x="11216" y="6465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34"/>
            <p:cNvSpPr/>
            <p:nvPr/>
          </p:nvSpPr>
          <p:spPr>
            <a:xfrm>
              <a:off x="4234550" y="2641375"/>
              <a:ext cx="251625" cy="238475"/>
            </a:xfrm>
            <a:custGeom>
              <a:avLst/>
              <a:gdLst/>
              <a:ahLst/>
              <a:cxnLst/>
              <a:rect l="l" t="t" r="r" b="b"/>
              <a:pathLst>
                <a:path w="10065" h="9539" extrusionOk="0">
                  <a:moveTo>
                    <a:pt x="4163" y="0"/>
                  </a:moveTo>
                  <a:cubicBezTo>
                    <a:pt x="2657" y="0"/>
                    <a:pt x="1151" y="331"/>
                    <a:pt x="0" y="992"/>
                  </a:cubicBezTo>
                  <a:lnTo>
                    <a:pt x="0" y="7139"/>
                  </a:lnTo>
                  <a:cubicBezTo>
                    <a:pt x="1139" y="6465"/>
                    <a:pt x="2639" y="6128"/>
                    <a:pt x="4142" y="6128"/>
                  </a:cubicBezTo>
                  <a:cubicBezTo>
                    <a:pt x="5645" y="6128"/>
                    <a:pt x="7151" y="6465"/>
                    <a:pt x="8302" y="7139"/>
                  </a:cubicBezTo>
                  <a:cubicBezTo>
                    <a:pt x="9477" y="7800"/>
                    <a:pt x="10040" y="8681"/>
                    <a:pt x="10040" y="9538"/>
                  </a:cubicBezTo>
                  <a:lnTo>
                    <a:pt x="10065" y="3416"/>
                  </a:lnTo>
                  <a:cubicBezTo>
                    <a:pt x="10065" y="2535"/>
                    <a:pt x="9477" y="1653"/>
                    <a:pt x="8326" y="992"/>
                  </a:cubicBezTo>
                  <a:cubicBezTo>
                    <a:pt x="7175" y="331"/>
                    <a:pt x="5669" y="0"/>
                    <a:pt x="416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34"/>
            <p:cNvSpPr/>
            <p:nvPr/>
          </p:nvSpPr>
          <p:spPr>
            <a:xfrm>
              <a:off x="4442700" y="2786775"/>
              <a:ext cx="281025" cy="315300"/>
            </a:xfrm>
            <a:custGeom>
              <a:avLst/>
              <a:gdLst/>
              <a:ahLst/>
              <a:cxnLst/>
              <a:rect l="l" t="t" r="r" b="b"/>
              <a:pathLst>
                <a:path w="11241" h="12612" extrusionOk="0">
                  <a:moveTo>
                    <a:pt x="25" y="0"/>
                  </a:moveTo>
                  <a:lnTo>
                    <a:pt x="0" y="6122"/>
                  </a:lnTo>
                  <a:lnTo>
                    <a:pt x="11216" y="12611"/>
                  </a:lnTo>
                  <a:lnTo>
                    <a:pt x="11240" y="6465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34"/>
            <p:cNvSpPr/>
            <p:nvPr/>
          </p:nvSpPr>
          <p:spPr>
            <a:xfrm>
              <a:off x="4723075" y="2504550"/>
              <a:ext cx="764675" cy="597525"/>
            </a:xfrm>
            <a:custGeom>
              <a:avLst/>
              <a:gdLst/>
              <a:ahLst/>
              <a:cxnLst/>
              <a:rect l="l" t="t" r="r" b="b"/>
              <a:pathLst>
                <a:path w="30587" h="23901" extrusionOk="0">
                  <a:moveTo>
                    <a:pt x="30586" y="0"/>
                  </a:moveTo>
                  <a:lnTo>
                    <a:pt x="25" y="17754"/>
                  </a:lnTo>
                  <a:lnTo>
                    <a:pt x="1" y="23900"/>
                  </a:lnTo>
                  <a:lnTo>
                    <a:pt x="1" y="23900"/>
                  </a:lnTo>
                  <a:lnTo>
                    <a:pt x="30586" y="6122"/>
                  </a:lnTo>
                  <a:lnTo>
                    <a:pt x="3058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34"/>
            <p:cNvSpPr/>
            <p:nvPr/>
          </p:nvSpPr>
          <p:spPr>
            <a:xfrm>
              <a:off x="3954775" y="2060100"/>
              <a:ext cx="1532975" cy="888300"/>
            </a:xfrm>
            <a:custGeom>
              <a:avLst/>
              <a:gdLst/>
              <a:ahLst/>
              <a:cxnLst/>
              <a:rect l="l" t="t" r="r" b="b"/>
              <a:pathLst>
                <a:path w="61319" h="35532" extrusionOk="0">
                  <a:moveTo>
                    <a:pt x="30561" y="0"/>
                  </a:moveTo>
                  <a:lnTo>
                    <a:pt x="19419" y="6465"/>
                  </a:lnTo>
                  <a:cubicBezTo>
                    <a:pt x="18268" y="5804"/>
                    <a:pt x="16762" y="5473"/>
                    <a:pt x="15259" y="5473"/>
                  </a:cubicBezTo>
                  <a:cubicBezTo>
                    <a:pt x="13757" y="5473"/>
                    <a:pt x="12257" y="5804"/>
                    <a:pt x="11118" y="6465"/>
                  </a:cubicBezTo>
                  <a:cubicBezTo>
                    <a:pt x="8816" y="7812"/>
                    <a:pt x="8816" y="9967"/>
                    <a:pt x="11142" y="11289"/>
                  </a:cubicBezTo>
                  <a:lnTo>
                    <a:pt x="0" y="17778"/>
                  </a:lnTo>
                  <a:lnTo>
                    <a:pt x="11216" y="24243"/>
                  </a:lnTo>
                  <a:cubicBezTo>
                    <a:pt x="12355" y="23582"/>
                    <a:pt x="13854" y="23251"/>
                    <a:pt x="15357" y="23251"/>
                  </a:cubicBezTo>
                  <a:cubicBezTo>
                    <a:pt x="16860" y="23251"/>
                    <a:pt x="18366" y="23582"/>
                    <a:pt x="19517" y="24243"/>
                  </a:cubicBezTo>
                  <a:cubicBezTo>
                    <a:pt x="21819" y="25565"/>
                    <a:pt x="21844" y="27720"/>
                    <a:pt x="19542" y="29067"/>
                  </a:cubicBezTo>
                  <a:lnTo>
                    <a:pt x="30757" y="35532"/>
                  </a:lnTo>
                  <a:lnTo>
                    <a:pt x="61318" y="17778"/>
                  </a:lnTo>
                  <a:lnTo>
                    <a:pt x="3056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34"/>
            <p:cNvSpPr/>
            <p:nvPr/>
          </p:nvSpPr>
          <p:spPr>
            <a:xfrm>
              <a:off x="4211275" y="2861450"/>
              <a:ext cx="42900" cy="213075"/>
            </a:xfrm>
            <a:custGeom>
              <a:avLst/>
              <a:gdLst/>
              <a:ahLst/>
              <a:cxnLst/>
              <a:rect l="l" t="t" r="r" b="b"/>
              <a:pathLst>
                <a:path w="1716" h="8523" extrusionOk="0">
                  <a:moveTo>
                    <a:pt x="1715" y="1"/>
                  </a:moveTo>
                  <a:cubicBezTo>
                    <a:pt x="1715" y="858"/>
                    <a:pt x="1152" y="1739"/>
                    <a:pt x="25" y="2400"/>
                  </a:cubicBezTo>
                  <a:lnTo>
                    <a:pt x="1" y="8522"/>
                  </a:lnTo>
                  <a:cubicBezTo>
                    <a:pt x="1127" y="7861"/>
                    <a:pt x="1691" y="7004"/>
                    <a:pt x="1715" y="6147"/>
                  </a:cubicBezTo>
                  <a:lnTo>
                    <a:pt x="1715" y="1"/>
                  </a:lnTo>
                  <a:close/>
                </a:path>
              </a:pathLst>
            </a:custGeom>
            <a:solidFill>
              <a:srgbClr val="EFBC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34"/>
            <p:cNvSpPr/>
            <p:nvPr/>
          </p:nvSpPr>
          <p:spPr>
            <a:xfrm>
              <a:off x="3193200" y="2860850"/>
              <a:ext cx="44100" cy="213675"/>
            </a:xfrm>
            <a:custGeom>
              <a:avLst/>
              <a:gdLst/>
              <a:ahLst/>
              <a:cxnLst/>
              <a:rect l="l" t="t" r="r" b="b"/>
              <a:pathLst>
                <a:path w="1764" h="8547" extrusionOk="0">
                  <a:moveTo>
                    <a:pt x="25" y="0"/>
                  </a:moveTo>
                  <a:lnTo>
                    <a:pt x="0" y="6122"/>
                  </a:lnTo>
                  <a:cubicBezTo>
                    <a:pt x="0" y="7004"/>
                    <a:pt x="588" y="7885"/>
                    <a:pt x="1739" y="8546"/>
                  </a:cubicBezTo>
                  <a:lnTo>
                    <a:pt x="1764" y="2424"/>
                  </a:lnTo>
                  <a:cubicBezTo>
                    <a:pt x="588" y="1739"/>
                    <a:pt x="25" y="857"/>
                    <a:pt x="25" y="0"/>
                  </a:cubicBezTo>
                  <a:close/>
                </a:path>
              </a:pathLst>
            </a:custGeom>
            <a:solidFill>
              <a:srgbClr val="FFDC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34"/>
            <p:cNvSpPr/>
            <p:nvPr/>
          </p:nvSpPr>
          <p:spPr>
            <a:xfrm>
              <a:off x="3453375" y="3540375"/>
              <a:ext cx="161650" cy="60625"/>
            </a:xfrm>
            <a:custGeom>
              <a:avLst/>
              <a:gdLst/>
              <a:ahLst/>
              <a:cxnLst/>
              <a:rect l="l" t="t" r="r" b="b"/>
              <a:pathLst>
                <a:path w="6466" h="2425" extrusionOk="0">
                  <a:moveTo>
                    <a:pt x="1" y="1617"/>
                  </a:moveTo>
                  <a:cubicBezTo>
                    <a:pt x="1" y="1617"/>
                    <a:pt x="295" y="1715"/>
                    <a:pt x="1005" y="2009"/>
                  </a:cubicBezTo>
                  <a:cubicBezTo>
                    <a:pt x="1715" y="2327"/>
                    <a:pt x="3233" y="2425"/>
                    <a:pt x="4188" y="2254"/>
                  </a:cubicBezTo>
                  <a:cubicBezTo>
                    <a:pt x="5143" y="2107"/>
                    <a:pt x="6466" y="1911"/>
                    <a:pt x="6196" y="1543"/>
                  </a:cubicBezTo>
                  <a:cubicBezTo>
                    <a:pt x="5951" y="1201"/>
                    <a:pt x="1152" y="1"/>
                    <a:pt x="956" y="99"/>
                  </a:cubicBezTo>
                  <a:cubicBezTo>
                    <a:pt x="760" y="197"/>
                    <a:pt x="1" y="1617"/>
                    <a:pt x="1" y="1617"/>
                  </a:cubicBezTo>
                  <a:close/>
                </a:path>
              </a:pathLst>
            </a:custGeom>
            <a:solidFill>
              <a:srgbClr val="F2AD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34"/>
            <p:cNvSpPr/>
            <p:nvPr/>
          </p:nvSpPr>
          <p:spPr>
            <a:xfrm>
              <a:off x="2958125" y="3083075"/>
              <a:ext cx="769550" cy="597525"/>
            </a:xfrm>
            <a:custGeom>
              <a:avLst/>
              <a:gdLst/>
              <a:ahLst/>
              <a:cxnLst/>
              <a:rect l="l" t="t" r="r" b="b"/>
              <a:pathLst>
                <a:path w="30782" h="23901" extrusionOk="0">
                  <a:moveTo>
                    <a:pt x="24" y="0"/>
                  </a:moveTo>
                  <a:lnTo>
                    <a:pt x="0" y="6147"/>
                  </a:lnTo>
                  <a:lnTo>
                    <a:pt x="30757" y="23900"/>
                  </a:lnTo>
                  <a:lnTo>
                    <a:pt x="30781" y="17754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FFDC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34"/>
            <p:cNvSpPr/>
            <p:nvPr/>
          </p:nvSpPr>
          <p:spPr>
            <a:xfrm>
              <a:off x="3727025" y="3083075"/>
              <a:ext cx="764675" cy="597525"/>
            </a:xfrm>
            <a:custGeom>
              <a:avLst/>
              <a:gdLst/>
              <a:ahLst/>
              <a:cxnLst/>
              <a:rect l="l" t="t" r="r" b="b"/>
              <a:pathLst>
                <a:path w="30587" h="23901" extrusionOk="0">
                  <a:moveTo>
                    <a:pt x="30586" y="0"/>
                  </a:moveTo>
                  <a:lnTo>
                    <a:pt x="25" y="17754"/>
                  </a:lnTo>
                  <a:lnTo>
                    <a:pt x="1" y="23900"/>
                  </a:lnTo>
                  <a:lnTo>
                    <a:pt x="30586" y="6147"/>
                  </a:lnTo>
                  <a:lnTo>
                    <a:pt x="30586" y="0"/>
                  </a:lnTo>
                  <a:close/>
                </a:path>
              </a:pathLst>
            </a:custGeom>
            <a:solidFill>
              <a:srgbClr val="F9AE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34"/>
            <p:cNvSpPr/>
            <p:nvPr/>
          </p:nvSpPr>
          <p:spPr>
            <a:xfrm>
              <a:off x="2958725" y="2639225"/>
              <a:ext cx="1532975" cy="887700"/>
            </a:xfrm>
            <a:custGeom>
              <a:avLst/>
              <a:gdLst/>
              <a:ahLst/>
              <a:cxnLst/>
              <a:rect l="l" t="t" r="r" b="b"/>
              <a:pathLst>
                <a:path w="61319" h="35508" extrusionOk="0">
                  <a:moveTo>
                    <a:pt x="30561" y="1"/>
                  </a:moveTo>
                  <a:lnTo>
                    <a:pt x="19419" y="6465"/>
                  </a:lnTo>
                  <a:cubicBezTo>
                    <a:pt x="18269" y="5804"/>
                    <a:pt x="16763" y="5474"/>
                    <a:pt x="15260" y="5474"/>
                  </a:cubicBezTo>
                  <a:cubicBezTo>
                    <a:pt x="13757" y="5474"/>
                    <a:pt x="12257" y="5804"/>
                    <a:pt x="11118" y="6465"/>
                  </a:cubicBezTo>
                  <a:cubicBezTo>
                    <a:pt x="8816" y="7788"/>
                    <a:pt x="8841" y="9943"/>
                    <a:pt x="11143" y="11289"/>
                  </a:cubicBezTo>
                  <a:lnTo>
                    <a:pt x="0" y="17754"/>
                  </a:lnTo>
                  <a:lnTo>
                    <a:pt x="30757" y="35508"/>
                  </a:lnTo>
                  <a:lnTo>
                    <a:pt x="61318" y="17754"/>
                  </a:lnTo>
                  <a:lnTo>
                    <a:pt x="50127" y="11289"/>
                  </a:lnTo>
                  <a:cubicBezTo>
                    <a:pt x="52405" y="9943"/>
                    <a:pt x="52380" y="7788"/>
                    <a:pt x="50103" y="6465"/>
                  </a:cubicBezTo>
                  <a:cubicBezTo>
                    <a:pt x="48940" y="5804"/>
                    <a:pt x="47428" y="5474"/>
                    <a:pt x="45922" y="5474"/>
                  </a:cubicBezTo>
                  <a:cubicBezTo>
                    <a:pt x="44416" y="5474"/>
                    <a:pt x="42916" y="5804"/>
                    <a:pt x="41777" y="6465"/>
                  </a:cubicBezTo>
                  <a:lnTo>
                    <a:pt x="3056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34"/>
            <p:cNvSpPr/>
            <p:nvPr/>
          </p:nvSpPr>
          <p:spPr>
            <a:xfrm>
              <a:off x="3558075" y="3050000"/>
              <a:ext cx="171425" cy="65700"/>
            </a:xfrm>
            <a:custGeom>
              <a:avLst/>
              <a:gdLst/>
              <a:ahLst/>
              <a:cxnLst/>
              <a:rect l="l" t="t" r="r" b="b"/>
              <a:pathLst>
                <a:path w="6857" h="2628" extrusionOk="0">
                  <a:moveTo>
                    <a:pt x="0" y="1"/>
                  </a:moveTo>
                  <a:lnTo>
                    <a:pt x="0" y="638"/>
                  </a:lnTo>
                  <a:cubicBezTo>
                    <a:pt x="0" y="1152"/>
                    <a:pt x="343" y="1666"/>
                    <a:pt x="1029" y="2058"/>
                  </a:cubicBezTo>
                  <a:cubicBezTo>
                    <a:pt x="1690" y="2437"/>
                    <a:pt x="2565" y="2627"/>
                    <a:pt x="3441" y="2627"/>
                  </a:cubicBezTo>
                  <a:cubicBezTo>
                    <a:pt x="4316" y="2627"/>
                    <a:pt x="5192" y="2437"/>
                    <a:pt x="5853" y="2058"/>
                  </a:cubicBezTo>
                  <a:cubicBezTo>
                    <a:pt x="6514" y="1666"/>
                    <a:pt x="6857" y="1152"/>
                    <a:pt x="6857" y="662"/>
                  </a:cubicBezTo>
                  <a:lnTo>
                    <a:pt x="6857" y="25"/>
                  </a:lnTo>
                  <a:cubicBezTo>
                    <a:pt x="6857" y="515"/>
                    <a:pt x="6514" y="1029"/>
                    <a:pt x="5853" y="1397"/>
                  </a:cubicBezTo>
                  <a:cubicBezTo>
                    <a:pt x="5192" y="1789"/>
                    <a:pt x="4316" y="1984"/>
                    <a:pt x="3441" y="1984"/>
                  </a:cubicBezTo>
                  <a:cubicBezTo>
                    <a:pt x="2565" y="1984"/>
                    <a:pt x="1690" y="1789"/>
                    <a:pt x="1029" y="1397"/>
                  </a:cubicBezTo>
                  <a:cubicBezTo>
                    <a:pt x="343" y="1029"/>
                    <a:pt x="0" y="515"/>
                    <a:pt x="0" y="1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34"/>
            <p:cNvSpPr/>
            <p:nvPr/>
          </p:nvSpPr>
          <p:spPr>
            <a:xfrm>
              <a:off x="3550100" y="3000425"/>
              <a:ext cx="187975" cy="99200"/>
            </a:xfrm>
            <a:custGeom>
              <a:avLst/>
              <a:gdLst/>
              <a:ahLst/>
              <a:cxnLst/>
              <a:rect l="l" t="t" r="r" b="b"/>
              <a:pathLst>
                <a:path w="7519" h="3968" extrusionOk="0">
                  <a:moveTo>
                    <a:pt x="3738" y="0"/>
                  </a:moveTo>
                  <a:cubicBezTo>
                    <a:pt x="2860" y="0"/>
                    <a:pt x="1984" y="196"/>
                    <a:pt x="1323" y="588"/>
                  </a:cubicBezTo>
                  <a:cubicBezTo>
                    <a:pt x="1" y="1372"/>
                    <a:pt x="1" y="2621"/>
                    <a:pt x="1348" y="3380"/>
                  </a:cubicBezTo>
                  <a:cubicBezTo>
                    <a:pt x="2009" y="3772"/>
                    <a:pt x="2884" y="3967"/>
                    <a:pt x="3760" y="3967"/>
                  </a:cubicBezTo>
                  <a:cubicBezTo>
                    <a:pt x="4635" y="3967"/>
                    <a:pt x="5511" y="3772"/>
                    <a:pt x="6172" y="3380"/>
                  </a:cubicBezTo>
                  <a:cubicBezTo>
                    <a:pt x="7519" y="2621"/>
                    <a:pt x="7494" y="1372"/>
                    <a:pt x="6172" y="588"/>
                  </a:cubicBezTo>
                  <a:cubicBezTo>
                    <a:pt x="5498" y="196"/>
                    <a:pt x="4617" y="0"/>
                    <a:pt x="3738" y="0"/>
                  </a:cubicBez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34"/>
            <p:cNvSpPr/>
            <p:nvPr/>
          </p:nvSpPr>
          <p:spPr>
            <a:xfrm>
              <a:off x="3371350" y="2529575"/>
              <a:ext cx="502025" cy="650850"/>
            </a:xfrm>
            <a:custGeom>
              <a:avLst/>
              <a:gdLst/>
              <a:ahLst/>
              <a:cxnLst/>
              <a:rect l="l" t="t" r="r" b="b"/>
              <a:pathLst>
                <a:path w="20081" h="26034" extrusionOk="0">
                  <a:moveTo>
                    <a:pt x="20053" y="698"/>
                  </a:moveTo>
                  <a:lnTo>
                    <a:pt x="20081" y="713"/>
                  </a:lnTo>
                  <a:cubicBezTo>
                    <a:pt x="20072" y="708"/>
                    <a:pt x="20062" y="703"/>
                    <a:pt x="20053" y="698"/>
                  </a:cubicBezTo>
                  <a:close/>
                  <a:moveTo>
                    <a:pt x="18679" y="0"/>
                  </a:moveTo>
                  <a:cubicBezTo>
                    <a:pt x="18529" y="0"/>
                    <a:pt x="18366" y="50"/>
                    <a:pt x="18195" y="150"/>
                  </a:cubicBezTo>
                  <a:lnTo>
                    <a:pt x="1102" y="10019"/>
                  </a:lnTo>
                  <a:cubicBezTo>
                    <a:pt x="490" y="10362"/>
                    <a:pt x="0" y="11219"/>
                    <a:pt x="0" y="11929"/>
                  </a:cubicBezTo>
                  <a:lnTo>
                    <a:pt x="25" y="24687"/>
                  </a:lnTo>
                  <a:cubicBezTo>
                    <a:pt x="25" y="25054"/>
                    <a:pt x="147" y="25299"/>
                    <a:pt x="343" y="25397"/>
                  </a:cubicBezTo>
                  <a:lnTo>
                    <a:pt x="1399" y="26007"/>
                  </a:lnTo>
                  <a:lnTo>
                    <a:pt x="1399" y="26007"/>
                  </a:lnTo>
                  <a:cubicBezTo>
                    <a:pt x="1230" y="25896"/>
                    <a:pt x="1127" y="25661"/>
                    <a:pt x="1127" y="25324"/>
                  </a:cubicBezTo>
                  <a:lnTo>
                    <a:pt x="1102" y="12566"/>
                  </a:lnTo>
                  <a:cubicBezTo>
                    <a:pt x="1102" y="11855"/>
                    <a:pt x="1592" y="10998"/>
                    <a:pt x="2204" y="10655"/>
                  </a:cubicBezTo>
                  <a:lnTo>
                    <a:pt x="19297" y="787"/>
                  </a:lnTo>
                  <a:cubicBezTo>
                    <a:pt x="19468" y="687"/>
                    <a:pt x="19640" y="637"/>
                    <a:pt x="19792" y="637"/>
                  </a:cubicBezTo>
                  <a:cubicBezTo>
                    <a:pt x="19888" y="637"/>
                    <a:pt x="19977" y="657"/>
                    <a:pt x="20053" y="698"/>
                  </a:cubicBezTo>
                  <a:lnTo>
                    <a:pt x="20053" y="698"/>
                  </a:lnTo>
                  <a:lnTo>
                    <a:pt x="18979" y="77"/>
                  </a:lnTo>
                  <a:cubicBezTo>
                    <a:pt x="18887" y="26"/>
                    <a:pt x="18786" y="0"/>
                    <a:pt x="18679" y="0"/>
                  </a:cubicBezTo>
                  <a:close/>
                  <a:moveTo>
                    <a:pt x="1399" y="26007"/>
                  </a:moveTo>
                  <a:cubicBezTo>
                    <a:pt x="1414" y="26017"/>
                    <a:pt x="1429" y="26026"/>
                    <a:pt x="1445" y="26034"/>
                  </a:cubicBezTo>
                  <a:lnTo>
                    <a:pt x="1399" y="26007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34"/>
            <p:cNvSpPr/>
            <p:nvPr/>
          </p:nvSpPr>
          <p:spPr>
            <a:xfrm>
              <a:off x="3398900" y="2545650"/>
              <a:ext cx="483050" cy="636925"/>
            </a:xfrm>
            <a:custGeom>
              <a:avLst/>
              <a:gdLst/>
              <a:ahLst/>
              <a:cxnLst/>
              <a:rect l="l" t="t" r="r" b="b"/>
              <a:pathLst>
                <a:path w="19322" h="25477" extrusionOk="0">
                  <a:moveTo>
                    <a:pt x="18680" y="0"/>
                  </a:moveTo>
                  <a:cubicBezTo>
                    <a:pt x="18534" y="0"/>
                    <a:pt x="18369" y="46"/>
                    <a:pt x="18195" y="144"/>
                  </a:cubicBezTo>
                  <a:lnTo>
                    <a:pt x="1102" y="10012"/>
                  </a:lnTo>
                  <a:cubicBezTo>
                    <a:pt x="490" y="10355"/>
                    <a:pt x="0" y="11212"/>
                    <a:pt x="0" y="11923"/>
                  </a:cubicBezTo>
                  <a:lnTo>
                    <a:pt x="25" y="24681"/>
                  </a:lnTo>
                  <a:cubicBezTo>
                    <a:pt x="25" y="25182"/>
                    <a:pt x="281" y="25476"/>
                    <a:pt x="648" y="25476"/>
                  </a:cubicBezTo>
                  <a:cubicBezTo>
                    <a:pt x="800" y="25476"/>
                    <a:pt x="971" y="25425"/>
                    <a:pt x="1151" y="25317"/>
                  </a:cubicBezTo>
                  <a:lnTo>
                    <a:pt x="18219" y="15473"/>
                  </a:lnTo>
                  <a:cubicBezTo>
                    <a:pt x="18832" y="15106"/>
                    <a:pt x="19321" y="14249"/>
                    <a:pt x="19321" y="13563"/>
                  </a:cubicBezTo>
                  <a:lnTo>
                    <a:pt x="19297" y="781"/>
                  </a:lnTo>
                  <a:cubicBezTo>
                    <a:pt x="19297" y="290"/>
                    <a:pt x="19046" y="0"/>
                    <a:pt x="18680" y="0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34"/>
            <p:cNvSpPr/>
            <p:nvPr/>
          </p:nvSpPr>
          <p:spPr>
            <a:xfrm>
              <a:off x="3418475" y="2567600"/>
              <a:ext cx="443875" cy="554075"/>
            </a:xfrm>
            <a:custGeom>
              <a:avLst/>
              <a:gdLst/>
              <a:ahLst/>
              <a:cxnLst/>
              <a:rect l="l" t="t" r="r" b="b"/>
              <a:pathLst>
                <a:path w="17755" h="22163" extrusionOk="0">
                  <a:moveTo>
                    <a:pt x="17730" y="1"/>
                  </a:moveTo>
                  <a:lnTo>
                    <a:pt x="17265" y="270"/>
                  </a:lnTo>
                  <a:lnTo>
                    <a:pt x="16236" y="858"/>
                  </a:lnTo>
                  <a:lnTo>
                    <a:pt x="2474" y="8792"/>
                  </a:lnTo>
                  <a:lnTo>
                    <a:pt x="1" y="10236"/>
                  </a:lnTo>
                  <a:lnTo>
                    <a:pt x="1" y="11045"/>
                  </a:lnTo>
                  <a:lnTo>
                    <a:pt x="25" y="17118"/>
                  </a:lnTo>
                  <a:lnTo>
                    <a:pt x="25" y="22162"/>
                  </a:lnTo>
                  <a:lnTo>
                    <a:pt x="10898" y="15893"/>
                  </a:lnTo>
                  <a:lnTo>
                    <a:pt x="12612" y="14914"/>
                  </a:lnTo>
                  <a:lnTo>
                    <a:pt x="17755" y="11926"/>
                  </a:lnTo>
                  <a:lnTo>
                    <a:pt x="17730" y="2449"/>
                  </a:lnTo>
                  <a:lnTo>
                    <a:pt x="1773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34"/>
            <p:cNvSpPr/>
            <p:nvPr/>
          </p:nvSpPr>
          <p:spPr>
            <a:xfrm>
              <a:off x="3419100" y="2567600"/>
              <a:ext cx="442650" cy="274900"/>
            </a:xfrm>
            <a:custGeom>
              <a:avLst/>
              <a:gdLst/>
              <a:ahLst/>
              <a:cxnLst/>
              <a:rect l="l" t="t" r="r" b="b"/>
              <a:pathLst>
                <a:path w="17706" h="10996" extrusionOk="0">
                  <a:moveTo>
                    <a:pt x="17705" y="1"/>
                  </a:moveTo>
                  <a:lnTo>
                    <a:pt x="2449" y="8792"/>
                  </a:lnTo>
                  <a:lnTo>
                    <a:pt x="0" y="10212"/>
                  </a:lnTo>
                  <a:lnTo>
                    <a:pt x="0" y="10996"/>
                  </a:lnTo>
                  <a:lnTo>
                    <a:pt x="17705" y="760"/>
                  </a:lnTo>
                  <a:lnTo>
                    <a:pt x="17705" y="1"/>
                  </a:lnTo>
                  <a:close/>
                </a:path>
              </a:pathLst>
            </a:custGeom>
            <a:solidFill>
              <a:srgbClr val="606B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34"/>
            <p:cNvSpPr/>
            <p:nvPr/>
          </p:nvSpPr>
          <p:spPr>
            <a:xfrm>
              <a:off x="3442975" y="2856600"/>
              <a:ext cx="27575" cy="36175"/>
            </a:xfrm>
            <a:custGeom>
              <a:avLst/>
              <a:gdLst/>
              <a:ahLst/>
              <a:cxnLst/>
              <a:rect l="l" t="t" r="r" b="b"/>
              <a:pathLst>
                <a:path w="1103" h="1447" extrusionOk="0">
                  <a:moveTo>
                    <a:pt x="796" y="1"/>
                  </a:moveTo>
                  <a:cubicBezTo>
                    <a:pt x="725" y="1"/>
                    <a:pt x="646" y="24"/>
                    <a:pt x="564" y="72"/>
                  </a:cubicBezTo>
                  <a:cubicBezTo>
                    <a:pt x="245" y="268"/>
                    <a:pt x="0" y="684"/>
                    <a:pt x="0" y="1052"/>
                  </a:cubicBezTo>
                  <a:cubicBezTo>
                    <a:pt x="0" y="1309"/>
                    <a:pt x="121" y="1446"/>
                    <a:pt x="302" y="1446"/>
                  </a:cubicBezTo>
                  <a:cubicBezTo>
                    <a:pt x="380" y="1446"/>
                    <a:pt x="468" y="1421"/>
                    <a:pt x="564" y="1370"/>
                  </a:cubicBezTo>
                  <a:cubicBezTo>
                    <a:pt x="858" y="1199"/>
                    <a:pt x="1102" y="758"/>
                    <a:pt x="1102" y="415"/>
                  </a:cubicBezTo>
                  <a:cubicBezTo>
                    <a:pt x="1102" y="151"/>
                    <a:pt x="976" y="1"/>
                    <a:pt x="796" y="1"/>
                  </a:cubicBezTo>
                  <a:close/>
                </a:path>
              </a:pathLst>
            </a:custGeom>
            <a:solidFill>
              <a:srgbClr val="606B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34"/>
            <p:cNvSpPr/>
            <p:nvPr/>
          </p:nvSpPr>
          <p:spPr>
            <a:xfrm>
              <a:off x="3442975" y="2905800"/>
              <a:ext cx="27575" cy="36225"/>
            </a:xfrm>
            <a:custGeom>
              <a:avLst/>
              <a:gdLst/>
              <a:ahLst/>
              <a:cxnLst/>
              <a:rect l="l" t="t" r="r" b="b"/>
              <a:pathLst>
                <a:path w="1103" h="1449" extrusionOk="0">
                  <a:moveTo>
                    <a:pt x="811" y="1"/>
                  </a:moveTo>
                  <a:cubicBezTo>
                    <a:pt x="737" y="1"/>
                    <a:pt x="652" y="29"/>
                    <a:pt x="564" y="88"/>
                  </a:cubicBezTo>
                  <a:cubicBezTo>
                    <a:pt x="245" y="259"/>
                    <a:pt x="0" y="700"/>
                    <a:pt x="0" y="1043"/>
                  </a:cubicBezTo>
                  <a:cubicBezTo>
                    <a:pt x="0" y="1299"/>
                    <a:pt x="120" y="1448"/>
                    <a:pt x="300" y="1448"/>
                  </a:cubicBezTo>
                  <a:cubicBezTo>
                    <a:pt x="378" y="1448"/>
                    <a:pt x="468" y="1420"/>
                    <a:pt x="564" y="1361"/>
                  </a:cubicBezTo>
                  <a:cubicBezTo>
                    <a:pt x="858" y="1190"/>
                    <a:pt x="1102" y="773"/>
                    <a:pt x="1102" y="406"/>
                  </a:cubicBezTo>
                  <a:cubicBezTo>
                    <a:pt x="1102" y="150"/>
                    <a:pt x="983" y="1"/>
                    <a:pt x="811" y="1"/>
                  </a:cubicBezTo>
                  <a:close/>
                </a:path>
              </a:pathLst>
            </a:custGeom>
            <a:solidFill>
              <a:srgbClr val="EC82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34"/>
            <p:cNvSpPr/>
            <p:nvPr/>
          </p:nvSpPr>
          <p:spPr>
            <a:xfrm>
              <a:off x="3442975" y="2954550"/>
              <a:ext cx="27575" cy="36050"/>
            </a:xfrm>
            <a:custGeom>
              <a:avLst/>
              <a:gdLst/>
              <a:ahLst/>
              <a:cxnLst/>
              <a:rect l="l" t="t" r="r" b="b"/>
              <a:pathLst>
                <a:path w="1103" h="1442" extrusionOk="0">
                  <a:moveTo>
                    <a:pt x="798" y="0"/>
                  </a:moveTo>
                  <a:cubicBezTo>
                    <a:pt x="727" y="0"/>
                    <a:pt x="647" y="23"/>
                    <a:pt x="564" y="72"/>
                  </a:cubicBezTo>
                  <a:cubicBezTo>
                    <a:pt x="245" y="268"/>
                    <a:pt x="0" y="684"/>
                    <a:pt x="0" y="1052"/>
                  </a:cubicBezTo>
                  <a:cubicBezTo>
                    <a:pt x="0" y="1297"/>
                    <a:pt x="126" y="1442"/>
                    <a:pt x="314" y="1442"/>
                  </a:cubicBezTo>
                  <a:cubicBezTo>
                    <a:pt x="388" y="1442"/>
                    <a:pt x="473" y="1419"/>
                    <a:pt x="564" y="1370"/>
                  </a:cubicBezTo>
                  <a:cubicBezTo>
                    <a:pt x="858" y="1199"/>
                    <a:pt x="1102" y="758"/>
                    <a:pt x="1102" y="391"/>
                  </a:cubicBezTo>
                  <a:cubicBezTo>
                    <a:pt x="1102" y="145"/>
                    <a:pt x="977" y="0"/>
                    <a:pt x="79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34"/>
            <p:cNvSpPr/>
            <p:nvPr/>
          </p:nvSpPr>
          <p:spPr>
            <a:xfrm>
              <a:off x="3449100" y="3119700"/>
              <a:ext cx="19600" cy="25925"/>
            </a:xfrm>
            <a:custGeom>
              <a:avLst/>
              <a:gdLst/>
              <a:ahLst/>
              <a:cxnLst/>
              <a:rect l="l" t="t" r="r" b="b"/>
              <a:pathLst>
                <a:path w="784" h="1037" extrusionOk="0">
                  <a:moveTo>
                    <a:pt x="570" y="1"/>
                  </a:moveTo>
                  <a:cubicBezTo>
                    <a:pt x="517" y="1"/>
                    <a:pt x="457" y="18"/>
                    <a:pt x="392" y="54"/>
                  </a:cubicBezTo>
                  <a:cubicBezTo>
                    <a:pt x="172" y="176"/>
                    <a:pt x="0" y="494"/>
                    <a:pt x="0" y="739"/>
                  </a:cubicBezTo>
                  <a:cubicBezTo>
                    <a:pt x="0" y="931"/>
                    <a:pt x="88" y="1036"/>
                    <a:pt x="217" y="1036"/>
                  </a:cubicBezTo>
                  <a:cubicBezTo>
                    <a:pt x="270" y="1036"/>
                    <a:pt x="329" y="1019"/>
                    <a:pt x="392" y="984"/>
                  </a:cubicBezTo>
                  <a:cubicBezTo>
                    <a:pt x="613" y="837"/>
                    <a:pt x="784" y="543"/>
                    <a:pt x="784" y="274"/>
                  </a:cubicBezTo>
                  <a:cubicBezTo>
                    <a:pt x="784" y="101"/>
                    <a:pt x="698" y="1"/>
                    <a:pt x="570" y="1"/>
                  </a:cubicBezTo>
                  <a:close/>
                </a:path>
              </a:pathLst>
            </a:custGeom>
            <a:solidFill>
              <a:srgbClr val="EC82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34"/>
            <p:cNvSpPr/>
            <p:nvPr/>
          </p:nvSpPr>
          <p:spPr>
            <a:xfrm>
              <a:off x="3899675" y="2955125"/>
              <a:ext cx="318375" cy="184300"/>
            </a:xfrm>
            <a:custGeom>
              <a:avLst/>
              <a:gdLst/>
              <a:ahLst/>
              <a:cxnLst/>
              <a:rect l="l" t="t" r="r" b="b"/>
              <a:pathLst>
                <a:path w="12735" h="7372" extrusionOk="0">
                  <a:moveTo>
                    <a:pt x="7273" y="0"/>
                  </a:moveTo>
                  <a:lnTo>
                    <a:pt x="0" y="4212"/>
                  </a:lnTo>
                  <a:lnTo>
                    <a:pt x="5461" y="7371"/>
                  </a:lnTo>
                  <a:lnTo>
                    <a:pt x="12734" y="3159"/>
                  </a:lnTo>
                  <a:lnTo>
                    <a:pt x="727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34"/>
            <p:cNvSpPr/>
            <p:nvPr/>
          </p:nvSpPr>
          <p:spPr>
            <a:xfrm>
              <a:off x="4036200" y="3034100"/>
              <a:ext cx="181850" cy="110825"/>
            </a:xfrm>
            <a:custGeom>
              <a:avLst/>
              <a:gdLst/>
              <a:ahLst/>
              <a:cxnLst/>
              <a:rect l="l" t="t" r="r" b="b"/>
              <a:pathLst>
                <a:path w="7274" h="4433" extrusionOk="0">
                  <a:moveTo>
                    <a:pt x="7273" y="0"/>
                  </a:moveTo>
                  <a:lnTo>
                    <a:pt x="0" y="4212"/>
                  </a:lnTo>
                  <a:lnTo>
                    <a:pt x="0" y="4433"/>
                  </a:lnTo>
                  <a:lnTo>
                    <a:pt x="7273" y="245"/>
                  </a:lnTo>
                  <a:lnTo>
                    <a:pt x="7273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34"/>
            <p:cNvSpPr/>
            <p:nvPr/>
          </p:nvSpPr>
          <p:spPr>
            <a:xfrm>
              <a:off x="3899675" y="3060425"/>
              <a:ext cx="136550" cy="84500"/>
            </a:xfrm>
            <a:custGeom>
              <a:avLst/>
              <a:gdLst/>
              <a:ahLst/>
              <a:cxnLst/>
              <a:rect l="l" t="t" r="r" b="b"/>
              <a:pathLst>
                <a:path w="5462" h="3380" extrusionOk="0">
                  <a:moveTo>
                    <a:pt x="0" y="0"/>
                  </a:moveTo>
                  <a:lnTo>
                    <a:pt x="0" y="221"/>
                  </a:lnTo>
                  <a:lnTo>
                    <a:pt x="5461" y="3380"/>
                  </a:lnTo>
                  <a:lnTo>
                    <a:pt x="5461" y="31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34"/>
            <p:cNvSpPr/>
            <p:nvPr/>
          </p:nvSpPr>
          <p:spPr>
            <a:xfrm>
              <a:off x="3548875" y="3234900"/>
              <a:ext cx="133500" cy="89400"/>
            </a:xfrm>
            <a:custGeom>
              <a:avLst/>
              <a:gdLst/>
              <a:ahLst/>
              <a:cxnLst/>
              <a:rect l="l" t="t" r="r" b="b"/>
              <a:pathLst>
                <a:path w="5340" h="3576" extrusionOk="0">
                  <a:moveTo>
                    <a:pt x="1" y="0"/>
                  </a:moveTo>
                  <a:lnTo>
                    <a:pt x="1" y="466"/>
                  </a:lnTo>
                  <a:lnTo>
                    <a:pt x="5339" y="3576"/>
                  </a:lnTo>
                  <a:lnTo>
                    <a:pt x="5339" y="311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34"/>
            <p:cNvSpPr/>
            <p:nvPr/>
          </p:nvSpPr>
          <p:spPr>
            <a:xfrm>
              <a:off x="3682350" y="3141850"/>
              <a:ext cx="295100" cy="182450"/>
            </a:xfrm>
            <a:custGeom>
              <a:avLst/>
              <a:gdLst/>
              <a:ahLst/>
              <a:cxnLst/>
              <a:rect l="l" t="t" r="r" b="b"/>
              <a:pathLst>
                <a:path w="11804" h="7298" extrusionOk="0">
                  <a:moveTo>
                    <a:pt x="11803" y="0"/>
                  </a:moveTo>
                  <a:lnTo>
                    <a:pt x="0" y="6832"/>
                  </a:lnTo>
                  <a:lnTo>
                    <a:pt x="0" y="7298"/>
                  </a:lnTo>
                  <a:lnTo>
                    <a:pt x="11803" y="465"/>
                  </a:lnTo>
                  <a:lnTo>
                    <a:pt x="11803" y="0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34"/>
            <p:cNvSpPr/>
            <p:nvPr/>
          </p:nvSpPr>
          <p:spPr>
            <a:xfrm>
              <a:off x="3548875" y="3064100"/>
              <a:ext cx="428575" cy="248575"/>
            </a:xfrm>
            <a:custGeom>
              <a:avLst/>
              <a:gdLst/>
              <a:ahLst/>
              <a:cxnLst/>
              <a:rect l="l" t="t" r="r" b="b"/>
              <a:pathLst>
                <a:path w="17143" h="9943" extrusionOk="0">
                  <a:moveTo>
                    <a:pt x="11804" y="0"/>
                  </a:moveTo>
                  <a:lnTo>
                    <a:pt x="1" y="6832"/>
                  </a:lnTo>
                  <a:lnTo>
                    <a:pt x="5339" y="9942"/>
                  </a:lnTo>
                  <a:lnTo>
                    <a:pt x="17142" y="3110"/>
                  </a:lnTo>
                  <a:lnTo>
                    <a:pt x="11804" y="0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34"/>
            <p:cNvSpPr/>
            <p:nvPr/>
          </p:nvSpPr>
          <p:spPr>
            <a:xfrm>
              <a:off x="3826200" y="3083675"/>
              <a:ext cx="18400" cy="16550"/>
            </a:xfrm>
            <a:custGeom>
              <a:avLst/>
              <a:gdLst/>
              <a:ahLst/>
              <a:cxnLst/>
              <a:rect l="l" t="t" r="r" b="b"/>
              <a:pathLst>
                <a:path w="736" h="662" extrusionOk="0">
                  <a:moveTo>
                    <a:pt x="1" y="1"/>
                  </a:moveTo>
                  <a:lnTo>
                    <a:pt x="1" y="246"/>
                  </a:lnTo>
                  <a:lnTo>
                    <a:pt x="736" y="662"/>
                  </a:lnTo>
                  <a:lnTo>
                    <a:pt x="736" y="44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34"/>
            <p:cNvSpPr/>
            <p:nvPr/>
          </p:nvSpPr>
          <p:spPr>
            <a:xfrm>
              <a:off x="3844575" y="3084300"/>
              <a:ext cx="18400" cy="15925"/>
            </a:xfrm>
            <a:custGeom>
              <a:avLst/>
              <a:gdLst/>
              <a:ahLst/>
              <a:cxnLst/>
              <a:rect l="l" t="t" r="r" b="b"/>
              <a:pathLst>
                <a:path w="736" h="637" extrusionOk="0">
                  <a:moveTo>
                    <a:pt x="735" y="0"/>
                  </a:moveTo>
                  <a:lnTo>
                    <a:pt x="1" y="417"/>
                  </a:lnTo>
                  <a:lnTo>
                    <a:pt x="1" y="637"/>
                  </a:lnTo>
                  <a:lnTo>
                    <a:pt x="735" y="221"/>
                  </a:lnTo>
                  <a:lnTo>
                    <a:pt x="735" y="0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34"/>
            <p:cNvSpPr/>
            <p:nvPr/>
          </p:nvSpPr>
          <p:spPr>
            <a:xfrm>
              <a:off x="3826200" y="3073275"/>
              <a:ext cx="36775" cy="21450"/>
            </a:xfrm>
            <a:custGeom>
              <a:avLst/>
              <a:gdLst/>
              <a:ahLst/>
              <a:cxnLst/>
              <a:rect l="l" t="t" r="r" b="b"/>
              <a:pathLst>
                <a:path w="1471" h="858" extrusionOk="0">
                  <a:moveTo>
                    <a:pt x="736" y="0"/>
                  </a:moveTo>
                  <a:lnTo>
                    <a:pt x="1" y="417"/>
                  </a:lnTo>
                  <a:lnTo>
                    <a:pt x="736" y="858"/>
                  </a:lnTo>
                  <a:lnTo>
                    <a:pt x="1470" y="441"/>
                  </a:lnTo>
                  <a:lnTo>
                    <a:pt x="736" y="0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34"/>
            <p:cNvSpPr/>
            <p:nvPr/>
          </p:nvSpPr>
          <p:spPr>
            <a:xfrm>
              <a:off x="3802950" y="3097150"/>
              <a:ext cx="18400" cy="16550"/>
            </a:xfrm>
            <a:custGeom>
              <a:avLst/>
              <a:gdLst/>
              <a:ahLst/>
              <a:cxnLst/>
              <a:rect l="l" t="t" r="r" b="b"/>
              <a:pathLst>
                <a:path w="736" h="662" extrusionOk="0">
                  <a:moveTo>
                    <a:pt x="0" y="1"/>
                  </a:moveTo>
                  <a:lnTo>
                    <a:pt x="0" y="245"/>
                  </a:lnTo>
                  <a:lnTo>
                    <a:pt x="735" y="662"/>
                  </a:lnTo>
                  <a:lnTo>
                    <a:pt x="735" y="44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34"/>
            <p:cNvSpPr/>
            <p:nvPr/>
          </p:nvSpPr>
          <p:spPr>
            <a:xfrm>
              <a:off x="3821325" y="3097750"/>
              <a:ext cx="18375" cy="15950"/>
            </a:xfrm>
            <a:custGeom>
              <a:avLst/>
              <a:gdLst/>
              <a:ahLst/>
              <a:cxnLst/>
              <a:rect l="l" t="t" r="r" b="b"/>
              <a:pathLst>
                <a:path w="735" h="638" extrusionOk="0">
                  <a:moveTo>
                    <a:pt x="735" y="1"/>
                  </a:moveTo>
                  <a:lnTo>
                    <a:pt x="0" y="417"/>
                  </a:lnTo>
                  <a:lnTo>
                    <a:pt x="0" y="638"/>
                  </a:lnTo>
                  <a:lnTo>
                    <a:pt x="735" y="221"/>
                  </a:lnTo>
                  <a:lnTo>
                    <a:pt x="735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34"/>
            <p:cNvSpPr/>
            <p:nvPr/>
          </p:nvSpPr>
          <p:spPr>
            <a:xfrm>
              <a:off x="3802950" y="3086750"/>
              <a:ext cx="36750" cy="21450"/>
            </a:xfrm>
            <a:custGeom>
              <a:avLst/>
              <a:gdLst/>
              <a:ahLst/>
              <a:cxnLst/>
              <a:rect l="l" t="t" r="r" b="b"/>
              <a:pathLst>
                <a:path w="1470" h="858" extrusionOk="0">
                  <a:moveTo>
                    <a:pt x="711" y="0"/>
                  </a:moveTo>
                  <a:lnTo>
                    <a:pt x="0" y="417"/>
                  </a:lnTo>
                  <a:lnTo>
                    <a:pt x="735" y="857"/>
                  </a:lnTo>
                  <a:lnTo>
                    <a:pt x="1470" y="441"/>
                  </a:lnTo>
                  <a:lnTo>
                    <a:pt x="711" y="0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34"/>
            <p:cNvSpPr/>
            <p:nvPr/>
          </p:nvSpPr>
          <p:spPr>
            <a:xfrm>
              <a:off x="3779675" y="3110625"/>
              <a:ext cx="18400" cy="16550"/>
            </a:xfrm>
            <a:custGeom>
              <a:avLst/>
              <a:gdLst/>
              <a:ahLst/>
              <a:cxnLst/>
              <a:rect l="l" t="t" r="r" b="b"/>
              <a:pathLst>
                <a:path w="736" h="662" extrusionOk="0">
                  <a:moveTo>
                    <a:pt x="1" y="0"/>
                  </a:moveTo>
                  <a:lnTo>
                    <a:pt x="1" y="245"/>
                  </a:lnTo>
                  <a:lnTo>
                    <a:pt x="735" y="661"/>
                  </a:lnTo>
                  <a:lnTo>
                    <a:pt x="735" y="44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34"/>
            <p:cNvSpPr/>
            <p:nvPr/>
          </p:nvSpPr>
          <p:spPr>
            <a:xfrm>
              <a:off x="3798050" y="3111225"/>
              <a:ext cx="17775" cy="15950"/>
            </a:xfrm>
            <a:custGeom>
              <a:avLst/>
              <a:gdLst/>
              <a:ahLst/>
              <a:cxnLst/>
              <a:rect l="l" t="t" r="r" b="b"/>
              <a:pathLst>
                <a:path w="711" h="638" extrusionOk="0">
                  <a:moveTo>
                    <a:pt x="711" y="1"/>
                  </a:moveTo>
                  <a:lnTo>
                    <a:pt x="0" y="417"/>
                  </a:lnTo>
                  <a:lnTo>
                    <a:pt x="0" y="637"/>
                  </a:lnTo>
                  <a:lnTo>
                    <a:pt x="711" y="221"/>
                  </a:lnTo>
                  <a:lnTo>
                    <a:pt x="711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34"/>
            <p:cNvSpPr/>
            <p:nvPr/>
          </p:nvSpPr>
          <p:spPr>
            <a:xfrm>
              <a:off x="3779675" y="3100200"/>
              <a:ext cx="36150" cy="21475"/>
            </a:xfrm>
            <a:custGeom>
              <a:avLst/>
              <a:gdLst/>
              <a:ahLst/>
              <a:cxnLst/>
              <a:rect l="l" t="t" r="r" b="b"/>
              <a:pathLst>
                <a:path w="1446" h="859" extrusionOk="0">
                  <a:moveTo>
                    <a:pt x="711" y="1"/>
                  </a:moveTo>
                  <a:lnTo>
                    <a:pt x="1" y="417"/>
                  </a:lnTo>
                  <a:lnTo>
                    <a:pt x="735" y="858"/>
                  </a:lnTo>
                  <a:lnTo>
                    <a:pt x="1446" y="442"/>
                  </a:lnTo>
                  <a:lnTo>
                    <a:pt x="711" y="1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34"/>
            <p:cNvSpPr/>
            <p:nvPr/>
          </p:nvSpPr>
          <p:spPr>
            <a:xfrm>
              <a:off x="3755800" y="3124075"/>
              <a:ext cx="19000" cy="16575"/>
            </a:xfrm>
            <a:custGeom>
              <a:avLst/>
              <a:gdLst/>
              <a:ahLst/>
              <a:cxnLst/>
              <a:rect l="l" t="t" r="r" b="b"/>
              <a:pathLst>
                <a:path w="760" h="663" extrusionOk="0">
                  <a:moveTo>
                    <a:pt x="1" y="1"/>
                  </a:moveTo>
                  <a:lnTo>
                    <a:pt x="1" y="246"/>
                  </a:lnTo>
                  <a:lnTo>
                    <a:pt x="760" y="662"/>
                  </a:lnTo>
                  <a:lnTo>
                    <a:pt x="760" y="44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34"/>
            <p:cNvSpPr/>
            <p:nvPr/>
          </p:nvSpPr>
          <p:spPr>
            <a:xfrm>
              <a:off x="3774775" y="3124700"/>
              <a:ext cx="17800" cy="15950"/>
            </a:xfrm>
            <a:custGeom>
              <a:avLst/>
              <a:gdLst/>
              <a:ahLst/>
              <a:cxnLst/>
              <a:rect l="l" t="t" r="r" b="b"/>
              <a:pathLst>
                <a:path w="712" h="638" extrusionOk="0">
                  <a:moveTo>
                    <a:pt x="711" y="0"/>
                  </a:moveTo>
                  <a:lnTo>
                    <a:pt x="1" y="417"/>
                  </a:lnTo>
                  <a:lnTo>
                    <a:pt x="1" y="637"/>
                  </a:lnTo>
                  <a:lnTo>
                    <a:pt x="711" y="221"/>
                  </a:lnTo>
                  <a:lnTo>
                    <a:pt x="711" y="0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34"/>
            <p:cNvSpPr/>
            <p:nvPr/>
          </p:nvSpPr>
          <p:spPr>
            <a:xfrm>
              <a:off x="3755800" y="3113675"/>
              <a:ext cx="36775" cy="21450"/>
            </a:xfrm>
            <a:custGeom>
              <a:avLst/>
              <a:gdLst/>
              <a:ahLst/>
              <a:cxnLst/>
              <a:rect l="l" t="t" r="r" b="b"/>
              <a:pathLst>
                <a:path w="1471" h="858" extrusionOk="0">
                  <a:moveTo>
                    <a:pt x="735" y="1"/>
                  </a:moveTo>
                  <a:lnTo>
                    <a:pt x="1" y="417"/>
                  </a:lnTo>
                  <a:lnTo>
                    <a:pt x="760" y="858"/>
                  </a:lnTo>
                  <a:lnTo>
                    <a:pt x="1470" y="441"/>
                  </a:lnTo>
                  <a:lnTo>
                    <a:pt x="735" y="1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34"/>
            <p:cNvSpPr/>
            <p:nvPr/>
          </p:nvSpPr>
          <p:spPr>
            <a:xfrm>
              <a:off x="3732550" y="3137550"/>
              <a:ext cx="18375" cy="16550"/>
            </a:xfrm>
            <a:custGeom>
              <a:avLst/>
              <a:gdLst/>
              <a:ahLst/>
              <a:cxnLst/>
              <a:rect l="l" t="t" r="r" b="b"/>
              <a:pathLst>
                <a:path w="735" h="662" extrusionOk="0">
                  <a:moveTo>
                    <a:pt x="0" y="1"/>
                  </a:moveTo>
                  <a:lnTo>
                    <a:pt x="0" y="246"/>
                  </a:lnTo>
                  <a:lnTo>
                    <a:pt x="735" y="662"/>
                  </a:lnTo>
                  <a:lnTo>
                    <a:pt x="735" y="44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34"/>
            <p:cNvSpPr/>
            <p:nvPr/>
          </p:nvSpPr>
          <p:spPr>
            <a:xfrm>
              <a:off x="3750900" y="3138175"/>
              <a:ext cx="18400" cy="15925"/>
            </a:xfrm>
            <a:custGeom>
              <a:avLst/>
              <a:gdLst/>
              <a:ahLst/>
              <a:cxnLst/>
              <a:rect l="l" t="t" r="r" b="b"/>
              <a:pathLst>
                <a:path w="736" h="637" extrusionOk="0">
                  <a:moveTo>
                    <a:pt x="736" y="0"/>
                  </a:moveTo>
                  <a:lnTo>
                    <a:pt x="1" y="416"/>
                  </a:lnTo>
                  <a:lnTo>
                    <a:pt x="1" y="637"/>
                  </a:lnTo>
                  <a:lnTo>
                    <a:pt x="736" y="221"/>
                  </a:lnTo>
                  <a:lnTo>
                    <a:pt x="736" y="0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34"/>
            <p:cNvSpPr/>
            <p:nvPr/>
          </p:nvSpPr>
          <p:spPr>
            <a:xfrm>
              <a:off x="3732550" y="3127150"/>
              <a:ext cx="36750" cy="21450"/>
            </a:xfrm>
            <a:custGeom>
              <a:avLst/>
              <a:gdLst/>
              <a:ahLst/>
              <a:cxnLst/>
              <a:rect l="l" t="t" r="r" b="b"/>
              <a:pathLst>
                <a:path w="1470" h="858" extrusionOk="0">
                  <a:moveTo>
                    <a:pt x="735" y="0"/>
                  </a:moveTo>
                  <a:lnTo>
                    <a:pt x="0" y="417"/>
                  </a:lnTo>
                  <a:lnTo>
                    <a:pt x="735" y="857"/>
                  </a:lnTo>
                  <a:lnTo>
                    <a:pt x="1470" y="441"/>
                  </a:lnTo>
                  <a:lnTo>
                    <a:pt x="735" y="0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34"/>
            <p:cNvSpPr/>
            <p:nvPr/>
          </p:nvSpPr>
          <p:spPr>
            <a:xfrm>
              <a:off x="3709275" y="3151025"/>
              <a:ext cx="18400" cy="16550"/>
            </a:xfrm>
            <a:custGeom>
              <a:avLst/>
              <a:gdLst/>
              <a:ahLst/>
              <a:cxnLst/>
              <a:rect l="l" t="t" r="r" b="b"/>
              <a:pathLst>
                <a:path w="736" h="662" extrusionOk="0">
                  <a:moveTo>
                    <a:pt x="1" y="0"/>
                  </a:moveTo>
                  <a:lnTo>
                    <a:pt x="1" y="245"/>
                  </a:lnTo>
                  <a:lnTo>
                    <a:pt x="735" y="662"/>
                  </a:lnTo>
                  <a:lnTo>
                    <a:pt x="735" y="44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34"/>
            <p:cNvSpPr/>
            <p:nvPr/>
          </p:nvSpPr>
          <p:spPr>
            <a:xfrm>
              <a:off x="3727650" y="3151625"/>
              <a:ext cx="18400" cy="15950"/>
            </a:xfrm>
            <a:custGeom>
              <a:avLst/>
              <a:gdLst/>
              <a:ahLst/>
              <a:cxnLst/>
              <a:rect l="l" t="t" r="r" b="b"/>
              <a:pathLst>
                <a:path w="736" h="638" extrusionOk="0">
                  <a:moveTo>
                    <a:pt x="735" y="1"/>
                  </a:moveTo>
                  <a:lnTo>
                    <a:pt x="0" y="417"/>
                  </a:lnTo>
                  <a:lnTo>
                    <a:pt x="0" y="638"/>
                  </a:lnTo>
                  <a:lnTo>
                    <a:pt x="735" y="221"/>
                  </a:lnTo>
                  <a:lnTo>
                    <a:pt x="735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34"/>
            <p:cNvSpPr/>
            <p:nvPr/>
          </p:nvSpPr>
          <p:spPr>
            <a:xfrm>
              <a:off x="3709275" y="3140625"/>
              <a:ext cx="36775" cy="21450"/>
            </a:xfrm>
            <a:custGeom>
              <a:avLst/>
              <a:gdLst/>
              <a:ahLst/>
              <a:cxnLst/>
              <a:rect l="l" t="t" r="r" b="b"/>
              <a:pathLst>
                <a:path w="1471" h="858" extrusionOk="0">
                  <a:moveTo>
                    <a:pt x="735" y="0"/>
                  </a:moveTo>
                  <a:lnTo>
                    <a:pt x="1" y="416"/>
                  </a:lnTo>
                  <a:lnTo>
                    <a:pt x="735" y="857"/>
                  </a:lnTo>
                  <a:lnTo>
                    <a:pt x="1470" y="441"/>
                  </a:lnTo>
                  <a:lnTo>
                    <a:pt x="735" y="0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34"/>
            <p:cNvSpPr/>
            <p:nvPr/>
          </p:nvSpPr>
          <p:spPr>
            <a:xfrm>
              <a:off x="3686025" y="3164500"/>
              <a:ext cx="18375" cy="16550"/>
            </a:xfrm>
            <a:custGeom>
              <a:avLst/>
              <a:gdLst/>
              <a:ahLst/>
              <a:cxnLst/>
              <a:rect l="l" t="t" r="r" b="b"/>
              <a:pathLst>
                <a:path w="735" h="662" extrusionOk="0">
                  <a:moveTo>
                    <a:pt x="0" y="0"/>
                  </a:moveTo>
                  <a:lnTo>
                    <a:pt x="0" y="245"/>
                  </a:lnTo>
                  <a:lnTo>
                    <a:pt x="735" y="661"/>
                  </a:lnTo>
                  <a:lnTo>
                    <a:pt x="735" y="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34"/>
            <p:cNvSpPr/>
            <p:nvPr/>
          </p:nvSpPr>
          <p:spPr>
            <a:xfrm>
              <a:off x="3704375" y="3165100"/>
              <a:ext cx="18400" cy="15950"/>
            </a:xfrm>
            <a:custGeom>
              <a:avLst/>
              <a:gdLst/>
              <a:ahLst/>
              <a:cxnLst/>
              <a:rect l="l" t="t" r="r" b="b"/>
              <a:pathLst>
                <a:path w="736" h="638" extrusionOk="0">
                  <a:moveTo>
                    <a:pt x="735" y="1"/>
                  </a:moveTo>
                  <a:lnTo>
                    <a:pt x="1" y="417"/>
                  </a:lnTo>
                  <a:lnTo>
                    <a:pt x="1" y="637"/>
                  </a:lnTo>
                  <a:lnTo>
                    <a:pt x="735" y="221"/>
                  </a:lnTo>
                  <a:lnTo>
                    <a:pt x="735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34"/>
            <p:cNvSpPr/>
            <p:nvPr/>
          </p:nvSpPr>
          <p:spPr>
            <a:xfrm>
              <a:off x="3686025" y="3154075"/>
              <a:ext cx="36750" cy="21450"/>
            </a:xfrm>
            <a:custGeom>
              <a:avLst/>
              <a:gdLst/>
              <a:ahLst/>
              <a:cxnLst/>
              <a:rect l="l" t="t" r="r" b="b"/>
              <a:pathLst>
                <a:path w="1470" h="858" extrusionOk="0">
                  <a:moveTo>
                    <a:pt x="735" y="1"/>
                  </a:moveTo>
                  <a:lnTo>
                    <a:pt x="0" y="417"/>
                  </a:lnTo>
                  <a:lnTo>
                    <a:pt x="735" y="858"/>
                  </a:lnTo>
                  <a:lnTo>
                    <a:pt x="1469" y="442"/>
                  </a:lnTo>
                  <a:lnTo>
                    <a:pt x="735" y="1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34"/>
            <p:cNvSpPr/>
            <p:nvPr/>
          </p:nvSpPr>
          <p:spPr>
            <a:xfrm>
              <a:off x="3662750" y="3177950"/>
              <a:ext cx="18400" cy="16575"/>
            </a:xfrm>
            <a:custGeom>
              <a:avLst/>
              <a:gdLst/>
              <a:ahLst/>
              <a:cxnLst/>
              <a:rect l="l" t="t" r="r" b="b"/>
              <a:pathLst>
                <a:path w="736" h="663" extrusionOk="0">
                  <a:moveTo>
                    <a:pt x="1" y="1"/>
                  </a:moveTo>
                  <a:lnTo>
                    <a:pt x="1" y="246"/>
                  </a:lnTo>
                  <a:lnTo>
                    <a:pt x="735" y="662"/>
                  </a:lnTo>
                  <a:lnTo>
                    <a:pt x="735" y="44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34"/>
            <p:cNvSpPr/>
            <p:nvPr/>
          </p:nvSpPr>
          <p:spPr>
            <a:xfrm>
              <a:off x="3681125" y="3178575"/>
              <a:ext cx="18375" cy="15950"/>
            </a:xfrm>
            <a:custGeom>
              <a:avLst/>
              <a:gdLst/>
              <a:ahLst/>
              <a:cxnLst/>
              <a:rect l="l" t="t" r="r" b="b"/>
              <a:pathLst>
                <a:path w="735" h="638" extrusionOk="0">
                  <a:moveTo>
                    <a:pt x="735" y="0"/>
                  </a:moveTo>
                  <a:lnTo>
                    <a:pt x="0" y="417"/>
                  </a:lnTo>
                  <a:lnTo>
                    <a:pt x="0" y="637"/>
                  </a:lnTo>
                  <a:lnTo>
                    <a:pt x="735" y="221"/>
                  </a:lnTo>
                  <a:lnTo>
                    <a:pt x="735" y="0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34"/>
            <p:cNvSpPr/>
            <p:nvPr/>
          </p:nvSpPr>
          <p:spPr>
            <a:xfrm>
              <a:off x="3662750" y="3167550"/>
              <a:ext cx="36750" cy="21450"/>
            </a:xfrm>
            <a:custGeom>
              <a:avLst/>
              <a:gdLst/>
              <a:ahLst/>
              <a:cxnLst/>
              <a:rect l="l" t="t" r="r" b="b"/>
              <a:pathLst>
                <a:path w="1470" h="858" extrusionOk="0">
                  <a:moveTo>
                    <a:pt x="735" y="1"/>
                  </a:moveTo>
                  <a:lnTo>
                    <a:pt x="1" y="417"/>
                  </a:lnTo>
                  <a:lnTo>
                    <a:pt x="735" y="858"/>
                  </a:lnTo>
                  <a:lnTo>
                    <a:pt x="1470" y="441"/>
                  </a:lnTo>
                  <a:lnTo>
                    <a:pt x="735" y="1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34"/>
            <p:cNvSpPr/>
            <p:nvPr/>
          </p:nvSpPr>
          <p:spPr>
            <a:xfrm>
              <a:off x="3639500" y="3191425"/>
              <a:ext cx="18375" cy="16550"/>
            </a:xfrm>
            <a:custGeom>
              <a:avLst/>
              <a:gdLst/>
              <a:ahLst/>
              <a:cxnLst/>
              <a:rect l="l" t="t" r="r" b="b"/>
              <a:pathLst>
                <a:path w="735" h="662" extrusionOk="0">
                  <a:moveTo>
                    <a:pt x="0" y="1"/>
                  </a:moveTo>
                  <a:lnTo>
                    <a:pt x="0" y="246"/>
                  </a:lnTo>
                  <a:lnTo>
                    <a:pt x="735" y="662"/>
                  </a:lnTo>
                  <a:lnTo>
                    <a:pt x="735" y="44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34"/>
            <p:cNvSpPr/>
            <p:nvPr/>
          </p:nvSpPr>
          <p:spPr>
            <a:xfrm>
              <a:off x="3657850" y="3192050"/>
              <a:ext cx="18400" cy="15925"/>
            </a:xfrm>
            <a:custGeom>
              <a:avLst/>
              <a:gdLst/>
              <a:ahLst/>
              <a:cxnLst/>
              <a:rect l="l" t="t" r="r" b="b"/>
              <a:pathLst>
                <a:path w="736" h="637" extrusionOk="0">
                  <a:moveTo>
                    <a:pt x="735" y="0"/>
                  </a:moveTo>
                  <a:lnTo>
                    <a:pt x="1" y="416"/>
                  </a:lnTo>
                  <a:lnTo>
                    <a:pt x="1" y="637"/>
                  </a:lnTo>
                  <a:lnTo>
                    <a:pt x="735" y="221"/>
                  </a:lnTo>
                  <a:lnTo>
                    <a:pt x="735" y="0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34"/>
            <p:cNvSpPr/>
            <p:nvPr/>
          </p:nvSpPr>
          <p:spPr>
            <a:xfrm>
              <a:off x="3639500" y="3181025"/>
              <a:ext cx="36750" cy="21450"/>
            </a:xfrm>
            <a:custGeom>
              <a:avLst/>
              <a:gdLst/>
              <a:ahLst/>
              <a:cxnLst/>
              <a:rect l="l" t="t" r="r" b="b"/>
              <a:pathLst>
                <a:path w="1470" h="858" extrusionOk="0">
                  <a:moveTo>
                    <a:pt x="735" y="0"/>
                  </a:moveTo>
                  <a:lnTo>
                    <a:pt x="0" y="417"/>
                  </a:lnTo>
                  <a:lnTo>
                    <a:pt x="735" y="857"/>
                  </a:lnTo>
                  <a:lnTo>
                    <a:pt x="1469" y="441"/>
                  </a:lnTo>
                  <a:lnTo>
                    <a:pt x="735" y="0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34"/>
            <p:cNvSpPr/>
            <p:nvPr/>
          </p:nvSpPr>
          <p:spPr>
            <a:xfrm>
              <a:off x="3616225" y="3204900"/>
              <a:ext cx="18400" cy="16550"/>
            </a:xfrm>
            <a:custGeom>
              <a:avLst/>
              <a:gdLst/>
              <a:ahLst/>
              <a:cxnLst/>
              <a:rect l="l" t="t" r="r" b="b"/>
              <a:pathLst>
                <a:path w="736" h="662" extrusionOk="0">
                  <a:moveTo>
                    <a:pt x="1" y="0"/>
                  </a:moveTo>
                  <a:lnTo>
                    <a:pt x="1" y="245"/>
                  </a:lnTo>
                  <a:lnTo>
                    <a:pt x="735" y="662"/>
                  </a:lnTo>
                  <a:lnTo>
                    <a:pt x="735" y="44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34"/>
            <p:cNvSpPr/>
            <p:nvPr/>
          </p:nvSpPr>
          <p:spPr>
            <a:xfrm>
              <a:off x="3634600" y="3205500"/>
              <a:ext cx="18375" cy="15950"/>
            </a:xfrm>
            <a:custGeom>
              <a:avLst/>
              <a:gdLst/>
              <a:ahLst/>
              <a:cxnLst/>
              <a:rect l="l" t="t" r="r" b="b"/>
              <a:pathLst>
                <a:path w="735" h="638" extrusionOk="0">
                  <a:moveTo>
                    <a:pt x="735" y="1"/>
                  </a:moveTo>
                  <a:lnTo>
                    <a:pt x="0" y="417"/>
                  </a:lnTo>
                  <a:lnTo>
                    <a:pt x="0" y="638"/>
                  </a:lnTo>
                  <a:lnTo>
                    <a:pt x="735" y="221"/>
                  </a:lnTo>
                  <a:lnTo>
                    <a:pt x="735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34"/>
            <p:cNvSpPr/>
            <p:nvPr/>
          </p:nvSpPr>
          <p:spPr>
            <a:xfrm>
              <a:off x="3616225" y="3194500"/>
              <a:ext cx="36750" cy="21450"/>
            </a:xfrm>
            <a:custGeom>
              <a:avLst/>
              <a:gdLst/>
              <a:ahLst/>
              <a:cxnLst/>
              <a:rect l="l" t="t" r="r" b="b"/>
              <a:pathLst>
                <a:path w="1470" h="858" extrusionOk="0">
                  <a:moveTo>
                    <a:pt x="711" y="0"/>
                  </a:moveTo>
                  <a:lnTo>
                    <a:pt x="1" y="416"/>
                  </a:lnTo>
                  <a:lnTo>
                    <a:pt x="735" y="857"/>
                  </a:lnTo>
                  <a:lnTo>
                    <a:pt x="1470" y="441"/>
                  </a:lnTo>
                  <a:lnTo>
                    <a:pt x="711" y="0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34"/>
            <p:cNvSpPr/>
            <p:nvPr/>
          </p:nvSpPr>
          <p:spPr>
            <a:xfrm>
              <a:off x="3569075" y="3231825"/>
              <a:ext cx="19025" cy="16550"/>
            </a:xfrm>
            <a:custGeom>
              <a:avLst/>
              <a:gdLst/>
              <a:ahLst/>
              <a:cxnLst/>
              <a:rect l="l" t="t" r="r" b="b"/>
              <a:pathLst>
                <a:path w="761" h="662" extrusionOk="0">
                  <a:moveTo>
                    <a:pt x="1" y="1"/>
                  </a:moveTo>
                  <a:lnTo>
                    <a:pt x="1" y="246"/>
                  </a:lnTo>
                  <a:lnTo>
                    <a:pt x="760" y="662"/>
                  </a:lnTo>
                  <a:lnTo>
                    <a:pt x="760" y="44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34"/>
            <p:cNvSpPr/>
            <p:nvPr/>
          </p:nvSpPr>
          <p:spPr>
            <a:xfrm>
              <a:off x="3588075" y="3218975"/>
              <a:ext cx="41650" cy="29400"/>
            </a:xfrm>
            <a:custGeom>
              <a:avLst/>
              <a:gdLst/>
              <a:ahLst/>
              <a:cxnLst/>
              <a:rect l="l" t="t" r="r" b="b"/>
              <a:pathLst>
                <a:path w="1666" h="1176" extrusionOk="0">
                  <a:moveTo>
                    <a:pt x="1665" y="1"/>
                  </a:moveTo>
                  <a:lnTo>
                    <a:pt x="0" y="956"/>
                  </a:lnTo>
                  <a:lnTo>
                    <a:pt x="0" y="1176"/>
                  </a:lnTo>
                  <a:lnTo>
                    <a:pt x="1665" y="221"/>
                  </a:lnTo>
                  <a:lnTo>
                    <a:pt x="1665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34"/>
            <p:cNvSpPr/>
            <p:nvPr/>
          </p:nvSpPr>
          <p:spPr>
            <a:xfrm>
              <a:off x="3569075" y="3207950"/>
              <a:ext cx="60650" cy="34925"/>
            </a:xfrm>
            <a:custGeom>
              <a:avLst/>
              <a:gdLst/>
              <a:ahLst/>
              <a:cxnLst/>
              <a:rect l="l" t="t" r="r" b="b"/>
              <a:pathLst>
                <a:path w="2426" h="1397" extrusionOk="0">
                  <a:moveTo>
                    <a:pt x="1666" y="1"/>
                  </a:moveTo>
                  <a:lnTo>
                    <a:pt x="1" y="956"/>
                  </a:lnTo>
                  <a:lnTo>
                    <a:pt x="760" y="1397"/>
                  </a:lnTo>
                  <a:lnTo>
                    <a:pt x="2425" y="442"/>
                  </a:lnTo>
                  <a:lnTo>
                    <a:pt x="1666" y="1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34"/>
            <p:cNvSpPr/>
            <p:nvPr/>
          </p:nvSpPr>
          <p:spPr>
            <a:xfrm>
              <a:off x="3826200" y="3111225"/>
              <a:ext cx="18400" cy="16550"/>
            </a:xfrm>
            <a:custGeom>
              <a:avLst/>
              <a:gdLst/>
              <a:ahLst/>
              <a:cxnLst/>
              <a:rect l="l" t="t" r="r" b="b"/>
              <a:pathLst>
                <a:path w="736" h="662" extrusionOk="0">
                  <a:moveTo>
                    <a:pt x="1" y="1"/>
                  </a:moveTo>
                  <a:lnTo>
                    <a:pt x="1" y="221"/>
                  </a:lnTo>
                  <a:lnTo>
                    <a:pt x="736" y="662"/>
                  </a:lnTo>
                  <a:lnTo>
                    <a:pt x="736" y="41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34"/>
            <p:cNvSpPr/>
            <p:nvPr/>
          </p:nvSpPr>
          <p:spPr>
            <a:xfrm>
              <a:off x="3844575" y="3097750"/>
              <a:ext cx="41650" cy="30025"/>
            </a:xfrm>
            <a:custGeom>
              <a:avLst/>
              <a:gdLst/>
              <a:ahLst/>
              <a:cxnLst/>
              <a:rect l="l" t="t" r="r" b="b"/>
              <a:pathLst>
                <a:path w="1666" h="1201" extrusionOk="0">
                  <a:moveTo>
                    <a:pt x="1666" y="1"/>
                  </a:moveTo>
                  <a:lnTo>
                    <a:pt x="1" y="956"/>
                  </a:lnTo>
                  <a:lnTo>
                    <a:pt x="1" y="1201"/>
                  </a:lnTo>
                  <a:lnTo>
                    <a:pt x="1666" y="221"/>
                  </a:lnTo>
                  <a:lnTo>
                    <a:pt x="1666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34"/>
            <p:cNvSpPr/>
            <p:nvPr/>
          </p:nvSpPr>
          <p:spPr>
            <a:xfrm>
              <a:off x="3826200" y="3086750"/>
              <a:ext cx="60025" cy="34925"/>
            </a:xfrm>
            <a:custGeom>
              <a:avLst/>
              <a:gdLst/>
              <a:ahLst/>
              <a:cxnLst/>
              <a:rect l="l" t="t" r="r" b="b"/>
              <a:pathLst>
                <a:path w="2401" h="1397" extrusionOk="0">
                  <a:moveTo>
                    <a:pt x="1666" y="0"/>
                  </a:moveTo>
                  <a:lnTo>
                    <a:pt x="1" y="980"/>
                  </a:lnTo>
                  <a:lnTo>
                    <a:pt x="736" y="1396"/>
                  </a:lnTo>
                  <a:lnTo>
                    <a:pt x="2401" y="441"/>
                  </a:lnTo>
                  <a:lnTo>
                    <a:pt x="1666" y="0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34"/>
            <p:cNvSpPr/>
            <p:nvPr/>
          </p:nvSpPr>
          <p:spPr>
            <a:xfrm>
              <a:off x="3802950" y="3124700"/>
              <a:ext cx="18400" cy="16550"/>
            </a:xfrm>
            <a:custGeom>
              <a:avLst/>
              <a:gdLst/>
              <a:ahLst/>
              <a:cxnLst/>
              <a:rect l="l" t="t" r="r" b="b"/>
              <a:pathLst>
                <a:path w="736" h="662" extrusionOk="0">
                  <a:moveTo>
                    <a:pt x="0" y="0"/>
                  </a:moveTo>
                  <a:lnTo>
                    <a:pt x="0" y="221"/>
                  </a:lnTo>
                  <a:lnTo>
                    <a:pt x="735" y="662"/>
                  </a:lnTo>
                  <a:lnTo>
                    <a:pt x="735" y="4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34"/>
            <p:cNvSpPr/>
            <p:nvPr/>
          </p:nvSpPr>
          <p:spPr>
            <a:xfrm>
              <a:off x="3821325" y="3124700"/>
              <a:ext cx="18375" cy="16550"/>
            </a:xfrm>
            <a:custGeom>
              <a:avLst/>
              <a:gdLst/>
              <a:ahLst/>
              <a:cxnLst/>
              <a:rect l="l" t="t" r="r" b="b"/>
              <a:pathLst>
                <a:path w="735" h="662" extrusionOk="0">
                  <a:moveTo>
                    <a:pt x="735" y="0"/>
                  </a:moveTo>
                  <a:lnTo>
                    <a:pt x="0" y="417"/>
                  </a:lnTo>
                  <a:lnTo>
                    <a:pt x="0" y="662"/>
                  </a:lnTo>
                  <a:lnTo>
                    <a:pt x="735" y="245"/>
                  </a:lnTo>
                  <a:lnTo>
                    <a:pt x="735" y="0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34"/>
            <p:cNvSpPr/>
            <p:nvPr/>
          </p:nvSpPr>
          <p:spPr>
            <a:xfrm>
              <a:off x="3802950" y="3113675"/>
              <a:ext cx="36750" cy="21450"/>
            </a:xfrm>
            <a:custGeom>
              <a:avLst/>
              <a:gdLst/>
              <a:ahLst/>
              <a:cxnLst/>
              <a:rect l="l" t="t" r="r" b="b"/>
              <a:pathLst>
                <a:path w="1470" h="858" extrusionOk="0">
                  <a:moveTo>
                    <a:pt x="735" y="1"/>
                  </a:moveTo>
                  <a:lnTo>
                    <a:pt x="0" y="441"/>
                  </a:lnTo>
                  <a:lnTo>
                    <a:pt x="735" y="858"/>
                  </a:lnTo>
                  <a:lnTo>
                    <a:pt x="1470" y="441"/>
                  </a:lnTo>
                  <a:lnTo>
                    <a:pt x="735" y="1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34"/>
            <p:cNvSpPr/>
            <p:nvPr/>
          </p:nvSpPr>
          <p:spPr>
            <a:xfrm>
              <a:off x="3779675" y="3138175"/>
              <a:ext cx="18400" cy="16550"/>
            </a:xfrm>
            <a:custGeom>
              <a:avLst/>
              <a:gdLst/>
              <a:ahLst/>
              <a:cxnLst/>
              <a:rect l="l" t="t" r="r" b="b"/>
              <a:pathLst>
                <a:path w="736" h="662" extrusionOk="0">
                  <a:moveTo>
                    <a:pt x="1" y="0"/>
                  </a:moveTo>
                  <a:lnTo>
                    <a:pt x="1" y="221"/>
                  </a:lnTo>
                  <a:lnTo>
                    <a:pt x="735" y="661"/>
                  </a:lnTo>
                  <a:lnTo>
                    <a:pt x="735" y="41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34"/>
            <p:cNvSpPr/>
            <p:nvPr/>
          </p:nvSpPr>
          <p:spPr>
            <a:xfrm>
              <a:off x="3798050" y="3138175"/>
              <a:ext cx="18400" cy="16550"/>
            </a:xfrm>
            <a:custGeom>
              <a:avLst/>
              <a:gdLst/>
              <a:ahLst/>
              <a:cxnLst/>
              <a:rect l="l" t="t" r="r" b="b"/>
              <a:pathLst>
                <a:path w="736" h="662" extrusionOk="0">
                  <a:moveTo>
                    <a:pt x="735" y="0"/>
                  </a:moveTo>
                  <a:lnTo>
                    <a:pt x="0" y="416"/>
                  </a:lnTo>
                  <a:lnTo>
                    <a:pt x="0" y="661"/>
                  </a:lnTo>
                  <a:lnTo>
                    <a:pt x="735" y="245"/>
                  </a:lnTo>
                  <a:lnTo>
                    <a:pt x="735" y="0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34"/>
            <p:cNvSpPr/>
            <p:nvPr/>
          </p:nvSpPr>
          <p:spPr>
            <a:xfrm>
              <a:off x="3779675" y="3127150"/>
              <a:ext cx="36775" cy="21450"/>
            </a:xfrm>
            <a:custGeom>
              <a:avLst/>
              <a:gdLst/>
              <a:ahLst/>
              <a:cxnLst/>
              <a:rect l="l" t="t" r="r" b="b"/>
              <a:pathLst>
                <a:path w="1471" h="858" extrusionOk="0">
                  <a:moveTo>
                    <a:pt x="735" y="0"/>
                  </a:moveTo>
                  <a:lnTo>
                    <a:pt x="1" y="441"/>
                  </a:lnTo>
                  <a:lnTo>
                    <a:pt x="735" y="857"/>
                  </a:lnTo>
                  <a:lnTo>
                    <a:pt x="1470" y="441"/>
                  </a:lnTo>
                  <a:lnTo>
                    <a:pt x="735" y="0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34"/>
            <p:cNvSpPr/>
            <p:nvPr/>
          </p:nvSpPr>
          <p:spPr>
            <a:xfrm>
              <a:off x="3756425" y="3151625"/>
              <a:ext cx="18375" cy="16575"/>
            </a:xfrm>
            <a:custGeom>
              <a:avLst/>
              <a:gdLst/>
              <a:ahLst/>
              <a:cxnLst/>
              <a:rect l="l" t="t" r="r" b="b"/>
              <a:pathLst>
                <a:path w="735" h="663" extrusionOk="0">
                  <a:moveTo>
                    <a:pt x="0" y="1"/>
                  </a:moveTo>
                  <a:lnTo>
                    <a:pt x="0" y="221"/>
                  </a:lnTo>
                  <a:lnTo>
                    <a:pt x="735" y="662"/>
                  </a:lnTo>
                  <a:lnTo>
                    <a:pt x="735" y="41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34"/>
            <p:cNvSpPr/>
            <p:nvPr/>
          </p:nvSpPr>
          <p:spPr>
            <a:xfrm>
              <a:off x="3774775" y="3151625"/>
              <a:ext cx="18400" cy="16575"/>
            </a:xfrm>
            <a:custGeom>
              <a:avLst/>
              <a:gdLst/>
              <a:ahLst/>
              <a:cxnLst/>
              <a:rect l="l" t="t" r="r" b="b"/>
              <a:pathLst>
                <a:path w="736" h="663" extrusionOk="0">
                  <a:moveTo>
                    <a:pt x="736" y="1"/>
                  </a:moveTo>
                  <a:lnTo>
                    <a:pt x="1" y="417"/>
                  </a:lnTo>
                  <a:lnTo>
                    <a:pt x="1" y="662"/>
                  </a:lnTo>
                  <a:lnTo>
                    <a:pt x="736" y="246"/>
                  </a:lnTo>
                  <a:lnTo>
                    <a:pt x="736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34"/>
            <p:cNvSpPr/>
            <p:nvPr/>
          </p:nvSpPr>
          <p:spPr>
            <a:xfrm>
              <a:off x="3756425" y="3140625"/>
              <a:ext cx="36750" cy="21450"/>
            </a:xfrm>
            <a:custGeom>
              <a:avLst/>
              <a:gdLst/>
              <a:ahLst/>
              <a:cxnLst/>
              <a:rect l="l" t="t" r="r" b="b"/>
              <a:pathLst>
                <a:path w="1470" h="858" extrusionOk="0">
                  <a:moveTo>
                    <a:pt x="710" y="0"/>
                  </a:moveTo>
                  <a:lnTo>
                    <a:pt x="0" y="441"/>
                  </a:lnTo>
                  <a:lnTo>
                    <a:pt x="735" y="857"/>
                  </a:lnTo>
                  <a:lnTo>
                    <a:pt x="1470" y="441"/>
                  </a:lnTo>
                  <a:lnTo>
                    <a:pt x="710" y="0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34"/>
            <p:cNvSpPr/>
            <p:nvPr/>
          </p:nvSpPr>
          <p:spPr>
            <a:xfrm>
              <a:off x="3733150" y="3165100"/>
              <a:ext cx="18400" cy="16550"/>
            </a:xfrm>
            <a:custGeom>
              <a:avLst/>
              <a:gdLst/>
              <a:ahLst/>
              <a:cxnLst/>
              <a:rect l="l" t="t" r="r" b="b"/>
              <a:pathLst>
                <a:path w="736" h="662" extrusionOk="0">
                  <a:moveTo>
                    <a:pt x="1" y="1"/>
                  </a:moveTo>
                  <a:lnTo>
                    <a:pt x="1" y="221"/>
                  </a:lnTo>
                  <a:lnTo>
                    <a:pt x="735" y="662"/>
                  </a:lnTo>
                  <a:lnTo>
                    <a:pt x="735" y="41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34"/>
            <p:cNvSpPr/>
            <p:nvPr/>
          </p:nvSpPr>
          <p:spPr>
            <a:xfrm>
              <a:off x="3751525" y="3165100"/>
              <a:ext cx="18400" cy="16550"/>
            </a:xfrm>
            <a:custGeom>
              <a:avLst/>
              <a:gdLst/>
              <a:ahLst/>
              <a:cxnLst/>
              <a:rect l="l" t="t" r="r" b="b"/>
              <a:pathLst>
                <a:path w="736" h="662" extrusionOk="0">
                  <a:moveTo>
                    <a:pt x="735" y="1"/>
                  </a:moveTo>
                  <a:lnTo>
                    <a:pt x="0" y="417"/>
                  </a:lnTo>
                  <a:lnTo>
                    <a:pt x="0" y="662"/>
                  </a:lnTo>
                  <a:lnTo>
                    <a:pt x="735" y="246"/>
                  </a:lnTo>
                  <a:lnTo>
                    <a:pt x="735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34"/>
            <p:cNvSpPr/>
            <p:nvPr/>
          </p:nvSpPr>
          <p:spPr>
            <a:xfrm>
              <a:off x="3733150" y="3154075"/>
              <a:ext cx="36775" cy="21450"/>
            </a:xfrm>
            <a:custGeom>
              <a:avLst/>
              <a:gdLst/>
              <a:ahLst/>
              <a:cxnLst/>
              <a:rect l="l" t="t" r="r" b="b"/>
              <a:pathLst>
                <a:path w="1471" h="858" extrusionOk="0">
                  <a:moveTo>
                    <a:pt x="711" y="1"/>
                  </a:moveTo>
                  <a:lnTo>
                    <a:pt x="1" y="442"/>
                  </a:lnTo>
                  <a:lnTo>
                    <a:pt x="735" y="858"/>
                  </a:lnTo>
                  <a:lnTo>
                    <a:pt x="1470" y="442"/>
                  </a:lnTo>
                  <a:lnTo>
                    <a:pt x="711" y="1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34"/>
            <p:cNvSpPr/>
            <p:nvPr/>
          </p:nvSpPr>
          <p:spPr>
            <a:xfrm>
              <a:off x="3709900" y="3178575"/>
              <a:ext cx="18375" cy="16550"/>
            </a:xfrm>
            <a:custGeom>
              <a:avLst/>
              <a:gdLst/>
              <a:ahLst/>
              <a:cxnLst/>
              <a:rect l="l" t="t" r="r" b="b"/>
              <a:pathLst>
                <a:path w="735" h="662" extrusionOk="0">
                  <a:moveTo>
                    <a:pt x="0" y="0"/>
                  </a:moveTo>
                  <a:lnTo>
                    <a:pt x="0" y="221"/>
                  </a:lnTo>
                  <a:lnTo>
                    <a:pt x="735" y="662"/>
                  </a:lnTo>
                  <a:lnTo>
                    <a:pt x="735" y="4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34"/>
            <p:cNvSpPr/>
            <p:nvPr/>
          </p:nvSpPr>
          <p:spPr>
            <a:xfrm>
              <a:off x="3728250" y="3178575"/>
              <a:ext cx="17800" cy="16550"/>
            </a:xfrm>
            <a:custGeom>
              <a:avLst/>
              <a:gdLst/>
              <a:ahLst/>
              <a:cxnLst/>
              <a:rect l="l" t="t" r="r" b="b"/>
              <a:pathLst>
                <a:path w="712" h="662" extrusionOk="0">
                  <a:moveTo>
                    <a:pt x="711" y="0"/>
                  </a:moveTo>
                  <a:lnTo>
                    <a:pt x="1" y="417"/>
                  </a:lnTo>
                  <a:lnTo>
                    <a:pt x="1" y="662"/>
                  </a:lnTo>
                  <a:lnTo>
                    <a:pt x="711" y="245"/>
                  </a:lnTo>
                  <a:lnTo>
                    <a:pt x="711" y="0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34"/>
            <p:cNvSpPr/>
            <p:nvPr/>
          </p:nvSpPr>
          <p:spPr>
            <a:xfrm>
              <a:off x="3709900" y="3167550"/>
              <a:ext cx="36150" cy="21450"/>
            </a:xfrm>
            <a:custGeom>
              <a:avLst/>
              <a:gdLst/>
              <a:ahLst/>
              <a:cxnLst/>
              <a:rect l="l" t="t" r="r" b="b"/>
              <a:pathLst>
                <a:path w="1446" h="858" extrusionOk="0">
                  <a:moveTo>
                    <a:pt x="710" y="1"/>
                  </a:moveTo>
                  <a:lnTo>
                    <a:pt x="0" y="441"/>
                  </a:lnTo>
                  <a:lnTo>
                    <a:pt x="735" y="858"/>
                  </a:lnTo>
                  <a:lnTo>
                    <a:pt x="1445" y="441"/>
                  </a:lnTo>
                  <a:lnTo>
                    <a:pt x="710" y="1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34"/>
            <p:cNvSpPr/>
            <p:nvPr/>
          </p:nvSpPr>
          <p:spPr>
            <a:xfrm>
              <a:off x="3686025" y="3192050"/>
              <a:ext cx="19000" cy="16550"/>
            </a:xfrm>
            <a:custGeom>
              <a:avLst/>
              <a:gdLst/>
              <a:ahLst/>
              <a:cxnLst/>
              <a:rect l="l" t="t" r="r" b="b"/>
              <a:pathLst>
                <a:path w="760" h="662" extrusionOk="0">
                  <a:moveTo>
                    <a:pt x="0" y="0"/>
                  </a:moveTo>
                  <a:lnTo>
                    <a:pt x="0" y="221"/>
                  </a:lnTo>
                  <a:lnTo>
                    <a:pt x="759" y="661"/>
                  </a:lnTo>
                  <a:lnTo>
                    <a:pt x="759" y="4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34"/>
            <p:cNvSpPr/>
            <p:nvPr/>
          </p:nvSpPr>
          <p:spPr>
            <a:xfrm>
              <a:off x="3705000" y="3192050"/>
              <a:ext cx="17775" cy="16550"/>
            </a:xfrm>
            <a:custGeom>
              <a:avLst/>
              <a:gdLst/>
              <a:ahLst/>
              <a:cxnLst/>
              <a:rect l="l" t="t" r="r" b="b"/>
              <a:pathLst>
                <a:path w="711" h="662" extrusionOk="0">
                  <a:moveTo>
                    <a:pt x="710" y="0"/>
                  </a:moveTo>
                  <a:lnTo>
                    <a:pt x="0" y="416"/>
                  </a:lnTo>
                  <a:lnTo>
                    <a:pt x="0" y="661"/>
                  </a:lnTo>
                  <a:lnTo>
                    <a:pt x="710" y="245"/>
                  </a:lnTo>
                  <a:lnTo>
                    <a:pt x="710" y="0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34"/>
            <p:cNvSpPr/>
            <p:nvPr/>
          </p:nvSpPr>
          <p:spPr>
            <a:xfrm>
              <a:off x="3686025" y="3181025"/>
              <a:ext cx="36750" cy="21450"/>
            </a:xfrm>
            <a:custGeom>
              <a:avLst/>
              <a:gdLst/>
              <a:ahLst/>
              <a:cxnLst/>
              <a:rect l="l" t="t" r="r" b="b"/>
              <a:pathLst>
                <a:path w="1470" h="858" extrusionOk="0">
                  <a:moveTo>
                    <a:pt x="735" y="0"/>
                  </a:moveTo>
                  <a:lnTo>
                    <a:pt x="0" y="441"/>
                  </a:lnTo>
                  <a:lnTo>
                    <a:pt x="759" y="857"/>
                  </a:lnTo>
                  <a:lnTo>
                    <a:pt x="1469" y="441"/>
                  </a:lnTo>
                  <a:lnTo>
                    <a:pt x="735" y="0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34"/>
            <p:cNvSpPr/>
            <p:nvPr/>
          </p:nvSpPr>
          <p:spPr>
            <a:xfrm>
              <a:off x="3662750" y="3205500"/>
              <a:ext cx="18400" cy="16575"/>
            </a:xfrm>
            <a:custGeom>
              <a:avLst/>
              <a:gdLst/>
              <a:ahLst/>
              <a:cxnLst/>
              <a:rect l="l" t="t" r="r" b="b"/>
              <a:pathLst>
                <a:path w="736" h="663" extrusionOk="0">
                  <a:moveTo>
                    <a:pt x="1" y="1"/>
                  </a:moveTo>
                  <a:lnTo>
                    <a:pt x="1" y="221"/>
                  </a:lnTo>
                  <a:lnTo>
                    <a:pt x="735" y="662"/>
                  </a:lnTo>
                  <a:lnTo>
                    <a:pt x="735" y="41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34"/>
            <p:cNvSpPr/>
            <p:nvPr/>
          </p:nvSpPr>
          <p:spPr>
            <a:xfrm>
              <a:off x="3681125" y="3205500"/>
              <a:ext cx="18375" cy="16575"/>
            </a:xfrm>
            <a:custGeom>
              <a:avLst/>
              <a:gdLst/>
              <a:ahLst/>
              <a:cxnLst/>
              <a:rect l="l" t="t" r="r" b="b"/>
              <a:pathLst>
                <a:path w="735" h="663" extrusionOk="0">
                  <a:moveTo>
                    <a:pt x="735" y="1"/>
                  </a:moveTo>
                  <a:lnTo>
                    <a:pt x="0" y="417"/>
                  </a:lnTo>
                  <a:lnTo>
                    <a:pt x="0" y="662"/>
                  </a:lnTo>
                  <a:lnTo>
                    <a:pt x="735" y="246"/>
                  </a:lnTo>
                  <a:lnTo>
                    <a:pt x="735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34"/>
            <p:cNvSpPr/>
            <p:nvPr/>
          </p:nvSpPr>
          <p:spPr>
            <a:xfrm>
              <a:off x="3662750" y="3194500"/>
              <a:ext cx="36750" cy="21450"/>
            </a:xfrm>
            <a:custGeom>
              <a:avLst/>
              <a:gdLst/>
              <a:ahLst/>
              <a:cxnLst/>
              <a:rect l="l" t="t" r="r" b="b"/>
              <a:pathLst>
                <a:path w="1470" h="858" extrusionOk="0">
                  <a:moveTo>
                    <a:pt x="735" y="0"/>
                  </a:moveTo>
                  <a:lnTo>
                    <a:pt x="1" y="441"/>
                  </a:lnTo>
                  <a:lnTo>
                    <a:pt x="735" y="857"/>
                  </a:lnTo>
                  <a:lnTo>
                    <a:pt x="1470" y="441"/>
                  </a:lnTo>
                  <a:lnTo>
                    <a:pt x="735" y="0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34"/>
            <p:cNvSpPr/>
            <p:nvPr/>
          </p:nvSpPr>
          <p:spPr>
            <a:xfrm>
              <a:off x="3639500" y="3218975"/>
              <a:ext cx="18375" cy="16550"/>
            </a:xfrm>
            <a:custGeom>
              <a:avLst/>
              <a:gdLst/>
              <a:ahLst/>
              <a:cxnLst/>
              <a:rect l="l" t="t" r="r" b="b"/>
              <a:pathLst>
                <a:path w="735" h="662" extrusionOk="0">
                  <a:moveTo>
                    <a:pt x="0" y="1"/>
                  </a:moveTo>
                  <a:lnTo>
                    <a:pt x="0" y="221"/>
                  </a:lnTo>
                  <a:lnTo>
                    <a:pt x="735" y="662"/>
                  </a:lnTo>
                  <a:lnTo>
                    <a:pt x="735" y="41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34"/>
            <p:cNvSpPr/>
            <p:nvPr/>
          </p:nvSpPr>
          <p:spPr>
            <a:xfrm>
              <a:off x="3657850" y="3218975"/>
              <a:ext cx="18400" cy="16550"/>
            </a:xfrm>
            <a:custGeom>
              <a:avLst/>
              <a:gdLst/>
              <a:ahLst/>
              <a:cxnLst/>
              <a:rect l="l" t="t" r="r" b="b"/>
              <a:pathLst>
                <a:path w="736" h="662" extrusionOk="0">
                  <a:moveTo>
                    <a:pt x="735" y="1"/>
                  </a:moveTo>
                  <a:lnTo>
                    <a:pt x="1" y="417"/>
                  </a:lnTo>
                  <a:lnTo>
                    <a:pt x="1" y="662"/>
                  </a:lnTo>
                  <a:lnTo>
                    <a:pt x="735" y="245"/>
                  </a:lnTo>
                  <a:lnTo>
                    <a:pt x="735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34"/>
            <p:cNvSpPr/>
            <p:nvPr/>
          </p:nvSpPr>
          <p:spPr>
            <a:xfrm>
              <a:off x="3639500" y="3207950"/>
              <a:ext cx="36750" cy="21450"/>
            </a:xfrm>
            <a:custGeom>
              <a:avLst/>
              <a:gdLst/>
              <a:ahLst/>
              <a:cxnLst/>
              <a:rect l="l" t="t" r="r" b="b"/>
              <a:pathLst>
                <a:path w="1470" h="858" extrusionOk="0">
                  <a:moveTo>
                    <a:pt x="735" y="1"/>
                  </a:moveTo>
                  <a:lnTo>
                    <a:pt x="0" y="442"/>
                  </a:lnTo>
                  <a:lnTo>
                    <a:pt x="735" y="858"/>
                  </a:lnTo>
                  <a:lnTo>
                    <a:pt x="1469" y="442"/>
                  </a:lnTo>
                  <a:lnTo>
                    <a:pt x="735" y="1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34"/>
            <p:cNvSpPr/>
            <p:nvPr/>
          </p:nvSpPr>
          <p:spPr>
            <a:xfrm>
              <a:off x="3616225" y="3232450"/>
              <a:ext cx="18400" cy="16550"/>
            </a:xfrm>
            <a:custGeom>
              <a:avLst/>
              <a:gdLst/>
              <a:ahLst/>
              <a:cxnLst/>
              <a:rect l="l" t="t" r="r" b="b"/>
              <a:pathLst>
                <a:path w="736" h="662" extrusionOk="0">
                  <a:moveTo>
                    <a:pt x="1" y="0"/>
                  </a:moveTo>
                  <a:lnTo>
                    <a:pt x="1" y="221"/>
                  </a:lnTo>
                  <a:lnTo>
                    <a:pt x="735" y="661"/>
                  </a:lnTo>
                  <a:lnTo>
                    <a:pt x="735" y="41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34"/>
            <p:cNvSpPr/>
            <p:nvPr/>
          </p:nvSpPr>
          <p:spPr>
            <a:xfrm>
              <a:off x="3634600" y="3232450"/>
              <a:ext cx="18375" cy="16550"/>
            </a:xfrm>
            <a:custGeom>
              <a:avLst/>
              <a:gdLst/>
              <a:ahLst/>
              <a:cxnLst/>
              <a:rect l="l" t="t" r="r" b="b"/>
              <a:pathLst>
                <a:path w="735" h="662" extrusionOk="0">
                  <a:moveTo>
                    <a:pt x="735" y="0"/>
                  </a:moveTo>
                  <a:lnTo>
                    <a:pt x="0" y="417"/>
                  </a:lnTo>
                  <a:lnTo>
                    <a:pt x="0" y="661"/>
                  </a:lnTo>
                  <a:lnTo>
                    <a:pt x="735" y="245"/>
                  </a:lnTo>
                  <a:lnTo>
                    <a:pt x="735" y="0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34"/>
            <p:cNvSpPr/>
            <p:nvPr/>
          </p:nvSpPr>
          <p:spPr>
            <a:xfrm>
              <a:off x="3616225" y="3221425"/>
              <a:ext cx="36750" cy="21450"/>
            </a:xfrm>
            <a:custGeom>
              <a:avLst/>
              <a:gdLst/>
              <a:ahLst/>
              <a:cxnLst/>
              <a:rect l="l" t="t" r="r" b="b"/>
              <a:pathLst>
                <a:path w="1470" h="858" extrusionOk="0">
                  <a:moveTo>
                    <a:pt x="735" y="1"/>
                  </a:moveTo>
                  <a:lnTo>
                    <a:pt x="1" y="441"/>
                  </a:lnTo>
                  <a:lnTo>
                    <a:pt x="735" y="858"/>
                  </a:lnTo>
                  <a:lnTo>
                    <a:pt x="1470" y="441"/>
                  </a:lnTo>
                  <a:lnTo>
                    <a:pt x="735" y="1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34"/>
            <p:cNvSpPr/>
            <p:nvPr/>
          </p:nvSpPr>
          <p:spPr>
            <a:xfrm>
              <a:off x="3592975" y="3245925"/>
              <a:ext cx="18375" cy="16550"/>
            </a:xfrm>
            <a:custGeom>
              <a:avLst/>
              <a:gdLst/>
              <a:ahLst/>
              <a:cxnLst/>
              <a:rect l="l" t="t" r="r" b="b"/>
              <a:pathLst>
                <a:path w="735" h="662" extrusionOk="0">
                  <a:moveTo>
                    <a:pt x="0" y="0"/>
                  </a:moveTo>
                  <a:lnTo>
                    <a:pt x="0" y="220"/>
                  </a:lnTo>
                  <a:lnTo>
                    <a:pt x="735" y="661"/>
                  </a:lnTo>
                  <a:lnTo>
                    <a:pt x="735" y="4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34"/>
            <p:cNvSpPr/>
            <p:nvPr/>
          </p:nvSpPr>
          <p:spPr>
            <a:xfrm>
              <a:off x="3611325" y="3245925"/>
              <a:ext cx="18400" cy="16550"/>
            </a:xfrm>
            <a:custGeom>
              <a:avLst/>
              <a:gdLst/>
              <a:ahLst/>
              <a:cxnLst/>
              <a:rect l="l" t="t" r="r" b="b"/>
              <a:pathLst>
                <a:path w="736" h="662" extrusionOk="0">
                  <a:moveTo>
                    <a:pt x="735" y="0"/>
                  </a:moveTo>
                  <a:lnTo>
                    <a:pt x="1" y="416"/>
                  </a:lnTo>
                  <a:lnTo>
                    <a:pt x="1" y="661"/>
                  </a:lnTo>
                  <a:lnTo>
                    <a:pt x="735" y="245"/>
                  </a:lnTo>
                  <a:lnTo>
                    <a:pt x="735" y="0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34"/>
            <p:cNvSpPr/>
            <p:nvPr/>
          </p:nvSpPr>
          <p:spPr>
            <a:xfrm>
              <a:off x="3592975" y="3234900"/>
              <a:ext cx="36750" cy="21450"/>
            </a:xfrm>
            <a:custGeom>
              <a:avLst/>
              <a:gdLst/>
              <a:ahLst/>
              <a:cxnLst/>
              <a:rect l="l" t="t" r="r" b="b"/>
              <a:pathLst>
                <a:path w="1470" h="858" extrusionOk="0">
                  <a:moveTo>
                    <a:pt x="735" y="0"/>
                  </a:moveTo>
                  <a:lnTo>
                    <a:pt x="0" y="441"/>
                  </a:lnTo>
                  <a:lnTo>
                    <a:pt x="735" y="857"/>
                  </a:lnTo>
                  <a:lnTo>
                    <a:pt x="1469" y="441"/>
                  </a:lnTo>
                  <a:lnTo>
                    <a:pt x="735" y="0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34"/>
            <p:cNvSpPr/>
            <p:nvPr/>
          </p:nvSpPr>
          <p:spPr>
            <a:xfrm>
              <a:off x="3850075" y="3124700"/>
              <a:ext cx="18400" cy="16550"/>
            </a:xfrm>
            <a:custGeom>
              <a:avLst/>
              <a:gdLst/>
              <a:ahLst/>
              <a:cxnLst/>
              <a:rect l="l" t="t" r="r" b="b"/>
              <a:pathLst>
                <a:path w="736" h="662" extrusionOk="0">
                  <a:moveTo>
                    <a:pt x="1" y="0"/>
                  </a:moveTo>
                  <a:lnTo>
                    <a:pt x="1" y="245"/>
                  </a:lnTo>
                  <a:lnTo>
                    <a:pt x="736" y="662"/>
                  </a:lnTo>
                  <a:lnTo>
                    <a:pt x="736" y="41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34"/>
            <p:cNvSpPr/>
            <p:nvPr/>
          </p:nvSpPr>
          <p:spPr>
            <a:xfrm>
              <a:off x="3868450" y="3111225"/>
              <a:ext cx="41650" cy="30025"/>
            </a:xfrm>
            <a:custGeom>
              <a:avLst/>
              <a:gdLst/>
              <a:ahLst/>
              <a:cxnLst/>
              <a:rect l="l" t="t" r="r" b="b"/>
              <a:pathLst>
                <a:path w="1666" h="1201" extrusionOk="0">
                  <a:moveTo>
                    <a:pt x="1666" y="1"/>
                  </a:moveTo>
                  <a:lnTo>
                    <a:pt x="1" y="956"/>
                  </a:lnTo>
                  <a:lnTo>
                    <a:pt x="1" y="1201"/>
                  </a:lnTo>
                  <a:lnTo>
                    <a:pt x="1666" y="246"/>
                  </a:lnTo>
                  <a:lnTo>
                    <a:pt x="1666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34"/>
            <p:cNvSpPr/>
            <p:nvPr/>
          </p:nvSpPr>
          <p:spPr>
            <a:xfrm>
              <a:off x="3850075" y="3100825"/>
              <a:ext cx="60025" cy="34300"/>
            </a:xfrm>
            <a:custGeom>
              <a:avLst/>
              <a:gdLst/>
              <a:ahLst/>
              <a:cxnLst/>
              <a:rect l="l" t="t" r="r" b="b"/>
              <a:pathLst>
                <a:path w="2401" h="1372" extrusionOk="0">
                  <a:moveTo>
                    <a:pt x="1642" y="0"/>
                  </a:moveTo>
                  <a:lnTo>
                    <a:pt x="1" y="955"/>
                  </a:lnTo>
                  <a:lnTo>
                    <a:pt x="736" y="1372"/>
                  </a:lnTo>
                  <a:lnTo>
                    <a:pt x="2401" y="417"/>
                  </a:lnTo>
                  <a:lnTo>
                    <a:pt x="1642" y="0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34"/>
            <p:cNvSpPr/>
            <p:nvPr/>
          </p:nvSpPr>
          <p:spPr>
            <a:xfrm>
              <a:off x="3826200" y="3138175"/>
              <a:ext cx="19025" cy="16550"/>
            </a:xfrm>
            <a:custGeom>
              <a:avLst/>
              <a:gdLst/>
              <a:ahLst/>
              <a:cxnLst/>
              <a:rect l="l" t="t" r="r" b="b"/>
              <a:pathLst>
                <a:path w="761" h="662" extrusionOk="0">
                  <a:moveTo>
                    <a:pt x="1" y="0"/>
                  </a:moveTo>
                  <a:lnTo>
                    <a:pt x="1" y="245"/>
                  </a:lnTo>
                  <a:lnTo>
                    <a:pt x="760" y="661"/>
                  </a:lnTo>
                  <a:lnTo>
                    <a:pt x="760" y="41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34"/>
            <p:cNvSpPr/>
            <p:nvPr/>
          </p:nvSpPr>
          <p:spPr>
            <a:xfrm>
              <a:off x="3845200" y="3138175"/>
              <a:ext cx="17775" cy="16550"/>
            </a:xfrm>
            <a:custGeom>
              <a:avLst/>
              <a:gdLst/>
              <a:ahLst/>
              <a:cxnLst/>
              <a:rect l="l" t="t" r="r" b="b"/>
              <a:pathLst>
                <a:path w="711" h="662" extrusionOk="0">
                  <a:moveTo>
                    <a:pt x="710" y="0"/>
                  </a:moveTo>
                  <a:lnTo>
                    <a:pt x="0" y="416"/>
                  </a:lnTo>
                  <a:lnTo>
                    <a:pt x="0" y="661"/>
                  </a:lnTo>
                  <a:lnTo>
                    <a:pt x="710" y="245"/>
                  </a:lnTo>
                  <a:lnTo>
                    <a:pt x="710" y="0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34"/>
            <p:cNvSpPr/>
            <p:nvPr/>
          </p:nvSpPr>
          <p:spPr>
            <a:xfrm>
              <a:off x="3826200" y="3127750"/>
              <a:ext cx="36775" cy="20850"/>
            </a:xfrm>
            <a:custGeom>
              <a:avLst/>
              <a:gdLst/>
              <a:ahLst/>
              <a:cxnLst/>
              <a:rect l="l" t="t" r="r" b="b"/>
              <a:pathLst>
                <a:path w="1471" h="834" extrusionOk="0">
                  <a:moveTo>
                    <a:pt x="736" y="1"/>
                  </a:moveTo>
                  <a:lnTo>
                    <a:pt x="1" y="417"/>
                  </a:lnTo>
                  <a:lnTo>
                    <a:pt x="760" y="833"/>
                  </a:lnTo>
                  <a:lnTo>
                    <a:pt x="1470" y="417"/>
                  </a:lnTo>
                  <a:lnTo>
                    <a:pt x="736" y="1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34"/>
            <p:cNvSpPr/>
            <p:nvPr/>
          </p:nvSpPr>
          <p:spPr>
            <a:xfrm>
              <a:off x="3802950" y="3151625"/>
              <a:ext cx="19000" cy="16575"/>
            </a:xfrm>
            <a:custGeom>
              <a:avLst/>
              <a:gdLst/>
              <a:ahLst/>
              <a:cxnLst/>
              <a:rect l="l" t="t" r="r" b="b"/>
              <a:pathLst>
                <a:path w="760" h="663" extrusionOk="0">
                  <a:moveTo>
                    <a:pt x="0" y="1"/>
                  </a:moveTo>
                  <a:lnTo>
                    <a:pt x="0" y="246"/>
                  </a:lnTo>
                  <a:lnTo>
                    <a:pt x="760" y="662"/>
                  </a:lnTo>
                  <a:lnTo>
                    <a:pt x="735" y="41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34"/>
            <p:cNvSpPr/>
            <p:nvPr/>
          </p:nvSpPr>
          <p:spPr>
            <a:xfrm>
              <a:off x="3821325" y="3151625"/>
              <a:ext cx="18375" cy="16575"/>
            </a:xfrm>
            <a:custGeom>
              <a:avLst/>
              <a:gdLst/>
              <a:ahLst/>
              <a:cxnLst/>
              <a:rect l="l" t="t" r="r" b="b"/>
              <a:pathLst>
                <a:path w="735" h="663" extrusionOk="0">
                  <a:moveTo>
                    <a:pt x="735" y="1"/>
                  </a:moveTo>
                  <a:lnTo>
                    <a:pt x="0" y="417"/>
                  </a:lnTo>
                  <a:lnTo>
                    <a:pt x="25" y="662"/>
                  </a:lnTo>
                  <a:lnTo>
                    <a:pt x="735" y="246"/>
                  </a:lnTo>
                  <a:lnTo>
                    <a:pt x="735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34"/>
            <p:cNvSpPr/>
            <p:nvPr/>
          </p:nvSpPr>
          <p:spPr>
            <a:xfrm>
              <a:off x="3802950" y="3141225"/>
              <a:ext cx="36750" cy="20850"/>
            </a:xfrm>
            <a:custGeom>
              <a:avLst/>
              <a:gdLst/>
              <a:ahLst/>
              <a:cxnLst/>
              <a:rect l="l" t="t" r="r" b="b"/>
              <a:pathLst>
                <a:path w="1470" h="834" extrusionOk="0">
                  <a:moveTo>
                    <a:pt x="735" y="1"/>
                  </a:moveTo>
                  <a:lnTo>
                    <a:pt x="0" y="417"/>
                  </a:lnTo>
                  <a:lnTo>
                    <a:pt x="735" y="833"/>
                  </a:lnTo>
                  <a:lnTo>
                    <a:pt x="1470" y="417"/>
                  </a:lnTo>
                  <a:lnTo>
                    <a:pt x="735" y="1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34"/>
            <p:cNvSpPr/>
            <p:nvPr/>
          </p:nvSpPr>
          <p:spPr>
            <a:xfrm>
              <a:off x="3779675" y="3165100"/>
              <a:ext cx="18400" cy="16550"/>
            </a:xfrm>
            <a:custGeom>
              <a:avLst/>
              <a:gdLst/>
              <a:ahLst/>
              <a:cxnLst/>
              <a:rect l="l" t="t" r="r" b="b"/>
              <a:pathLst>
                <a:path w="736" h="662" extrusionOk="0">
                  <a:moveTo>
                    <a:pt x="1" y="1"/>
                  </a:moveTo>
                  <a:lnTo>
                    <a:pt x="1" y="246"/>
                  </a:lnTo>
                  <a:lnTo>
                    <a:pt x="735" y="662"/>
                  </a:lnTo>
                  <a:lnTo>
                    <a:pt x="735" y="41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34"/>
            <p:cNvSpPr/>
            <p:nvPr/>
          </p:nvSpPr>
          <p:spPr>
            <a:xfrm>
              <a:off x="3798050" y="3165100"/>
              <a:ext cx="18400" cy="16550"/>
            </a:xfrm>
            <a:custGeom>
              <a:avLst/>
              <a:gdLst/>
              <a:ahLst/>
              <a:cxnLst/>
              <a:rect l="l" t="t" r="r" b="b"/>
              <a:pathLst>
                <a:path w="736" h="662" extrusionOk="0">
                  <a:moveTo>
                    <a:pt x="735" y="1"/>
                  </a:moveTo>
                  <a:lnTo>
                    <a:pt x="0" y="417"/>
                  </a:lnTo>
                  <a:lnTo>
                    <a:pt x="0" y="662"/>
                  </a:lnTo>
                  <a:lnTo>
                    <a:pt x="735" y="246"/>
                  </a:lnTo>
                  <a:lnTo>
                    <a:pt x="735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34"/>
            <p:cNvSpPr/>
            <p:nvPr/>
          </p:nvSpPr>
          <p:spPr>
            <a:xfrm>
              <a:off x="3779675" y="3154700"/>
              <a:ext cx="36775" cy="20825"/>
            </a:xfrm>
            <a:custGeom>
              <a:avLst/>
              <a:gdLst/>
              <a:ahLst/>
              <a:cxnLst/>
              <a:rect l="l" t="t" r="r" b="b"/>
              <a:pathLst>
                <a:path w="1471" h="833" extrusionOk="0">
                  <a:moveTo>
                    <a:pt x="735" y="0"/>
                  </a:moveTo>
                  <a:lnTo>
                    <a:pt x="1" y="417"/>
                  </a:lnTo>
                  <a:lnTo>
                    <a:pt x="735" y="833"/>
                  </a:lnTo>
                  <a:lnTo>
                    <a:pt x="1470" y="417"/>
                  </a:lnTo>
                  <a:lnTo>
                    <a:pt x="735" y="0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34"/>
            <p:cNvSpPr/>
            <p:nvPr/>
          </p:nvSpPr>
          <p:spPr>
            <a:xfrm>
              <a:off x="3756425" y="3178575"/>
              <a:ext cx="18375" cy="16550"/>
            </a:xfrm>
            <a:custGeom>
              <a:avLst/>
              <a:gdLst/>
              <a:ahLst/>
              <a:cxnLst/>
              <a:rect l="l" t="t" r="r" b="b"/>
              <a:pathLst>
                <a:path w="735" h="662" extrusionOk="0">
                  <a:moveTo>
                    <a:pt x="0" y="0"/>
                  </a:moveTo>
                  <a:lnTo>
                    <a:pt x="0" y="245"/>
                  </a:lnTo>
                  <a:lnTo>
                    <a:pt x="735" y="662"/>
                  </a:lnTo>
                  <a:lnTo>
                    <a:pt x="735" y="4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34"/>
            <p:cNvSpPr/>
            <p:nvPr/>
          </p:nvSpPr>
          <p:spPr>
            <a:xfrm>
              <a:off x="3774775" y="3178575"/>
              <a:ext cx="18400" cy="16550"/>
            </a:xfrm>
            <a:custGeom>
              <a:avLst/>
              <a:gdLst/>
              <a:ahLst/>
              <a:cxnLst/>
              <a:rect l="l" t="t" r="r" b="b"/>
              <a:pathLst>
                <a:path w="736" h="662" extrusionOk="0">
                  <a:moveTo>
                    <a:pt x="736" y="0"/>
                  </a:moveTo>
                  <a:lnTo>
                    <a:pt x="1" y="417"/>
                  </a:lnTo>
                  <a:lnTo>
                    <a:pt x="1" y="662"/>
                  </a:lnTo>
                  <a:lnTo>
                    <a:pt x="736" y="245"/>
                  </a:lnTo>
                  <a:lnTo>
                    <a:pt x="736" y="0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34"/>
            <p:cNvSpPr/>
            <p:nvPr/>
          </p:nvSpPr>
          <p:spPr>
            <a:xfrm>
              <a:off x="3756425" y="3168175"/>
              <a:ext cx="36750" cy="20825"/>
            </a:xfrm>
            <a:custGeom>
              <a:avLst/>
              <a:gdLst/>
              <a:ahLst/>
              <a:cxnLst/>
              <a:rect l="l" t="t" r="r" b="b"/>
              <a:pathLst>
                <a:path w="1470" h="833" extrusionOk="0">
                  <a:moveTo>
                    <a:pt x="735" y="0"/>
                  </a:moveTo>
                  <a:lnTo>
                    <a:pt x="0" y="416"/>
                  </a:lnTo>
                  <a:lnTo>
                    <a:pt x="735" y="833"/>
                  </a:lnTo>
                  <a:lnTo>
                    <a:pt x="1470" y="416"/>
                  </a:lnTo>
                  <a:lnTo>
                    <a:pt x="735" y="0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34"/>
            <p:cNvSpPr/>
            <p:nvPr/>
          </p:nvSpPr>
          <p:spPr>
            <a:xfrm>
              <a:off x="3733150" y="3192050"/>
              <a:ext cx="18400" cy="16550"/>
            </a:xfrm>
            <a:custGeom>
              <a:avLst/>
              <a:gdLst/>
              <a:ahLst/>
              <a:cxnLst/>
              <a:rect l="l" t="t" r="r" b="b"/>
              <a:pathLst>
                <a:path w="736" h="662" extrusionOk="0">
                  <a:moveTo>
                    <a:pt x="1" y="0"/>
                  </a:moveTo>
                  <a:lnTo>
                    <a:pt x="1" y="245"/>
                  </a:lnTo>
                  <a:lnTo>
                    <a:pt x="735" y="661"/>
                  </a:lnTo>
                  <a:lnTo>
                    <a:pt x="735" y="41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34"/>
            <p:cNvSpPr/>
            <p:nvPr/>
          </p:nvSpPr>
          <p:spPr>
            <a:xfrm>
              <a:off x="3751525" y="3192050"/>
              <a:ext cx="18400" cy="16550"/>
            </a:xfrm>
            <a:custGeom>
              <a:avLst/>
              <a:gdLst/>
              <a:ahLst/>
              <a:cxnLst/>
              <a:rect l="l" t="t" r="r" b="b"/>
              <a:pathLst>
                <a:path w="736" h="662" extrusionOk="0">
                  <a:moveTo>
                    <a:pt x="735" y="0"/>
                  </a:moveTo>
                  <a:lnTo>
                    <a:pt x="0" y="416"/>
                  </a:lnTo>
                  <a:lnTo>
                    <a:pt x="0" y="661"/>
                  </a:lnTo>
                  <a:lnTo>
                    <a:pt x="735" y="245"/>
                  </a:lnTo>
                  <a:lnTo>
                    <a:pt x="735" y="0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34"/>
            <p:cNvSpPr/>
            <p:nvPr/>
          </p:nvSpPr>
          <p:spPr>
            <a:xfrm>
              <a:off x="3733150" y="3181625"/>
              <a:ext cx="36775" cy="20850"/>
            </a:xfrm>
            <a:custGeom>
              <a:avLst/>
              <a:gdLst/>
              <a:ahLst/>
              <a:cxnLst/>
              <a:rect l="l" t="t" r="r" b="b"/>
              <a:pathLst>
                <a:path w="1471" h="834" extrusionOk="0">
                  <a:moveTo>
                    <a:pt x="735" y="1"/>
                  </a:moveTo>
                  <a:lnTo>
                    <a:pt x="1" y="417"/>
                  </a:lnTo>
                  <a:lnTo>
                    <a:pt x="735" y="833"/>
                  </a:lnTo>
                  <a:lnTo>
                    <a:pt x="1470" y="417"/>
                  </a:lnTo>
                  <a:lnTo>
                    <a:pt x="735" y="1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34"/>
            <p:cNvSpPr/>
            <p:nvPr/>
          </p:nvSpPr>
          <p:spPr>
            <a:xfrm>
              <a:off x="3709900" y="3205500"/>
              <a:ext cx="18375" cy="16575"/>
            </a:xfrm>
            <a:custGeom>
              <a:avLst/>
              <a:gdLst/>
              <a:ahLst/>
              <a:cxnLst/>
              <a:rect l="l" t="t" r="r" b="b"/>
              <a:pathLst>
                <a:path w="735" h="663" extrusionOk="0">
                  <a:moveTo>
                    <a:pt x="0" y="1"/>
                  </a:moveTo>
                  <a:lnTo>
                    <a:pt x="0" y="246"/>
                  </a:lnTo>
                  <a:lnTo>
                    <a:pt x="735" y="662"/>
                  </a:lnTo>
                  <a:lnTo>
                    <a:pt x="735" y="44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34"/>
            <p:cNvSpPr/>
            <p:nvPr/>
          </p:nvSpPr>
          <p:spPr>
            <a:xfrm>
              <a:off x="3728250" y="3205500"/>
              <a:ext cx="18400" cy="16575"/>
            </a:xfrm>
            <a:custGeom>
              <a:avLst/>
              <a:gdLst/>
              <a:ahLst/>
              <a:cxnLst/>
              <a:rect l="l" t="t" r="r" b="b"/>
              <a:pathLst>
                <a:path w="736" h="663" extrusionOk="0">
                  <a:moveTo>
                    <a:pt x="736" y="1"/>
                  </a:moveTo>
                  <a:lnTo>
                    <a:pt x="1" y="442"/>
                  </a:lnTo>
                  <a:lnTo>
                    <a:pt x="1" y="662"/>
                  </a:lnTo>
                  <a:lnTo>
                    <a:pt x="736" y="246"/>
                  </a:lnTo>
                  <a:lnTo>
                    <a:pt x="736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34"/>
            <p:cNvSpPr/>
            <p:nvPr/>
          </p:nvSpPr>
          <p:spPr>
            <a:xfrm>
              <a:off x="3709900" y="3195100"/>
              <a:ext cx="36750" cy="21450"/>
            </a:xfrm>
            <a:custGeom>
              <a:avLst/>
              <a:gdLst/>
              <a:ahLst/>
              <a:cxnLst/>
              <a:rect l="l" t="t" r="r" b="b"/>
              <a:pathLst>
                <a:path w="1470" h="858" extrusionOk="0">
                  <a:moveTo>
                    <a:pt x="735" y="1"/>
                  </a:moveTo>
                  <a:lnTo>
                    <a:pt x="0" y="417"/>
                  </a:lnTo>
                  <a:lnTo>
                    <a:pt x="735" y="858"/>
                  </a:lnTo>
                  <a:lnTo>
                    <a:pt x="1470" y="417"/>
                  </a:lnTo>
                  <a:lnTo>
                    <a:pt x="735" y="1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34"/>
            <p:cNvSpPr/>
            <p:nvPr/>
          </p:nvSpPr>
          <p:spPr>
            <a:xfrm>
              <a:off x="3686625" y="3218975"/>
              <a:ext cx="18400" cy="16550"/>
            </a:xfrm>
            <a:custGeom>
              <a:avLst/>
              <a:gdLst/>
              <a:ahLst/>
              <a:cxnLst/>
              <a:rect l="l" t="t" r="r" b="b"/>
              <a:pathLst>
                <a:path w="736" h="662" extrusionOk="0">
                  <a:moveTo>
                    <a:pt x="1" y="1"/>
                  </a:moveTo>
                  <a:lnTo>
                    <a:pt x="1" y="245"/>
                  </a:lnTo>
                  <a:lnTo>
                    <a:pt x="735" y="662"/>
                  </a:lnTo>
                  <a:lnTo>
                    <a:pt x="735" y="41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34"/>
            <p:cNvSpPr/>
            <p:nvPr/>
          </p:nvSpPr>
          <p:spPr>
            <a:xfrm>
              <a:off x="3705000" y="3218975"/>
              <a:ext cx="18375" cy="16550"/>
            </a:xfrm>
            <a:custGeom>
              <a:avLst/>
              <a:gdLst/>
              <a:ahLst/>
              <a:cxnLst/>
              <a:rect l="l" t="t" r="r" b="b"/>
              <a:pathLst>
                <a:path w="735" h="662" extrusionOk="0">
                  <a:moveTo>
                    <a:pt x="735" y="1"/>
                  </a:moveTo>
                  <a:lnTo>
                    <a:pt x="0" y="417"/>
                  </a:lnTo>
                  <a:lnTo>
                    <a:pt x="0" y="662"/>
                  </a:lnTo>
                  <a:lnTo>
                    <a:pt x="735" y="245"/>
                  </a:lnTo>
                  <a:lnTo>
                    <a:pt x="735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34"/>
            <p:cNvSpPr/>
            <p:nvPr/>
          </p:nvSpPr>
          <p:spPr>
            <a:xfrm>
              <a:off x="3686625" y="3208575"/>
              <a:ext cx="36750" cy="20825"/>
            </a:xfrm>
            <a:custGeom>
              <a:avLst/>
              <a:gdLst/>
              <a:ahLst/>
              <a:cxnLst/>
              <a:rect l="l" t="t" r="r" b="b"/>
              <a:pathLst>
                <a:path w="1470" h="833" extrusionOk="0">
                  <a:moveTo>
                    <a:pt x="711" y="0"/>
                  </a:moveTo>
                  <a:lnTo>
                    <a:pt x="1" y="417"/>
                  </a:lnTo>
                  <a:lnTo>
                    <a:pt x="735" y="833"/>
                  </a:lnTo>
                  <a:lnTo>
                    <a:pt x="1470" y="417"/>
                  </a:lnTo>
                  <a:lnTo>
                    <a:pt x="711" y="0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34"/>
            <p:cNvSpPr/>
            <p:nvPr/>
          </p:nvSpPr>
          <p:spPr>
            <a:xfrm>
              <a:off x="3663375" y="3232450"/>
              <a:ext cx="18375" cy="16550"/>
            </a:xfrm>
            <a:custGeom>
              <a:avLst/>
              <a:gdLst/>
              <a:ahLst/>
              <a:cxnLst/>
              <a:rect l="l" t="t" r="r" b="b"/>
              <a:pathLst>
                <a:path w="735" h="662" extrusionOk="0">
                  <a:moveTo>
                    <a:pt x="0" y="0"/>
                  </a:moveTo>
                  <a:lnTo>
                    <a:pt x="0" y="245"/>
                  </a:lnTo>
                  <a:lnTo>
                    <a:pt x="735" y="661"/>
                  </a:lnTo>
                  <a:lnTo>
                    <a:pt x="735" y="4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34"/>
            <p:cNvSpPr/>
            <p:nvPr/>
          </p:nvSpPr>
          <p:spPr>
            <a:xfrm>
              <a:off x="3681725" y="3232450"/>
              <a:ext cx="18400" cy="16550"/>
            </a:xfrm>
            <a:custGeom>
              <a:avLst/>
              <a:gdLst/>
              <a:ahLst/>
              <a:cxnLst/>
              <a:rect l="l" t="t" r="r" b="b"/>
              <a:pathLst>
                <a:path w="736" h="662" extrusionOk="0">
                  <a:moveTo>
                    <a:pt x="735" y="0"/>
                  </a:moveTo>
                  <a:lnTo>
                    <a:pt x="1" y="417"/>
                  </a:lnTo>
                  <a:lnTo>
                    <a:pt x="1" y="661"/>
                  </a:lnTo>
                  <a:lnTo>
                    <a:pt x="735" y="245"/>
                  </a:lnTo>
                  <a:lnTo>
                    <a:pt x="735" y="0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34"/>
            <p:cNvSpPr/>
            <p:nvPr/>
          </p:nvSpPr>
          <p:spPr>
            <a:xfrm>
              <a:off x="3663375" y="3222050"/>
              <a:ext cx="36750" cy="20825"/>
            </a:xfrm>
            <a:custGeom>
              <a:avLst/>
              <a:gdLst/>
              <a:ahLst/>
              <a:cxnLst/>
              <a:rect l="l" t="t" r="r" b="b"/>
              <a:pathLst>
                <a:path w="1470" h="833" extrusionOk="0">
                  <a:moveTo>
                    <a:pt x="710" y="0"/>
                  </a:moveTo>
                  <a:lnTo>
                    <a:pt x="0" y="416"/>
                  </a:lnTo>
                  <a:lnTo>
                    <a:pt x="735" y="833"/>
                  </a:lnTo>
                  <a:lnTo>
                    <a:pt x="1469" y="416"/>
                  </a:lnTo>
                  <a:lnTo>
                    <a:pt x="710" y="0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34"/>
            <p:cNvSpPr/>
            <p:nvPr/>
          </p:nvSpPr>
          <p:spPr>
            <a:xfrm>
              <a:off x="3616225" y="3259375"/>
              <a:ext cx="19000" cy="16550"/>
            </a:xfrm>
            <a:custGeom>
              <a:avLst/>
              <a:gdLst/>
              <a:ahLst/>
              <a:cxnLst/>
              <a:rect l="l" t="t" r="r" b="b"/>
              <a:pathLst>
                <a:path w="760" h="662" extrusionOk="0">
                  <a:moveTo>
                    <a:pt x="1" y="1"/>
                  </a:moveTo>
                  <a:lnTo>
                    <a:pt x="1" y="246"/>
                  </a:lnTo>
                  <a:lnTo>
                    <a:pt x="760" y="662"/>
                  </a:lnTo>
                  <a:lnTo>
                    <a:pt x="760" y="44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34"/>
            <p:cNvSpPr/>
            <p:nvPr/>
          </p:nvSpPr>
          <p:spPr>
            <a:xfrm>
              <a:off x="3635200" y="3245925"/>
              <a:ext cx="41050" cy="30000"/>
            </a:xfrm>
            <a:custGeom>
              <a:avLst/>
              <a:gdLst/>
              <a:ahLst/>
              <a:cxnLst/>
              <a:rect l="l" t="t" r="r" b="b"/>
              <a:pathLst>
                <a:path w="1642" h="1200" extrusionOk="0">
                  <a:moveTo>
                    <a:pt x="1641" y="0"/>
                  </a:moveTo>
                  <a:lnTo>
                    <a:pt x="1" y="980"/>
                  </a:lnTo>
                  <a:lnTo>
                    <a:pt x="1" y="1200"/>
                  </a:lnTo>
                  <a:lnTo>
                    <a:pt x="1641" y="245"/>
                  </a:lnTo>
                  <a:lnTo>
                    <a:pt x="1641" y="0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34"/>
            <p:cNvSpPr/>
            <p:nvPr/>
          </p:nvSpPr>
          <p:spPr>
            <a:xfrm>
              <a:off x="3616225" y="3235500"/>
              <a:ext cx="60025" cy="34925"/>
            </a:xfrm>
            <a:custGeom>
              <a:avLst/>
              <a:gdLst/>
              <a:ahLst/>
              <a:cxnLst/>
              <a:rect l="l" t="t" r="r" b="b"/>
              <a:pathLst>
                <a:path w="2401" h="1397" extrusionOk="0">
                  <a:moveTo>
                    <a:pt x="1666" y="1"/>
                  </a:moveTo>
                  <a:lnTo>
                    <a:pt x="1" y="956"/>
                  </a:lnTo>
                  <a:lnTo>
                    <a:pt x="760" y="1397"/>
                  </a:lnTo>
                  <a:lnTo>
                    <a:pt x="2400" y="417"/>
                  </a:lnTo>
                  <a:lnTo>
                    <a:pt x="1666" y="1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34"/>
            <p:cNvSpPr/>
            <p:nvPr/>
          </p:nvSpPr>
          <p:spPr>
            <a:xfrm>
              <a:off x="3850075" y="3151625"/>
              <a:ext cx="18400" cy="16575"/>
            </a:xfrm>
            <a:custGeom>
              <a:avLst/>
              <a:gdLst/>
              <a:ahLst/>
              <a:cxnLst/>
              <a:rect l="l" t="t" r="r" b="b"/>
              <a:pathLst>
                <a:path w="736" h="663" extrusionOk="0">
                  <a:moveTo>
                    <a:pt x="1" y="1"/>
                  </a:moveTo>
                  <a:lnTo>
                    <a:pt x="1" y="246"/>
                  </a:lnTo>
                  <a:lnTo>
                    <a:pt x="736" y="662"/>
                  </a:lnTo>
                  <a:lnTo>
                    <a:pt x="736" y="44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34"/>
            <p:cNvSpPr/>
            <p:nvPr/>
          </p:nvSpPr>
          <p:spPr>
            <a:xfrm>
              <a:off x="3868450" y="3125300"/>
              <a:ext cx="64925" cy="42900"/>
            </a:xfrm>
            <a:custGeom>
              <a:avLst/>
              <a:gdLst/>
              <a:ahLst/>
              <a:cxnLst/>
              <a:rect l="l" t="t" r="r" b="b"/>
              <a:pathLst>
                <a:path w="2597" h="1716" extrusionOk="0">
                  <a:moveTo>
                    <a:pt x="2596" y="1"/>
                  </a:moveTo>
                  <a:lnTo>
                    <a:pt x="1" y="1495"/>
                  </a:lnTo>
                  <a:lnTo>
                    <a:pt x="1" y="1715"/>
                  </a:lnTo>
                  <a:lnTo>
                    <a:pt x="2596" y="221"/>
                  </a:lnTo>
                  <a:lnTo>
                    <a:pt x="2596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34"/>
            <p:cNvSpPr/>
            <p:nvPr/>
          </p:nvSpPr>
          <p:spPr>
            <a:xfrm>
              <a:off x="3850075" y="3114300"/>
              <a:ext cx="83300" cy="48375"/>
            </a:xfrm>
            <a:custGeom>
              <a:avLst/>
              <a:gdLst/>
              <a:ahLst/>
              <a:cxnLst/>
              <a:rect l="l" t="t" r="r" b="b"/>
              <a:pathLst>
                <a:path w="3332" h="1935" extrusionOk="0">
                  <a:moveTo>
                    <a:pt x="2597" y="0"/>
                  </a:moveTo>
                  <a:lnTo>
                    <a:pt x="1" y="1494"/>
                  </a:lnTo>
                  <a:lnTo>
                    <a:pt x="736" y="1935"/>
                  </a:lnTo>
                  <a:lnTo>
                    <a:pt x="3331" y="441"/>
                  </a:lnTo>
                  <a:lnTo>
                    <a:pt x="2597" y="0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34"/>
            <p:cNvSpPr/>
            <p:nvPr/>
          </p:nvSpPr>
          <p:spPr>
            <a:xfrm>
              <a:off x="3826825" y="3165100"/>
              <a:ext cx="18400" cy="16550"/>
            </a:xfrm>
            <a:custGeom>
              <a:avLst/>
              <a:gdLst/>
              <a:ahLst/>
              <a:cxnLst/>
              <a:rect l="l" t="t" r="r" b="b"/>
              <a:pathLst>
                <a:path w="736" h="662" extrusionOk="0">
                  <a:moveTo>
                    <a:pt x="0" y="1"/>
                  </a:moveTo>
                  <a:lnTo>
                    <a:pt x="0" y="246"/>
                  </a:lnTo>
                  <a:lnTo>
                    <a:pt x="735" y="662"/>
                  </a:lnTo>
                  <a:lnTo>
                    <a:pt x="735" y="44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34"/>
            <p:cNvSpPr/>
            <p:nvPr/>
          </p:nvSpPr>
          <p:spPr>
            <a:xfrm>
              <a:off x="3845200" y="3165725"/>
              <a:ext cx="18375" cy="15925"/>
            </a:xfrm>
            <a:custGeom>
              <a:avLst/>
              <a:gdLst/>
              <a:ahLst/>
              <a:cxnLst/>
              <a:rect l="l" t="t" r="r" b="b"/>
              <a:pathLst>
                <a:path w="735" h="637" extrusionOk="0">
                  <a:moveTo>
                    <a:pt x="735" y="0"/>
                  </a:moveTo>
                  <a:lnTo>
                    <a:pt x="0" y="416"/>
                  </a:lnTo>
                  <a:lnTo>
                    <a:pt x="0" y="637"/>
                  </a:lnTo>
                  <a:lnTo>
                    <a:pt x="735" y="221"/>
                  </a:lnTo>
                  <a:lnTo>
                    <a:pt x="735" y="0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34"/>
            <p:cNvSpPr/>
            <p:nvPr/>
          </p:nvSpPr>
          <p:spPr>
            <a:xfrm>
              <a:off x="3826825" y="3154700"/>
              <a:ext cx="36750" cy="21450"/>
            </a:xfrm>
            <a:custGeom>
              <a:avLst/>
              <a:gdLst/>
              <a:ahLst/>
              <a:cxnLst/>
              <a:rect l="l" t="t" r="r" b="b"/>
              <a:pathLst>
                <a:path w="1470" h="858" extrusionOk="0">
                  <a:moveTo>
                    <a:pt x="735" y="0"/>
                  </a:moveTo>
                  <a:lnTo>
                    <a:pt x="0" y="417"/>
                  </a:lnTo>
                  <a:lnTo>
                    <a:pt x="735" y="857"/>
                  </a:lnTo>
                  <a:lnTo>
                    <a:pt x="1470" y="441"/>
                  </a:lnTo>
                  <a:lnTo>
                    <a:pt x="735" y="0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34"/>
            <p:cNvSpPr/>
            <p:nvPr/>
          </p:nvSpPr>
          <p:spPr>
            <a:xfrm>
              <a:off x="3803550" y="3178575"/>
              <a:ext cx="18400" cy="16550"/>
            </a:xfrm>
            <a:custGeom>
              <a:avLst/>
              <a:gdLst/>
              <a:ahLst/>
              <a:cxnLst/>
              <a:rect l="l" t="t" r="r" b="b"/>
              <a:pathLst>
                <a:path w="736" h="662" extrusionOk="0">
                  <a:moveTo>
                    <a:pt x="1" y="0"/>
                  </a:moveTo>
                  <a:lnTo>
                    <a:pt x="1" y="245"/>
                  </a:lnTo>
                  <a:lnTo>
                    <a:pt x="736" y="662"/>
                  </a:lnTo>
                  <a:lnTo>
                    <a:pt x="736" y="44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34"/>
            <p:cNvSpPr/>
            <p:nvPr/>
          </p:nvSpPr>
          <p:spPr>
            <a:xfrm>
              <a:off x="3821925" y="3179175"/>
              <a:ext cx="18400" cy="15950"/>
            </a:xfrm>
            <a:custGeom>
              <a:avLst/>
              <a:gdLst/>
              <a:ahLst/>
              <a:cxnLst/>
              <a:rect l="l" t="t" r="r" b="b"/>
              <a:pathLst>
                <a:path w="736" h="638" extrusionOk="0">
                  <a:moveTo>
                    <a:pt x="735" y="1"/>
                  </a:moveTo>
                  <a:lnTo>
                    <a:pt x="1" y="417"/>
                  </a:lnTo>
                  <a:lnTo>
                    <a:pt x="1" y="638"/>
                  </a:lnTo>
                  <a:lnTo>
                    <a:pt x="735" y="221"/>
                  </a:lnTo>
                  <a:lnTo>
                    <a:pt x="735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34"/>
            <p:cNvSpPr/>
            <p:nvPr/>
          </p:nvSpPr>
          <p:spPr>
            <a:xfrm>
              <a:off x="3803550" y="3168175"/>
              <a:ext cx="36775" cy="21450"/>
            </a:xfrm>
            <a:custGeom>
              <a:avLst/>
              <a:gdLst/>
              <a:ahLst/>
              <a:cxnLst/>
              <a:rect l="l" t="t" r="r" b="b"/>
              <a:pathLst>
                <a:path w="1471" h="858" extrusionOk="0">
                  <a:moveTo>
                    <a:pt x="711" y="0"/>
                  </a:moveTo>
                  <a:lnTo>
                    <a:pt x="1" y="416"/>
                  </a:lnTo>
                  <a:lnTo>
                    <a:pt x="736" y="857"/>
                  </a:lnTo>
                  <a:lnTo>
                    <a:pt x="1470" y="441"/>
                  </a:lnTo>
                  <a:lnTo>
                    <a:pt x="711" y="0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34"/>
            <p:cNvSpPr/>
            <p:nvPr/>
          </p:nvSpPr>
          <p:spPr>
            <a:xfrm>
              <a:off x="3780300" y="3192050"/>
              <a:ext cx="18375" cy="16550"/>
            </a:xfrm>
            <a:custGeom>
              <a:avLst/>
              <a:gdLst/>
              <a:ahLst/>
              <a:cxnLst/>
              <a:rect l="l" t="t" r="r" b="b"/>
              <a:pathLst>
                <a:path w="735" h="662" extrusionOk="0">
                  <a:moveTo>
                    <a:pt x="0" y="0"/>
                  </a:moveTo>
                  <a:lnTo>
                    <a:pt x="0" y="245"/>
                  </a:lnTo>
                  <a:lnTo>
                    <a:pt x="735" y="661"/>
                  </a:lnTo>
                  <a:lnTo>
                    <a:pt x="735" y="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34"/>
            <p:cNvSpPr/>
            <p:nvPr/>
          </p:nvSpPr>
          <p:spPr>
            <a:xfrm>
              <a:off x="3798650" y="3192650"/>
              <a:ext cx="18400" cy="15950"/>
            </a:xfrm>
            <a:custGeom>
              <a:avLst/>
              <a:gdLst/>
              <a:ahLst/>
              <a:cxnLst/>
              <a:rect l="l" t="t" r="r" b="b"/>
              <a:pathLst>
                <a:path w="736" h="638" extrusionOk="0">
                  <a:moveTo>
                    <a:pt x="711" y="1"/>
                  </a:moveTo>
                  <a:lnTo>
                    <a:pt x="1" y="417"/>
                  </a:lnTo>
                  <a:lnTo>
                    <a:pt x="1" y="637"/>
                  </a:lnTo>
                  <a:lnTo>
                    <a:pt x="736" y="221"/>
                  </a:lnTo>
                  <a:lnTo>
                    <a:pt x="711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34"/>
            <p:cNvSpPr/>
            <p:nvPr/>
          </p:nvSpPr>
          <p:spPr>
            <a:xfrm>
              <a:off x="3780300" y="3181625"/>
              <a:ext cx="36150" cy="21450"/>
            </a:xfrm>
            <a:custGeom>
              <a:avLst/>
              <a:gdLst/>
              <a:ahLst/>
              <a:cxnLst/>
              <a:rect l="l" t="t" r="r" b="b"/>
              <a:pathLst>
                <a:path w="1446" h="858" extrusionOk="0">
                  <a:moveTo>
                    <a:pt x="710" y="1"/>
                  </a:moveTo>
                  <a:lnTo>
                    <a:pt x="0" y="417"/>
                  </a:lnTo>
                  <a:lnTo>
                    <a:pt x="735" y="858"/>
                  </a:lnTo>
                  <a:lnTo>
                    <a:pt x="1445" y="442"/>
                  </a:lnTo>
                  <a:lnTo>
                    <a:pt x="710" y="1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34"/>
            <p:cNvSpPr/>
            <p:nvPr/>
          </p:nvSpPr>
          <p:spPr>
            <a:xfrm>
              <a:off x="3756425" y="3205500"/>
              <a:ext cx="19000" cy="16575"/>
            </a:xfrm>
            <a:custGeom>
              <a:avLst/>
              <a:gdLst/>
              <a:ahLst/>
              <a:cxnLst/>
              <a:rect l="l" t="t" r="r" b="b"/>
              <a:pathLst>
                <a:path w="760" h="663" extrusionOk="0">
                  <a:moveTo>
                    <a:pt x="0" y="1"/>
                  </a:moveTo>
                  <a:lnTo>
                    <a:pt x="25" y="246"/>
                  </a:lnTo>
                  <a:lnTo>
                    <a:pt x="759" y="662"/>
                  </a:lnTo>
                  <a:lnTo>
                    <a:pt x="759" y="44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34"/>
            <p:cNvSpPr/>
            <p:nvPr/>
          </p:nvSpPr>
          <p:spPr>
            <a:xfrm>
              <a:off x="3775400" y="3206125"/>
              <a:ext cx="17775" cy="15950"/>
            </a:xfrm>
            <a:custGeom>
              <a:avLst/>
              <a:gdLst/>
              <a:ahLst/>
              <a:cxnLst/>
              <a:rect l="l" t="t" r="r" b="b"/>
              <a:pathLst>
                <a:path w="711" h="638" extrusionOk="0">
                  <a:moveTo>
                    <a:pt x="711" y="0"/>
                  </a:moveTo>
                  <a:lnTo>
                    <a:pt x="0" y="417"/>
                  </a:lnTo>
                  <a:lnTo>
                    <a:pt x="0" y="637"/>
                  </a:lnTo>
                  <a:lnTo>
                    <a:pt x="711" y="221"/>
                  </a:lnTo>
                  <a:lnTo>
                    <a:pt x="711" y="0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34"/>
            <p:cNvSpPr/>
            <p:nvPr/>
          </p:nvSpPr>
          <p:spPr>
            <a:xfrm>
              <a:off x="3756425" y="3195100"/>
              <a:ext cx="36750" cy="21450"/>
            </a:xfrm>
            <a:custGeom>
              <a:avLst/>
              <a:gdLst/>
              <a:ahLst/>
              <a:cxnLst/>
              <a:rect l="l" t="t" r="r" b="b"/>
              <a:pathLst>
                <a:path w="1470" h="858" extrusionOk="0">
                  <a:moveTo>
                    <a:pt x="735" y="1"/>
                  </a:moveTo>
                  <a:lnTo>
                    <a:pt x="0" y="417"/>
                  </a:lnTo>
                  <a:lnTo>
                    <a:pt x="759" y="858"/>
                  </a:lnTo>
                  <a:lnTo>
                    <a:pt x="1470" y="441"/>
                  </a:lnTo>
                  <a:lnTo>
                    <a:pt x="735" y="1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34"/>
            <p:cNvSpPr/>
            <p:nvPr/>
          </p:nvSpPr>
          <p:spPr>
            <a:xfrm>
              <a:off x="3733150" y="3218975"/>
              <a:ext cx="19000" cy="16550"/>
            </a:xfrm>
            <a:custGeom>
              <a:avLst/>
              <a:gdLst/>
              <a:ahLst/>
              <a:cxnLst/>
              <a:rect l="l" t="t" r="r" b="b"/>
              <a:pathLst>
                <a:path w="760" h="662" extrusionOk="0">
                  <a:moveTo>
                    <a:pt x="1" y="1"/>
                  </a:moveTo>
                  <a:lnTo>
                    <a:pt x="1" y="245"/>
                  </a:lnTo>
                  <a:lnTo>
                    <a:pt x="760" y="662"/>
                  </a:lnTo>
                  <a:lnTo>
                    <a:pt x="735" y="44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34"/>
            <p:cNvSpPr/>
            <p:nvPr/>
          </p:nvSpPr>
          <p:spPr>
            <a:xfrm>
              <a:off x="3751525" y="3219600"/>
              <a:ext cx="18400" cy="15925"/>
            </a:xfrm>
            <a:custGeom>
              <a:avLst/>
              <a:gdLst/>
              <a:ahLst/>
              <a:cxnLst/>
              <a:rect l="l" t="t" r="r" b="b"/>
              <a:pathLst>
                <a:path w="736" h="637" extrusionOk="0">
                  <a:moveTo>
                    <a:pt x="735" y="0"/>
                  </a:moveTo>
                  <a:lnTo>
                    <a:pt x="0" y="416"/>
                  </a:lnTo>
                  <a:lnTo>
                    <a:pt x="25" y="637"/>
                  </a:lnTo>
                  <a:lnTo>
                    <a:pt x="735" y="220"/>
                  </a:lnTo>
                  <a:lnTo>
                    <a:pt x="735" y="0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34"/>
            <p:cNvSpPr/>
            <p:nvPr/>
          </p:nvSpPr>
          <p:spPr>
            <a:xfrm>
              <a:off x="3733150" y="3208575"/>
              <a:ext cx="36775" cy="21450"/>
            </a:xfrm>
            <a:custGeom>
              <a:avLst/>
              <a:gdLst/>
              <a:ahLst/>
              <a:cxnLst/>
              <a:rect l="l" t="t" r="r" b="b"/>
              <a:pathLst>
                <a:path w="1471" h="858" extrusionOk="0">
                  <a:moveTo>
                    <a:pt x="735" y="0"/>
                  </a:moveTo>
                  <a:lnTo>
                    <a:pt x="1" y="417"/>
                  </a:lnTo>
                  <a:lnTo>
                    <a:pt x="735" y="857"/>
                  </a:lnTo>
                  <a:lnTo>
                    <a:pt x="1470" y="441"/>
                  </a:lnTo>
                  <a:lnTo>
                    <a:pt x="735" y="0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34"/>
            <p:cNvSpPr/>
            <p:nvPr/>
          </p:nvSpPr>
          <p:spPr>
            <a:xfrm>
              <a:off x="3709900" y="3232450"/>
              <a:ext cx="18375" cy="16550"/>
            </a:xfrm>
            <a:custGeom>
              <a:avLst/>
              <a:gdLst/>
              <a:ahLst/>
              <a:cxnLst/>
              <a:rect l="l" t="t" r="r" b="b"/>
              <a:pathLst>
                <a:path w="735" h="662" extrusionOk="0">
                  <a:moveTo>
                    <a:pt x="0" y="0"/>
                  </a:moveTo>
                  <a:lnTo>
                    <a:pt x="0" y="245"/>
                  </a:lnTo>
                  <a:lnTo>
                    <a:pt x="735" y="661"/>
                  </a:lnTo>
                  <a:lnTo>
                    <a:pt x="735" y="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34"/>
            <p:cNvSpPr/>
            <p:nvPr/>
          </p:nvSpPr>
          <p:spPr>
            <a:xfrm>
              <a:off x="3728250" y="3233050"/>
              <a:ext cx="18400" cy="15950"/>
            </a:xfrm>
            <a:custGeom>
              <a:avLst/>
              <a:gdLst/>
              <a:ahLst/>
              <a:cxnLst/>
              <a:rect l="l" t="t" r="r" b="b"/>
              <a:pathLst>
                <a:path w="736" h="638" extrusionOk="0">
                  <a:moveTo>
                    <a:pt x="736" y="1"/>
                  </a:moveTo>
                  <a:lnTo>
                    <a:pt x="1" y="417"/>
                  </a:lnTo>
                  <a:lnTo>
                    <a:pt x="1" y="637"/>
                  </a:lnTo>
                  <a:lnTo>
                    <a:pt x="736" y="221"/>
                  </a:lnTo>
                  <a:lnTo>
                    <a:pt x="736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34"/>
            <p:cNvSpPr/>
            <p:nvPr/>
          </p:nvSpPr>
          <p:spPr>
            <a:xfrm>
              <a:off x="3709900" y="3222050"/>
              <a:ext cx="36750" cy="21450"/>
            </a:xfrm>
            <a:custGeom>
              <a:avLst/>
              <a:gdLst/>
              <a:ahLst/>
              <a:cxnLst/>
              <a:rect l="l" t="t" r="r" b="b"/>
              <a:pathLst>
                <a:path w="1470" h="858" extrusionOk="0">
                  <a:moveTo>
                    <a:pt x="735" y="0"/>
                  </a:moveTo>
                  <a:lnTo>
                    <a:pt x="0" y="416"/>
                  </a:lnTo>
                  <a:lnTo>
                    <a:pt x="735" y="857"/>
                  </a:lnTo>
                  <a:lnTo>
                    <a:pt x="1470" y="441"/>
                  </a:lnTo>
                  <a:lnTo>
                    <a:pt x="735" y="0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34"/>
            <p:cNvSpPr/>
            <p:nvPr/>
          </p:nvSpPr>
          <p:spPr>
            <a:xfrm>
              <a:off x="3686625" y="3245925"/>
              <a:ext cx="18400" cy="16550"/>
            </a:xfrm>
            <a:custGeom>
              <a:avLst/>
              <a:gdLst/>
              <a:ahLst/>
              <a:cxnLst/>
              <a:rect l="l" t="t" r="r" b="b"/>
              <a:pathLst>
                <a:path w="736" h="662" extrusionOk="0">
                  <a:moveTo>
                    <a:pt x="1" y="0"/>
                  </a:moveTo>
                  <a:lnTo>
                    <a:pt x="1" y="245"/>
                  </a:lnTo>
                  <a:lnTo>
                    <a:pt x="735" y="661"/>
                  </a:lnTo>
                  <a:lnTo>
                    <a:pt x="735" y="44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34"/>
            <p:cNvSpPr/>
            <p:nvPr/>
          </p:nvSpPr>
          <p:spPr>
            <a:xfrm>
              <a:off x="3705000" y="3246525"/>
              <a:ext cx="18375" cy="15950"/>
            </a:xfrm>
            <a:custGeom>
              <a:avLst/>
              <a:gdLst/>
              <a:ahLst/>
              <a:cxnLst/>
              <a:rect l="l" t="t" r="r" b="b"/>
              <a:pathLst>
                <a:path w="735" h="638" extrusionOk="0">
                  <a:moveTo>
                    <a:pt x="735" y="1"/>
                  </a:moveTo>
                  <a:lnTo>
                    <a:pt x="0" y="417"/>
                  </a:lnTo>
                  <a:lnTo>
                    <a:pt x="0" y="637"/>
                  </a:lnTo>
                  <a:lnTo>
                    <a:pt x="735" y="221"/>
                  </a:lnTo>
                  <a:lnTo>
                    <a:pt x="735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34"/>
            <p:cNvSpPr/>
            <p:nvPr/>
          </p:nvSpPr>
          <p:spPr>
            <a:xfrm>
              <a:off x="3686625" y="3235500"/>
              <a:ext cx="36750" cy="21450"/>
            </a:xfrm>
            <a:custGeom>
              <a:avLst/>
              <a:gdLst/>
              <a:ahLst/>
              <a:cxnLst/>
              <a:rect l="l" t="t" r="r" b="b"/>
              <a:pathLst>
                <a:path w="1470" h="858" extrusionOk="0">
                  <a:moveTo>
                    <a:pt x="735" y="1"/>
                  </a:moveTo>
                  <a:lnTo>
                    <a:pt x="1" y="417"/>
                  </a:lnTo>
                  <a:lnTo>
                    <a:pt x="735" y="858"/>
                  </a:lnTo>
                  <a:lnTo>
                    <a:pt x="1470" y="442"/>
                  </a:lnTo>
                  <a:lnTo>
                    <a:pt x="735" y="1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34"/>
            <p:cNvSpPr/>
            <p:nvPr/>
          </p:nvSpPr>
          <p:spPr>
            <a:xfrm>
              <a:off x="3640100" y="3272850"/>
              <a:ext cx="18400" cy="16550"/>
            </a:xfrm>
            <a:custGeom>
              <a:avLst/>
              <a:gdLst/>
              <a:ahLst/>
              <a:cxnLst/>
              <a:rect l="l" t="t" r="r" b="b"/>
              <a:pathLst>
                <a:path w="736" h="662" extrusionOk="0">
                  <a:moveTo>
                    <a:pt x="1" y="1"/>
                  </a:moveTo>
                  <a:lnTo>
                    <a:pt x="1" y="245"/>
                  </a:lnTo>
                  <a:lnTo>
                    <a:pt x="735" y="662"/>
                  </a:lnTo>
                  <a:lnTo>
                    <a:pt x="735" y="44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34"/>
            <p:cNvSpPr/>
            <p:nvPr/>
          </p:nvSpPr>
          <p:spPr>
            <a:xfrm>
              <a:off x="3658475" y="3260000"/>
              <a:ext cx="41650" cy="29400"/>
            </a:xfrm>
            <a:custGeom>
              <a:avLst/>
              <a:gdLst/>
              <a:ahLst/>
              <a:cxnLst/>
              <a:rect l="l" t="t" r="r" b="b"/>
              <a:pathLst>
                <a:path w="1666" h="1176" extrusionOk="0">
                  <a:moveTo>
                    <a:pt x="1665" y="0"/>
                  </a:moveTo>
                  <a:lnTo>
                    <a:pt x="0" y="955"/>
                  </a:lnTo>
                  <a:lnTo>
                    <a:pt x="0" y="1176"/>
                  </a:lnTo>
                  <a:lnTo>
                    <a:pt x="1665" y="221"/>
                  </a:lnTo>
                  <a:lnTo>
                    <a:pt x="1665" y="0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34"/>
            <p:cNvSpPr/>
            <p:nvPr/>
          </p:nvSpPr>
          <p:spPr>
            <a:xfrm>
              <a:off x="3640100" y="3248975"/>
              <a:ext cx="60025" cy="34925"/>
            </a:xfrm>
            <a:custGeom>
              <a:avLst/>
              <a:gdLst/>
              <a:ahLst/>
              <a:cxnLst/>
              <a:rect l="l" t="t" r="r" b="b"/>
              <a:pathLst>
                <a:path w="2401" h="1397" extrusionOk="0">
                  <a:moveTo>
                    <a:pt x="1666" y="0"/>
                  </a:moveTo>
                  <a:lnTo>
                    <a:pt x="1" y="956"/>
                  </a:lnTo>
                  <a:lnTo>
                    <a:pt x="735" y="1396"/>
                  </a:lnTo>
                  <a:lnTo>
                    <a:pt x="2400" y="441"/>
                  </a:lnTo>
                  <a:lnTo>
                    <a:pt x="1666" y="0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34"/>
            <p:cNvSpPr/>
            <p:nvPr/>
          </p:nvSpPr>
          <p:spPr>
            <a:xfrm>
              <a:off x="3920500" y="3138775"/>
              <a:ext cx="18375" cy="16550"/>
            </a:xfrm>
            <a:custGeom>
              <a:avLst/>
              <a:gdLst/>
              <a:ahLst/>
              <a:cxnLst/>
              <a:rect l="l" t="t" r="r" b="b"/>
              <a:pathLst>
                <a:path w="735" h="662" extrusionOk="0">
                  <a:moveTo>
                    <a:pt x="0" y="1"/>
                  </a:moveTo>
                  <a:lnTo>
                    <a:pt x="0" y="221"/>
                  </a:lnTo>
                  <a:lnTo>
                    <a:pt x="735" y="662"/>
                  </a:lnTo>
                  <a:lnTo>
                    <a:pt x="735" y="41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34"/>
            <p:cNvSpPr/>
            <p:nvPr/>
          </p:nvSpPr>
          <p:spPr>
            <a:xfrm>
              <a:off x="3938850" y="3138775"/>
              <a:ext cx="18400" cy="16550"/>
            </a:xfrm>
            <a:custGeom>
              <a:avLst/>
              <a:gdLst/>
              <a:ahLst/>
              <a:cxnLst/>
              <a:rect l="l" t="t" r="r" b="b"/>
              <a:pathLst>
                <a:path w="736" h="662" extrusionOk="0">
                  <a:moveTo>
                    <a:pt x="735" y="1"/>
                  </a:moveTo>
                  <a:lnTo>
                    <a:pt x="1" y="417"/>
                  </a:lnTo>
                  <a:lnTo>
                    <a:pt x="1" y="662"/>
                  </a:lnTo>
                  <a:lnTo>
                    <a:pt x="735" y="246"/>
                  </a:lnTo>
                  <a:lnTo>
                    <a:pt x="735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34"/>
            <p:cNvSpPr/>
            <p:nvPr/>
          </p:nvSpPr>
          <p:spPr>
            <a:xfrm>
              <a:off x="3920500" y="3127750"/>
              <a:ext cx="36750" cy="21450"/>
            </a:xfrm>
            <a:custGeom>
              <a:avLst/>
              <a:gdLst/>
              <a:ahLst/>
              <a:cxnLst/>
              <a:rect l="l" t="t" r="r" b="b"/>
              <a:pathLst>
                <a:path w="1470" h="858" extrusionOk="0">
                  <a:moveTo>
                    <a:pt x="710" y="1"/>
                  </a:moveTo>
                  <a:lnTo>
                    <a:pt x="0" y="442"/>
                  </a:lnTo>
                  <a:lnTo>
                    <a:pt x="735" y="858"/>
                  </a:lnTo>
                  <a:lnTo>
                    <a:pt x="1469" y="442"/>
                  </a:lnTo>
                  <a:lnTo>
                    <a:pt x="710" y="1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34"/>
            <p:cNvSpPr/>
            <p:nvPr/>
          </p:nvSpPr>
          <p:spPr>
            <a:xfrm>
              <a:off x="3896625" y="3152250"/>
              <a:ext cx="19000" cy="16550"/>
            </a:xfrm>
            <a:custGeom>
              <a:avLst/>
              <a:gdLst/>
              <a:ahLst/>
              <a:cxnLst/>
              <a:rect l="l" t="t" r="r" b="b"/>
              <a:pathLst>
                <a:path w="760" h="662" extrusionOk="0">
                  <a:moveTo>
                    <a:pt x="0" y="0"/>
                  </a:moveTo>
                  <a:lnTo>
                    <a:pt x="25" y="221"/>
                  </a:lnTo>
                  <a:lnTo>
                    <a:pt x="759" y="662"/>
                  </a:lnTo>
                  <a:lnTo>
                    <a:pt x="759" y="4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34"/>
            <p:cNvSpPr/>
            <p:nvPr/>
          </p:nvSpPr>
          <p:spPr>
            <a:xfrm>
              <a:off x="3915600" y="3152250"/>
              <a:ext cx="17775" cy="16550"/>
            </a:xfrm>
            <a:custGeom>
              <a:avLst/>
              <a:gdLst/>
              <a:ahLst/>
              <a:cxnLst/>
              <a:rect l="l" t="t" r="r" b="b"/>
              <a:pathLst>
                <a:path w="711" h="662" extrusionOk="0">
                  <a:moveTo>
                    <a:pt x="710" y="0"/>
                  </a:moveTo>
                  <a:lnTo>
                    <a:pt x="0" y="417"/>
                  </a:lnTo>
                  <a:lnTo>
                    <a:pt x="0" y="662"/>
                  </a:lnTo>
                  <a:lnTo>
                    <a:pt x="710" y="245"/>
                  </a:lnTo>
                  <a:lnTo>
                    <a:pt x="710" y="0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34"/>
            <p:cNvSpPr/>
            <p:nvPr/>
          </p:nvSpPr>
          <p:spPr>
            <a:xfrm>
              <a:off x="3896625" y="3141225"/>
              <a:ext cx="36750" cy="21450"/>
            </a:xfrm>
            <a:custGeom>
              <a:avLst/>
              <a:gdLst/>
              <a:ahLst/>
              <a:cxnLst/>
              <a:rect l="l" t="t" r="r" b="b"/>
              <a:pathLst>
                <a:path w="1470" h="858" extrusionOk="0">
                  <a:moveTo>
                    <a:pt x="735" y="1"/>
                  </a:moveTo>
                  <a:lnTo>
                    <a:pt x="0" y="441"/>
                  </a:lnTo>
                  <a:lnTo>
                    <a:pt x="759" y="858"/>
                  </a:lnTo>
                  <a:lnTo>
                    <a:pt x="1469" y="441"/>
                  </a:lnTo>
                  <a:lnTo>
                    <a:pt x="735" y="1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34"/>
            <p:cNvSpPr/>
            <p:nvPr/>
          </p:nvSpPr>
          <p:spPr>
            <a:xfrm>
              <a:off x="3873350" y="3165725"/>
              <a:ext cx="19000" cy="16550"/>
            </a:xfrm>
            <a:custGeom>
              <a:avLst/>
              <a:gdLst/>
              <a:ahLst/>
              <a:cxnLst/>
              <a:rect l="l" t="t" r="r" b="b"/>
              <a:pathLst>
                <a:path w="760" h="662" extrusionOk="0">
                  <a:moveTo>
                    <a:pt x="1" y="0"/>
                  </a:moveTo>
                  <a:lnTo>
                    <a:pt x="1" y="221"/>
                  </a:lnTo>
                  <a:lnTo>
                    <a:pt x="760" y="661"/>
                  </a:lnTo>
                  <a:lnTo>
                    <a:pt x="760" y="41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34"/>
            <p:cNvSpPr/>
            <p:nvPr/>
          </p:nvSpPr>
          <p:spPr>
            <a:xfrm>
              <a:off x="3892325" y="3165725"/>
              <a:ext cx="17775" cy="16550"/>
            </a:xfrm>
            <a:custGeom>
              <a:avLst/>
              <a:gdLst/>
              <a:ahLst/>
              <a:cxnLst/>
              <a:rect l="l" t="t" r="r" b="b"/>
              <a:pathLst>
                <a:path w="711" h="662" extrusionOk="0">
                  <a:moveTo>
                    <a:pt x="711" y="0"/>
                  </a:moveTo>
                  <a:lnTo>
                    <a:pt x="1" y="416"/>
                  </a:lnTo>
                  <a:lnTo>
                    <a:pt x="1" y="661"/>
                  </a:lnTo>
                  <a:lnTo>
                    <a:pt x="711" y="245"/>
                  </a:lnTo>
                  <a:lnTo>
                    <a:pt x="711" y="0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34"/>
            <p:cNvSpPr/>
            <p:nvPr/>
          </p:nvSpPr>
          <p:spPr>
            <a:xfrm>
              <a:off x="3873350" y="3154700"/>
              <a:ext cx="36750" cy="21450"/>
            </a:xfrm>
            <a:custGeom>
              <a:avLst/>
              <a:gdLst/>
              <a:ahLst/>
              <a:cxnLst/>
              <a:rect l="l" t="t" r="r" b="b"/>
              <a:pathLst>
                <a:path w="1470" h="858" extrusionOk="0">
                  <a:moveTo>
                    <a:pt x="735" y="0"/>
                  </a:moveTo>
                  <a:lnTo>
                    <a:pt x="1" y="441"/>
                  </a:lnTo>
                  <a:lnTo>
                    <a:pt x="760" y="857"/>
                  </a:lnTo>
                  <a:lnTo>
                    <a:pt x="1470" y="441"/>
                  </a:lnTo>
                  <a:lnTo>
                    <a:pt x="735" y="0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34"/>
            <p:cNvSpPr/>
            <p:nvPr/>
          </p:nvSpPr>
          <p:spPr>
            <a:xfrm>
              <a:off x="3757025" y="3233050"/>
              <a:ext cx="18400" cy="16550"/>
            </a:xfrm>
            <a:custGeom>
              <a:avLst/>
              <a:gdLst/>
              <a:ahLst/>
              <a:cxnLst/>
              <a:rect l="l" t="t" r="r" b="b"/>
              <a:pathLst>
                <a:path w="736" h="662" extrusionOk="0">
                  <a:moveTo>
                    <a:pt x="1" y="1"/>
                  </a:moveTo>
                  <a:lnTo>
                    <a:pt x="1" y="221"/>
                  </a:lnTo>
                  <a:lnTo>
                    <a:pt x="735" y="662"/>
                  </a:lnTo>
                  <a:lnTo>
                    <a:pt x="735" y="41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34"/>
            <p:cNvSpPr/>
            <p:nvPr/>
          </p:nvSpPr>
          <p:spPr>
            <a:xfrm>
              <a:off x="3775400" y="3179175"/>
              <a:ext cx="111450" cy="70425"/>
            </a:xfrm>
            <a:custGeom>
              <a:avLst/>
              <a:gdLst/>
              <a:ahLst/>
              <a:cxnLst/>
              <a:rect l="l" t="t" r="r" b="b"/>
              <a:pathLst>
                <a:path w="4458" h="2817" extrusionOk="0">
                  <a:moveTo>
                    <a:pt x="4457" y="1"/>
                  </a:moveTo>
                  <a:lnTo>
                    <a:pt x="0" y="2572"/>
                  </a:lnTo>
                  <a:lnTo>
                    <a:pt x="0" y="2817"/>
                  </a:lnTo>
                  <a:lnTo>
                    <a:pt x="4457" y="246"/>
                  </a:lnTo>
                  <a:lnTo>
                    <a:pt x="4457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34"/>
            <p:cNvSpPr/>
            <p:nvPr/>
          </p:nvSpPr>
          <p:spPr>
            <a:xfrm>
              <a:off x="3757025" y="3168175"/>
              <a:ext cx="129825" cy="75325"/>
            </a:xfrm>
            <a:custGeom>
              <a:avLst/>
              <a:gdLst/>
              <a:ahLst/>
              <a:cxnLst/>
              <a:rect l="l" t="t" r="r" b="b"/>
              <a:pathLst>
                <a:path w="5193" h="3013" extrusionOk="0">
                  <a:moveTo>
                    <a:pt x="4458" y="0"/>
                  </a:moveTo>
                  <a:lnTo>
                    <a:pt x="1" y="2596"/>
                  </a:lnTo>
                  <a:lnTo>
                    <a:pt x="735" y="3012"/>
                  </a:lnTo>
                  <a:lnTo>
                    <a:pt x="5192" y="441"/>
                  </a:lnTo>
                  <a:lnTo>
                    <a:pt x="4458" y="0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34"/>
            <p:cNvSpPr/>
            <p:nvPr/>
          </p:nvSpPr>
          <p:spPr>
            <a:xfrm>
              <a:off x="3733775" y="3246525"/>
              <a:ext cx="18375" cy="16550"/>
            </a:xfrm>
            <a:custGeom>
              <a:avLst/>
              <a:gdLst/>
              <a:ahLst/>
              <a:cxnLst/>
              <a:rect l="l" t="t" r="r" b="b"/>
              <a:pathLst>
                <a:path w="735" h="662" extrusionOk="0">
                  <a:moveTo>
                    <a:pt x="0" y="1"/>
                  </a:moveTo>
                  <a:lnTo>
                    <a:pt x="0" y="221"/>
                  </a:lnTo>
                  <a:lnTo>
                    <a:pt x="735" y="662"/>
                  </a:lnTo>
                  <a:lnTo>
                    <a:pt x="735" y="41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34"/>
            <p:cNvSpPr/>
            <p:nvPr/>
          </p:nvSpPr>
          <p:spPr>
            <a:xfrm>
              <a:off x="3752125" y="3246525"/>
              <a:ext cx="18400" cy="16550"/>
            </a:xfrm>
            <a:custGeom>
              <a:avLst/>
              <a:gdLst/>
              <a:ahLst/>
              <a:cxnLst/>
              <a:rect l="l" t="t" r="r" b="b"/>
              <a:pathLst>
                <a:path w="736" h="662" extrusionOk="0">
                  <a:moveTo>
                    <a:pt x="736" y="1"/>
                  </a:moveTo>
                  <a:lnTo>
                    <a:pt x="1" y="417"/>
                  </a:lnTo>
                  <a:lnTo>
                    <a:pt x="1" y="662"/>
                  </a:lnTo>
                  <a:lnTo>
                    <a:pt x="736" y="245"/>
                  </a:lnTo>
                  <a:lnTo>
                    <a:pt x="736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34"/>
            <p:cNvSpPr/>
            <p:nvPr/>
          </p:nvSpPr>
          <p:spPr>
            <a:xfrm>
              <a:off x="3733775" y="3236125"/>
              <a:ext cx="36750" cy="20825"/>
            </a:xfrm>
            <a:custGeom>
              <a:avLst/>
              <a:gdLst/>
              <a:ahLst/>
              <a:cxnLst/>
              <a:rect l="l" t="t" r="r" b="b"/>
              <a:pathLst>
                <a:path w="1470" h="833" extrusionOk="0">
                  <a:moveTo>
                    <a:pt x="710" y="0"/>
                  </a:moveTo>
                  <a:lnTo>
                    <a:pt x="0" y="417"/>
                  </a:lnTo>
                  <a:lnTo>
                    <a:pt x="735" y="833"/>
                  </a:lnTo>
                  <a:lnTo>
                    <a:pt x="1470" y="417"/>
                  </a:lnTo>
                  <a:lnTo>
                    <a:pt x="710" y="0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34"/>
            <p:cNvSpPr/>
            <p:nvPr/>
          </p:nvSpPr>
          <p:spPr>
            <a:xfrm>
              <a:off x="3710500" y="3260000"/>
              <a:ext cx="18400" cy="16550"/>
            </a:xfrm>
            <a:custGeom>
              <a:avLst/>
              <a:gdLst/>
              <a:ahLst/>
              <a:cxnLst/>
              <a:rect l="l" t="t" r="r" b="b"/>
              <a:pathLst>
                <a:path w="736" h="662" extrusionOk="0">
                  <a:moveTo>
                    <a:pt x="1" y="0"/>
                  </a:moveTo>
                  <a:lnTo>
                    <a:pt x="1" y="221"/>
                  </a:lnTo>
                  <a:lnTo>
                    <a:pt x="735" y="661"/>
                  </a:lnTo>
                  <a:lnTo>
                    <a:pt x="735" y="41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34"/>
            <p:cNvSpPr/>
            <p:nvPr/>
          </p:nvSpPr>
          <p:spPr>
            <a:xfrm>
              <a:off x="3728875" y="3260000"/>
              <a:ext cx="18375" cy="16550"/>
            </a:xfrm>
            <a:custGeom>
              <a:avLst/>
              <a:gdLst/>
              <a:ahLst/>
              <a:cxnLst/>
              <a:rect l="l" t="t" r="r" b="b"/>
              <a:pathLst>
                <a:path w="735" h="662" extrusionOk="0">
                  <a:moveTo>
                    <a:pt x="711" y="0"/>
                  </a:moveTo>
                  <a:lnTo>
                    <a:pt x="0" y="417"/>
                  </a:lnTo>
                  <a:lnTo>
                    <a:pt x="0" y="661"/>
                  </a:lnTo>
                  <a:lnTo>
                    <a:pt x="735" y="245"/>
                  </a:lnTo>
                  <a:lnTo>
                    <a:pt x="711" y="0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34"/>
            <p:cNvSpPr/>
            <p:nvPr/>
          </p:nvSpPr>
          <p:spPr>
            <a:xfrm>
              <a:off x="3710500" y="3249575"/>
              <a:ext cx="36150" cy="20850"/>
            </a:xfrm>
            <a:custGeom>
              <a:avLst/>
              <a:gdLst/>
              <a:ahLst/>
              <a:cxnLst/>
              <a:rect l="l" t="t" r="r" b="b"/>
              <a:pathLst>
                <a:path w="1446" h="834" extrusionOk="0">
                  <a:moveTo>
                    <a:pt x="711" y="1"/>
                  </a:moveTo>
                  <a:lnTo>
                    <a:pt x="1" y="417"/>
                  </a:lnTo>
                  <a:lnTo>
                    <a:pt x="735" y="834"/>
                  </a:lnTo>
                  <a:lnTo>
                    <a:pt x="1446" y="417"/>
                  </a:lnTo>
                  <a:lnTo>
                    <a:pt x="711" y="1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34"/>
            <p:cNvSpPr/>
            <p:nvPr/>
          </p:nvSpPr>
          <p:spPr>
            <a:xfrm>
              <a:off x="3663375" y="3286925"/>
              <a:ext cx="19000" cy="16550"/>
            </a:xfrm>
            <a:custGeom>
              <a:avLst/>
              <a:gdLst/>
              <a:ahLst/>
              <a:cxnLst/>
              <a:rect l="l" t="t" r="r" b="b"/>
              <a:pathLst>
                <a:path w="760" h="662" extrusionOk="0">
                  <a:moveTo>
                    <a:pt x="0" y="1"/>
                  </a:moveTo>
                  <a:lnTo>
                    <a:pt x="0" y="221"/>
                  </a:lnTo>
                  <a:lnTo>
                    <a:pt x="759" y="662"/>
                  </a:lnTo>
                  <a:lnTo>
                    <a:pt x="735" y="41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34"/>
            <p:cNvSpPr/>
            <p:nvPr/>
          </p:nvSpPr>
          <p:spPr>
            <a:xfrm>
              <a:off x="3681725" y="3273475"/>
              <a:ext cx="41650" cy="30000"/>
            </a:xfrm>
            <a:custGeom>
              <a:avLst/>
              <a:gdLst/>
              <a:ahLst/>
              <a:cxnLst/>
              <a:rect l="l" t="t" r="r" b="b"/>
              <a:pathLst>
                <a:path w="1666" h="1200" extrusionOk="0">
                  <a:moveTo>
                    <a:pt x="1666" y="0"/>
                  </a:moveTo>
                  <a:lnTo>
                    <a:pt x="1" y="955"/>
                  </a:lnTo>
                  <a:lnTo>
                    <a:pt x="25" y="1200"/>
                  </a:lnTo>
                  <a:lnTo>
                    <a:pt x="1666" y="245"/>
                  </a:lnTo>
                  <a:lnTo>
                    <a:pt x="1666" y="0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34"/>
            <p:cNvSpPr/>
            <p:nvPr/>
          </p:nvSpPr>
          <p:spPr>
            <a:xfrm>
              <a:off x="3663375" y="3262450"/>
              <a:ext cx="60000" cy="34925"/>
            </a:xfrm>
            <a:custGeom>
              <a:avLst/>
              <a:gdLst/>
              <a:ahLst/>
              <a:cxnLst/>
              <a:rect l="l" t="t" r="r" b="b"/>
              <a:pathLst>
                <a:path w="2400" h="1397" extrusionOk="0">
                  <a:moveTo>
                    <a:pt x="1665" y="0"/>
                  </a:moveTo>
                  <a:lnTo>
                    <a:pt x="0" y="980"/>
                  </a:lnTo>
                  <a:lnTo>
                    <a:pt x="735" y="1396"/>
                  </a:lnTo>
                  <a:lnTo>
                    <a:pt x="2400" y="441"/>
                  </a:lnTo>
                  <a:lnTo>
                    <a:pt x="1665" y="0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34"/>
            <p:cNvSpPr/>
            <p:nvPr/>
          </p:nvSpPr>
          <p:spPr>
            <a:xfrm>
              <a:off x="3735000" y="2713300"/>
              <a:ext cx="80825" cy="139600"/>
            </a:xfrm>
            <a:custGeom>
              <a:avLst/>
              <a:gdLst/>
              <a:ahLst/>
              <a:cxnLst/>
              <a:rect l="l" t="t" r="r" b="b"/>
              <a:pathLst>
                <a:path w="3233" h="5584" extrusionOk="0">
                  <a:moveTo>
                    <a:pt x="3233" y="1"/>
                  </a:moveTo>
                  <a:lnTo>
                    <a:pt x="0" y="1862"/>
                  </a:lnTo>
                  <a:lnTo>
                    <a:pt x="0" y="5584"/>
                  </a:lnTo>
                  <a:lnTo>
                    <a:pt x="3233" y="3723"/>
                  </a:lnTo>
                  <a:lnTo>
                    <a:pt x="3233" y="1"/>
                  </a:lnTo>
                  <a:close/>
                </a:path>
              </a:pathLst>
            </a:custGeom>
            <a:solidFill>
              <a:srgbClr val="606B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34"/>
            <p:cNvSpPr/>
            <p:nvPr/>
          </p:nvSpPr>
          <p:spPr>
            <a:xfrm>
              <a:off x="3657850" y="2805750"/>
              <a:ext cx="58200" cy="37375"/>
            </a:xfrm>
            <a:custGeom>
              <a:avLst/>
              <a:gdLst/>
              <a:ahLst/>
              <a:cxnLst/>
              <a:rect l="l" t="t" r="r" b="b"/>
              <a:pathLst>
                <a:path w="2328" h="1495" extrusionOk="0">
                  <a:moveTo>
                    <a:pt x="2327" y="0"/>
                  </a:moveTo>
                  <a:lnTo>
                    <a:pt x="1" y="1347"/>
                  </a:lnTo>
                  <a:lnTo>
                    <a:pt x="1" y="1494"/>
                  </a:lnTo>
                  <a:lnTo>
                    <a:pt x="2327" y="147"/>
                  </a:lnTo>
                  <a:lnTo>
                    <a:pt x="2327" y="0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34"/>
            <p:cNvSpPr/>
            <p:nvPr/>
          </p:nvSpPr>
          <p:spPr>
            <a:xfrm>
              <a:off x="3657850" y="2794125"/>
              <a:ext cx="58200" cy="37350"/>
            </a:xfrm>
            <a:custGeom>
              <a:avLst/>
              <a:gdLst/>
              <a:ahLst/>
              <a:cxnLst/>
              <a:rect l="l" t="t" r="r" b="b"/>
              <a:pathLst>
                <a:path w="2328" h="1494" extrusionOk="0">
                  <a:moveTo>
                    <a:pt x="2327" y="0"/>
                  </a:moveTo>
                  <a:lnTo>
                    <a:pt x="1" y="1347"/>
                  </a:lnTo>
                  <a:lnTo>
                    <a:pt x="1" y="1494"/>
                  </a:lnTo>
                  <a:lnTo>
                    <a:pt x="2327" y="147"/>
                  </a:lnTo>
                  <a:lnTo>
                    <a:pt x="2327" y="0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34"/>
            <p:cNvSpPr/>
            <p:nvPr/>
          </p:nvSpPr>
          <p:spPr>
            <a:xfrm>
              <a:off x="3657850" y="2782475"/>
              <a:ext cx="58200" cy="37375"/>
            </a:xfrm>
            <a:custGeom>
              <a:avLst/>
              <a:gdLst/>
              <a:ahLst/>
              <a:cxnLst/>
              <a:rect l="l" t="t" r="r" b="b"/>
              <a:pathLst>
                <a:path w="2328" h="1495" extrusionOk="0">
                  <a:moveTo>
                    <a:pt x="2327" y="1"/>
                  </a:moveTo>
                  <a:lnTo>
                    <a:pt x="1" y="1348"/>
                  </a:lnTo>
                  <a:lnTo>
                    <a:pt x="1" y="1495"/>
                  </a:lnTo>
                  <a:lnTo>
                    <a:pt x="2327" y="148"/>
                  </a:lnTo>
                  <a:lnTo>
                    <a:pt x="2327" y="1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34"/>
            <p:cNvSpPr/>
            <p:nvPr/>
          </p:nvSpPr>
          <p:spPr>
            <a:xfrm>
              <a:off x="3657850" y="2770850"/>
              <a:ext cx="58200" cy="37375"/>
            </a:xfrm>
            <a:custGeom>
              <a:avLst/>
              <a:gdLst/>
              <a:ahLst/>
              <a:cxnLst/>
              <a:rect l="l" t="t" r="r" b="b"/>
              <a:pathLst>
                <a:path w="2328" h="1495" extrusionOk="0">
                  <a:moveTo>
                    <a:pt x="2327" y="0"/>
                  </a:moveTo>
                  <a:lnTo>
                    <a:pt x="1" y="1347"/>
                  </a:lnTo>
                  <a:lnTo>
                    <a:pt x="1" y="1494"/>
                  </a:lnTo>
                  <a:lnTo>
                    <a:pt x="2327" y="147"/>
                  </a:lnTo>
                  <a:lnTo>
                    <a:pt x="2327" y="0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34"/>
            <p:cNvSpPr/>
            <p:nvPr/>
          </p:nvSpPr>
          <p:spPr>
            <a:xfrm>
              <a:off x="3657850" y="2829000"/>
              <a:ext cx="58800" cy="37375"/>
            </a:xfrm>
            <a:custGeom>
              <a:avLst/>
              <a:gdLst/>
              <a:ahLst/>
              <a:cxnLst/>
              <a:rect l="l" t="t" r="r" b="b"/>
              <a:pathLst>
                <a:path w="2352" h="1495" extrusionOk="0">
                  <a:moveTo>
                    <a:pt x="2352" y="1"/>
                  </a:moveTo>
                  <a:lnTo>
                    <a:pt x="1" y="1348"/>
                  </a:lnTo>
                  <a:lnTo>
                    <a:pt x="1" y="1495"/>
                  </a:lnTo>
                  <a:lnTo>
                    <a:pt x="2352" y="148"/>
                  </a:lnTo>
                  <a:lnTo>
                    <a:pt x="2352" y="1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34"/>
            <p:cNvSpPr/>
            <p:nvPr/>
          </p:nvSpPr>
          <p:spPr>
            <a:xfrm>
              <a:off x="3657850" y="2817375"/>
              <a:ext cx="58800" cy="37375"/>
            </a:xfrm>
            <a:custGeom>
              <a:avLst/>
              <a:gdLst/>
              <a:ahLst/>
              <a:cxnLst/>
              <a:rect l="l" t="t" r="r" b="b"/>
              <a:pathLst>
                <a:path w="2352" h="1495" extrusionOk="0">
                  <a:moveTo>
                    <a:pt x="2352" y="1"/>
                  </a:moveTo>
                  <a:lnTo>
                    <a:pt x="1" y="1347"/>
                  </a:lnTo>
                  <a:lnTo>
                    <a:pt x="1" y="1494"/>
                  </a:lnTo>
                  <a:lnTo>
                    <a:pt x="2352" y="147"/>
                  </a:lnTo>
                  <a:lnTo>
                    <a:pt x="2352" y="1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34"/>
            <p:cNvSpPr/>
            <p:nvPr/>
          </p:nvSpPr>
          <p:spPr>
            <a:xfrm>
              <a:off x="3672550" y="2840650"/>
              <a:ext cx="44100" cy="28800"/>
            </a:xfrm>
            <a:custGeom>
              <a:avLst/>
              <a:gdLst/>
              <a:ahLst/>
              <a:cxnLst/>
              <a:rect l="l" t="t" r="r" b="b"/>
              <a:pathLst>
                <a:path w="1764" h="1152" extrusionOk="0">
                  <a:moveTo>
                    <a:pt x="1764" y="0"/>
                  </a:moveTo>
                  <a:lnTo>
                    <a:pt x="0" y="1004"/>
                  </a:lnTo>
                  <a:lnTo>
                    <a:pt x="0" y="1151"/>
                  </a:lnTo>
                  <a:lnTo>
                    <a:pt x="1764" y="147"/>
                  </a:lnTo>
                  <a:lnTo>
                    <a:pt x="1764" y="0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34"/>
            <p:cNvSpPr/>
            <p:nvPr/>
          </p:nvSpPr>
          <p:spPr>
            <a:xfrm>
              <a:off x="3801100" y="2682050"/>
              <a:ext cx="6150" cy="7025"/>
            </a:xfrm>
            <a:custGeom>
              <a:avLst/>
              <a:gdLst/>
              <a:ahLst/>
              <a:cxnLst/>
              <a:rect l="l" t="t" r="r" b="b"/>
              <a:pathLst>
                <a:path w="246" h="281" extrusionOk="0">
                  <a:moveTo>
                    <a:pt x="180" y="1"/>
                  </a:moveTo>
                  <a:cubicBezTo>
                    <a:pt x="161" y="1"/>
                    <a:pt x="141" y="9"/>
                    <a:pt x="123" y="26"/>
                  </a:cubicBezTo>
                  <a:cubicBezTo>
                    <a:pt x="50" y="51"/>
                    <a:pt x="1" y="149"/>
                    <a:pt x="1" y="198"/>
                  </a:cubicBezTo>
                  <a:cubicBezTo>
                    <a:pt x="1" y="253"/>
                    <a:pt x="28" y="280"/>
                    <a:pt x="73" y="280"/>
                  </a:cubicBezTo>
                  <a:cubicBezTo>
                    <a:pt x="88" y="280"/>
                    <a:pt x="105" y="277"/>
                    <a:pt x="123" y="271"/>
                  </a:cubicBezTo>
                  <a:cubicBezTo>
                    <a:pt x="172" y="247"/>
                    <a:pt x="246" y="149"/>
                    <a:pt x="246" y="75"/>
                  </a:cubicBezTo>
                  <a:cubicBezTo>
                    <a:pt x="246" y="28"/>
                    <a:pt x="215" y="1"/>
                    <a:pt x="1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34"/>
            <p:cNvSpPr/>
            <p:nvPr/>
          </p:nvSpPr>
          <p:spPr>
            <a:xfrm>
              <a:off x="3639500" y="2661750"/>
              <a:ext cx="195300" cy="142175"/>
            </a:xfrm>
            <a:custGeom>
              <a:avLst/>
              <a:gdLst/>
              <a:ahLst/>
              <a:cxnLst/>
              <a:rect l="l" t="t" r="r" b="b"/>
              <a:pathLst>
                <a:path w="7812" h="5687" extrusionOk="0">
                  <a:moveTo>
                    <a:pt x="7529" y="290"/>
                  </a:moveTo>
                  <a:cubicBezTo>
                    <a:pt x="7564" y="290"/>
                    <a:pt x="7591" y="318"/>
                    <a:pt x="7591" y="373"/>
                  </a:cubicBezTo>
                  <a:cubicBezTo>
                    <a:pt x="7591" y="446"/>
                    <a:pt x="7542" y="520"/>
                    <a:pt x="7493" y="569"/>
                  </a:cubicBezTo>
                  <a:cubicBezTo>
                    <a:pt x="7475" y="575"/>
                    <a:pt x="7458" y="578"/>
                    <a:pt x="7443" y="578"/>
                  </a:cubicBezTo>
                  <a:cubicBezTo>
                    <a:pt x="7399" y="578"/>
                    <a:pt x="7371" y="550"/>
                    <a:pt x="7371" y="495"/>
                  </a:cubicBezTo>
                  <a:cubicBezTo>
                    <a:pt x="7371" y="422"/>
                    <a:pt x="7420" y="348"/>
                    <a:pt x="7493" y="299"/>
                  </a:cubicBezTo>
                  <a:cubicBezTo>
                    <a:pt x="7506" y="293"/>
                    <a:pt x="7518" y="290"/>
                    <a:pt x="7529" y="290"/>
                  </a:cubicBezTo>
                  <a:close/>
                  <a:moveTo>
                    <a:pt x="7083" y="549"/>
                  </a:moveTo>
                  <a:cubicBezTo>
                    <a:pt x="7125" y="549"/>
                    <a:pt x="7151" y="589"/>
                    <a:pt x="7151" y="642"/>
                  </a:cubicBezTo>
                  <a:cubicBezTo>
                    <a:pt x="7151" y="691"/>
                    <a:pt x="7102" y="789"/>
                    <a:pt x="7028" y="814"/>
                  </a:cubicBezTo>
                  <a:cubicBezTo>
                    <a:pt x="7011" y="831"/>
                    <a:pt x="6993" y="839"/>
                    <a:pt x="6978" y="839"/>
                  </a:cubicBezTo>
                  <a:cubicBezTo>
                    <a:pt x="6951" y="839"/>
                    <a:pt x="6930" y="812"/>
                    <a:pt x="6930" y="765"/>
                  </a:cubicBezTo>
                  <a:cubicBezTo>
                    <a:pt x="6930" y="691"/>
                    <a:pt x="6979" y="593"/>
                    <a:pt x="7028" y="569"/>
                  </a:cubicBezTo>
                  <a:cubicBezTo>
                    <a:pt x="7049" y="555"/>
                    <a:pt x="7067" y="549"/>
                    <a:pt x="7083" y="549"/>
                  </a:cubicBezTo>
                  <a:close/>
                  <a:moveTo>
                    <a:pt x="6644" y="813"/>
                  </a:moveTo>
                  <a:cubicBezTo>
                    <a:pt x="6679" y="813"/>
                    <a:pt x="6710" y="840"/>
                    <a:pt x="6710" y="887"/>
                  </a:cubicBezTo>
                  <a:cubicBezTo>
                    <a:pt x="6710" y="961"/>
                    <a:pt x="6636" y="1059"/>
                    <a:pt x="6587" y="1083"/>
                  </a:cubicBezTo>
                  <a:cubicBezTo>
                    <a:pt x="6569" y="1089"/>
                    <a:pt x="6552" y="1092"/>
                    <a:pt x="6537" y="1092"/>
                  </a:cubicBezTo>
                  <a:cubicBezTo>
                    <a:pt x="6492" y="1092"/>
                    <a:pt x="6465" y="1065"/>
                    <a:pt x="6465" y="1010"/>
                  </a:cubicBezTo>
                  <a:cubicBezTo>
                    <a:pt x="6465" y="961"/>
                    <a:pt x="6514" y="863"/>
                    <a:pt x="6587" y="838"/>
                  </a:cubicBezTo>
                  <a:cubicBezTo>
                    <a:pt x="6605" y="821"/>
                    <a:pt x="6625" y="813"/>
                    <a:pt x="6644" y="813"/>
                  </a:cubicBezTo>
                  <a:close/>
                  <a:moveTo>
                    <a:pt x="7685" y="1"/>
                  </a:moveTo>
                  <a:cubicBezTo>
                    <a:pt x="7657" y="1"/>
                    <a:pt x="7625" y="10"/>
                    <a:pt x="7591" y="30"/>
                  </a:cubicBezTo>
                  <a:lnTo>
                    <a:pt x="221" y="4315"/>
                  </a:lnTo>
                  <a:cubicBezTo>
                    <a:pt x="98" y="4364"/>
                    <a:pt x="0" y="4536"/>
                    <a:pt x="0" y="4683"/>
                  </a:cubicBezTo>
                  <a:lnTo>
                    <a:pt x="0" y="5687"/>
                  </a:lnTo>
                  <a:cubicBezTo>
                    <a:pt x="0" y="5564"/>
                    <a:pt x="98" y="5417"/>
                    <a:pt x="196" y="5344"/>
                  </a:cubicBezTo>
                  <a:lnTo>
                    <a:pt x="7616" y="1059"/>
                  </a:lnTo>
                  <a:cubicBezTo>
                    <a:pt x="7655" y="1035"/>
                    <a:pt x="7689" y="1024"/>
                    <a:pt x="7718" y="1024"/>
                  </a:cubicBezTo>
                  <a:cubicBezTo>
                    <a:pt x="7778" y="1024"/>
                    <a:pt x="7812" y="1073"/>
                    <a:pt x="7812" y="1157"/>
                  </a:cubicBezTo>
                  <a:lnTo>
                    <a:pt x="7812" y="153"/>
                  </a:lnTo>
                  <a:cubicBezTo>
                    <a:pt x="7812" y="64"/>
                    <a:pt x="7760" y="1"/>
                    <a:pt x="7685" y="1"/>
                  </a:cubicBez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34"/>
            <p:cNvSpPr/>
            <p:nvPr/>
          </p:nvSpPr>
          <p:spPr>
            <a:xfrm>
              <a:off x="3639500" y="2687350"/>
              <a:ext cx="195925" cy="241325"/>
            </a:xfrm>
            <a:custGeom>
              <a:avLst/>
              <a:gdLst/>
              <a:ahLst/>
              <a:cxnLst/>
              <a:rect l="l" t="t" r="r" b="b"/>
              <a:pathLst>
                <a:path w="7837" h="9653" extrusionOk="0">
                  <a:moveTo>
                    <a:pt x="3061" y="3340"/>
                  </a:moveTo>
                  <a:lnTo>
                    <a:pt x="3061" y="3487"/>
                  </a:lnTo>
                  <a:lnTo>
                    <a:pt x="735" y="4834"/>
                  </a:lnTo>
                  <a:lnTo>
                    <a:pt x="735" y="4687"/>
                  </a:lnTo>
                  <a:lnTo>
                    <a:pt x="3061" y="3340"/>
                  </a:lnTo>
                  <a:close/>
                  <a:moveTo>
                    <a:pt x="3061" y="3806"/>
                  </a:moveTo>
                  <a:lnTo>
                    <a:pt x="3061" y="3953"/>
                  </a:lnTo>
                  <a:lnTo>
                    <a:pt x="735" y="5300"/>
                  </a:lnTo>
                  <a:lnTo>
                    <a:pt x="735" y="5153"/>
                  </a:lnTo>
                  <a:lnTo>
                    <a:pt x="3061" y="3806"/>
                  </a:lnTo>
                  <a:close/>
                  <a:moveTo>
                    <a:pt x="3061" y="4271"/>
                  </a:moveTo>
                  <a:lnTo>
                    <a:pt x="3061" y="4418"/>
                  </a:lnTo>
                  <a:lnTo>
                    <a:pt x="735" y="5765"/>
                  </a:lnTo>
                  <a:lnTo>
                    <a:pt x="735" y="5618"/>
                  </a:lnTo>
                  <a:lnTo>
                    <a:pt x="3061" y="4271"/>
                  </a:lnTo>
                  <a:close/>
                  <a:moveTo>
                    <a:pt x="3061" y="4736"/>
                  </a:moveTo>
                  <a:lnTo>
                    <a:pt x="3086" y="4883"/>
                  </a:lnTo>
                  <a:lnTo>
                    <a:pt x="735" y="6230"/>
                  </a:lnTo>
                  <a:lnTo>
                    <a:pt x="735" y="6083"/>
                  </a:lnTo>
                  <a:lnTo>
                    <a:pt x="3061" y="4736"/>
                  </a:lnTo>
                  <a:close/>
                  <a:moveTo>
                    <a:pt x="7053" y="1039"/>
                  </a:moveTo>
                  <a:lnTo>
                    <a:pt x="7053" y="4761"/>
                  </a:lnTo>
                  <a:lnTo>
                    <a:pt x="3820" y="6622"/>
                  </a:lnTo>
                  <a:lnTo>
                    <a:pt x="3820" y="2900"/>
                  </a:lnTo>
                  <a:lnTo>
                    <a:pt x="7053" y="1039"/>
                  </a:lnTo>
                  <a:close/>
                  <a:moveTo>
                    <a:pt x="3086" y="5202"/>
                  </a:moveTo>
                  <a:lnTo>
                    <a:pt x="3086" y="5348"/>
                  </a:lnTo>
                  <a:lnTo>
                    <a:pt x="735" y="6695"/>
                  </a:lnTo>
                  <a:lnTo>
                    <a:pt x="735" y="6548"/>
                  </a:lnTo>
                  <a:lnTo>
                    <a:pt x="3086" y="5202"/>
                  </a:lnTo>
                  <a:close/>
                  <a:moveTo>
                    <a:pt x="3086" y="5667"/>
                  </a:moveTo>
                  <a:lnTo>
                    <a:pt x="3086" y="5814"/>
                  </a:lnTo>
                  <a:lnTo>
                    <a:pt x="735" y="7161"/>
                  </a:lnTo>
                  <a:lnTo>
                    <a:pt x="735" y="7014"/>
                  </a:lnTo>
                  <a:lnTo>
                    <a:pt x="3086" y="5667"/>
                  </a:lnTo>
                  <a:close/>
                  <a:moveTo>
                    <a:pt x="3086" y="6132"/>
                  </a:moveTo>
                  <a:lnTo>
                    <a:pt x="3086" y="6279"/>
                  </a:lnTo>
                  <a:lnTo>
                    <a:pt x="1322" y="7283"/>
                  </a:lnTo>
                  <a:lnTo>
                    <a:pt x="1322" y="7136"/>
                  </a:lnTo>
                  <a:lnTo>
                    <a:pt x="3086" y="6132"/>
                  </a:lnTo>
                  <a:close/>
                  <a:moveTo>
                    <a:pt x="7718" y="0"/>
                  </a:moveTo>
                  <a:cubicBezTo>
                    <a:pt x="7689" y="0"/>
                    <a:pt x="7655" y="11"/>
                    <a:pt x="7616" y="35"/>
                  </a:cubicBezTo>
                  <a:lnTo>
                    <a:pt x="196" y="4320"/>
                  </a:lnTo>
                  <a:cubicBezTo>
                    <a:pt x="98" y="4393"/>
                    <a:pt x="0" y="4540"/>
                    <a:pt x="0" y="4663"/>
                  </a:cubicBezTo>
                  <a:lnTo>
                    <a:pt x="25" y="9511"/>
                  </a:lnTo>
                  <a:cubicBezTo>
                    <a:pt x="25" y="9602"/>
                    <a:pt x="65" y="9653"/>
                    <a:pt x="136" y="9653"/>
                  </a:cubicBezTo>
                  <a:cubicBezTo>
                    <a:pt x="161" y="9653"/>
                    <a:pt x="189" y="9647"/>
                    <a:pt x="221" y="9634"/>
                  </a:cubicBezTo>
                  <a:lnTo>
                    <a:pt x="7640" y="5324"/>
                  </a:lnTo>
                  <a:cubicBezTo>
                    <a:pt x="7738" y="5275"/>
                    <a:pt x="7836" y="5128"/>
                    <a:pt x="7836" y="5006"/>
                  </a:cubicBezTo>
                  <a:lnTo>
                    <a:pt x="7812" y="133"/>
                  </a:lnTo>
                  <a:cubicBezTo>
                    <a:pt x="7812" y="49"/>
                    <a:pt x="7778" y="0"/>
                    <a:pt x="7718" y="0"/>
                  </a:cubicBezTo>
                  <a:close/>
                </a:path>
              </a:pathLst>
            </a:custGeom>
            <a:solidFill>
              <a:srgbClr val="BEE1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34"/>
            <p:cNvSpPr/>
            <p:nvPr/>
          </p:nvSpPr>
          <p:spPr>
            <a:xfrm>
              <a:off x="3823750" y="2669000"/>
              <a:ext cx="5550" cy="7225"/>
            </a:xfrm>
            <a:custGeom>
              <a:avLst/>
              <a:gdLst/>
              <a:ahLst/>
              <a:cxnLst/>
              <a:rect l="l" t="t" r="r" b="b"/>
              <a:pathLst>
                <a:path w="222" h="289" extrusionOk="0">
                  <a:moveTo>
                    <a:pt x="159" y="0"/>
                  </a:moveTo>
                  <a:cubicBezTo>
                    <a:pt x="148" y="0"/>
                    <a:pt x="136" y="3"/>
                    <a:pt x="123" y="9"/>
                  </a:cubicBezTo>
                  <a:cubicBezTo>
                    <a:pt x="50" y="58"/>
                    <a:pt x="1" y="132"/>
                    <a:pt x="1" y="205"/>
                  </a:cubicBezTo>
                  <a:cubicBezTo>
                    <a:pt x="1" y="260"/>
                    <a:pt x="29" y="288"/>
                    <a:pt x="73" y="288"/>
                  </a:cubicBezTo>
                  <a:cubicBezTo>
                    <a:pt x="88" y="288"/>
                    <a:pt x="105" y="285"/>
                    <a:pt x="123" y="279"/>
                  </a:cubicBezTo>
                  <a:cubicBezTo>
                    <a:pt x="172" y="230"/>
                    <a:pt x="221" y="156"/>
                    <a:pt x="221" y="83"/>
                  </a:cubicBezTo>
                  <a:cubicBezTo>
                    <a:pt x="221" y="28"/>
                    <a:pt x="194" y="0"/>
                    <a:pt x="159" y="0"/>
                  </a:cubicBezTo>
                  <a:close/>
                </a:path>
              </a:pathLst>
            </a:custGeom>
            <a:solidFill>
              <a:srgbClr val="EC82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34"/>
            <p:cNvSpPr/>
            <p:nvPr/>
          </p:nvSpPr>
          <p:spPr>
            <a:xfrm>
              <a:off x="3812750" y="2675475"/>
              <a:ext cx="5525" cy="7275"/>
            </a:xfrm>
            <a:custGeom>
              <a:avLst/>
              <a:gdLst/>
              <a:ahLst/>
              <a:cxnLst/>
              <a:rect l="l" t="t" r="r" b="b"/>
              <a:pathLst>
                <a:path w="221" h="291" extrusionOk="0">
                  <a:moveTo>
                    <a:pt x="153" y="0"/>
                  </a:moveTo>
                  <a:cubicBezTo>
                    <a:pt x="137" y="0"/>
                    <a:pt x="119" y="6"/>
                    <a:pt x="98" y="20"/>
                  </a:cubicBezTo>
                  <a:cubicBezTo>
                    <a:pt x="49" y="44"/>
                    <a:pt x="0" y="142"/>
                    <a:pt x="0" y="216"/>
                  </a:cubicBezTo>
                  <a:cubicBezTo>
                    <a:pt x="0" y="263"/>
                    <a:pt x="21" y="290"/>
                    <a:pt x="48" y="290"/>
                  </a:cubicBezTo>
                  <a:cubicBezTo>
                    <a:pt x="63" y="290"/>
                    <a:pt x="81" y="282"/>
                    <a:pt x="98" y="265"/>
                  </a:cubicBezTo>
                  <a:cubicBezTo>
                    <a:pt x="172" y="240"/>
                    <a:pt x="221" y="142"/>
                    <a:pt x="221" y="93"/>
                  </a:cubicBezTo>
                  <a:cubicBezTo>
                    <a:pt x="221" y="40"/>
                    <a:pt x="195" y="0"/>
                    <a:pt x="153" y="0"/>
                  </a:cubicBezTo>
                  <a:close/>
                </a:path>
              </a:pathLst>
            </a:custGeom>
            <a:solidFill>
              <a:srgbClr val="606B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34"/>
            <p:cNvSpPr/>
            <p:nvPr/>
          </p:nvSpPr>
          <p:spPr>
            <a:xfrm>
              <a:off x="4082100" y="3053675"/>
              <a:ext cx="45325" cy="28800"/>
            </a:xfrm>
            <a:custGeom>
              <a:avLst/>
              <a:gdLst/>
              <a:ahLst/>
              <a:cxnLst/>
              <a:rect l="l" t="t" r="r" b="b"/>
              <a:pathLst>
                <a:path w="1813" h="1152" extrusionOk="0">
                  <a:moveTo>
                    <a:pt x="1789" y="1"/>
                  </a:moveTo>
                  <a:cubicBezTo>
                    <a:pt x="1274" y="295"/>
                    <a:pt x="417" y="760"/>
                    <a:pt x="1" y="1005"/>
                  </a:cubicBezTo>
                  <a:lnTo>
                    <a:pt x="246" y="1152"/>
                  </a:lnTo>
                  <a:cubicBezTo>
                    <a:pt x="246" y="1152"/>
                    <a:pt x="1740" y="319"/>
                    <a:pt x="1764" y="295"/>
                  </a:cubicBezTo>
                  <a:cubicBezTo>
                    <a:pt x="1789" y="295"/>
                    <a:pt x="1813" y="270"/>
                    <a:pt x="1813" y="221"/>
                  </a:cubicBezTo>
                  <a:cubicBezTo>
                    <a:pt x="1813" y="148"/>
                    <a:pt x="1789" y="74"/>
                    <a:pt x="1789" y="1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34"/>
            <p:cNvSpPr/>
            <p:nvPr/>
          </p:nvSpPr>
          <p:spPr>
            <a:xfrm>
              <a:off x="4004975" y="3000225"/>
              <a:ext cx="121850" cy="78575"/>
            </a:xfrm>
            <a:custGeom>
              <a:avLst/>
              <a:gdLst/>
              <a:ahLst/>
              <a:cxnLst/>
              <a:rect l="l" t="t" r="r" b="b"/>
              <a:pathLst>
                <a:path w="4874" h="3143" extrusionOk="0">
                  <a:moveTo>
                    <a:pt x="2579" y="0"/>
                  </a:moveTo>
                  <a:cubicBezTo>
                    <a:pt x="2527" y="0"/>
                    <a:pt x="2476" y="3"/>
                    <a:pt x="2425" y="8"/>
                  </a:cubicBezTo>
                  <a:cubicBezTo>
                    <a:pt x="1862" y="82"/>
                    <a:pt x="1298" y="449"/>
                    <a:pt x="809" y="719"/>
                  </a:cubicBezTo>
                  <a:cubicBezTo>
                    <a:pt x="539" y="865"/>
                    <a:pt x="270" y="1037"/>
                    <a:pt x="0" y="1184"/>
                  </a:cubicBezTo>
                  <a:lnTo>
                    <a:pt x="3086" y="3143"/>
                  </a:lnTo>
                  <a:cubicBezTo>
                    <a:pt x="3502" y="2898"/>
                    <a:pt x="4359" y="2433"/>
                    <a:pt x="4874" y="2139"/>
                  </a:cubicBezTo>
                  <a:cubicBezTo>
                    <a:pt x="4751" y="988"/>
                    <a:pt x="4041" y="523"/>
                    <a:pt x="3698" y="351"/>
                  </a:cubicBezTo>
                  <a:cubicBezTo>
                    <a:pt x="3352" y="157"/>
                    <a:pt x="2967" y="0"/>
                    <a:pt x="25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34"/>
            <p:cNvSpPr/>
            <p:nvPr/>
          </p:nvSpPr>
          <p:spPr>
            <a:xfrm>
              <a:off x="4001900" y="3023500"/>
              <a:ext cx="88200" cy="59450"/>
            </a:xfrm>
            <a:custGeom>
              <a:avLst/>
              <a:gdLst/>
              <a:ahLst/>
              <a:cxnLst/>
              <a:rect l="l" t="t" r="r" b="b"/>
              <a:pathLst>
                <a:path w="3528" h="2378" extrusionOk="0">
                  <a:moveTo>
                    <a:pt x="1011" y="1"/>
                  </a:moveTo>
                  <a:cubicBezTo>
                    <a:pt x="685" y="1"/>
                    <a:pt x="346" y="80"/>
                    <a:pt x="50" y="302"/>
                  </a:cubicBezTo>
                  <a:cubicBezTo>
                    <a:pt x="1" y="326"/>
                    <a:pt x="1" y="424"/>
                    <a:pt x="74" y="473"/>
                  </a:cubicBezTo>
                  <a:cubicBezTo>
                    <a:pt x="1250" y="1159"/>
                    <a:pt x="2866" y="2089"/>
                    <a:pt x="3356" y="2359"/>
                  </a:cubicBezTo>
                  <a:cubicBezTo>
                    <a:pt x="3376" y="2372"/>
                    <a:pt x="3397" y="2378"/>
                    <a:pt x="3418" y="2378"/>
                  </a:cubicBezTo>
                  <a:cubicBezTo>
                    <a:pt x="3475" y="2378"/>
                    <a:pt x="3527" y="2333"/>
                    <a:pt x="3527" y="2261"/>
                  </a:cubicBezTo>
                  <a:cubicBezTo>
                    <a:pt x="3454" y="987"/>
                    <a:pt x="2646" y="547"/>
                    <a:pt x="2278" y="351"/>
                  </a:cubicBezTo>
                  <a:cubicBezTo>
                    <a:pt x="2050" y="214"/>
                    <a:pt x="1547" y="1"/>
                    <a:pt x="1011" y="1"/>
                  </a:cubicBez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34"/>
            <p:cNvSpPr/>
            <p:nvPr/>
          </p:nvSpPr>
          <p:spPr>
            <a:xfrm>
              <a:off x="2999750" y="2497800"/>
              <a:ext cx="16550" cy="15950"/>
            </a:xfrm>
            <a:custGeom>
              <a:avLst/>
              <a:gdLst/>
              <a:ahLst/>
              <a:cxnLst/>
              <a:rect l="l" t="t" r="r" b="b"/>
              <a:pathLst>
                <a:path w="662" h="638" extrusionOk="0">
                  <a:moveTo>
                    <a:pt x="661" y="1"/>
                  </a:moveTo>
                  <a:lnTo>
                    <a:pt x="147" y="295"/>
                  </a:lnTo>
                  <a:cubicBezTo>
                    <a:pt x="147" y="466"/>
                    <a:pt x="74" y="589"/>
                    <a:pt x="0" y="638"/>
                  </a:cubicBezTo>
                  <a:lnTo>
                    <a:pt x="514" y="319"/>
                  </a:lnTo>
                  <a:cubicBezTo>
                    <a:pt x="612" y="270"/>
                    <a:pt x="661" y="148"/>
                    <a:pt x="661" y="1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34"/>
            <p:cNvSpPr/>
            <p:nvPr/>
          </p:nvSpPr>
          <p:spPr>
            <a:xfrm>
              <a:off x="2626925" y="1971700"/>
              <a:ext cx="22675" cy="9450"/>
            </a:xfrm>
            <a:custGeom>
              <a:avLst/>
              <a:gdLst/>
              <a:ahLst/>
              <a:cxnLst/>
              <a:rect l="l" t="t" r="r" b="b"/>
              <a:pathLst>
                <a:path w="907" h="378" extrusionOk="0">
                  <a:moveTo>
                    <a:pt x="686" y="0"/>
                  </a:moveTo>
                  <a:cubicBezTo>
                    <a:pt x="632" y="0"/>
                    <a:pt x="583" y="12"/>
                    <a:pt x="539" y="34"/>
                  </a:cubicBezTo>
                  <a:lnTo>
                    <a:pt x="0" y="328"/>
                  </a:lnTo>
                  <a:cubicBezTo>
                    <a:pt x="41" y="308"/>
                    <a:pt x="90" y="296"/>
                    <a:pt x="143" y="296"/>
                  </a:cubicBezTo>
                  <a:cubicBezTo>
                    <a:pt x="220" y="296"/>
                    <a:pt x="306" y="320"/>
                    <a:pt x="392" y="377"/>
                  </a:cubicBezTo>
                  <a:lnTo>
                    <a:pt x="906" y="59"/>
                  </a:lnTo>
                  <a:cubicBezTo>
                    <a:pt x="825" y="18"/>
                    <a:pt x="752" y="0"/>
                    <a:pt x="686" y="0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34"/>
            <p:cNvSpPr/>
            <p:nvPr/>
          </p:nvSpPr>
          <p:spPr>
            <a:xfrm>
              <a:off x="3003425" y="2200900"/>
              <a:ext cx="13475" cy="304275"/>
            </a:xfrm>
            <a:custGeom>
              <a:avLst/>
              <a:gdLst/>
              <a:ahLst/>
              <a:cxnLst/>
              <a:rect l="l" t="t" r="r" b="b"/>
              <a:pathLst>
                <a:path w="539" h="12171" extrusionOk="0">
                  <a:moveTo>
                    <a:pt x="539" y="0"/>
                  </a:moveTo>
                  <a:lnTo>
                    <a:pt x="25" y="294"/>
                  </a:lnTo>
                  <a:lnTo>
                    <a:pt x="0" y="12171"/>
                  </a:lnTo>
                  <a:lnTo>
                    <a:pt x="514" y="11877"/>
                  </a:lnTo>
                  <a:lnTo>
                    <a:pt x="539" y="0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34"/>
            <p:cNvSpPr/>
            <p:nvPr/>
          </p:nvSpPr>
          <p:spPr>
            <a:xfrm>
              <a:off x="2636700" y="1973150"/>
              <a:ext cx="367350" cy="212475"/>
            </a:xfrm>
            <a:custGeom>
              <a:avLst/>
              <a:gdLst/>
              <a:ahLst/>
              <a:cxnLst/>
              <a:rect l="l" t="t" r="r" b="b"/>
              <a:pathLst>
                <a:path w="14694" h="8499" extrusionOk="0">
                  <a:moveTo>
                    <a:pt x="515" y="1"/>
                  </a:moveTo>
                  <a:lnTo>
                    <a:pt x="1" y="319"/>
                  </a:lnTo>
                  <a:lnTo>
                    <a:pt x="14179" y="8498"/>
                  </a:lnTo>
                  <a:lnTo>
                    <a:pt x="14694" y="8204"/>
                  </a:lnTo>
                  <a:lnTo>
                    <a:pt x="515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34"/>
            <p:cNvSpPr/>
            <p:nvPr/>
          </p:nvSpPr>
          <p:spPr>
            <a:xfrm>
              <a:off x="2991175" y="2178250"/>
              <a:ext cx="26350" cy="30025"/>
            </a:xfrm>
            <a:custGeom>
              <a:avLst/>
              <a:gdLst/>
              <a:ahLst/>
              <a:cxnLst/>
              <a:rect l="l" t="t" r="r" b="b"/>
              <a:pathLst>
                <a:path w="1054" h="1201" extrusionOk="0">
                  <a:moveTo>
                    <a:pt x="515" y="0"/>
                  </a:moveTo>
                  <a:lnTo>
                    <a:pt x="0" y="294"/>
                  </a:lnTo>
                  <a:cubicBezTo>
                    <a:pt x="294" y="465"/>
                    <a:pt x="515" y="882"/>
                    <a:pt x="515" y="1200"/>
                  </a:cubicBezTo>
                  <a:lnTo>
                    <a:pt x="1029" y="906"/>
                  </a:lnTo>
                  <a:cubicBezTo>
                    <a:pt x="1053" y="563"/>
                    <a:pt x="808" y="147"/>
                    <a:pt x="515" y="0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34"/>
            <p:cNvSpPr/>
            <p:nvPr/>
          </p:nvSpPr>
          <p:spPr>
            <a:xfrm>
              <a:off x="2622625" y="1979200"/>
              <a:ext cx="381425" cy="535250"/>
            </a:xfrm>
            <a:custGeom>
              <a:avLst/>
              <a:gdLst/>
              <a:ahLst/>
              <a:cxnLst/>
              <a:rect l="l" t="t" r="r" b="b"/>
              <a:pathLst>
                <a:path w="15257" h="21410" extrusionOk="0">
                  <a:moveTo>
                    <a:pt x="316" y="0"/>
                  </a:moveTo>
                  <a:cubicBezTo>
                    <a:pt x="144" y="0"/>
                    <a:pt x="25" y="132"/>
                    <a:pt x="25" y="371"/>
                  </a:cubicBezTo>
                  <a:lnTo>
                    <a:pt x="1" y="12248"/>
                  </a:lnTo>
                  <a:cubicBezTo>
                    <a:pt x="1" y="12590"/>
                    <a:pt x="221" y="12982"/>
                    <a:pt x="515" y="13154"/>
                  </a:cubicBezTo>
                  <a:lnTo>
                    <a:pt x="14693" y="21333"/>
                  </a:lnTo>
                  <a:cubicBezTo>
                    <a:pt x="14782" y="21385"/>
                    <a:pt x="14867" y="21410"/>
                    <a:pt x="14942" y="21410"/>
                  </a:cubicBezTo>
                  <a:cubicBezTo>
                    <a:pt x="15113" y="21410"/>
                    <a:pt x="15232" y="21278"/>
                    <a:pt x="15232" y="21039"/>
                  </a:cubicBezTo>
                  <a:lnTo>
                    <a:pt x="15257" y="9162"/>
                  </a:lnTo>
                  <a:cubicBezTo>
                    <a:pt x="15257" y="8844"/>
                    <a:pt x="15036" y="8427"/>
                    <a:pt x="14742" y="8256"/>
                  </a:cubicBezTo>
                  <a:lnTo>
                    <a:pt x="564" y="77"/>
                  </a:lnTo>
                  <a:cubicBezTo>
                    <a:pt x="475" y="25"/>
                    <a:pt x="390" y="0"/>
                    <a:pt x="316" y="0"/>
                  </a:cubicBez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34"/>
            <p:cNvSpPr/>
            <p:nvPr/>
          </p:nvSpPr>
          <p:spPr>
            <a:xfrm>
              <a:off x="2636100" y="2011125"/>
              <a:ext cx="355100" cy="472025"/>
            </a:xfrm>
            <a:custGeom>
              <a:avLst/>
              <a:gdLst/>
              <a:ahLst/>
              <a:cxnLst/>
              <a:rect l="l" t="t" r="r" b="b"/>
              <a:pathLst>
                <a:path w="14204" h="18881" extrusionOk="0">
                  <a:moveTo>
                    <a:pt x="25" y="0"/>
                  </a:moveTo>
                  <a:lnTo>
                    <a:pt x="0" y="10677"/>
                  </a:lnTo>
                  <a:lnTo>
                    <a:pt x="14154" y="18880"/>
                  </a:lnTo>
                  <a:lnTo>
                    <a:pt x="14203" y="8179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34"/>
            <p:cNvSpPr/>
            <p:nvPr/>
          </p:nvSpPr>
          <p:spPr>
            <a:xfrm>
              <a:off x="2989950" y="2520450"/>
              <a:ext cx="5525" cy="22675"/>
            </a:xfrm>
            <a:custGeom>
              <a:avLst/>
              <a:gdLst/>
              <a:ahLst/>
              <a:cxnLst/>
              <a:rect l="l" t="t" r="r" b="b"/>
              <a:pathLst>
                <a:path w="221" h="907" extrusionOk="0">
                  <a:moveTo>
                    <a:pt x="221" y="1"/>
                  </a:moveTo>
                  <a:cubicBezTo>
                    <a:pt x="221" y="99"/>
                    <a:pt x="147" y="221"/>
                    <a:pt x="0" y="295"/>
                  </a:cubicBezTo>
                  <a:lnTo>
                    <a:pt x="0" y="907"/>
                  </a:lnTo>
                  <a:cubicBezTo>
                    <a:pt x="147" y="834"/>
                    <a:pt x="221" y="711"/>
                    <a:pt x="221" y="613"/>
                  </a:cubicBezTo>
                  <a:lnTo>
                    <a:pt x="221" y="1"/>
                  </a:lnTo>
                  <a:close/>
                </a:path>
              </a:pathLst>
            </a:custGeom>
            <a:solidFill>
              <a:srgbClr val="879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34"/>
            <p:cNvSpPr/>
            <p:nvPr/>
          </p:nvSpPr>
          <p:spPr>
            <a:xfrm>
              <a:off x="2710175" y="2675350"/>
              <a:ext cx="25725" cy="17925"/>
            </a:xfrm>
            <a:custGeom>
              <a:avLst/>
              <a:gdLst/>
              <a:ahLst/>
              <a:cxnLst/>
              <a:rect l="l" t="t" r="r" b="b"/>
              <a:pathLst>
                <a:path w="1029" h="717" extrusionOk="0">
                  <a:moveTo>
                    <a:pt x="0" y="0"/>
                  </a:moveTo>
                  <a:lnTo>
                    <a:pt x="0" y="588"/>
                  </a:lnTo>
                  <a:cubicBezTo>
                    <a:pt x="135" y="674"/>
                    <a:pt x="325" y="717"/>
                    <a:pt x="515" y="717"/>
                  </a:cubicBezTo>
                  <a:cubicBezTo>
                    <a:pt x="704" y="717"/>
                    <a:pt x="894" y="674"/>
                    <a:pt x="1029" y="588"/>
                  </a:cubicBezTo>
                  <a:lnTo>
                    <a:pt x="1029" y="0"/>
                  </a:lnTo>
                  <a:cubicBezTo>
                    <a:pt x="894" y="86"/>
                    <a:pt x="704" y="129"/>
                    <a:pt x="515" y="129"/>
                  </a:cubicBezTo>
                  <a:cubicBezTo>
                    <a:pt x="325" y="129"/>
                    <a:pt x="135" y="86"/>
                    <a:pt x="0" y="0"/>
                  </a:cubicBezTo>
                  <a:close/>
                </a:path>
              </a:pathLst>
            </a:custGeom>
            <a:solidFill>
              <a:srgbClr val="879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34"/>
            <p:cNvSpPr/>
            <p:nvPr/>
          </p:nvSpPr>
          <p:spPr>
            <a:xfrm>
              <a:off x="2350200" y="2462925"/>
              <a:ext cx="5525" cy="22675"/>
            </a:xfrm>
            <a:custGeom>
              <a:avLst/>
              <a:gdLst/>
              <a:ahLst/>
              <a:cxnLst/>
              <a:rect l="l" t="t" r="r" b="b"/>
              <a:pathLst>
                <a:path w="221" h="907" extrusionOk="0">
                  <a:moveTo>
                    <a:pt x="0" y="0"/>
                  </a:moveTo>
                  <a:lnTo>
                    <a:pt x="0" y="612"/>
                  </a:lnTo>
                  <a:cubicBezTo>
                    <a:pt x="0" y="710"/>
                    <a:pt x="74" y="833"/>
                    <a:pt x="221" y="906"/>
                  </a:cubicBezTo>
                  <a:lnTo>
                    <a:pt x="221" y="294"/>
                  </a:lnTo>
                  <a:cubicBezTo>
                    <a:pt x="74" y="220"/>
                    <a:pt x="0" y="98"/>
                    <a:pt x="0" y="0"/>
                  </a:cubicBezTo>
                  <a:close/>
                </a:path>
              </a:pathLst>
            </a:custGeom>
            <a:solidFill>
              <a:srgbClr val="879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34"/>
            <p:cNvSpPr/>
            <p:nvPr/>
          </p:nvSpPr>
          <p:spPr>
            <a:xfrm>
              <a:off x="2735875" y="2527800"/>
              <a:ext cx="254100" cy="162275"/>
            </a:xfrm>
            <a:custGeom>
              <a:avLst/>
              <a:gdLst/>
              <a:ahLst/>
              <a:cxnLst/>
              <a:rect l="l" t="t" r="r" b="b"/>
              <a:pathLst>
                <a:path w="10164" h="6491" extrusionOk="0">
                  <a:moveTo>
                    <a:pt x="10163" y="1"/>
                  </a:moveTo>
                  <a:lnTo>
                    <a:pt x="1" y="5902"/>
                  </a:lnTo>
                  <a:lnTo>
                    <a:pt x="1" y="6490"/>
                  </a:lnTo>
                  <a:lnTo>
                    <a:pt x="10163" y="613"/>
                  </a:lnTo>
                  <a:lnTo>
                    <a:pt x="10163" y="1"/>
                  </a:lnTo>
                  <a:close/>
                </a:path>
              </a:pathLst>
            </a:custGeom>
            <a:solidFill>
              <a:srgbClr val="879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34"/>
            <p:cNvSpPr/>
            <p:nvPr/>
          </p:nvSpPr>
          <p:spPr>
            <a:xfrm>
              <a:off x="2355700" y="2470250"/>
              <a:ext cx="354500" cy="219825"/>
            </a:xfrm>
            <a:custGeom>
              <a:avLst/>
              <a:gdLst/>
              <a:ahLst/>
              <a:cxnLst/>
              <a:rect l="l" t="t" r="r" b="b"/>
              <a:pathLst>
                <a:path w="14180" h="8793" extrusionOk="0">
                  <a:moveTo>
                    <a:pt x="1" y="1"/>
                  </a:moveTo>
                  <a:lnTo>
                    <a:pt x="1" y="613"/>
                  </a:lnTo>
                  <a:lnTo>
                    <a:pt x="14179" y="8792"/>
                  </a:lnTo>
                  <a:lnTo>
                    <a:pt x="14179" y="820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879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34"/>
            <p:cNvSpPr/>
            <p:nvPr/>
          </p:nvSpPr>
          <p:spPr>
            <a:xfrm>
              <a:off x="2348375" y="2304825"/>
              <a:ext cx="648950" cy="373750"/>
            </a:xfrm>
            <a:custGeom>
              <a:avLst/>
              <a:gdLst/>
              <a:ahLst/>
              <a:cxnLst/>
              <a:rect l="l" t="t" r="r" b="b"/>
              <a:pathLst>
                <a:path w="25958" h="14950" extrusionOk="0">
                  <a:moveTo>
                    <a:pt x="10958" y="0"/>
                  </a:moveTo>
                  <a:cubicBezTo>
                    <a:pt x="10769" y="0"/>
                    <a:pt x="10579" y="43"/>
                    <a:pt x="10432" y="129"/>
                  </a:cubicBezTo>
                  <a:lnTo>
                    <a:pt x="269" y="6030"/>
                  </a:lnTo>
                  <a:cubicBezTo>
                    <a:pt x="0" y="6177"/>
                    <a:pt x="0" y="6471"/>
                    <a:pt x="294" y="6618"/>
                  </a:cubicBezTo>
                  <a:lnTo>
                    <a:pt x="14472" y="14821"/>
                  </a:lnTo>
                  <a:cubicBezTo>
                    <a:pt x="14607" y="14907"/>
                    <a:pt x="14797" y="14950"/>
                    <a:pt x="14987" y="14950"/>
                  </a:cubicBezTo>
                  <a:cubicBezTo>
                    <a:pt x="15176" y="14950"/>
                    <a:pt x="15366" y="14907"/>
                    <a:pt x="15501" y="14821"/>
                  </a:cubicBezTo>
                  <a:lnTo>
                    <a:pt x="25663" y="8920"/>
                  </a:lnTo>
                  <a:cubicBezTo>
                    <a:pt x="25957" y="8748"/>
                    <a:pt x="25957" y="8479"/>
                    <a:pt x="25663" y="8308"/>
                  </a:cubicBezTo>
                  <a:lnTo>
                    <a:pt x="11485" y="129"/>
                  </a:lnTo>
                  <a:cubicBezTo>
                    <a:pt x="11338" y="43"/>
                    <a:pt x="11148" y="0"/>
                    <a:pt x="10958" y="0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34"/>
            <p:cNvSpPr/>
            <p:nvPr/>
          </p:nvSpPr>
          <p:spPr>
            <a:xfrm>
              <a:off x="2487950" y="2473925"/>
              <a:ext cx="218575" cy="125075"/>
            </a:xfrm>
            <a:custGeom>
              <a:avLst/>
              <a:gdLst/>
              <a:ahLst/>
              <a:cxnLst/>
              <a:rect l="l" t="t" r="r" b="b"/>
              <a:pathLst>
                <a:path w="8743" h="5003" extrusionOk="0">
                  <a:moveTo>
                    <a:pt x="3098" y="1"/>
                  </a:moveTo>
                  <a:cubicBezTo>
                    <a:pt x="3006" y="1"/>
                    <a:pt x="2914" y="25"/>
                    <a:pt x="2841" y="74"/>
                  </a:cubicBezTo>
                  <a:lnTo>
                    <a:pt x="147" y="1617"/>
                  </a:lnTo>
                  <a:cubicBezTo>
                    <a:pt x="0" y="1715"/>
                    <a:pt x="0" y="1837"/>
                    <a:pt x="147" y="1935"/>
                  </a:cubicBezTo>
                  <a:lnTo>
                    <a:pt x="5363" y="4947"/>
                  </a:lnTo>
                  <a:cubicBezTo>
                    <a:pt x="5437" y="4984"/>
                    <a:pt x="5535" y="5003"/>
                    <a:pt x="5629" y="5003"/>
                  </a:cubicBezTo>
                  <a:cubicBezTo>
                    <a:pt x="5724" y="5003"/>
                    <a:pt x="5816" y="4984"/>
                    <a:pt x="5877" y="4947"/>
                  </a:cubicBezTo>
                  <a:lnTo>
                    <a:pt x="8596" y="3380"/>
                  </a:lnTo>
                  <a:cubicBezTo>
                    <a:pt x="8742" y="3307"/>
                    <a:pt x="8742" y="3160"/>
                    <a:pt x="8596" y="3086"/>
                  </a:cubicBezTo>
                  <a:lnTo>
                    <a:pt x="3355" y="74"/>
                  </a:lnTo>
                  <a:cubicBezTo>
                    <a:pt x="3282" y="25"/>
                    <a:pt x="3190" y="1"/>
                    <a:pt x="3098" y="1"/>
                  </a:cubicBez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34"/>
            <p:cNvSpPr/>
            <p:nvPr/>
          </p:nvSpPr>
          <p:spPr>
            <a:xfrm>
              <a:off x="2615900" y="2331300"/>
              <a:ext cx="23900" cy="17775"/>
            </a:xfrm>
            <a:custGeom>
              <a:avLst/>
              <a:gdLst/>
              <a:ahLst/>
              <a:cxnLst/>
              <a:rect l="l" t="t" r="r" b="b"/>
              <a:pathLst>
                <a:path w="956" h="711" extrusionOk="0">
                  <a:moveTo>
                    <a:pt x="955" y="0"/>
                  </a:moveTo>
                  <a:lnTo>
                    <a:pt x="0" y="539"/>
                  </a:lnTo>
                  <a:lnTo>
                    <a:pt x="0" y="710"/>
                  </a:lnTo>
                  <a:lnTo>
                    <a:pt x="955" y="147"/>
                  </a:lnTo>
                  <a:lnTo>
                    <a:pt x="955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34"/>
            <p:cNvSpPr/>
            <p:nvPr/>
          </p:nvSpPr>
          <p:spPr>
            <a:xfrm>
              <a:off x="2592025" y="2331300"/>
              <a:ext cx="23900" cy="17775"/>
            </a:xfrm>
            <a:custGeom>
              <a:avLst/>
              <a:gdLst/>
              <a:ahLst/>
              <a:cxnLst/>
              <a:rect l="l" t="t" r="r" b="b"/>
              <a:pathLst>
                <a:path w="956" h="711" extrusionOk="0">
                  <a:moveTo>
                    <a:pt x="0" y="0"/>
                  </a:moveTo>
                  <a:lnTo>
                    <a:pt x="0" y="172"/>
                  </a:lnTo>
                  <a:lnTo>
                    <a:pt x="955" y="710"/>
                  </a:lnTo>
                  <a:lnTo>
                    <a:pt x="955" y="5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34"/>
            <p:cNvSpPr/>
            <p:nvPr/>
          </p:nvSpPr>
          <p:spPr>
            <a:xfrm>
              <a:off x="2592025" y="2317825"/>
              <a:ext cx="47775" cy="26950"/>
            </a:xfrm>
            <a:custGeom>
              <a:avLst/>
              <a:gdLst/>
              <a:ahLst/>
              <a:cxnLst/>
              <a:rect l="l" t="t" r="r" b="b"/>
              <a:pathLst>
                <a:path w="1911" h="1078" extrusionOk="0">
                  <a:moveTo>
                    <a:pt x="955" y="0"/>
                  </a:moveTo>
                  <a:lnTo>
                    <a:pt x="0" y="539"/>
                  </a:lnTo>
                  <a:lnTo>
                    <a:pt x="955" y="1078"/>
                  </a:lnTo>
                  <a:lnTo>
                    <a:pt x="1910" y="539"/>
                  </a:lnTo>
                  <a:lnTo>
                    <a:pt x="9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34"/>
            <p:cNvSpPr/>
            <p:nvPr/>
          </p:nvSpPr>
          <p:spPr>
            <a:xfrm>
              <a:off x="2645900" y="2348425"/>
              <a:ext cx="23900" cy="17775"/>
            </a:xfrm>
            <a:custGeom>
              <a:avLst/>
              <a:gdLst/>
              <a:ahLst/>
              <a:cxnLst/>
              <a:rect l="l" t="t" r="r" b="b"/>
              <a:pathLst>
                <a:path w="956" h="711" extrusionOk="0">
                  <a:moveTo>
                    <a:pt x="955" y="1"/>
                  </a:moveTo>
                  <a:lnTo>
                    <a:pt x="0" y="564"/>
                  </a:lnTo>
                  <a:lnTo>
                    <a:pt x="0" y="711"/>
                  </a:lnTo>
                  <a:lnTo>
                    <a:pt x="955" y="148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34"/>
            <p:cNvSpPr/>
            <p:nvPr/>
          </p:nvSpPr>
          <p:spPr>
            <a:xfrm>
              <a:off x="2622025" y="2349050"/>
              <a:ext cx="23900" cy="17150"/>
            </a:xfrm>
            <a:custGeom>
              <a:avLst/>
              <a:gdLst/>
              <a:ahLst/>
              <a:cxnLst/>
              <a:rect l="l" t="t" r="r" b="b"/>
              <a:pathLst>
                <a:path w="956" h="686" extrusionOk="0">
                  <a:moveTo>
                    <a:pt x="25" y="0"/>
                  </a:moveTo>
                  <a:lnTo>
                    <a:pt x="0" y="147"/>
                  </a:lnTo>
                  <a:lnTo>
                    <a:pt x="955" y="686"/>
                  </a:lnTo>
                  <a:lnTo>
                    <a:pt x="955" y="539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34"/>
            <p:cNvSpPr/>
            <p:nvPr/>
          </p:nvSpPr>
          <p:spPr>
            <a:xfrm>
              <a:off x="2622625" y="2334975"/>
              <a:ext cx="47175" cy="27575"/>
            </a:xfrm>
            <a:custGeom>
              <a:avLst/>
              <a:gdLst/>
              <a:ahLst/>
              <a:cxnLst/>
              <a:rect l="l" t="t" r="r" b="b"/>
              <a:pathLst>
                <a:path w="1887" h="1103" extrusionOk="0">
                  <a:moveTo>
                    <a:pt x="931" y="0"/>
                  </a:moveTo>
                  <a:lnTo>
                    <a:pt x="1" y="563"/>
                  </a:lnTo>
                  <a:lnTo>
                    <a:pt x="931" y="1102"/>
                  </a:lnTo>
                  <a:lnTo>
                    <a:pt x="1886" y="539"/>
                  </a:lnTo>
                  <a:lnTo>
                    <a:pt x="93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34"/>
            <p:cNvSpPr/>
            <p:nvPr/>
          </p:nvSpPr>
          <p:spPr>
            <a:xfrm>
              <a:off x="2675900" y="2366175"/>
              <a:ext cx="23900" cy="17175"/>
            </a:xfrm>
            <a:custGeom>
              <a:avLst/>
              <a:gdLst/>
              <a:ahLst/>
              <a:cxnLst/>
              <a:rect l="l" t="t" r="r" b="b"/>
              <a:pathLst>
                <a:path w="956" h="687" extrusionOk="0">
                  <a:moveTo>
                    <a:pt x="955" y="1"/>
                  </a:moveTo>
                  <a:lnTo>
                    <a:pt x="0" y="540"/>
                  </a:lnTo>
                  <a:lnTo>
                    <a:pt x="0" y="687"/>
                  </a:lnTo>
                  <a:lnTo>
                    <a:pt x="955" y="148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34"/>
            <p:cNvSpPr/>
            <p:nvPr/>
          </p:nvSpPr>
          <p:spPr>
            <a:xfrm>
              <a:off x="2652625" y="2366175"/>
              <a:ext cx="23300" cy="17175"/>
            </a:xfrm>
            <a:custGeom>
              <a:avLst/>
              <a:gdLst/>
              <a:ahLst/>
              <a:cxnLst/>
              <a:rect l="l" t="t" r="r" b="b"/>
              <a:pathLst>
                <a:path w="932" h="687" extrusionOk="0">
                  <a:moveTo>
                    <a:pt x="1" y="1"/>
                  </a:moveTo>
                  <a:lnTo>
                    <a:pt x="1" y="148"/>
                  </a:lnTo>
                  <a:lnTo>
                    <a:pt x="931" y="687"/>
                  </a:lnTo>
                  <a:lnTo>
                    <a:pt x="931" y="54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34"/>
            <p:cNvSpPr/>
            <p:nvPr/>
          </p:nvSpPr>
          <p:spPr>
            <a:xfrm>
              <a:off x="2652625" y="2352100"/>
              <a:ext cx="47175" cy="27575"/>
            </a:xfrm>
            <a:custGeom>
              <a:avLst/>
              <a:gdLst/>
              <a:ahLst/>
              <a:cxnLst/>
              <a:rect l="l" t="t" r="r" b="b"/>
              <a:pathLst>
                <a:path w="1887" h="1103" extrusionOk="0">
                  <a:moveTo>
                    <a:pt x="956" y="1"/>
                  </a:moveTo>
                  <a:lnTo>
                    <a:pt x="1" y="564"/>
                  </a:lnTo>
                  <a:lnTo>
                    <a:pt x="931" y="1103"/>
                  </a:lnTo>
                  <a:lnTo>
                    <a:pt x="1886" y="564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34"/>
            <p:cNvSpPr/>
            <p:nvPr/>
          </p:nvSpPr>
          <p:spPr>
            <a:xfrm>
              <a:off x="2705875" y="2383325"/>
              <a:ext cx="23900" cy="17775"/>
            </a:xfrm>
            <a:custGeom>
              <a:avLst/>
              <a:gdLst/>
              <a:ahLst/>
              <a:cxnLst/>
              <a:rect l="l" t="t" r="r" b="b"/>
              <a:pathLst>
                <a:path w="956" h="711" extrusionOk="0">
                  <a:moveTo>
                    <a:pt x="956" y="1"/>
                  </a:moveTo>
                  <a:lnTo>
                    <a:pt x="1" y="564"/>
                  </a:lnTo>
                  <a:lnTo>
                    <a:pt x="1" y="711"/>
                  </a:lnTo>
                  <a:lnTo>
                    <a:pt x="956" y="148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34"/>
            <p:cNvSpPr/>
            <p:nvPr/>
          </p:nvSpPr>
          <p:spPr>
            <a:xfrm>
              <a:off x="2682625" y="2383325"/>
              <a:ext cx="23275" cy="17775"/>
            </a:xfrm>
            <a:custGeom>
              <a:avLst/>
              <a:gdLst/>
              <a:ahLst/>
              <a:cxnLst/>
              <a:rect l="l" t="t" r="r" b="b"/>
              <a:pathLst>
                <a:path w="931" h="711" extrusionOk="0">
                  <a:moveTo>
                    <a:pt x="0" y="1"/>
                  </a:moveTo>
                  <a:lnTo>
                    <a:pt x="0" y="172"/>
                  </a:lnTo>
                  <a:lnTo>
                    <a:pt x="931" y="711"/>
                  </a:lnTo>
                  <a:lnTo>
                    <a:pt x="931" y="56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34"/>
            <p:cNvSpPr/>
            <p:nvPr/>
          </p:nvSpPr>
          <p:spPr>
            <a:xfrm>
              <a:off x="2682625" y="2369850"/>
              <a:ext cx="47150" cy="27575"/>
            </a:xfrm>
            <a:custGeom>
              <a:avLst/>
              <a:gdLst/>
              <a:ahLst/>
              <a:cxnLst/>
              <a:rect l="l" t="t" r="r" b="b"/>
              <a:pathLst>
                <a:path w="1886" h="1103" extrusionOk="0">
                  <a:moveTo>
                    <a:pt x="955" y="1"/>
                  </a:moveTo>
                  <a:lnTo>
                    <a:pt x="0" y="540"/>
                  </a:lnTo>
                  <a:lnTo>
                    <a:pt x="931" y="1103"/>
                  </a:lnTo>
                  <a:lnTo>
                    <a:pt x="1886" y="540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34"/>
            <p:cNvSpPr/>
            <p:nvPr/>
          </p:nvSpPr>
          <p:spPr>
            <a:xfrm>
              <a:off x="2735875" y="2400475"/>
              <a:ext cx="23900" cy="17775"/>
            </a:xfrm>
            <a:custGeom>
              <a:avLst/>
              <a:gdLst/>
              <a:ahLst/>
              <a:cxnLst/>
              <a:rect l="l" t="t" r="r" b="b"/>
              <a:pathLst>
                <a:path w="956" h="711" extrusionOk="0">
                  <a:moveTo>
                    <a:pt x="956" y="0"/>
                  </a:moveTo>
                  <a:lnTo>
                    <a:pt x="1" y="564"/>
                  </a:lnTo>
                  <a:lnTo>
                    <a:pt x="1" y="710"/>
                  </a:lnTo>
                  <a:lnTo>
                    <a:pt x="956" y="172"/>
                  </a:lnTo>
                  <a:lnTo>
                    <a:pt x="956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34"/>
            <p:cNvSpPr/>
            <p:nvPr/>
          </p:nvSpPr>
          <p:spPr>
            <a:xfrm>
              <a:off x="2712625" y="2401075"/>
              <a:ext cx="23275" cy="17175"/>
            </a:xfrm>
            <a:custGeom>
              <a:avLst/>
              <a:gdLst/>
              <a:ahLst/>
              <a:cxnLst/>
              <a:rect l="l" t="t" r="r" b="b"/>
              <a:pathLst>
                <a:path w="931" h="687" extrusionOk="0">
                  <a:moveTo>
                    <a:pt x="0" y="1"/>
                  </a:moveTo>
                  <a:lnTo>
                    <a:pt x="0" y="148"/>
                  </a:lnTo>
                  <a:lnTo>
                    <a:pt x="931" y="686"/>
                  </a:lnTo>
                  <a:lnTo>
                    <a:pt x="931" y="54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34"/>
            <p:cNvSpPr/>
            <p:nvPr/>
          </p:nvSpPr>
          <p:spPr>
            <a:xfrm>
              <a:off x="2712625" y="2387000"/>
              <a:ext cx="47150" cy="27575"/>
            </a:xfrm>
            <a:custGeom>
              <a:avLst/>
              <a:gdLst/>
              <a:ahLst/>
              <a:cxnLst/>
              <a:rect l="l" t="t" r="r" b="b"/>
              <a:pathLst>
                <a:path w="1886" h="1103" extrusionOk="0">
                  <a:moveTo>
                    <a:pt x="955" y="1"/>
                  </a:moveTo>
                  <a:lnTo>
                    <a:pt x="0" y="564"/>
                  </a:lnTo>
                  <a:lnTo>
                    <a:pt x="931" y="1103"/>
                  </a:lnTo>
                  <a:lnTo>
                    <a:pt x="1886" y="539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34"/>
            <p:cNvSpPr/>
            <p:nvPr/>
          </p:nvSpPr>
          <p:spPr>
            <a:xfrm>
              <a:off x="2765875" y="2418225"/>
              <a:ext cx="23900" cy="17775"/>
            </a:xfrm>
            <a:custGeom>
              <a:avLst/>
              <a:gdLst/>
              <a:ahLst/>
              <a:cxnLst/>
              <a:rect l="l" t="t" r="r" b="b"/>
              <a:pathLst>
                <a:path w="956" h="711" extrusionOk="0">
                  <a:moveTo>
                    <a:pt x="956" y="0"/>
                  </a:moveTo>
                  <a:lnTo>
                    <a:pt x="25" y="539"/>
                  </a:lnTo>
                  <a:lnTo>
                    <a:pt x="1" y="711"/>
                  </a:lnTo>
                  <a:lnTo>
                    <a:pt x="956" y="147"/>
                  </a:lnTo>
                  <a:lnTo>
                    <a:pt x="956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34"/>
            <p:cNvSpPr/>
            <p:nvPr/>
          </p:nvSpPr>
          <p:spPr>
            <a:xfrm>
              <a:off x="2742625" y="2418225"/>
              <a:ext cx="23900" cy="17775"/>
            </a:xfrm>
            <a:custGeom>
              <a:avLst/>
              <a:gdLst/>
              <a:ahLst/>
              <a:cxnLst/>
              <a:rect l="l" t="t" r="r" b="b"/>
              <a:pathLst>
                <a:path w="956" h="711" extrusionOk="0">
                  <a:moveTo>
                    <a:pt x="0" y="0"/>
                  </a:moveTo>
                  <a:lnTo>
                    <a:pt x="0" y="147"/>
                  </a:lnTo>
                  <a:lnTo>
                    <a:pt x="931" y="711"/>
                  </a:lnTo>
                  <a:lnTo>
                    <a:pt x="955" y="5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34"/>
            <p:cNvSpPr/>
            <p:nvPr/>
          </p:nvSpPr>
          <p:spPr>
            <a:xfrm>
              <a:off x="2742625" y="2404750"/>
              <a:ext cx="47150" cy="26975"/>
            </a:xfrm>
            <a:custGeom>
              <a:avLst/>
              <a:gdLst/>
              <a:ahLst/>
              <a:cxnLst/>
              <a:rect l="l" t="t" r="r" b="b"/>
              <a:pathLst>
                <a:path w="1886" h="1079" extrusionOk="0">
                  <a:moveTo>
                    <a:pt x="955" y="1"/>
                  </a:moveTo>
                  <a:lnTo>
                    <a:pt x="0" y="539"/>
                  </a:lnTo>
                  <a:lnTo>
                    <a:pt x="955" y="1078"/>
                  </a:lnTo>
                  <a:lnTo>
                    <a:pt x="1886" y="539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34"/>
            <p:cNvSpPr/>
            <p:nvPr/>
          </p:nvSpPr>
          <p:spPr>
            <a:xfrm>
              <a:off x="2796500" y="2435375"/>
              <a:ext cx="23900" cy="17775"/>
            </a:xfrm>
            <a:custGeom>
              <a:avLst/>
              <a:gdLst/>
              <a:ahLst/>
              <a:cxnLst/>
              <a:rect l="l" t="t" r="r" b="b"/>
              <a:pathLst>
                <a:path w="956" h="711" extrusionOk="0">
                  <a:moveTo>
                    <a:pt x="955" y="0"/>
                  </a:moveTo>
                  <a:lnTo>
                    <a:pt x="0" y="563"/>
                  </a:lnTo>
                  <a:lnTo>
                    <a:pt x="0" y="710"/>
                  </a:lnTo>
                  <a:lnTo>
                    <a:pt x="955" y="147"/>
                  </a:lnTo>
                  <a:lnTo>
                    <a:pt x="955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34"/>
            <p:cNvSpPr/>
            <p:nvPr/>
          </p:nvSpPr>
          <p:spPr>
            <a:xfrm>
              <a:off x="2772625" y="2435975"/>
              <a:ext cx="23900" cy="17175"/>
            </a:xfrm>
            <a:custGeom>
              <a:avLst/>
              <a:gdLst/>
              <a:ahLst/>
              <a:cxnLst/>
              <a:rect l="l" t="t" r="r" b="b"/>
              <a:pathLst>
                <a:path w="956" h="687" extrusionOk="0">
                  <a:moveTo>
                    <a:pt x="0" y="1"/>
                  </a:moveTo>
                  <a:lnTo>
                    <a:pt x="0" y="148"/>
                  </a:lnTo>
                  <a:lnTo>
                    <a:pt x="955" y="686"/>
                  </a:lnTo>
                  <a:lnTo>
                    <a:pt x="955" y="53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34"/>
            <p:cNvSpPr/>
            <p:nvPr/>
          </p:nvSpPr>
          <p:spPr>
            <a:xfrm>
              <a:off x="2772625" y="2421900"/>
              <a:ext cx="47775" cy="27575"/>
            </a:xfrm>
            <a:custGeom>
              <a:avLst/>
              <a:gdLst/>
              <a:ahLst/>
              <a:cxnLst/>
              <a:rect l="l" t="t" r="r" b="b"/>
              <a:pathLst>
                <a:path w="1911" h="1103" extrusionOk="0">
                  <a:moveTo>
                    <a:pt x="955" y="0"/>
                  </a:moveTo>
                  <a:lnTo>
                    <a:pt x="0" y="564"/>
                  </a:lnTo>
                  <a:lnTo>
                    <a:pt x="955" y="1102"/>
                  </a:lnTo>
                  <a:lnTo>
                    <a:pt x="1910" y="539"/>
                  </a:lnTo>
                  <a:lnTo>
                    <a:pt x="9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34"/>
            <p:cNvSpPr/>
            <p:nvPr/>
          </p:nvSpPr>
          <p:spPr>
            <a:xfrm>
              <a:off x="2826500" y="2452500"/>
              <a:ext cx="23900" cy="17775"/>
            </a:xfrm>
            <a:custGeom>
              <a:avLst/>
              <a:gdLst/>
              <a:ahLst/>
              <a:cxnLst/>
              <a:rect l="l" t="t" r="r" b="b"/>
              <a:pathLst>
                <a:path w="956" h="711" extrusionOk="0">
                  <a:moveTo>
                    <a:pt x="955" y="1"/>
                  </a:moveTo>
                  <a:lnTo>
                    <a:pt x="0" y="564"/>
                  </a:lnTo>
                  <a:lnTo>
                    <a:pt x="0" y="711"/>
                  </a:lnTo>
                  <a:lnTo>
                    <a:pt x="955" y="172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34"/>
            <p:cNvSpPr/>
            <p:nvPr/>
          </p:nvSpPr>
          <p:spPr>
            <a:xfrm>
              <a:off x="2802625" y="2453125"/>
              <a:ext cx="23900" cy="17150"/>
            </a:xfrm>
            <a:custGeom>
              <a:avLst/>
              <a:gdLst/>
              <a:ahLst/>
              <a:cxnLst/>
              <a:rect l="l" t="t" r="r" b="b"/>
              <a:pathLst>
                <a:path w="956" h="686" extrusionOk="0">
                  <a:moveTo>
                    <a:pt x="0" y="0"/>
                  </a:moveTo>
                  <a:lnTo>
                    <a:pt x="0" y="147"/>
                  </a:lnTo>
                  <a:lnTo>
                    <a:pt x="955" y="686"/>
                  </a:lnTo>
                  <a:lnTo>
                    <a:pt x="955" y="5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34"/>
            <p:cNvSpPr/>
            <p:nvPr/>
          </p:nvSpPr>
          <p:spPr>
            <a:xfrm>
              <a:off x="2802625" y="2439050"/>
              <a:ext cx="47775" cy="27550"/>
            </a:xfrm>
            <a:custGeom>
              <a:avLst/>
              <a:gdLst/>
              <a:ahLst/>
              <a:cxnLst/>
              <a:rect l="l" t="t" r="r" b="b"/>
              <a:pathLst>
                <a:path w="1911" h="1102" extrusionOk="0">
                  <a:moveTo>
                    <a:pt x="955" y="0"/>
                  </a:moveTo>
                  <a:lnTo>
                    <a:pt x="0" y="563"/>
                  </a:lnTo>
                  <a:lnTo>
                    <a:pt x="955" y="1102"/>
                  </a:lnTo>
                  <a:lnTo>
                    <a:pt x="1910" y="539"/>
                  </a:lnTo>
                  <a:lnTo>
                    <a:pt x="9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34"/>
            <p:cNvSpPr/>
            <p:nvPr/>
          </p:nvSpPr>
          <p:spPr>
            <a:xfrm>
              <a:off x="2856500" y="2470250"/>
              <a:ext cx="23900" cy="17800"/>
            </a:xfrm>
            <a:custGeom>
              <a:avLst/>
              <a:gdLst/>
              <a:ahLst/>
              <a:cxnLst/>
              <a:rect l="l" t="t" r="r" b="b"/>
              <a:pathLst>
                <a:path w="956" h="712" extrusionOk="0">
                  <a:moveTo>
                    <a:pt x="955" y="1"/>
                  </a:moveTo>
                  <a:lnTo>
                    <a:pt x="0" y="564"/>
                  </a:lnTo>
                  <a:lnTo>
                    <a:pt x="0" y="711"/>
                  </a:lnTo>
                  <a:lnTo>
                    <a:pt x="955" y="148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34"/>
            <p:cNvSpPr/>
            <p:nvPr/>
          </p:nvSpPr>
          <p:spPr>
            <a:xfrm>
              <a:off x="2832600" y="2470250"/>
              <a:ext cx="23900" cy="17800"/>
            </a:xfrm>
            <a:custGeom>
              <a:avLst/>
              <a:gdLst/>
              <a:ahLst/>
              <a:cxnLst/>
              <a:rect l="l" t="t" r="r" b="b"/>
              <a:pathLst>
                <a:path w="956" h="712" extrusionOk="0">
                  <a:moveTo>
                    <a:pt x="1" y="1"/>
                  </a:moveTo>
                  <a:lnTo>
                    <a:pt x="1" y="148"/>
                  </a:lnTo>
                  <a:lnTo>
                    <a:pt x="956" y="711"/>
                  </a:lnTo>
                  <a:lnTo>
                    <a:pt x="956" y="5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34"/>
            <p:cNvSpPr/>
            <p:nvPr/>
          </p:nvSpPr>
          <p:spPr>
            <a:xfrm>
              <a:off x="2832600" y="2456800"/>
              <a:ext cx="47800" cy="27575"/>
            </a:xfrm>
            <a:custGeom>
              <a:avLst/>
              <a:gdLst/>
              <a:ahLst/>
              <a:cxnLst/>
              <a:rect l="l" t="t" r="r" b="b"/>
              <a:pathLst>
                <a:path w="1912" h="1103" extrusionOk="0">
                  <a:moveTo>
                    <a:pt x="956" y="0"/>
                  </a:moveTo>
                  <a:lnTo>
                    <a:pt x="1" y="539"/>
                  </a:lnTo>
                  <a:lnTo>
                    <a:pt x="956" y="1102"/>
                  </a:lnTo>
                  <a:lnTo>
                    <a:pt x="1911" y="539"/>
                  </a:lnTo>
                  <a:lnTo>
                    <a:pt x="9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34"/>
            <p:cNvSpPr/>
            <p:nvPr/>
          </p:nvSpPr>
          <p:spPr>
            <a:xfrm>
              <a:off x="2886475" y="2487400"/>
              <a:ext cx="23900" cy="17775"/>
            </a:xfrm>
            <a:custGeom>
              <a:avLst/>
              <a:gdLst/>
              <a:ahLst/>
              <a:cxnLst/>
              <a:rect l="l" t="t" r="r" b="b"/>
              <a:pathLst>
                <a:path w="956" h="711" extrusionOk="0">
                  <a:moveTo>
                    <a:pt x="956" y="1"/>
                  </a:moveTo>
                  <a:lnTo>
                    <a:pt x="1" y="564"/>
                  </a:lnTo>
                  <a:lnTo>
                    <a:pt x="1" y="711"/>
                  </a:lnTo>
                  <a:lnTo>
                    <a:pt x="956" y="148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34"/>
            <p:cNvSpPr/>
            <p:nvPr/>
          </p:nvSpPr>
          <p:spPr>
            <a:xfrm>
              <a:off x="2863225" y="2488025"/>
              <a:ext cx="23275" cy="17150"/>
            </a:xfrm>
            <a:custGeom>
              <a:avLst/>
              <a:gdLst/>
              <a:ahLst/>
              <a:cxnLst/>
              <a:rect l="l" t="t" r="r" b="b"/>
              <a:pathLst>
                <a:path w="931" h="686" extrusionOk="0">
                  <a:moveTo>
                    <a:pt x="0" y="0"/>
                  </a:moveTo>
                  <a:lnTo>
                    <a:pt x="0" y="147"/>
                  </a:lnTo>
                  <a:lnTo>
                    <a:pt x="931" y="686"/>
                  </a:lnTo>
                  <a:lnTo>
                    <a:pt x="931" y="5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34"/>
            <p:cNvSpPr/>
            <p:nvPr/>
          </p:nvSpPr>
          <p:spPr>
            <a:xfrm>
              <a:off x="2863225" y="2473925"/>
              <a:ext cx="47150" cy="27575"/>
            </a:xfrm>
            <a:custGeom>
              <a:avLst/>
              <a:gdLst/>
              <a:ahLst/>
              <a:cxnLst/>
              <a:rect l="l" t="t" r="r" b="b"/>
              <a:pathLst>
                <a:path w="1886" h="1103" extrusionOk="0">
                  <a:moveTo>
                    <a:pt x="955" y="1"/>
                  </a:moveTo>
                  <a:lnTo>
                    <a:pt x="0" y="564"/>
                  </a:lnTo>
                  <a:lnTo>
                    <a:pt x="931" y="1103"/>
                  </a:lnTo>
                  <a:lnTo>
                    <a:pt x="1886" y="540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34"/>
            <p:cNvSpPr/>
            <p:nvPr/>
          </p:nvSpPr>
          <p:spPr>
            <a:xfrm>
              <a:off x="2946475" y="2522300"/>
              <a:ext cx="23900" cy="17775"/>
            </a:xfrm>
            <a:custGeom>
              <a:avLst/>
              <a:gdLst/>
              <a:ahLst/>
              <a:cxnLst/>
              <a:rect l="l" t="t" r="r" b="b"/>
              <a:pathLst>
                <a:path w="956" h="711" extrusionOk="0">
                  <a:moveTo>
                    <a:pt x="956" y="0"/>
                  </a:moveTo>
                  <a:lnTo>
                    <a:pt x="1" y="564"/>
                  </a:lnTo>
                  <a:lnTo>
                    <a:pt x="1" y="711"/>
                  </a:lnTo>
                  <a:lnTo>
                    <a:pt x="956" y="147"/>
                  </a:lnTo>
                  <a:lnTo>
                    <a:pt x="956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34"/>
            <p:cNvSpPr/>
            <p:nvPr/>
          </p:nvSpPr>
          <p:spPr>
            <a:xfrm>
              <a:off x="2893225" y="2505150"/>
              <a:ext cx="53275" cy="34925"/>
            </a:xfrm>
            <a:custGeom>
              <a:avLst/>
              <a:gdLst/>
              <a:ahLst/>
              <a:cxnLst/>
              <a:rect l="l" t="t" r="r" b="b"/>
              <a:pathLst>
                <a:path w="2131" h="1397" extrusionOk="0">
                  <a:moveTo>
                    <a:pt x="0" y="1"/>
                  </a:moveTo>
                  <a:lnTo>
                    <a:pt x="0" y="148"/>
                  </a:lnTo>
                  <a:lnTo>
                    <a:pt x="2131" y="1397"/>
                  </a:lnTo>
                  <a:lnTo>
                    <a:pt x="2131" y="125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34"/>
            <p:cNvSpPr/>
            <p:nvPr/>
          </p:nvSpPr>
          <p:spPr>
            <a:xfrm>
              <a:off x="2893225" y="2491075"/>
              <a:ext cx="77150" cy="45325"/>
            </a:xfrm>
            <a:custGeom>
              <a:avLst/>
              <a:gdLst/>
              <a:ahLst/>
              <a:cxnLst/>
              <a:rect l="l" t="t" r="r" b="b"/>
              <a:pathLst>
                <a:path w="3086" h="1813" extrusionOk="0">
                  <a:moveTo>
                    <a:pt x="955" y="1"/>
                  </a:moveTo>
                  <a:lnTo>
                    <a:pt x="0" y="564"/>
                  </a:lnTo>
                  <a:lnTo>
                    <a:pt x="2131" y="1813"/>
                  </a:lnTo>
                  <a:lnTo>
                    <a:pt x="3086" y="1249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34"/>
            <p:cNvSpPr/>
            <p:nvPr/>
          </p:nvSpPr>
          <p:spPr>
            <a:xfrm>
              <a:off x="2615275" y="2366175"/>
              <a:ext cx="23900" cy="17800"/>
            </a:xfrm>
            <a:custGeom>
              <a:avLst/>
              <a:gdLst/>
              <a:ahLst/>
              <a:cxnLst/>
              <a:rect l="l" t="t" r="r" b="b"/>
              <a:pathLst>
                <a:path w="956" h="712" extrusionOk="0">
                  <a:moveTo>
                    <a:pt x="956" y="1"/>
                  </a:moveTo>
                  <a:lnTo>
                    <a:pt x="1" y="564"/>
                  </a:lnTo>
                  <a:lnTo>
                    <a:pt x="1" y="711"/>
                  </a:lnTo>
                  <a:lnTo>
                    <a:pt x="956" y="148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34"/>
            <p:cNvSpPr/>
            <p:nvPr/>
          </p:nvSpPr>
          <p:spPr>
            <a:xfrm>
              <a:off x="2562025" y="2349050"/>
              <a:ext cx="53275" cy="34925"/>
            </a:xfrm>
            <a:custGeom>
              <a:avLst/>
              <a:gdLst/>
              <a:ahLst/>
              <a:cxnLst/>
              <a:rect l="l" t="t" r="r" b="b"/>
              <a:pathLst>
                <a:path w="2131" h="1397" extrusionOk="0">
                  <a:moveTo>
                    <a:pt x="0" y="0"/>
                  </a:moveTo>
                  <a:lnTo>
                    <a:pt x="0" y="147"/>
                  </a:lnTo>
                  <a:lnTo>
                    <a:pt x="2131" y="1396"/>
                  </a:lnTo>
                  <a:lnTo>
                    <a:pt x="2131" y="12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34"/>
            <p:cNvSpPr/>
            <p:nvPr/>
          </p:nvSpPr>
          <p:spPr>
            <a:xfrm>
              <a:off x="2562025" y="2335575"/>
              <a:ext cx="77150" cy="44725"/>
            </a:xfrm>
            <a:custGeom>
              <a:avLst/>
              <a:gdLst/>
              <a:ahLst/>
              <a:cxnLst/>
              <a:rect l="l" t="t" r="r" b="b"/>
              <a:pathLst>
                <a:path w="3086" h="1789" extrusionOk="0">
                  <a:moveTo>
                    <a:pt x="955" y="1"/>
                  </a:moveTo>
                  <a:lnTo>
                    <a:pt x="0" y="539"/>
                  </a:lnTo>
                  <a:lnTo>
                    <a:pt x="2131" y="1788"/>
                  </a:lnTo>
                  <a:lnTo>
                    <a:pt x="3086" y="1225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34"/>
            <p:cNvSpPr/>
            <p:nvPr/>
          </p:nvSpPr>
          <p:spPr>
            <a:xfrm>
              <a:off x="2645900" y="2383325"/>
              <a:ext cx="23275" cy="17775"/>
            </a:xfrm>
            <a:custGeom>
              <a:avLst/>
              <a:gdLst/>
              <a:ahLst/>
              <a:cxnLst/>
              <a:rect l="l" t="t" r="r" b="b"/>
              <a:pathLst>
                <a:path w="931" h="711" extrusionOk="0">
                  <a:moveTo>
                    <a:pt x="931" y="1"/>
                  </a:moveTo>
                  <a:lnTo>
                    <a:pt x="0" y="564"/>
                  </a:lnTo>
                  <a:lnTo>
                    <a:pt x="0" y="711"/>
                  </a:lnTo>
                  <a:lnTo>
                    <a:pt x="931" y="172"/>
                  </a:lnTo>
                  <a:lnTo>
                    <a:pt x="931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34"/>
            <p:cNvSpPr/>
            <p:nvPr/>
          </p:nvSpPr>
          <p:spPr>
            <a:xfrm>
              <a:off x="2622025" y="2383950"/>
              <a:ext cx="23900" cy="17150"/>
            </a:xfrm>
            <a:custGeom>
              <a:avLst/>
              <a:gdLst/>
              <a:ahLst/>
              <a:cxnLst/>
              <a:rect l="l" t="t" r="r" b="b"/>
              <a:pathLst>
                <a:path w="956" h="686" extrusionOk="0">
                  <a:moveTo>
                    <a:pt x="0" y="0"/>
                  </a:moveTo>
                  <a:lnTo>
                    <a:pt x="0" y="147"/>
                  </a:lnTo>
                  <a:lnTo>
                    <a:pt x="955" y="686"/>
                  </a:lnTo>
                  <a:lnTo>
                    <a:pt x="955" y="5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34"/>
            <p:cNvSpPr/>
            <p:nvPr/>
          </p:nvSpPr>
          <p:spPr>
            <a:xfrm>
              <a:off x="2622025" y="2369850"/>
              <a:ext cx="47150" cy="27575"/>
            </a:xfrm>
            <a:custGeom>
              <a:avLst/>
              <a:gdLst/>
              <a:ahLst/>
              <a:cxnLst/>
              <a:rect l="l" t="t" r="r" b="b"/>
              <a:pathLst>
                <a:path w="1886" h="1103" extrusionOk="0">
                  <a:moveTo>
                    <a:pt x="955" y="1"/>
                  </a:moveTo>
                  <a:lnTo>
                    <a:pt x="0" y="564"/>
                  </a:lnTo>
                  <a:lnTo>
                    <a:pt x="955" y="1103"/>
                  </a:lnTo>
                  <a:lnTo>
                    <a:pt x="1886" y="540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34"/>
            <p:cNvSpPr/>
            <p:nvPr/>
          </p:nvSpPr>
          <p:spPr>
            <a:xfrm>
              <a:off x="2675900" y="2401075"/>
              <a:ext cx="23900" cy="17775"/>
            </a:xfrm>
            <a:custGeom>
              <a:avLst/>
              <a:gdLst/>
              <a:ahLst/>
              <a:cxnLst/>
              <a:rect l="l" t="t" r="r" b="b"/>
              <a:pathLst>
                <a:path w="956" h="711" extrusionOk="0">
                  <a:moveTo>
                    <a:pt x="955" y="1"/>
                  </a:moveTo>
                  <a:lnTo>
                    <a:pt x="0" y="540"/>
                  </a:lnTo>
                  <a:lnTo>
                    <a:pt x="0" y="711"/>
                  </a:lnTo>
                  <a:lnTo>
                    <a:pt x="931" y="148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34"/>
            <p:cNvSpPr/>
            <p:nvPr/>
          </p:nvSpPr>
          <p:spPr>
            <a:xfrm>
              <a:off x="2652025" y="2401075"/>
              <a:ext cx="23900" cy="17775"/>
            </a:xfrm>
            <a:custGeom>
              <a:avLst/>
              <a:gdLst/>
              <a:ahLst/>
              <a:cxnLst/>
              <a:rect l="l" t="t" r="r" b="b"/>
              <a:pathLst>
                <a:path w="956" h="711" extrusionOk="0">
                  <a:moveTo>
                    <a:pt x="0" y="1"/>
                  </a:moveTo>
                  <a:lnTo>
                    <a:pt x="0" y="148"/>
                  </a:lnTo>
                  <a:lnTo>
                    <a:pt x="955" y="711"/>
                  </a:lnTo>
                  <a:lnTo>
                    <a:pt x="955" y="54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34"/>
            <p:cNvSpPr/>
            <p:nvPr/>
          </p:nvSpPr>
          <p:spPr>
            <a:xfrm>
              <a:off x="2652025" y="2387625"/>
              <a:ext cx="47775" cy="26950"/>
            </a:xfrm>
            <a:custGeom>
              <a:avLst/>
              <a:gdLst/>
              <a:ahLst/>
              <a:cxnLst/>
              <a:rect l="l" t="t" r="r" b="b"/>
              <a:pathLst>
                <a:path w="1911" h="1078" extrusionOk="0">
                  <a:moveTo>
                    <a:pt x="955" y="0"/>
                  </a:moveTo>
                  <a:lnTo>
                    <a:pt x="0" y="539"/>
                  </a:lnTo>
                  <a:lnTo>
                    <a:pt x="955" y="1078"/>
                  </a:lnTo>
                  <a:lnTo>
                    <a:pt x="1910" y="539"/>
                  </a:lnTo>
                  <a:lnTo>
                    <a:pt x="9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34"/>
            <p:cNvSpPr/>
            <p:nvPr/>
          </p:nvSpPr>
          <p:spPr>
            <a:xfrm>
              <a:off x="2705875" y="2418225"/>
              <a:ext cx="23900" cy="17775"/>
            </a:xfrm>
            <a:custGeom>
              <a:avLst/>
              <a:gdLst/>
              <a:ahLst/>
              <a:cxnLst/>
              <a:rect l="l" t="t" r="r" b="b"/>
              <a:pathLst>
                <a:path w="956" h="711" extrusionOk="0">
                  <a:moveTo>
                    <a:pt x="956" y="0"/>
                  </a:moveTo>
                  <a:lnTo>
                    <a:pt x="1" y="564"/>
                  </a:lnTo>
                  <a:lnTo>
                    <a:pt x="1" y="711"/>
                  </a:lnTo>
                  <a:lnTo>
                    <a:pt x="956" y="147"/>
                  </a:lnTo>
                  <a:lnTo>
                    <a:pt x="956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34"/>
            <p:cNvSpPr/>
            <p:nvPr/>
          </p:nvSpPr>
          <p:spPr>
            <a:xfrm>
              <a:off x="2682000" y="2418825"/>
              <a:ext cx="23900" cy="17175"/>
            </a:xfrm>
            <a:custGeom>
              <a:avLst/>
              <a:gdLst/>
              <a:ahLst/>
              <a:cxnLst/>
              <a:rect l="l" t="t" r="r" b="b"/>
              <a:pathLst>
                <a:path w="956" h="687" extrusionOk="0">
                  <a:moveTo>
                    <a:pt x="1" y="1"/>
                  </a:moveTo>
                  <a:lnTo>
                    <a:pt x="1" y="148"/>
                  </a:lnTo>
                  <a:lnTo>
                    <a:pt x="956" y="687"/>
                  </a:lnTo>
                  <a:lnTo>
                    <a:pt x="956" y="54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34"/>
            <p:cNvSpPr/>
            <p:nvPr/>
          </p:nvSpPr>
          <p:spPr>
            <a:xfrm>
              <a:off x="2682000" y="2404750"/>
              <a:ext cx="47775" cy="27575"/>
            </a:xfrm>
            <a:custGeom>
              <a:avLst/>
              <a:gdLst/>
              <a:ahLst/>
              <a:cxnLst/>
              <a:rect l="l" t="t" r="r" b="b"/>
              <a:pathLst>
                <a:path w="1911" h="1103" extrusionOk="0">
                  <a:moveTo>
                    <a:pt x="956" y="1"/>
                  </a:moveTo>
                  <a:lnTo>
                    <a:pt x="1" y="564"/>
                  </a:lnTo>
                  <a:lnTo>
                    <a:pt x="956" y="1103"/>
                  </a:lnTo>
                  <a:lnTo>
                    <a:pt x="1911" y="539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34"/>
            <p:cNvSpPr/>
            <p:nvPr/>
          </p:nvSpPr>
          <p:spPr>
            <a:xfrm>
              <a:off x="2735875" y="2435975"/>
              <a:ext cx="23900" cy="17175"/>
            </a:xfrm>
            <a:custGeom>
              <a:avLst/>
              <a:gdLst/>
              <a:ahLst/>
              <a:cxnLst/>
              <a:rect l="l" t="t" r="r" b="b"/>
              <a:pathLst>
                <a:path w="956" h="687" extrusionOk="0">
                  <a:moveTo>
                    <a:pt x="956" y="1"/>
                  </a:moveTo>
                  <a:lnTo>
                    <a:pt x="1" y="539"/>
                  </a:lnTo>
                  <a:lnTo>
                    <a:pt x="1" y="686"/>
                  </a:lnTo>
                  <a:lnTo>
                    <a:pt x="956" y="148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34"/>
            <p:cNvSpPr/>
            <p:nvPr/>
          </p:nvSpPr>
          <p:spPr>
            <a:xfrm>
              <a:off x="2712625" y="2435975"/>
              <a:ext cx="23275" cy="17175"/>
            </a:xfrm>
            <a:custGeom>
              <a:avLst/>
              <a:gdLst/>
              <a:ahLst/>
              <a:cxnLst/>
              <a:rect l="l" t="t" r="r" b="b"/>
              <a:pathLst>
                <a:path w="931" h="687" extrusionOk="0">
                  <a:moveTo>
                    <a:pt x="0" y="1"/>
                  </a:moveTo>
                  <a:lnTo>
                    <a:pt x="0" y="148"/>
                  </a:lnTo>
                  <a:lnTo>
                    <a:pt x="931" y="686"/>
                  </a:lnTo>
                  <a:lnTo>
                    <a:pt x="931" y="53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34"/>
            <p:cNvSpPr/>
            <p:nvPr/>
          </p:nvSpPr>
          <p:spPr>
            <a:xfrm>
              <a:off x="2712625" y="2421900"/>
              <a:ext cx="47150" cy="27575"/>
            </a:xfrm>
            <a:custGeom>
              <a:avLst/>
              <a:gdLst/>
              <a:ahLst/>
              <a:cxnLst/>
              <a:rect l="l" t="t" r="r" b="b"/>
              <a:pathLst>
                <a:path w="1886" h="1103" extrusionOk="0">
                  <a:moveTo>
                    <a:pt x="931" y="0"/>
                  </a:moveTo>
                  <a:lnTo>
                    <a:pt x="0" y="564"/>
                  </a:lnTo>
                  <a:lnTo>
                    <a:pt x="931" y="1102"/>
                  </a:lnTo>
                  <a:lnTo>
                    <a:pt x="1886" y="564"/>
                  </a:lnTo>
                  <a:lnTo>
                    <a:pt x="93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34"/>
            <p:cNvSpPr/>
            <p:nvPr/>
          </p:nvSpPr>
          <p:spPr>
            <a:xfrm>
              <a:off x="2765875" y="2453125"/>
              <a:ext cx="23900" cy="17775"/>
            </a:xfrm>
            <a:custGeom>
              <a:avLst/>
              <a:gdLst/>
              <a:ahLst/>
              <a:cxnLst/>
              <a:rect l="l" t="t" r="r" b="b"/>
              <a:pathLst>
                <a:path w="956" h="711" extrusionOk="0">
                  <a:moveTo>
                    <a:pt x="956" y="0"/>
                  </a:moveTo>
                  <a:lnTo>
                    <a:pt x="1" y="563"/>
                  </a:lnTo>
                  <a:lnTo>
                    <a:pt x="1" y="710"/>
                  </a:lnTo>
                  <a:lnTo>
                    <a:pt x="956" y="147"/>
                  </a:lnTo>
                  <a:lnTo>
                    <a:pt x="956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34"/>
            <p:cNvSpPr/>
            <p:nvPr/>
          </p:nvSpPr>
          <p:spPr>
            <a:xfrm>
              <a:off x="2742625" y="2453125"/>
              <a:ext cx="23275" cy="17775"/>
            </a:xfrm>
            <a:custGeom>
              <a:avLst/>
              <a:gdLst/>
              <a:ahLst/>
              <a:cxnLst/>
              <a:rect l="l" t="t" r="r" b="b"/>
              <a:pathLst>
                <a:path w="931" h="711" extrusionOk="0">
                  <a:moveTo>
                    <a:pt x="0" y="0"/>
                  </a:moveTo>
                  <a:lnTo>
                    <a:pt x="0" y="172"/>
                  </a:lnTo>
                  <a:lnTo>
                    <a:pt x="931" y="710"/>
                  </a:lnTo>
                  <a:lnTo>
                    <a:pt x="931" y="5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34"/>
            <p:cNvSpPr/>
            <p:nvPr/>
          </p:nvSpPr>
          <p:spPr>
            <a:xfrm>
              <a:off x="2742625" y="2439650"/>
              <a:ext cx="47150" cy="27575"/>
            </a:xfrm>
            <a:custGeom>
              <a:avLst/>
              <a:gdLst/>
              <a:ahLst/>
              <a:cxnLst/>
              <a:rect l="l" t="t" r="r" b="b"/>
              <a:pathLst>
                <a:path w="1886" h="1103" extrusionOk="0">
                  <a:moveTo>
                    <a:pt x="955" y="1"/>
                  </a:moveTo>
                  <a:lnTo>
                    <a:pt x="0" y="539"/>
                  </a:lnTo>
                  <a:lnTo>
                    <a:pt x="931" y="1102"/>
                  </a:lnTo>
                  <a:lnTo>
                    <a:pt x="1886" y="539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34"/>
            <p:cNvSpPr/>
            <p:nvPr/>
          </p:nvSpPr>
          <p:spPr>
            <a:xfrm>
              <a:off x="2795875" y="2470250"/>
              <a:ext cx="23900" cy="17800"/>
            </a:xfrm>
            <a:custGeom>
              <a:avLst/>
              <a:gdLst/>
              <a:ahLst/>
              <a:cxnLst/>
              <a:rect l="l" t="t" r="r" b="b"/>
              <a:pathLst>
                <a:path w="956" h="712" extrusionOk="0">
                  <a:moveTo>
                    <a:pt x="956" y="1"/>
                  </a:moveTo>
                  <a:lnTo>
                    <a:pt x="1" y="564"/>
                  </a:lnTo>
                  <a:lnTo>
                    <a:pt x="1" y="711"/>
                  </a:lnTo>
                  <a:lnTo>
                    <a:pt x="956" y="148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34"/>
            <p:cNvSpPr/>
            <p:nvPr/>
          </p:nvSpPr>
          <p:spPr>
            <a:xfrm>
              <a:off x="2772625" y="2470875"/>
              <a:ext cx="23275" cy="17175"/>
            </a:xfrm>
            <a:custGeom>
              <a:avLst/>
              <a:gdLst/>
              <a:ahLst/>
              <a:cxnLst/>
              <a:rect l="l" t="t" r="r" b="b"/>
              <a:pathLst>
                <a:path w="931" h="687" extrusionOk="0">
                  <a:moveTo>
                    <a:pt x="0" y="0"/>
                  </a:moveTo>
                  <a:lnTo>
                    <a:pt x="0" y="147"/>
                  </a:lnTo>
                  <a:lnTo>
                    <a:pt x="931" y="686"/>
                  </a:lnTo>
                  <a:lnTo>
                    <a:pt x="931" y="5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34"/>
            <p:cNvSpPr/>
            <p:nvPr/>
          </p:nvSpPr>
          <p:spPr>
            <a:xfrm>
              <a:off x="2772625" y="2456800"/>
              <a:ext cx="47150" cy="27575"/>
            </a:xfrm>
            <a:custGeom>
              <a:avLst/>
              <a:gdLst/>
              <a:ahLst/>
              <a:cxnLst/>
              <a:rect l="l" t="t" r="r" b="b"/>
              <a:pathLst>
                <a:path w="1886" h="1103" extrusionOk="0">
                  <a:moveTo>
                    <a:pt x="955" y="0"/>
                  </a:moveTo>
                  <a:lnTo>
                    <a:pt x="0" y="563"/>
                  </a:lnTo>
                  <a:lnTo>
                    <a:pt x="931" y="1102"/>
                  </a:lnTo>
                  <a:lnTo>
                    <a:pt x="1886" y="539"/>
                  </a:lnTo>
                  <a:lnTo>
                    <a:pt x="9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34"/>
            <p:cNvSpPr/>
            <p:nvPr/>
          </p:nvSpPr>
          <p:spPr>
            <a:xfrm>
              <a:off x="2825875" y="2488025"/>
              <a:ext cx="23900" cy="17150"/>
            </a:xfrm>
            <a:custGeom>
              <a:avLst/>
              <a:gdLst/>
              <a:ahLst/>
              <a:cxnLst/>
              <a:rect l="l" t="t" r="r" b="b"/>
              <a:pathLst>
                <a:path w="956" h="686" extrusionOk="0">
                  <a:moveTo>
                    <a:pt x="956" y="0"/>
                  </a:moveTo>
                  <a:lnTo>
                    <a:pt x="1" y="539"/>
                  </a:lnTo>
                  <a:lnTo>
                    <a:pt x="1" y="686"/>
                  </a:lnTo>
                  <a:lnTo>
                    <a:pt x="956" y="147"/>
                  </a:lnTo>
                  <a:lnTo>
                    <a:pt x="956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34"/>
            <p:cNvSpPr/>
            <p:nvPr/>
          </p:nvSpPr>
          <p:spPr>
            <a:xfrm>
              <a:off x="2802625" y="2488025"/>
              <a:ext cx="23275" cy="17150"/>
            </a:xfrm>
            <a:custGeom>
              <a:avLst/>
              <a:gdLst/>
              <a:ahLst/>
              <a:cxnLst/>
              <a:rect l="l" t="t" r="r" b="b"/>
              <a:pathLst>
                <a:path w="931" h="686" extrusionOk="0">
                  <a:moveTo>
                    <a:pt x="0" y="0"/>
                  </a:moveTo>
                  <a:lnTo>
                    <a:pt x="0" y="147"/>
                  </a:lnTo>
                  <a:lnTo>
                    <a:pt x="931" y="686"/>
                  </a:lnTo>
                  <a:lnTo>
                    <a:pt x="931" y="5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34"/>
            <p:cNvSpPr/>
            <p:nvPr/>
          </p:nvSpPr>
          <p:spPr>
            <a:xfrm>
              <a:off x="2802625" y="2474550"/>
              <a:ext cx="47150" cy="26950"/>
            </a:xfrm>
            <a:custGeom>
              <a:avLst/>
              <a:gdLst/>
              <a:ahLst/>
              <a:cxnLst/>
              <a:rect l="l" t="t" r="r" b="b"/>
              <a:pathLst>
                <a:path w="1886" h="1078" extrusionOk="0">
                  <a:moveTo>
                    <a:pt x="955" y="0"/>
                  </a:moveTo>
                  <a:lnTo>
                    <a:pt x="0" y="539"/>
                  </a:lnTo>
                  <a:lnTo>
                    <a:pt x="931" y="1078"/>
                  </a:lnTo>
                  <a:lnTo>
                    <a:pt x="1886" y="539"/>
                  </a:lnTo>
                  <a:lnTo>
                    <a:pt x="9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34"/>
            <p:cNvSpPr/>
            <p:nvPr/>
          </p:nvSpPr>
          <p:spPr>
            <a:xfrm>
              <a:off x="2855875" y="2505150"/>
              <a:ext cx="23900" cy="17775"/>
            </a:xfrm>
            <a:custGeom>
              <a:avLst/>
              <a:gdLst/>
              <a:ahLst/>
              <a:cxnLst/>
              <a:rect l="l" t="t" r="r" b="b"/>
              <a:pathLst>
                <a:path w="956" h="711" extrusionOk="0">
                  <a:moveTo>
                    <a:pt x="956" y="1"/>
                  </a:moveTo>
                  <a:lnTo>
                    <a:pt x="1" y="564"/>
                  </a:lnTo>
                  <a:lnTo>
                    <a:pt x="1" y="711"/>
                  </a:lnTo>
                  <a:lnTo>
                    <a:pt x="956" y="148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34"/>
            <p:cNvSpPr/>
            <p:nvPr/>
          </p:nvSpPr>
          <p:spPr>
            <a:xfrm>
              <a:off x="2832600" y="2505775"/>
              <a:ext cx="23300" cy="17150"/>
            </a:xfrm>
            <a:custGeom>
              <a:avLst/>
              <a:gdLst/>
              <a:ahLst/>
              <a:cxnLst/>
              <a:rect l="l" t="t" r="r" b="b"/>
              <a:pathLst>
                <a:path w="932" h="686" extrusionOk="0">
                  <a:moveTo>
                    <a:pt x="1" y="0"/>
                  </a:moveTo>
                  <a:lnTo>
                    <a:pt x="1" y="147"/>
                  </a:lnTo>
                  <a:lnTo>
                    <a:pt x="932" y="686"/>
                  </a:lnTo>
                  <a:lnTo>
                    <a:pt x="932" y="53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34"/>
            <p:cNvSpPr/>
            <p:nvPr/>
          </p:nvSpPr>
          <p:spPr>
            <a:xfrm>
              <a:off x="2832600" y="2491700"/>
              <a:ext cx="47175" cy="27550"/>
            </a:xfrm>
            <a:custGeom>
              <a:avLst/>
              <a:gdLst/>
              <a:ahLst/>
              <a:cxnLst/>
              <a:rect l="l" t="t" r="r" b="b"/>
              <a:pathLst>
                <a:path w="1887" h="1102" extrusionOk="0">
                  <a:moveTo>
                    <a:pt x="956" y="0"/>
                  </a:moveTo>
                  <a:lnTo>
                    <a:pt x="1" y="563"/>
                  </a:lnTo>
                  <a:lnTo>
                    <a:pt x="932" y="1102"/>
                  </a:lnTo>
                  <a:lnTo>
                    <a:pt x="1887" y="539"/>
                  </a:lnTo>
                  <a:lnTo>
                    <a:pt x="9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34"/>
            <p:cNvSpPr/>
            <p:nvPr/>
          </p:nvSpPr>
          <p:spPr>
            <a:xfrm>
              <a:off x="2886475" y="2522300"/>
              <a:ext cx="23300" cy="17775"/>
            </a:xfrm>
            <a:custGeom>
              <a:avLst/>
              <a:gdLst/>
              <a:ahLst/>
              <a:cxnLst/>
              <a:rect l="l" t="t" r="r" b="b"/>
              <a:pathLst>
                <a:path w="932" h="711" extrusionOk="0">
                  <a:moveTo>
                    <a:pt x="931" y="0"/>
                  </a:moveTo>
                  <a:lnTo>
                    <a:pt x="1" y="564"/>
                  </a:lnTo>
                  <a:lnTo>
                    <a:pt x="1" y="711"/>
                  </a:lnTo>
                  <a:lnTo>
                    <a:pt x="931" y="172"/>
                  </a:lnTo>
                  <a:lnTo>
                    <a:pt x="931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34"/>
            <p:cNvSpPr/>
            <p:nvPr/>
          </p:nvSpPr>
          <p:spPr>
            <a:xfrm>
              <a:off x="2862600" y="2522900"/>
              <a:ext cx="23900" cy="17175"/>
            </a:xfrm>
            <a:custGeom>
              <a:avLst/>
              <a:gdLst/>
              <a:ahLst/>
              <a:cxnLst/>
              <a:rect l="l" t="t" r="r" b="b"/>
              <a:pathLst>
                <a:path w="956" h="687" extrusionOk="0">
                  <a:moveTo>
                    <a:pt x="1" y="1"/>
                  </a:moveTo>
                  <a:lnTo>
                    <a:pt x="1" y="148"/>
                  </a:lnTo>
                  <a:lnTo>
                    <a:pt x="956" y="687"/>
                  </a:lnTo>
                  <a:lnTo>
                    <a:pt x="956" y="54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34"/>
            <p:cNvSpPr/>
            <p:nvPr/>
          </p:nvSpPr>
          <p:spPr>
            <a:xfrm>
              <a:off x="2862600" y="2508825"/>
              <a:ext cx="47175" cy="27575"/>
            </a:xfrm>
            <a:custGeom>
              <a:avLst/>
              <a:gdLst/>
              <a:ahLst/>
              <a:cxnLst/>
              <a:rect l="l" t="t" r="r" b="b"/>
              <a:pathLst>
                <a:path w="1887" h="1103" extrusionOk="0">
                  <a:moveTo>
                    <a:pt x="956" y="1"/>
                  </a:moveTo>
                  <a:lnTo>
                    <a:pt x="1" y="564"/>
                  </a:lnTo>
                  <a:lnTo>
                    <a:pt x="956" y="1103"/>
                  </a:lnTo>
                  <a:lnTo>
                    <a:pt x="1886" y="539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34"/>
            <p:cNvSpPr/>
            <p:nvPr/>
          </p:nvSpPr>
          <p:spPr>
            <a:xfrm>
              <a:off x="2916475" y="2540050"/>
              <a:ext cx="23900" cy="17775"/>
            </a:xfrm>
            <a:custGeom>
              <a:avLst/>
              <a:gdLst/>
              <a:ahLst/>
              <a:cxnLst/>
              <a:rect l="l" t="t" r="r" b="b"/>
              <a:pathLst>
                <a:path w="956" h="711" extrusionOk="0">
                  <a:moveTo>
                    <a:pt x="956" y="1"/>
                  </a:moveTo>
                  <a:lnTo>
                    <a:pt x="1" y="539"/>
                  </a:lnTo>
                  <a:lnTo>
                    <a:pt x="1" y="711"/>
                  </a:lnTo>
                  <a:lnTo>
                    <a:pt x="956" y="147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34"/>
            <p:cNvSpPr/>
            <p:nvPr/>
          </p:nvSpPr>
          <p:spPr>
            <a:xfrm>
              <a:off x="2892600" y="2540050"/>
              <a:ext cx="23900" cy="17775"/>
            </a:xfrm>
            <a:custGeom>
              <a:avLst/>
              <a:gdLst/>
              <a:ahLst/>
              <a:cxnLst/>
              <a:rect l="l" t="t" r="r" b="b"/>
              <a:pathLst>
                <a:path w="956" h="711" extrusionOk="0">
                  <a:moveTo>
                    <a:pt x="1" y="1"/>
                  </a:moveTo>
                  <a:lnTo>
                    <a:pt x="1" y="147"/>
                  </a:lnTo>
                  <a:lnTo>
                    <a:pt x="956" y="711"/>
                  </a:lnTo>
                  <a:lnTo>
                    <a:pt x="956" y="53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34"/>
            <p:cNvSpPr/>
            <p:nvPr/>
          </p:nvSpPr>
          <p:spPr>
            <a:xfrm>
              <a:off x="2892600" y="2526575"/>
              <a:ext cx="47775" cy="26975"/>
            </a:xfrm>
            <a:custGeom>
              <a:avLst/>
              <a:gdLst/>
              <a:ahLst/>
              <a:cxnLst/>
              <a:rect l="l" t="t" r="r" b="b"/>
              <a:pathLst>
                <a:path w="1911" h="1079" extrusionOk="0">
                  <a:moveTo>
                    <a:pt x="956" y="1"/>
                  </a:moveTo>
                  <a:lnTo>
                    <a:pt x="1" y="540"/>
                  </a:lnTo>
                  <a:lnTo>
                    <a:pt x="956" y="1078"/>
                  </a:lnTo>
                  <a:lnTo>
                    <a:pt x="1911" y="540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34"/>
            <p:cNvSpPr/>
            <p:nvPr/>
          </p:nvSpPr>
          <p:spPr>
            <a:xfrm>
              <a:off x="2585275" y="2383950"/>
              <a:ext cx="23900" cy="17775"/>
            </a:xfrm>
            <a:custGeom>
              <a:avLst/>
              <a:gdLst/>
              <a:ahLst/>
              <a:cxnLst/>
              <a:rect l="l" t="t" r="r" b="b"/>
              <a:pathLst>
                <a:path w="956" h="711" extrusionOk="0">
                  <a:moveTo>
                    <a:pt x="956" y="0"/>
                  </a:moveTo>
                  <a:lnTo>
                    <a:pt x="1" y="563"/>
                  </a:lnTo>
                  <a:lnTo>
                    <a:pt x="1" y="710"/>
                  </a:lnTo>
                  <a:lnTo>
                    <a:pt x="956" y="147"/>
                  </a:lnTo>
                  <a:lnTo>
                    <a:pt x="956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34"/>
            <p:cNvSpPr/>
            <p:nvPr/>
          </p:nvSpPr>
          <p:spPr>
            <a:xfrm>
              <a:off x="2531400" y="2366800"/>
              <a:ext cx="53900" cy="34925"/>
            </a:xfrm>
            <a:custGeom>
              <a:avLst/>
              <a:gdLst/>
              <a:ahLst/>
              <a:cxnLst/>
              <a:rect l="l" t="t" r="r" b="b"/>
              <a:pathLst>
                <a:path w="2156" h="1397" extrusionOk="0">
                  <a:moveTo>
                    <a:pt x="1" y="0"/>
                  </a:moveTo>
                  <a:lnTo>
                    <a:pt x="1" y="147"/>
                  </a:lnTo>
                  <a:lnTo>
                    <a:pt x="2156" y="1396"/>
                  </a:lnTo>
                  <a:lnTo>
                    <a:pt x="2156" y="124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34"/>
            <p:cNvSpPr/>
            <p:nvPr/>
          </p:nvSpPr>
          <p:spPr>
            <a:xfrm>
              <a:off x="2531400" y="2352725"/>
              <a:ext cx="77775" cy="45325"/>
            </a:xfrm>
            <a:custGeom>
              <a:avLst/>
              <a:gdLst/>
              <a:ahLst/>
              <a:cxnLst/>
              <a:rect l="l" t="t" r="r" b="b"/>
              <a:pathLst>
                <a:path w="3111" h="1813" extrusionOk="0">
                  <a:moveTo>
                    <a:pt x="956" y="0"/>
                  </a:moveTo>
                  <a:lnTo>
                    <a:pt x="1" y="563"/>
                  </a:lnTo>
                  <a:lnTo>
                    <a:pt x="2156" y="1812"/>
                  </a:lnTo>
                  <a:lnTo>
                    <a:pt x="3111" y="1249"/>
                  </a:lnTo>
                  <a:lnTo>
                    <a:pt x="9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34"/>
            <p:cNvSpPr/>
            <p:nvPr/>
          </p:nvSpPr>
          <p:spPr>
            <a:xfrm>
              <a:off x="2615275" y="2401075"/>
              <a:ext cx="23900" cy="17775"/>
            </a:xfrm>
            <a:custGeom>
              <a:avLst/>
              <a:gdLst/>
              <a:ahLst/>
              <a:cxnLst/>
              <a:rect l="l" t="t" r="r" b="b"/>
              <a:pathLst>
                <a:path w="956" h="711" extrusionOk="0">
                  <a:moveTo>
                    <a:pt x="956" y="1"/>
                  </a:moveTo>
                  <a:lnTo>
                    <a:pt x="1" y="564"/>
                  </a:lnTo>
                  <a:lnTo>
                    <a:pt x="1" y="711"/>
                  </a:lnTo>
                  <a:lnTo>
                    <a:pt x="956" y="148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34"/>
            <p:cNvSpPr/>
            <p:nvPr/>
          </p:nvSpPr>
          <p:spPr>
            <a:xfrm>
              <a:off x="2592025" y="2401700"/>
              <a:ext cx="23275" cy="17150"/>
            </a:xfrm>
            <a:custGeom>
              <a:avLst/>
              <a:gdLst/>
              <a:ahLst/>
              <a:cxnLst/>
              <a:rect l="l" t="t" r="r" b="b"/>
              <a:pathLst>
                <a:path w="931" h="686" extrusionOk="0">
                  <a:moveTo>
                    <a:pt x="0" y="0"/>
                  </a:moveTo>
                  <a:lnTo>
                    <a:pt x="0" y="147"/>
                  </a:lnTo>
                  <a:lnTo>
                    <a:pt x="931" y="686"/>
                  </a:lnTo>
                  <a:lnTo>
                    <a:pt x="931" y="5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34"/>
            <p:cNvSpPr/>
            <p:nvPr/>
          </p:nvSpPr>
          <p:spPr>
            <a:xfrm>
              <a:off x="2592025" y="2387625"/>
              <a:ext cx="47150" cy="27575"/>
            </a:xfrm>
            <a:custGeom>
              <a:avLst/>
              <a:gdLst/>
              <a:ahLst/>
              <a:cxnLst/>
              <a:rect l="l" t="t" r="r" b="b"/>
              <a:pathLst>
                <a:path w="1886" h="1103" extrusionOk="0">
                  <a:moveTo>
                    <a:pt x="931" y="0"/>
                  </a:moveTo>
                  <a:lnTo>
                    <a:pt x="0" y="563"/>
                  </a:lnTo>
                  <a:lnTo>
                    <a:pt x="931" y="1102"/>
                  </a:lnTo>
                  <a:lnTo>
                    <a:pt x="1886" y="539"/>
                  </a:lnTo>
                  <a:lnTo>
                    <a:pt x="93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34"/>
            <p:cNvSpPr/>
            <p:nvPr/>
          </p:nvSpPr>
          <p:spPr>
            <a:xfrm>
              <a:off x="2645275" y="2418825"/>
              <a:ext cx="23900" cy="17175"/>
            </a:xfrm>
            <a:custGeom>
              <a:avLst/>
              <a:gdLst/>
              <a:ahLst/>
              <a:cxnLst/>
              <a:rect l="l" t="t" r="r" b="b"/>
              <a:pathLst>
                <a:path w="956" h="687" extrusionOk="0">
                  <a:moveTo>
                    <a:pt x="956" y="1"/>
                  </a:moveTo>
                  <a:lnTo>
                    <a:pt x="1" y="540"/>
                  </a:lnTo>
                  <a:lnTo>
                    <a:pt x="1" y="687"/>
                  </a:lnTo>
                  <a:lnTo>
                    <a:pt x="956" y="148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34"/>
            <p:cNvSpPr/>
            <p:nvPr/>
          </p:nvSpPr>
          <p:spPr>
            <a:xfrm>
              <a:off x="2622025" y="2418825"/>
              <a:ext cx="23275" cy="17175"/>
            </a:xfrm>
            <a:custGeom>
              <a:avLst/>
              <a:gdLst/>
              <a:ahLst/>
              <a:cxnLst/>
              <a:rect l="l" t="t" r="r" b="b"/>
              <a:pathLst>
                <a:path w="931" h="687" extrusionOk="0">
                  <a:moveTo>
                    <a:pt x="0" y="1"/>
                  </a:moveTo>
                  <a:lnTo>
                    <a:pt x="0" y="148"/>
                  </a:lnTo>
                  <a:lnTo>
                    <a:pt x="931" y="687"/>
                  </a:lnTo>
                  <a:lnTo>
                    <a:pt x="931" y="54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34"/>
            <p:cNvSpPr/>
            <p:nvPr/>
          </p:nvSpPr>
          <p:spPr>
            <a:xfrm>
              <a:off x="2622025" y="2404750"/>
              <a:ext cx="47150" cy="27575"/>
            </a:xfrm>
            <a:custGeom>
              <a:avLst/>
              <a:gdLst/>
              <a:ahLst/>
              <a:cxnLst/>
              <a:rect l="l" t="t" r="r" b="b"/>
              <a:pathLst>
                <a:path w="1886" h="1103" extrusionOk="0">
                  <a:moveTo>
                    <a:pt x="955" y="1"/>
                  </a:moveTo>
                  <a:lnTo>
                    <a:pt x="0" y="564"/>
                  </a:lnTo>
                  <a:lnTo>
                    <a:pt x="931" y="1103"/>
                  </a:lnTo>
                  <a:lnTo>
                    <a:pt x="1886" y="564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34"/>
            <p:cNvSpPr/>
            <p:nvPr/>
          </p:nvSpPr>
          <p:spPr>
            <a:xfrm>
              <a:off x="2675275" y="2435975"/>
              <a:ext cx="23900" cy="17775"/>
            </a:xfrm>
            <a:custGeom>
              <a:avLst/>
              <a:gdLst/>
              <a:ahLst/>
              <a:cxnLst/>
              <a:rect l="l" t="t" r="r" b="b"/>
              <a:pathLst>
                <a:path w="956" h="711" extrusionOk="0">
                  <a:moveTo>
                    <a:pt x="956" y="1"/>
                  </a:moveTo>
                  <a:lnTo>
                    <a:pt x="1" y="564"/>
                  </a:lnTo>
                  <a:lnTo>
                    <a:pt x="1" y="711"/>
                  </a:lnTo>
                  <a:lnTo>
                    <a:pt x="956" y="148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34"/>
            <p:cNvSpPr/>
            <p:nvPr/>
          </p:nvSpPr>
          <p:spPr>
            <a:xfrm>
              <a:off x="2652025" y="2435975"/>
              <a:ext cx="23275" cy="17775"/>
            </a:xfrm>
            <a:custGeom>
              <a:avLst/>
              <a:gdLst/>
              <a:ahLst/>
              <a:cxnLst/>
              <a:rect l="l" t="t" r="r" b="b"/>
              <a:pathLst>
                <a:path w="931" h="711" extrusionOk="0">
                  <a:moveTo>
                    <a:pt x="0" y="1"/>
                  </a:moveTo>
                  <a:lnTo>
                    <a:pt x="0" y="172"/>
                  </a:lnTo>
                  <a:lnTo>
                    <a:pt x="931" y="711"/>
                  </a:lnTo>
                  <a:lnTo>
                    <a:pt x="931" y="56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34"/>
            <p:cNvSpPr/>
            <p:nvPr/>
          </p:nvSpPr>
          <p:spPr>
            <a:xfrm>
              <a:off x="2652025" y="2422500"/>
              <a:ext cx="47150" cy="27575"/>
            </a:xfrm>
            <a:custGeom>
              <a:avLst/>
              <a:gdLst/>
              <a:ahLst/>
              <a:cxnLst/>
              <a:rect l="l" t="t" r="r" b="b"/>
              <a:pathLst>
                <a:path w="1886" h="1103" extrusionOk="0">
                  <a:moveTo>
                    <a:pt x="955" y="1"/>
                  </a:moveTo>
                  <a:lnTo>
                    <a:pt x="0" y="540"/>
                  </a:lnTo>
                  <a:lnTo>
                    <a:pt x="931" y="1103"/>
                  </a:lnTo>
                  <a:lnTo>
                    <a:pt x="1886" y="540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34"/>
            <p:cNvSpPr/>
            <p:nvPr/>
          </p:nvSpPr>
          <p:spPr>
            <a:xfrm>
              <a:off x="2705275" y="2453125"/>
              <a:ext cx="23900" cy="17775"/>
            </a:xfrm>
            <a:custGeom>
              <a:avLst/>
              <a:gdLst/>
              <a:ahLst/>
              <a:cxnLst/>
              <a:rect l="l" t="t" r="r" b="b"/>
              <a:pathLst>
                <a:path w="956" h="711" extrusionOk="0">
                  <a:moveTo>
                    <a:pt x="956" y="0"/>
                  </a:moveTo>
                  <a:lnTo>
                    <a:pt x="0" y="563"/>
                  </a:lnTo>
                  <a:lnTo>
                    <a:pt x="0" y="710"/>
                  </a:lnTo>
                  <a:lnTo>
                    <a:pt x="956" y="172"/>
                  </a:lnTo>
                  <a:lnTo>
                    <a:pt x="956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34"/>
            <p:cNvSpPr/>
            <p:nvPr/>
          </p:nvSpPr>
          <p:spPr>
            <a:xfrm>
              <a:off x="2682000" y="2453725"/>
              <a:ext cx="23300" cy="17175"/>
            </a:xfrm>
            <a:custGeom>
              <a:avLst/>
              <a:gdLst/>
              <a:ahLst/>
              <a:cxnLst/>
              <a:rect l="l" t="t" r="r" b="b"/>
              <a:pathLst>
                <a:path w="932" h="687" extrusionOk="0">
                  <a:moveTo>
                    <a:pt x="1" y="1"/>
                  </a:moveTo>
                  <a:lnTo>
                    <a:pt x="1" y="148"/>
                  </a:lnTo>
                  <a:lnTo>
                    <a:pt x="931" y="686"/>
                  </a:lnTo>
                  <a:lnTo>
                    <a:pt x="931" y="53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34"/>
            <p:cNvSpPr/>
            <p:nvPr/>
          </p:nvSpPr>
          <p:spPr>
            <a:xfrm>
              <a:off x="2682000" y="2439650"/>
              <a:ext cx="47175" cy="27575"/>
            </a:xfrm>
            <a:custGeom>
              <a:avLst/>
              <a:gdLst/>
              <a:ahLst/>
              <a:cxnLst/>
              <a:rect l="l" t="t" r="r" b="b"/>
              <a:pathLst>
                <a:path w="1887" h="1103" extrusionOk="0">
                  <a:moveTo>
                    <a:pt x="956" y="1"/>
                  </a:moveTo>
                  <a:lnTo>
                    <a:pt x="1" y="564"/>
                  </a:lnTo>
                  <a:lnTo>
                    <a:pt x="931" y="1102"/>
                  </a:lnTo>
                  <a:lnTo>
                    <a:pt x="1887" y="539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34"/>
            <p:cNvSpPr/>
            <p:nvPr/>
          </p:nvSpPr>
          <p:spPr>
            <a:xfrm>
              <a:off x="2735275" y="2470875"/>
              <a:ext cx="23900" cy="17775"/>
            </a:xfrm>
            <a:custGeom>
              <a:avLst/>
              <a:gdLst/>
              <a:ahLst/>
              <a:cxnLst/>
              <a:rect l="l" t="t" r="r" b="b"/>
              <a:pathLst>
                <a:path w="956" h="711" extrusionOk="0">
                  <a:moveTo>
                    <a:pt x="955" y="0"/>
                  </a:moveTo>
                  <a:lnTo>
                    <a:pt x="0" y="539"/>
                  </a:lnTo>
                  <a:lnTo>
                    <a:pt x="0" y="711"/>
                  </a:lnTo>
                  <a:lnTo>
                    <a:pt x="955" y="147"/>
                  </a:lnTo>
                  <a:lnTo>
                    <a:pt x="955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34"/>
            <p:cNvSpPr/>
            <p:nvPr/>
          </p:nvSpPr>
          <p:spPr>
            <a:xfrm>
              <a:off x="2712000" y="2470875"/>
              <a:ext cx="23300" cy="17775"/>
            </a:xfrm>
            <a:custGeom>
              <a:avLst/>
              <a:gdLst/>
              <a:ahLst/>
              <a:cxnLst/>
              <a:rect l="l" t="t" r="r" b="b"/>
              <a:pathLst>
                <a:path w="932" h="711" extrusionOk="0">
                  <a:moveTo>
                    <a:pt x="1" y="0"/>
                  </a:moveTo>
                  <a:lnTo>
                    <a:pt x="1" y="147"/>
                  </a:lnTo>
                  <a:lnTo>
                    <a:pt x="931" y="711"/>
                  </a:lnTo>
                  <a:lnTo>
                    <a:pt x="931" y="53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34"/>
            <p:cNvSpPr/>
            <p:nvPr/>
          </p:nvSpPr>
          <p:spPr>
            <a:xfrm>
              <a:off x="2712000" y="2457400"/>
              <a:ext cx="47175" cy="26975"/>
            </a:xfrm>
            <a:custGeom>
              <a:avLst/>
              <a:gdLst/>
              <a:ahLst/>
              <a:cxnLst/>
              <a:rect l="l" t="t" r="r" b="b"/>
              <a:pathLst>
                <a:path w="1887" h="1079" extrusionOk="0">
                  <a:moveTo>
                    <a:pt x="956" y="1"/>
                  </a:moveTo>
                  <a:lnTo>
                    <a:pt x="1" y="539"/>
                  </a:lnTo>
                  <a:lnTo>
                    <a:pt x="931" y="1078"/>
                  </a:lnTo>
                  <a:lnTo>
                    <a:pt x="1886" y="539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34"/>
            <p:cNvSpPr/>
            <p:nvPr/>
          </p:nvSpPr>
          <p:spPr>
            <a:xfrm>
              <a:off x="2765875" y="2488025"/>
              <a:ext cx="23300" cy="17775"/>
            </a:xfrm>
            <a:custGeom>
              <a:avLst/>
              <a:gdLst/>
              <a:ahLst/>
              <a:cxnLst/>
              <a:rect l="l" t="t" r="r" b="b"/>
              <a:pathLst>
                <a:path w="932" h="711" extrusionOk="0">
                  <a:moveTo>
                    <a:pt x="931" y="0"/>
                  </a:moveTo>
                  <a:lnTo>
                    <a:pt x="1" y="563"/>
                  </a:lnTo>
                  <a:lnTo>
                    <a:pt x="1" y="710"/>
                  </a:lnTo>
                  <a:lnTo>
                    <a:pt x="931" y="147"/>
                  </a:lnTo>
                  <a:lnTo>
                    <a:pt x="931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34"/>
            <p:cNvSpPr/>
            <p:nvPr/>
          </p:nvSpPr>
          <p:spPr>
            <a:xfrm>
              <a:off x="2742000" y="2488625"/>
              <a:ext cx="23900" cy="17175"/>
            </a:xfrm>
            <a:custGeom>
              <a:avLst/>
              <a:gdLst/>
              <a:ahLst/>
              <a:cxnLst/>
              <a:rect l="l" t="t" r="r" b="b"/>
              <a:pathLst>
                <a:path w="956" h="687" extrusionOk="0">
                  <a:moveTo>
                    <a:pt x="1" y="1"/>
                  </a:moveTo>
                  <a:lnTo>
                    <a:pt x="1" y="147"/>
                  </a:lnTo>
                  <a:lnTo>
                    <a:pt x="956" y="686"/>
                  </a:lnTo>
                  <a:lnTo>
                    <a:pt x="956" y="53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34"/>
            <p:cNvSpPr/>
            <p:nvPr/>
          </p:nvSpPr>
          <p:spPr>
            <a:xfrm>
              <a:off x="2742000" y="2474550"/>
              <a:ext cx="47175" cy="27575"/>
            </a:xfrm>
            <a:custGeom>
              <a:avLst/>
              <a:gdLst/>
              <a:ahLst/>
              <a:cxnLst/>
              <a:rect l="l" t="t" r="r" b="b"/>
              <a:pathLst>
                <a:path w="1887" h="1103" extrusionOk="0">
                  <a:moveTo>
                    <a:pt x="956" y="0"/>
                  </a:moveTo>
                  <a:lnTo>
                    <a:pt x="1" y="564"/>
                  </a:lnTo>
                  <a:lnTo>
                    <a:pt x="956" y="1102"/>
                  </a:lnTo>
                  <a:lnTo>
                    <a:pt x="1886" y="539"/>
                  </a:lnTo>
                  <a:lnTo>
                    <a:pt x="9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34"/>
            <p:cNvSpPr/>
            <p:nvPr/>
          </p:nvSpPr>
          <p:spPr>
            <a:xfrm>
              <a:off x="2795875" y="2505775"/>
              <a:ext cx="23900" cy="17150"/>
            </a:xfrm>
            <a:custGeom>
              <a:avLst/>
              <a:gdLst/>
              <a:ahLst/>
              <a:cxnLst/>
              <a:rect l="l" t="t" r="r" b="b"/>
              <a:pathLst>
                <a:path w="956" h="686" extrusionOk="0">
                  <a:moveTo>
                    <a:pt x="956" y="0"/>
                  </a:moveTo>
                  <a:lnTo>
                    <a:pt x="1" y="539"/>
                  </a:lnTo>
                  <a:lnTo>
                    <a:pt x="1" y="686"/>
                  </a:lnTo>
                  <a:lnTo>
                    <a:pt x="956" y="147"/>
                  </a:lnTo>
                  <a:lnTo>
                    <a:pt x="956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34"/>
            <p:cNvSpPr/>
            <p:nvPr/>
          </p:nvSpPr>
          <p:spPr>
            <a:xfrm>
              <a:off x="2772000" y="2505775"/>
              <a:ext cx="23900" cy="17150"/>
            </a:xfrm>
            <a:custGeom>
              <a:avLst/>
              <a:gdLst/>
              <a:ahLst/>
              <a:cxnLst/>
              <a:rect l="l" t="t" r="r" b="b"/>
              <a:pathLst>
                <a:path w="956" h="686" extrusionOk="0">
                  <a:moveTo>
                    <a:pt x="1" y="0"/>
                  </a:moveTo>
                  <a:lnTo>
                    <a:pt x="1" y="147"/>
                  </a:lnTo>
                  <a:lnTo>
                    <a:pt x="956" y="686"/>
                  </a:lnTo>
                  <a:lnTo>
                    <a:pt x="956" y="53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34"/>
            <p:cNvSpPr/>
            <p:nvPr/>
          </p:nvSpPr>
          <p:spPr>
            <a:xfrm>
              <a:off x="2772000" y="2491700"/>
              <a:ext cx="47775" cy="27550"/>
            </a:xfrm>
            <a:custGeom>
              <a:avLst/>
              <a:gdLst/>
              <a:ahLst/>
              <a:cxnLst/>
              <a:rect l="l" t="t" r="r" b="b"/>
              <a:pathLst>
                <a:path w="1911" h="1102" extrusionOk="0">
                  <a:moveTo>
                    <a:pt x="956" y="0"/>
                  </a:moveTo>
                  <a:lnTo>
                    <a:pt x="1" y="563"/>
                  </a:lnTo>
                  <a:lnTo>
                    <a:pt x="956" y="1102"/>
                  </a:lnTo>
                  <a:lnTo>
                    <a:pt x="1911" y="563"/>
                  </a:lnTo>
                  <a:lnTo>
                    <a:pt x="9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34"/>
            <p:cNvSpPr/>
            <p:nvPr/>
          </p:nvSpPr>
          <p:spPr>
            <a:xfrm>
              <a:off x="2825875" y="2522900"/>
              <a:ext cx="23900" cy="17800"/>
            </a:xfrm>
            <a:custGeom>
              <a:avLst/>
              <a:gdLst/>
              <a:ahLst/>
              <a:cxnLst/>
              <a:rect l="l" t="t" r="r" b="b"/>
              <a:pathLst>
                <a:path w="956" h="712" extrusionOk="0">
                  <a:moveTo>
                    <a:pt x="956" y="1"/>
                  </a:moveTo>
                  <a:lnTo>
                    <a:pt x="1" y="540"/>
                  </a:lnTo>
                  <a:lnTo>
                    <a:pt x="1" y="711"/>
                  </a:lnTo>
                  <a:lnTo>
                    <a:pt x="956" y="148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34"/>
            <p:cNvSpPr/>
            <p:nvPr/>
          </p:nvSpPr>
          <p:spPr>
            <a:xfrm>
              <a:off x="2802625" y="2522900"/>
              <a:ext cx="23275" cy="17800"/>
            </a:xfrm>
            <a:custGeom>
              <a:avLst/>
              <a:gdLst/>
              <a:ahLst/>
              <a:cxnLst/>
              <a:rect l="l" t="t" r="r" b="b"/>
              <a:pathLst>
                <a:path w="931" h="712" extrusionOk="0">
                  <a:moveTo>
                    <a:pt x="0" y="1"/>
                  </a:moveTo>
                  <a:lnTo>
                    <a:pt x="0" y="148"/>
                  </a:lnTo>
                  <a:lnTo>
                    <a:pt x="931" y="711"/>
                  </a:lnTo>
                  <a:lnTo>
                    <a:pt x="931" y="54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34"/>
            <p:cNvSpPr/>
            <p:nvPr/>
          </p:nvSpPr>
          <p:spPr>
            <a:xfrm>
              <a:off x="2802625" y="2509450"/>
              <a:ext cx="47150" cy="26950"/>
            </a:xfrm>
            <a:custGeom>
              <a:avLst/>
              <a:gdLst/>
              <a:ahLst/>
              <a:cxnLst/>
              <a:rect l="l" t="t" r="r" b="b"/>
              <a:pathLst>
                <a:path w="1886" h="1078" extrusionOk="0">
                  <a:moveTo>
                    <a:pt x="931" y="0"/>
                  </a:moveTo>
                  <a:lnTo>
                    <a:pt x="0" y="539"/>
                  </a:lnTo>
                  <a:lnTo>
                    <a:pt x="931" y="1078"/>
                  </a:lnTo>
                  <a:lnTo>
                    <a:pt x="1886" y="539"/>
                  </a:lnTo>
                  <a:lnTo>
                    <a:pt x="93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34"/>
            <p:cNvSpPr/>
            <p:nvPr/>
          </p:nvSpPr>
          <p:spPr>
            <a:xfrm>
              <a:off x="2885875" y="2557800"/>
              <a:ext cx="23900" cy="17175"/>
            </a:xfrm>
            <a:custGeom>
              <a:avLst/>
              <a:gdLst/>
              <a:ahLst/>
              <a:cxnLst/>
              <a:rect l="l" t="t" r="r" b="b"/>
              <a:pathLst>
                <a:path w="956" h="687" extrusionOk="0">
                  <a:moveTo>
                    <a:pt x="955" y="1"/>
                  </a:moveTo>
                  <a:lnTo>
                    <a:pt x="0" y="539"/>
                  </a:lnTo>
                  <a:lnTo>
                    <a:pt x="0" y="686"/>
                  </a:lnTo>
                  <a:lnTo>
                    <a:pt x="955" y="148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34"/>
            <p:cNvSpPr/>
            <p:nvPr/>
          </p:nvSpPr>
          <p:spPr>
            <a:xfrm>
              <a:off x="2832600" y="2540675"/>
              <a:ext cx="53300" cy="34300"/>
            </a:xfrm>
            <a:custGeom>
              <a:avLst/>
              <a:gdLst/>
              <a:ahLst/>
              <a:cxnLst/>
              <a:rect l="l" t="t" r="r" b="b"/>
              <a:pathLst>
                <a:path w="2132" h="1372" extrusionOk="0">
                  <a:moveTo>
                    <a:pt x="1" y="0"/>
                  </a:moveTo>
                  <a:lnTo>
                    <a:pt x="1" y="147"/>
                  </a:lnTo>
                  <a:lnTo>
                    <a:pt x="2131" y="1371"/>
                  </a:lnTo>
                  <a:lnTo>
                    <a:pt x="2131" y="122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34"/>
            <p:cNvSpPr/>
            <p:nvPr/>
          </p:nvSpPr>
          <p:spPr>
            <a:xfrm>
              <a:off x="2832600" y="2526575"/>
              <a:ext cx="77175" cy="44725"/>
            </a:xfrm>
            <a:custGeom>
              <a:avLst/>
              <a:gdLst/>
              <a:ahLst/>
              <a:cxnLst/>
              <a:rect l="l" t="t" r="r" b="b"/>
              <a:pathLst>
                <a:path w="3087" h="1789" extrusionOk="0">
                  <a:moveTo>
                    <a:pt x="956" y="1"/>
                  </a:moveTo>
                  <a:lnTo>
                    <a:pt x="1" y="564"/>
                  </a:lnTo>
                  <a:lnTo>
                    <a:pt x="2131" y="1788"/>
                  </a:lnTo>
                  <a:lnTo>
                    <a:pt x="3086" y="1250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34"/>
            <p:cNvSpPr/>
            <p:nvPr/>
          </p:nvSpPr>
          <p:spPr>
            <a:xfrm>
              <a:off x="2584675" y="2418825"/>
              <a:ext cx="23900" cy="17800"/>
            </a:xfrm>
            <a:custGeom>
              <a:avLst/>
              <a:gdLst/>
              <a:ahLst/>
              <a:cxnLst/>
              <a:rect l="l" t="t" r="r" b="b"/>
              <a:pathLst>
                <a:path w="956" h="712" extrusionOk="0">
                  <a:moveTo>
                    <a:pt x="955" y="1"/>
                  </a:moveTo>
                  <a:lnTo>
                    <a:pt x="0" y="564"/>
                  </a:lnTo>
                  <a:lnTo>
                    <a:pt x="0" y="711"/>
                  </a:lnTo>
                  <a:lnTo>
                    <a:pt x="955" y="148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34"/>
            <p:cNvSpPr/>
            <p:nvPr/>
          </p:nvSpPr>
          <p:spPr>
            <a:xfrm>
              <a:off x="2501400" y="2384550"/>
              <a:ext cx="83300" cy="52075"/>
            </a:xfrm>
            <a:custGeom>
              <a:avLst/>
              <a:gdLst/>
              <a:ahLst/>
              <a:cxnLst/>
              <a:rect l="l" t="t" r="r" b="b"/>
              <a:pathLst>
                <a:path w="3332" h="2083" extrusionOk="0">
                  <a:moveTo>
                    <a:pt x="1" y="1"/>
                  </a:moveTo>
                  <a:lnTo>
                    <a:pt x="1" y="148"/>
                  </a:lnTo>
                  <a:lnTo>
                    <a:pt x="3331" y="2082"/>
                  </a:lnTo>
                  <a:lnTo>
                    <a:pt x="3331" y="193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34"/>
            <p:cNvSpPr/>
            <p:nvPr/>
          </p:nvSpPr>
          <p:spPr>
            <a:xfrm>
              <a:off x="2501400" y="2370475"/>
              <a:ext cx="107175" cy="62475"/>
            </a:xfrm>
            <a:custGeom>
              <a:avLst/>
              <a:gdLst/>
              <a:ahLst/>
              <a:cxnLst/>
              <a:rect l="l" t="t" r="r" b="b"/>
              <a:pathLst>
                <a:path w="4287" h="2499" extrusionOk="0">
                  <a:moveTo>
                    <a:pt x="956" y="0"/>
                  </a:moveTo>
                  <a:lnTo>
                    <a:pt x="1" y="564"/>
                  </a:lnTo>
                  <a:lnTo>
                    <a:pt x="3331" y="2498"/>
                  </a:lnTo>
                  <a:lnTo>
                    <a:pt x="4286" y="1935"/>
                  </a:lnTo>
                  <a:lnTo>
                    <a:pt x="9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34"/>
            <p:cNvSpPr/>
            <p:nvPr/>
          </p:nvSpPr>
          <p:spPr>
            <a:xfrm>
              <a:off x="2614675" y="2435975"/>
              <a:ext cx="23900" cy="17775"/>
            </a:xfrm>
            <a:custGeom>
              <a:avLst/>
              <a:gdLst/>
              <a:ahLst/>
              <a:cxnLst/>
              <a:rect l="l" t="t" r="r" b="b"/>
              <a:pathLst>
                <a:path w="956" h="711" extrusionOk="0">
                  <a:moveTo>
                    <a:pt x="955" y="1"/>
                  </a:moveTo>
                  <a:lnTo>
                    <a:pt x="25" y="564"/>
                  </a:lnTo>
                  <a:lnTo>
                    <a:pt x="0" y="711"/>
                  </a:lnTo>
                  <a:lnTo>
                    <a:pt x="0" y="711"/>
                  </a:lnTo>
                  <a:lnTo>
                    <a:pt x="955" y="172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34"/>
            <p:cNvSpPr/>
            <p:nvPr/>
          </p:nvSpPr>
          <p:spPr>
            <a:xfrm>
              <a:off x="2591400" y="2436600"/>
              <a:ext cx="23900" cy="17150"/>
            </a:xfrm>
            <a:custGeom>
              <a:avLst/>
              <a:gdLst/>
              <a:ahLst/>
              <a:cxnLst/>
              <a:rect l="l" t="t" r="r" b="b"/>
              <a:pathLst>
                <a:path w="956" h="686" extrusionOk="0">
                  <a:moveTo>
                    <a:pt x="1" y="0"/>
                  </a:moveTo>
                  <a:lnTo>
                    <a:pt x="1" y="147"/>
                  </a:lnTo>
                  <a:lnTo>
                    <a:pt x="931" y="686"/>
                  </a:lnTo>
                  <a:lnTo>
                    <a:pt x="956" y="53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34"/>
            <p:cNvSpPr/>
            <p:nvPr/>
          </p:nvSpPr>
          <p:spPr>
            <a:xfrm>
              <a:off x="2591400" y="2422500"/>
              <a:ext cx="47175" cy="27575"/>
            </a:xfrm>
            <a:custGeom>
              <a:avLst/>
              <a:gdLst/>
              <a:ahLst/>
              <a:cxnLst/>
              <a:rect l="l" t="t" r="r" b="b"/>
              <a:pathLst>
                <a:path w="1887" h="1103" extrusionOk="0">
                  <a:moveTo>
                    <a:pt x="956" y="1"/>
                  </a:moveTo>
                  <a:lnTo>
                    <a:pt x="1" y="564"/>
                  </a:lnTo>
                  <a:lnTo>
                    <a:pt x="956" y="1103"/>
                  </a:lnTo>
                  <a:lnTo>
                    <a:pt x="1886" y="540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34"/>
            <p:cNvSpPr/>
            <p:nvPr/>
          </p:nvSpPr>
          <p:spPr>
            <a:xfrm>
              <a:off x="2645275" y="2453725"/>
              <a:ext cx="23300" cy="17775"/>
            </a:xfrm>
            <a:custGeom>
              <a:avLst/>
              <a:gdLst/>
              <a:ahLst/>
              <a:cxnLst/>
              <a:rect l="l" t="t" r="r" b="b"/>
              <a:pathLst>
                <a:path w="932" h="711" extrusionOk="0">
                  <a:moveTo>
                    <a:pt x="931" y="1"/>
                  </a:moveTo>
                  <a:lnTo>
                    <a:pt x="1" y="539"/>
                  </a:lnTo>
                  <a:lnTo>
                    <a:pt x="1" y="711"/>
                  </a:lnTo>
                  <a:lnTo>
                    <a:pt x="931" y="148"/>
                  </a:lnTo>
                  <a:lnTo>
                    <a:pt x="931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34"/>
            <p:cNvSpPr/>
            <p:nvPr/>
          </p:nvSpPr>
          <p:spPr>
            <a:xfrm>
              <a:off x="2621400" y="2453725"/>
              <a:ext cx="23900" cy="17775"/>
            </a:xfrm>
            <a:custGeom>
              <a:avLst/>
              <a:gdLst/>
              <a:ahLst/>
              <a:cxnLst/>
              <a:rect l="l" t="t" r="r" b="b"/>
              <a:pathLst>
                <a:path w="956" h="711" extrusionOk="0">
                  <a:moveTo>
                    <a:pt x="1" y="1"/>
                  </a:moveTo>
                  <a:lnTo>
                    <a:pt x="1" y="148"/>
                  </a:lnTo>
                  <a:lnTo>
                    <a:pt x="956" y="711"/>
                  </a:lnTo>
                  <a:lnTo>
                    <a:pt x="956" y="53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34"/>
            <p:cNvSpPr/>
            <p:nvPr/>
          </p:nvSpPr>
          <p:spPr>
            <a:xfrm>
              <a:off x="2621400" y="2440275"/>
              <a:ext cx="47175" cy="26950"/>
            </a:xfrm>
            <a:custGeom>
              <a:avLst/>
              <a:gdLst/>
              <a:ahLst/>
              <a:cxnLst/>
              <a:rect l="l" t="t" r="r" b="b"/>
              <a:pathLst>
                <a:path w="1887" h="1078" extrusionOk="0">
                  <a:moveTo>
                    <a:pt x="956" y="0"/>
                  </a:moveTo>
                  <a:lnTo>
                    <a:pt x="1" y="539"/>
                  </a:lnTo>
                  <a:lnTo>
                    <a:pt x="956" y="1077"/>
                  </a:lnTo>
                  <a:lnTo>
                    <a:pt x="1886" y="539"/>
                  </a:lnTo>
                  <a:lnTo>
                    <a:pt x="9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34"/>
            <p:cNvSpPr/>
            <p:nvPr/>
          </p:nvSpPr>
          <p:spPr>
            <a:xfrm>
              <a:off x="2675275" y="2470875"/>
              <a:ext cx="23900" cy="17775"/>
            </a:xfrm>
            <a:custGeom>
              <a:avLst/>
              <a:gdLst/>
              <a:ahLst/>
              <a:cxnLst/>
              <a:rect l="l" t="t" r="r" b="b"/>
              <a:pathLst>
                <a:path w="956" h="711" extrusionOk="0">
                  <a:moveTo>
                    <a:pt x="956" y="0"/>
                  </a:moveTo>
                  <a:lnTo>
                    <a:pt x="1" y="564"/>
                  </a:lnTo>
                  <a:lnTo>
                    <a:pt x="1" y="711"/>
                  </a:lnTo>
                  <a:lnTo>
                    <a:pt x="956" y="147"/>
                  </a:lnTo>
                  <a:lnTo>
                    <a:pt x="956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34"/>
            <p:cNvSpPr/>
            <p:nvPr/>
          </p:nvSpPr>
          <p:spPr>
            <a:xfrm>
              <a:off x="2651400" y="2471475"/>
              <a:ext cx="23900" cy="17175"/>
            </a:xfrm>
            <a:custGeom>
              <a:avLst/>
              <a:gdLst/>
              <a:ahLst/>
              <a:cxnLst/>
              <a:rect l="l" t="t" r="r" b="b"/>
              <a:pathLst>
                <a:path w="956" h="687" extrusionOk="0">
                  <a:moveTo>
                    <a:pt x="1" y="1"/>
                  </a:moveTo>
                  <a:lnTo>
                    <a:pt x="1" y="148"/>
                  </a:lnTo>
                  <a:lnTo>
                    <a:pt x="956" y="687"/>
                  </a:lnTo>
                  <a:lnTo>
                    <a:pt x="956" y="54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34"/>
            <p:cNvSpPr/>
            <p:nvPr/>
          </p:nvSpPr>
          <p:spPr>
            <a:xfrm>
              <a:off x="2651400" y="2457400"/>
              <a:ext cx="47775" cy="27575"/>
            </a:xfrm>
            <a:custGeom>
              <a:avLst/>
              <a:gdLst/>
              <a:ahLst/>
              <a:cxnLst/>
              <a:rect l="l" t="t" r="r" b="b"/>
              <a:pathLst>
                <a:path w="1911" h="1103" extrusionOk="0">
                  <a:moveTo>
                    <a:pt x="956" y="1"/>
                  </a:moveTo>
                  <a:lnTo>
                    <a:pt x="1" y="564"/>
                  </a:lnTo>
                  <a:lnTo>
                    <a:pt x="956" y="1103"/>
                  </a:lnTo>
                  <a:lnTo>
                    <a:pt x="1911" y="539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34"/>
            <p:cNvSpPr/>
            <p:nvPr/>
          </p:nvSpPr>
          <p:spPr>
            <a:xfrm>
              <a:off x="2705275" y="2488625"/>
              <a:ext cx="23900" cy="17175"/>
            </a:xfrm>
            <a:custGeom>
              <a:avLst/>
              <a:gdLst/>
              <a:ahLst/>
              <a:cxnLst/>
              <a:rect l="l" t="t" r="r" b="b"/>
              <a:pathLst>
                <a:path w="956" h="687" extrusionOk="0">
                  <a:moveTo>
                    <a:pt x="956" y="1"/>
                  </a:moveTo>
                  <a:lnTo>
                    <a:pt x="0" y="539"/>
                  </a:lnTo>
                  <a:lnTo>
                    <a:pt x="0" y="686"/>
                  </a:lnTo>
                  <a:lnTo>
                    <a:pt x="956" y="147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34"/>
            <p:cNvSpPr/>
            <p:nvPr/>
          </p:nvSpPr>
          <p:spPr>
            <a:xfrm>
              <a:off x="2682000" y="2488625"/>
              <a:ext cx="23300" cy="17175"/>
            </a:xfrm>
            <a:custGeom>
              <a:avLst/>
              <a:gdLst/>
              <a:ahLst/>
              <a:cxnLst/>
              <a:rect l="l" t="t" r="r" b="b"/>
              <a:pathLst>
                <a:path w="932" h="687" extrusionOk="0">
                  <a:moveTo>
                    <a:pt x="1" y="1"/>
                  </a:moveTo>
                  <a:lnTo>
                    <a:pt x="1" y="147"/>
                  </a:lnTo>
                  <a:lnTo>
                    <a:pt x="931" y="686"/>
                  </a:lnTo>
                  <a:lnTo>
                    <a:pt x="931" y="53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34"/>
            <p:cNvSpPr/>
            <p:nvPr/>
          </p:nvSpPr>
          <p:spPr>
            <a:xfrm>
              <a:off x="2682000" y="2474550"/>
              <a:ext cx="47175" cy="27575"/>
            </a:xfrm>
            <a:custGeom>
              <a:avLst/>
              <a:gdLst/>
              <a:ahLst/>
              <a:cxnLst/>
              <a:rect l="l" t="t" r="r" b="b"/>
              <a:pathLst>
                <a:path w="1887" h="1103" extrusionOk="0">
                  <a:moveTo>
                    <a:pt x="931" y="0"/>
                  </a:moveTo>
                  <a:lnTo>
                    <a:pt x="1" y="564"/>
                  </a:lnTo>
                  <a:lnTo>
                    <a:pt x="931" y="1102"/>
                  </a:lnTo>
                  <a:lnTo>
                    <a:pt x="1887" y="564"/>
                  </a:lnTo>
                  <a:lnTo>
                    <a:pt x="93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34"/>
            <p:cNvSpPr/>
            <p:nvPr/>
          </p:nvSpPr>
          <p:spPr>
            <a:xfrm>
              <a:off x="2735275" y="2505775"/>
              <a:ext cx="23900" cy="17775"/>
            </a:xfrm>
            <a:custGeom>
              <a:avLst/>
              <a:gdLst/>
              <a:ahLst/>
              <a:cxnLst/>
              <a:rect l="l" t="t" r="r" b="b"/>
              <a:pathLst>
                <a:path w="956" h="711" extrusionOk="0">
                  <a:moveTo>
                    <a:pt x="955" y="0"/>
                  </a:moveTo>
                  <a:lnTo>
                    <a:pt x="0" y="539"/>
                  </a:lnTo>
                  <a:lnTo>
                    <a:pt x="0" y="710"/>
                  </a:lnTo>
                  <a:lnTo>
                    <a:pt x="955" y="147"/>
                  </a:lnTo>
                  <a:lnTo>
                    <a:pt x="955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34"/>
            <p:cNvSpPr/>
            <p:nvPr/>
          </p:nvSpPr>
          <p:spPr>
            <a:xfrm>
              <a:off x="2712000" y="2505775"/>
              <a:ext cx="23300" cy="17775"/>
            </a:xfrm>
            <a:custGeom>
              <a:avLst/>
              <a:gdLst/>
              <a:ahLst/>
              <a:cxnLst/>
              <a:rect l="l" t="t" r="r" b="b"/>
              <a:pathLst>
                <a:path w="932" h="711" extrusionOk="0">
                  <a:moveTo>
                    <a:pt x="1" y="0"/>
                  </a:moveTo>
                  <a:lnTo>
                    <a:pt x="1" y="172"/>
                  </a:lnTo>
                  <a:lnTo>
                    <a:pt x="931" y="710"/>
                  </a:lnTo>
                  <a:lnTo>
                    <a:pt x="931" y="56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34"/>
            <p:cNvSpPr/>
            <p:nvPr/>
          </p:nvSpPr>
          <p:spPr>
            <a:xfrm>
              <a:off x="2712000" y="2492300"/>
              <a:ext cx="47175" cy="26950"/>
            </a:xfrm>
            <a:custGeom>
              <a:avLst/>
              <a:gdLst/>
              <a:ahLst/>
              <a:cxnLst/>
              <a:rect l="l" t="t" r="r" b="b"/>
              <a:pathLst>
                <a:path w="1887" h="1078" extrusionOk="0">
                  <a:moveTo>
                    <a:pt x="956" y="0"/>
                  </a:moveTo>
                  <a:lnTo>
                    <a:pt x="1" y="539"/>
                  </a:lnTo>
                  <a:lnTo>
                    <a:pt x="931" y="1078"/>
                  </a:lnTo>
                  <a:lnTo>
                    <a:pt x="1886" y="539"/>
                  </a:lnTo>
                  <a:lnTo>
                    <a:pt x="9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34"/>
            <p:cNvSpPr/>
            <p:nvPr/>
          </p:nvSpPr>
          <p:spPr>
            <a:xfrm>
              <a:off x="2765275" y="2522900"/>
              <a:ext cx="23900" cy="17800"/>
            </a:xfrm>
            <a:custGeom>
              <a:avLst/>
              <a:gdLst/>
              <a:ahLst/>
              <a:cxnLst/>
              <a:rect l="l" t="t" r="r" b="b"/>
              <a:pathLst>
                <a:path w="956" h="712" extrusionOk="0">
                  <a:moveTo>
                    <a:pt x="955" y="1"/>
                  </a:moveTo>
                  <a:lnTo>
                    <a:pt x="0" y="564"/>
                  </a:lnTo>
                  <a:lnTo>
                    <a:pt x="0" y="711"/>
                  </a:lnTo>
                  <a:lnTo>
                    <a:pt x="955" y="148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34"/>
            <p:cNvSpPr/>
            <p:nvPr/>
          </p:nvSpPr>
          <p:spPr>
            <a:xfrm>
              <a:off x="2742000" y="2523525"/>
              <a:ext cx="23300" cy="17175"/>
            </a:xfrm>
            <a:custGeom>
              <a:avLst/>
              <a:gdLst/>
              <a:ahLst/>
              <a:cxnLst/>
              <a:rect l="l" t="t" r="r" b="b"/>
              <a:pathLst>
                <a:path w="932" h="687" extrusionOk="0">
                  <a:moveTo>
                    <a:pt x="1" y="0"/>
                  </a:moveTo>
                  <a:lnTo>
                    <a:pt x="1" y="147"/>
                  </a:lnTo>
                  <a:lnTo>
                    <a:pt x="931" y="686"/>
                  </a:lnTo>
                  <a:lnTo>
                    <a:pt x="931" y="53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34"/>
            <p:cNvSpPr/>
            <p:nvPr/>
          </p:nvSpPr>
          <p:spPr>
            <a:xfrm>
              <a:off x="2742000" y="2509450"/>
              <a:ext cx="47175" cy="27575"/>
            </a:xfrm>
            <a:custGeom>
              <a:avLst/>
              <a:gdLst/>
              <a:ahLst/>
              <a:cxnLst/>
              <a:rect l="l" t="t" r="r" b="b"/>
              <a:pathLst>
                <a:path w="1887" h="1103" extrusionOk="0">
                  <a:moveTo>
                    <a:pt x="956" y="0"/>
                  </a:moveTo>
                  <a:lnTo>
                    <a:pt x="1" y="563"/>
                  </a:lnTo>
                  <a:lnTo>
                    <a:pt x="931" y="1102"/>
                  </a:lnTo>
                  <a:lnTo>
                    <a:pt x="1886" y="539"/>
                  </a:lnTo>
                  <a:lnTo>
                    <a:pt x="9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34"/>
            <p:cNvSpPr/>
            <p:nvPr/>
          </p:nvSpPr>
          <p:spPr>
            <a:xfrm>
              <a:off x="2795275" y="2540675"/>
              <a:ext cx="23900" cy="17150"/>
            </a:xfrm>
            <a:custGeom>
              <a:avLst/>
              <a:gdLst/>
              <a:ahLst/>
              <a:cxnLst/>
              <a:rect l="l" t="t" r="r" b="b"/>
              <a:pathLst>
                <a:path w="956" h="686" extrusionOk="0">
                  <a:moveTo>
                    <a:pt x="955" y="0"/>
                  </a:moveTo>
                  <a:lnTo>
                    <a:pt x="0" y="539"/>
                  </a:lnTo>
                  <a:lnTo>
                    <a:pt x="0" y="686"/>
                  </a:lnTo>
                  <a:lnTo>
                    <a:pt x="955" y="147"/>
                  </a:lnTo>
                  <a:lnTo>
                    <a:pt x="955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34"/>
            <p:cNvSpPr/>
            <p:nvPr/>
          </p:nvSpPr>
          <p:spPr>
            <a:xfrm>
              <a:off x="2772000" y="2540675"/>
              <a:ext cx="23300" cy="17150"/>
            </a:xfrm>
            <a:custGeom>
              <a:avLst/>
              <a:gdLst/>
              <a:ahLst/>
              <a:cxnLst/>
              <a:rect l="l" t="t" r="r" b="b"/>
              <a:pathLst>
                <a:path w="932" h="686" extrusionOk="0">
                  <a:moveTo>
                    <a:pt x="1" y="0"/>
                  </a:moveTo>
                  <a:lnTo>
                    <a:pt x="1" y="147"/>
                  </a:lnTo>
                  <a:lnTo>
                    <a:pt x="931" y="686"/>
                  </a:lnTo>
                  <a:lnTo>
                    <a:pt x="931" y="53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34"/>
            <p:cNvSpPr/>
            <p:nvPr/>
          </p:nvSpPr>
          <p:spPr>
            <a:xfrm>
              <a:off x="2772000" y="2527200"/>
              <a:ext cx="47175" cy="26950"/>
            </a:xfrm>
            <a:custGeom>
              <a:avLst/>
              <a:gdLst/>
              <a:ahLst/>
              <a:cxnLst/>
              <a:rect l="l" t="t" r="r" b="b"/>
              <a:pathLst>
                <a:path w="1887" h="1078" extrusionOk="0">
                  <a:moveTo>
                    <a:pt x="956" y="0"/>
                  </a:moveTo>
                  <a:lnTo>
                    <a:pt x="1" y="539"/>
                  </a:lnTo>
                  <a:lnTo>
                    <a:pt x="931" y="1078"/>
                  </a:lnTo>
                  <a:lnTo>
                    <a:pt x="1886" y="539"/>
                  </a:lnTo>
                  <a:lnTo>
                    <a:pt x="9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34"/>
            <p:cNvSpPr/>
            <p:nvPr/>
          </p:nvSpPr>
          <p:spPr>
            <a:xfrm>
              <a:off x="2855875" y="2574950"/>
              <a:ext cx="23900" cy="17775"/>
            </a:xfrm>
            <a:custGeom>
              <a:avLst/>
              <a:gdLst/>
              <a:ahLst/>
              <a:cxnLst/>
              <a:rect l="l" t="t" r="r" b="b"/>
              <a:pathLst>
                <a:path w="956" h="711" extrusionOk="0">
                  <a:moveTo>
                    <a:pt x="956" y="0"/>
                  </a:moveTo>
                  <a:lnTo>
                    <a:pt x="1" y="564"/>
                  </a:lnTo>
                  <a:lnTo>
                    <a:pt x="1" y="711"/>
                  </a:lnTo>
                  <a:lnTo>
                    <a:pt x="956" y="172"/>
                  </a:lnTo>
                  <a:lnTo>
                    <a:pt x="956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34"/>
            <p:cNvSpPr/>
            <p:nvPr/>
          </p:nvSpPr>
          <p:spPr>
            <a:xfrm>
              <a:off x="2802000" y="2557800"/>
              <a:ext cx="53900" cy="34925"/>
            </a:xfrm>
            <a:custGeom>
              <a:avLst/>
              <a:gdLst/>
              <a:ahLst/>
              <a:cxnLst/>
              <a:rect l="l" t="t" r="r" b="b"/>
              <a:pathLst>
                <a:path w="2156" h="1397" extrusionOk="0">
                  <a:moveTo>
                    <a:pt x="1" y="1"/>
                  </a:moveTo>
                  <a:lnTo>
                    <a:pt x="1" y="172"/>
                  </a:lnTo>
                  <a:lnTo>
                    <a:pt x="2156" y="1397"/>
                  </a:lnTo>
                  <a:lnTo>
                    <a:pt x="2156" y="125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34"/>
            <p:cNvSpPr/>
            <p:nvPr/>
          </p:nvSpPr>
          <p:spPr>
            <a:xfrm>
              <a:off x="2802000" y="2544325"/>
              <a:ext cx="77775" cy="44725"/>
            </a:xfrm>
            <a:custGeom>
              <a:avLst/>
              <a:gdLst/>
              <a:ahLst/>
              <a:cxnLst/>
              <a:rect l="l" t="t" r="r" b="b"/>
              <a:pathLst>
                <a:path w="3111" h="1789" extrusionOk="0">
                  <a:moveTo>
                    <a:pt x="956" y="1"/>
                  </a:moveTo>
                  <a:lnTo>
                    <a:pt x="1" y="540"/>
                  </a:lnTo>
                  <a:lnTo>
                    <a:pt x="2156" y="1789"/>
                  </a:lnTo>
                  <a:lnTo>
                    <a:pt x="3111" y="1225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34"/>
            <p:cNvSpPr/>
            <p:nvPr/>
          </p:nvSpPr>
          <p:spPr>
            <a:xfrm>
              <a:off x="2494075" y="2401700"/>
              <a:ext cx="23900" cy="17775"/>
            </a:xfrm>
            <a:custGeom>
              <a:avLst/>
              <a:gdLst/>
              <a:ahLst/>
              <a:cxnLst/>
              <a:rect l="l" t="t" r="r" b="b"/>
              <a:pathLst>
                <a:path w="956" h="711" extrusionOk="0">
                  <a:moveTo>
                    <a:pt x="955" y="0"/>
                  </a:moveTo>
                  <a:lnTo>
                    <a:pt x="0" y="564"/>
                  </a:lnTo>
                  <a:lnTo>
                    <a:pt x="0" y="710"/>
                  </a:lnTo>
                  <a:lnTo>
                    <a:pt x="955" y="147"/>
                  </a:lnTo>
                  <a:lnTo>
                    <a:pt x="955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34"/>
            <p:cNvSpPr/>
            <p:nvPr/>
          </p:nvSpPr>
          <p:spPr>
            <a:xfrm>
              <a:off x="2470800" y="2402300"/>
              <a:ext cx="23300" cy="17175"/>
            </a:xfrm>
            <a:custGeom>
              <a:avLst/>
              <a:gdLst/>
              <a:ahLst/>
              <a:cxnLst/>
              <a:rect l="l" t="t" r="r" b="b"/>
              <a:pathLst>
                <a:path w="932" h="687" extrusionOk="0">
                  <a:moveTo>
                    <a:pt x="1" y="1"/>
                  </a:moveTo>
                  <a:lnTo>
                    <a:pt x="1" y="148"/>
                  </a:lnTo>
                  <a:lnTo>
                    <a:pt x="931" y="686"/>
                  </a:lnTo>
                  <a:lnTo>
                    <a:pt x="931" y="54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34"/>
            <p:cNvSpPr/>
            <p:nvPr/>
          </p:nvSpPr>
          <p:spPr>
            <a:xfrm>
              <a:off x="2470800" y="2388225"/>
              <a:ext cx="47175" cy="27575"/>
            </a:xfrm>
            <a:custGeom>
              <a:avLst/>
              <a:gdLst/>
              <a:ahLst/>
              <a:cxnLst/>
              <a:rect l="l" t="t" r="r" b="b"/>
              <a:pathLst>
                <a:path w="1887" h="1103" extrusionOk="0">
                  <a:moveTo>
                    <a:pt x="956" y="1"/>
                  </a:moveTo>
                  <a:lnTo>
                    <a:pt x="1" y="564"/>
                  </a:lnTo>
                  <a:lnTo>
                    <a:pt x="931" y="1103"/>
                  </a:lnTo>
                  <a:lnTo>
                    <a:pt x="1886" y="539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34"/>
            <p:cNvSpPr/>
            <p:nvPr/>
          </p:nvSpPr>
          <p:spPr>
            <a:xfrm>
              <a:off x="2524675" y="2419450"/>
              <a:ext cx="23900" cy="17175"/>
            </a:xfrm>
            <a:custGeom>
              <a:avLst/>
              <a:gdLst/>
              <a:ahLst/>
              <a:cxnLst/>
              <a:rect l="l" t="t" r="r" b="b"/>
              <a:pathLst>
                <a:path w="956" h="687" extrusionOk="0">
                  <a:moveTo>
                    <a:pt x="956" y="0"/>
                  </a:moveTo>
                  <a:lnTo>
                    <a:pt x="1" y="539"/>
                  </a:lnTo>
                  <a:lnTo>
                    <a:pt x="1" y="686"/>
                  </a:lnTo>
                  <a:lnTo>
                    <a:pt x="956" y="147"/>
                  </a:lnTo>
                  <a:lnTo>
                    <a:pt x="956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34"/>
            <p:cNvSpPr/>
            <p:nvPr/>
          </p:nvSpPr>
          <p:spPr>
            <a:xfrm>
              <a:off x="2500800" y="2419450"/>
              <a:ext cx="23900" cy="17175"/>
            </a:xfrm>
            <a:custGeom>
              <a:avLst/>
              <a:gdLst/>
              <a:ahLst/>
              <a:cxnLst/>
              <a:rect l="l" t="t" r="r" b="b"/>
              <a:pathLst>
                <a:path w="956" h="687" extrusionOk="0">
                  <a:moveTo>
                    <a:pt x="1" y="0"/>
                  </a:moveTo>
                  <a:lnTo>
                    <a:pt x="1" y="147"/>
                  </a:lnTo>
                  <a:lnTo>
                    <a:pt x="956" y="686"/>
                  </a:lnTo>
                  <a:lnTo>
                    <a:pt x="956" y="53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34"/>
            <p:cNvSpPr/>
            <p:nvPr/>
          </p:nvSpPr>
          <p:spPr>
            <a:xfrm>
              <a:off x="2500800" y="2405375"/>
              <a:ext cx="47775" cy="27575"/>
            </a:xfrm>
            <a:custGeom>
              <a:avLst/>
              <a:gdLst/>
              <a:ahLst/>
              <a:cxnLst/>
              <a:rect l="l" t="t" r="r" b="b"/>
              <a:pathLst>
                <a:path w="1911" h="1103" extrusionOk="0">
                  <a:moveTo>
                    <a:pt x="956" y="0"/>
                  </a:moveTo>
                  <a:lnTo>
                    <a:pt x="1" y="563"/>
                  </a:lnTo>
                  <a:lnTo>
                    <a:pt x="956" y="1102"/>
                  </a:lnTo>
                  <a:lnTo>
                    <a:pt x="1911" y="563"/>
                  </a:lnTo>
                  <a:lnTo>
                    <a:pt x="9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34"/>
            <p:cNvSpPr/>
            <p:nvPr/>
          </p:nvSpPr>
          <p:spPr>
            <a:xfrm>
              <a:off x="2554675" y="2436600"/>
              <a:ext cx="23900" cy="17775"/>
            </a:xfrm>
            <a:custGeom>
              <a:avLst/>
              <a:gdLst/>
              <a:ahLst/>
              <a:cxnLst/>
              <a:rect l="l" t="t" r="r" b="b"/>
              <a:pathLst>
                <a:path w="956" h="711" extrusionOk="0">
                  <a:moveTo>
                    <a:pt x="955" y="0"/>
                  </a:moveTo>
                  <a:lnTo>
                    <a:pt x="0" y="563"/>
                  </a:lnTo>
                  <a:lnTo>
                    <a:pt x="0" y="710"/>
                  </a:lnTo>
                  <a:lnTo>
                    <a:pt x="955" y="147"/>
                  </a:lnTo>
                  <a:lnTo>
                    <a:pt x="955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34"/>
            <p:cNvSpPr/>
            <p:nvPr/>
          </p:nvSpPr>
          <p:spPr>
            <a:xfrm>
              <a:off x="2530800" y="2436600"/>
              <a:ext cx="23900" cy="17775"/>
            </a:xfrm>
            <a:custGeom>
              <a:avLst/>
              <a:gdLst/>
              <a:ahLst/>
              <a:cxnLst/>
              <a:rect l="l" t="t" r="r" b="b"/>
              <a:pathLst>
                <a:path w="956" h="711" extrusionOk="0">
                  <a:moveTo>
                    <a:pt x="0" y="0"/>
                  </a:moveTo>
                  <a:lnTo>
                    <a:pt x="0" y="172"/>
                  </a:lnTo>
                  <a:lnTo>
                    <a:pt x="955" y="710"/>
                  </a:lnTo>
                  <a:lnTo>
                    <a:pt x="955" y="5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34"/>
            <p:cNvSpPr/>
            <p:nvPr/>
          </p:nvSpPr>
          <p:spPr>
            <a:xfrm>
              <a:off x="2530800" y="2423125"/>
              <a:ext cx="47775" cy="27575"/>
            </a:xfrm>
            <a:custGeom>
              <a:avLst/>
              <a:gdLst/>
              <a:ahLst/>
              <a:cxnLst/>
              <a:rect l="l" t="t" r="r" b="b"/>
              <a:pathLst>
                <a:path w="1911" h="1103" extrusionOk="0">
                  <a:moveTo>
                    <a:pt x="955" y="0"/>
                  </a:moveTo>
                  <a:lnTo>
                    <a:pt x="0" y="539"/>
                  </a:lnTo>
                  <a:lnTo>
                    <a:pt x="955" y="1102"/>
                  </a:lnTo>
                  <a:lnTo>
                    <a:pt x="1910" y="539"/>
                  </a:lnTo>
                  <a:lnTo>
                    <a:pt x="9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34"/>
            <p:cNvSpPr/>
            <p:nvPr/>
          </p:nvSpPr>
          <p:spPr>
            <a:xfrm>
              <a:off x="2704650" y="2523525"/>
              <a:ext cx="23925" cy="17775"/>
            </a:xfrm>
            <a:custGeom>
              <a:avLst/>
              <a:gdLst/>
              <a:ahLst/>
              <a:cxnLst/>
              <a:rect l="l" t="t" r="r" b="b"/>
              <a:pathLst>
                <a:path w="957" h="711" extrusionOk="0">
                  <a:moveTo>
                    <a:pt x="956" y="0"/>
                  </a:moveTo>
                  <a:lnTo>
                    <a:pt x="1" y="539"/>
                  </a:lnTo>
                  <a:lnTo>
                    <a:pt x="1" y="711"/>
                  </a:lnTo>
                  <a:lnTo>
                    <a:pt x="956" y="147"/>
                  </a:lnTo>
                  <a:lnTo>
                    <a:pt x="956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34"/>
            <p:cNvSpPr/>
            <p:nvPr/>
          </p:nvSpPr>
          <p:spPr>
            <a:xfrm>
              <a:off x="2560800" y="2454350"/>
              <a:ext cx="143875" cy="86950"/>
            </a:xfrm>
            <a:custGeom>
              <a:avLst/>
              <a:gdLst/>
              <a:ahLst/>
              <a:cxnLst/>
              <a:rect l="l" t="t" r="r" b="b"/>
              <a:pathLst>
                <a:path w="5755" h="3478" extrusionOk="0">
                  <a:moveTo>
                    <a:pt x="0" y="0"/>
                  </a:moveTo>
                  <a:lnTo>
                    <a:pt x="0" y="147"/>
                  </a:lnTo>
                  <a:lnTo>
                    <a:pt x="5755" y="3478"/>
                  </a:lnTo>
                  <a:lnTo>
                    <a:pt x="5755" y="33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34"/>
            <p:cNvSpPr/>
            <p:nvPr/>
          </p:nvSpPr>
          <p:spPr>
            <a:xfrm>
              <a:off x="2560800" y="2440275"/>
              <a:ext cx="167775" cy="96750"/>
            </a:xfrm>
            <a:custGeom>
              <a:avLst/>
              <a:gdLst/>
              <a:ahLst/>
              <a:cxnLst/>
              <a:rect l="l" t="t" r="r" b="b"/>
              <a:pathLst>
                <a:path w="6711" h="3870" extrusionOk="0">
                  <a:moveTo>
                    <a:pt x="955" y="0"/>
                  </a:moveTo>
                  <a:lnTo>
                    <a:pt x="0" y="563"/>
                  </a:lnTo>
                  <a:lnTo>
                    <a:pt x="5755" y="3869"/>
                  </a:lnTo>
                  <a:lnTo>
                    <a:pt x="6710" y="3330"/>
                  </a:lnTo>
                  <a:lnTo>
                    <a:pt x="9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34"/>
            <p:cNvSpPr/>
            <p:nvPr/>
          </p:nvSpPr>
          <p:spPr>
            <a:xfrm>
              <a:off x="2735275" y="2540675"/>
              <a:ext cx="23900" cy="17775"/>
            </a:xfrm>
            <a:custGeom>
              <a:avLst/>
              <a:gdLst/>
              <a:ahLst/>
              <a:cxnLst/>
              <a:rect l="l" t="t" r="r" b="b"/>
              <a:pathLst>
                <a:path w="956" h="711" extrusionOk="0">
                  <a:moveTo>
                    <a:pt x="955" y="0"/>
                  </a:moveTo>
                  <a:lnTo>
                    <a:pt x="0" y="563"/>
                  </a:lnTo>
                  <a:lnTo>
                    <a:pt x="0" y="710"/>
                  </a:lnTo>
                  <a:lnTo>
                    <a:pt x="955" y="147"/>
                  </a:lnTo>
                  <a:lnTo>
                    <a:pt x="955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34"/>
            <p:cNvSpPr/>
            <p:nvPr/>
          </p:nvSpPr>
          <p:spPr>
            <a:xfrm>
              <a:off x="2711400" y="2541275"/>
              <a:ext cx="23900" cy="17175"/>
            </a:xfrm>
            <a:custGeom>
              <a:avLst/>
              <a:gdLst/>
              <a:ahLst/>
              <a:cxnLst/>
              <a:rect l="l" t="t" r="r" b="b"/>
              <a:pathLst>
                <a:path w="956" h="687" extrusionOk="0">
                  <a:moveTo>
                    <a:pt x="0" y="1"/>
                  </a:moveTo>
                  <a:lnTo>
                    <a:pt x="0" y="147"/>
                  </a:lnTo>
                  <a:lnTo>
                    <a:pt x="955" y="686"/>
                  </a:lnTo>
                  <a:lnTo>
                    <a:pt x="955" y="53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34"/>
            <p:cNvSpPr/>
            <p:nvPr/>
          </p:nvSpPr>
          <p:spPr>
            <a:xfrm>
              <a:off x="2711400" y="2527200"/>
              <a:ext cx="47775" cy="27575"/>
            </a:xfrm>
            <a:custGeom>
              <a:avLst/>
              <a:gdLst/>
              <a:ahLst/>
              <a:cxnLst/>
              <a:rect l="l" t="t" r="r" b="b"/>
              <a:pathLst>
                <a:path w="1911" h="1103" extrusionOk="0">
                  <a:moveTo>
                    <a:pt x="955" y="0"/>
                  </a:moveTo>
                  <a:lnTo>
                    <a:pt x="0" y="564"/>
                  </a:lnTo>
                  <a:lnTo>
                    <a:pt x="955" y="1102"/>
                  </a:lnTo>
                  <a:lnTo>
                    <a:pt x="1910" y="539"/>
                  </a:lnTo>
                  <a:lnTo>
                    <a:pt x="9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34"/>
            <p:cNvSpPr/>
            <p:nvPr/>
          </p:nvSpPr>
          <p:spPr>
            <a:xfrm>
              <a:off x="2765275" y="2557800"/>
              <a:ext cx="23900" cy="17775"/>
            </a:xfrm>
            <a:custGeom>
              <a:avLst/>
              <a:gdLst/>
              <a:ahLst/>
              <a:cxnLst/>
              <a:rect l="l" t="t" r="r" b="b"/>
              <a:pathLst>
                <a:path w="956" h="711" extrusionOk="0">
                  <a:moveTo>
                    <a:pt x="955" y="1"/>
                  </a:moveTo>
                  <a:lnTo>
                    <a:pt x="0" y="564"/>
                  </a:lnTo>
                  <a:lnTo>
                    <a:pt x="0" y="711"/>
                  </a:lnTo>
                  <a:lnTo>
                    <a:pt x="955" y="172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34"/>
            <p:cNvSpPr/>
            <p:nvPr/>
          </p:nvSpPr>
          <p:spPr>
            <a:xfrm>
              <a:off x="2741400" y="2558425"/>
              <a:ext cx="23900" cy="17150"/>
            </a:xfrm>
            <a:custGeom>
              <a:avLst/>
              <a:gdLst/>
              <a:ahLst/>
              <a:cxnLst/>
              <a:rect l="l" t="t" r="r" b="b"/>
              <a:pathLst>
                <a:path w="956" h="686" extrusionOk="0">
                  <a:moveTo>
                    <a:pt x="0" y="0"/>
                  </a:moveTo>
                  <a:lnTo>
                    <a:pt x="0" y="147"/>
                  </a:lnTo>
                  <a:lnTo>
                    <a:pt x="955" y="686"/>
                  </a:lnTo>
                  <a:lnTo>
                    <a:pt x="955" y="5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34"/>
            <p:cNvSpPr/>
            <p:nvPr/>
          </p:nvSpPr>
          <p:spPr>
            <a:xfrm>
              <a:off x="2741400" y="2544325"/>
              <a:ext cx="47775" cy="27575"/>
            </a:xfrm>
            <a:custGeom>
              <a:avLst/>
              <a:gdLst/>
              <a:ahLst/>
              <a:cxnLst/>
              <a:rect l="l" t="t" r="r" b="b"/>
              <a:pathLst>
                <a:path w="1911" h="1103" extrusionOk="0">
                  <a:moveTo>
                    <a:pt x="955" y="1"/>
                  </a:moveTo>
                  <a:lnTo>
                    <a:pt x="0" y="564"/>
                  </a:lnTo>
                  <a:lnTo>
                    <a:pt x="955" y="1103"/>
                  </a:lnTo>
                  <a:lnTo>
                    <a:pt x="1910" y="540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34"/>
            <p:cNvSpPr/>
            <p:nvPr/>
          </p:nvSpPr>
          <p:spPr>
            <a:xfrm>
              <a:off x="2825275" y="2592700"/>
              <a:ext cx="23900" cy="17775"/>
            </a:xfrm>
            <a:custGeom>
              <a:avLst/>
              <a:gdLst/>
              <a:ahLst/>
              <a:cxnLst/>
              <a:rect l="l" t="t" r="r" b="b"/>
              <a:pathLst>
                <a:path w="956" h="711" extrusionOk="0">
                  <a:moveTo>
                    <a:pt x="955" y="1"/>
                  </a:moveTo>
                  <a:lnTo>
                    <a:pt x="0" y="564"/>
                  </a:lnTo>
                  <a:lnTo>
                    <a:pt x="0" y="711"/>
                  </a:lnTo>
                  <a:lnTo>
                    <a:pt x="955" y="147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34"/>
            <p:cNvSpPr/>
            <p:nvPr/>
          </p:nvSpPr>
          <p:spPr>
            <a:xfrm>
              <a:off x="2771400" y="2575550"/>
              <a:ext cx="53900" cy="34925"/>
            </a:xfrm>
            <a:custGeom>
              <a:avLst/>
              <a:gdLst/>
              <a:ahLst/>
              <a:cxnLst/>
              <a:rect l="l" t="t" r="r" b="b"/>
              <a:pathLst>
                <a:path w="2156" h="1397" extrusionOk="0">
                  <a:moveTo>
                    <a:pt x="0" y="1"/>
                  </a:moveTo>
                  <a:lnTo>
                    <a:pt x="0" y="172"/>
                  </a:lnTo>
                  <a:lnTo>
                    <a:pt x="2155" y="1397"/>
                  </a:lnTo>
                  <a:lnTo>
                    <a:pt x="2155" y="125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34"/>
            <p:cNvSpPr/>
            <p:nvPr/>
          </p:nvSpPr>
          <p:spPr>
            <a:xfrm>
              <a:off x="2771400" y="2562100"/>
              <a:ext cx="77775" cy="44700"/>
            </a:xfrm>
            <a:custGeom>
              <a:avLst/>
              <a:gdLst/>
              <a:ahLst/>
              <a:cxnLst/>
              <a:rect l="l" t="t" r="r" b="b"/>
              <a:pathLst>
                <a:path w="3111" h="1788" extrusionOk="0">
                  <a:moveTo>
                    <a:pt x="955" y="0"/>
                  </a:moveTo>
                  <a:lnTo>
                    <a:pt x="0" y="539"/>
                  </a:lnTo>
                  <a:lnTo>
                    <a:pt x="2155" y="1788"/>
                  </a:lnTo>
                  <a:lnTo>
                    <a:pt x="3110" y="1225"/>
                  </a:lnTo>
                  <a:lnTo>
                    <a:pt x="9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34"/>
            <p:cNvSpPr/>
            <p:nvPr/>
          </p:nvSpPr>
          <p:spPr>
            <a:xfrm>
              <a:off x="2677725" y="2068650"/>
              <a:ext cx="274300" cy="356325"/>
            </a:xfrm>
            <a:custGeom>
              <a:avLst/>
              <a:gdLst/>
              <a:ahLst/>
              <a:cxnLst/>
              <a:rect l="l" t="t" r="r" b="b"/>
              <a:pathLst>
                <a:path w="10972" h="14253" extrusionOk="0">
                  <a:moveTo>
                    <a:pt x="1" y="1"/>
                  </a:moveTo>
                  <a:lnTo>
                    <a:pt x="1" y="7910"/>
                  </a:lnTo>
                  <a:lnTo>
                    <a:pt x="10971" y="14253"/>
                  </a:lnTo>
                  <a:lnTo>
                    <a:pt x="10971" y="634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EE1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34"/>
            <p:cNvSpPr/>
            <p:nvPr/>
          </p:nvSpPr>
          <p:spPr>
            <a:xfrm>
              <a:off x="2835050" y="2189275"/>
              <a:ext cx="97975" cy="194700"/>
            </a:xfrm>
            <a:custGeom>
              <a:avLst/>
              <a:gdLst/>
              <a:ahLst/>
              <a:cxnLst/>
              <a:rect l="l" t="t" r="r" b="b"/>
              <a:pathLst>
                <a:path w="3919" h="7788" extrusionOk="0">
                  <a:moveTo>
                    <a:pt x="1" y="0"/>
                  </a:moveTo>
                  <a:lnTo>
                    <a:pt x="1" y="5510"/>
                  </a:lnTo>
                  <a:lnTo>
                    <a:pt x="3919" y="7787"/>
                  </a:lnTo>
                  <a:lnTo>
                    <a:pt x="3919" y="227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34"/>
            <p:cNvSpPr/>
            <p:nvPr/>
          </p:nvSpPr>
          <p:spPr>
            <a:xfrm>
              <a:off x="2704650" y="2113950"/>
              <a:ext cx="110225" cy="71675"/>
            </a:xfrm>
            <a:custGeom>
              <a:avLst/>
              <a:gdLst/>
              <a:ahLst/>
              <a:cxnLst/>
              <a:rect l="l" t="t" r="r" b="b"/>
              <a:pathLst>
                <a:path w="4409" h="2867" extrusionOk="0">
                  <a:moveTo>
                    <a:pt x="1" y="1"/>
                  </a:moveTo>
                  <a:lnTo>
                    <a:pt x="1" y="319"/>
                  </a:lnTo>
                  <a:lnTo>
                    <a:pt x="4409" y="2866"/>
                  </a:lnTo>
                  <a:lnTo>
                    <a:pt x="4409" y="254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34"/>
            <p:cNvSpPr/>
            <p:nvPr/>
          </p:nvSpPr>
          <p:spPr>
            <a:xfrm>
              <a:off x="2704650" y="2132950"/>
              <a:ext cx="110225" cy="71650"/>
            </a:xfrm>
            <a:custGeom>
              <a:avLst/>
              <a:gdLst/>
              <a:ahLst/>
              <a:cxnLst/>
              <a:rect l="l" t="t" r="r" b="b"/>
              <a:pathLst>
                <a:path w="4409" h="2866" extrusionOk="0">
                  <a:moveTo>
                    <a:pt x="1" y="0"/>
                  </a:moveTo>
                  <a:lnTo>
                    <a:pt x="1" y="318"/>
                  </a:lnTo>
                  <a:lnTo>
                    <a:pt x="4409" y="2865"/>
                  </a:lnTo>
                  <a:lnTo>
                    <a:pt x="4409" y="252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34"/>
            <p:cNvSpPr/>
            <p:nvPr/>
          </p:nvSpPr>
          <p:spPr>
            <a:xfrm>
              <a:off x="2704650" y="2151300"/>
              <a:ext cx="110225" cy="71650"/>
            </a:xfrm>
            <a:custGeom>
              <a:avLst/>
              <a:gdLst/>
              <a:ahLst/>
              <a:cxnLst/>
              <a:rect l="l" t="t" r="r" b="b"/>
              <a:pathLst>
                <a:path w="4409" h="2866" extrusionOk="0">
                  <a:moveTo>
                    <a:pt x="1" y="1"/>
                  </a:moveTo>
                  <a:lnTo>
                    <a:pt x="1" y="319"/>
                  </a:lnTo>
                  <a:lnTo>
                    <a:pt x="4409" y="2866"/>
                  </a:lnTo>
                  <a:lnTo>
                    <a:pt x="4409" y="254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34"/>
            <p:cNvSpPr/>
            <p:nvPr/>
          </p:nvSpPr>
          <p:spPr>
            <a:xfrm>
              <a:off x="2704650" y="2170275"/>
              <a:ext cx="110225" cy="71050"/>
            </a:xfrm>
            <a:custGeom>
              <a:avLst/>
              <a:gdLst/>
              <a:ahLst/>
              <a:cxnLst/>
              <a:rect l="l" t="t" r="r" b="b"/>
              <a:pathLst>
                <a:path w="4409" h="2842" extrusionOk="0">
                  <a:moveTo>
                    <a:pt x="1" y="1"/>
                  </a:moveTo>
                  <a:lnTo>
                    <a:pt x="1" y="319"/>
                  </a:lnTo>
                  <a:lnTo>
                    <a:pt x="4409" y="2841"/>
                  </a:lnTo>
                  <a:lnTo>
                    <a:pt x="4409" y="252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34"/>
            <p:cNvSpPr/>
            <p:nvPr/>
          </p:nvSpPr>
          <p:spPr>
            <a:xfrm>
              <a:off x="2704650" y="2188650"/>
              <a:ext cx="110225" cy="71650"/>
            </a:xfrm>
            <a:custGeom>
              <a:avLst/>
              <a:gdLst/>
              <a:ahLst/>
              <a:cxnLst/>
              <a:rect l="l" t="t" r="r" b="b"/>
              <a:pathLst>
                <a:path w="4409" h="2866" extrusionOk="0">
                  <a:moveTo>
                    <a:pt x="1" y="1"/>
                  </a:moveTo>
                  <a:lnTo>
                    <a:pt x="1" y="319"/>
                  </a:lnTo>
                  <a:lnTo>
                    <a:pt x="4409" y="2866"/>
                  </a:lnTo>
                  <a:lnTo>
                    <a:pt x="4409" y="254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34"/>
            <p:cNvSpPr/>
            <p:nvPr/>
          </p:nvSpPr>
          <p:spPr>
            <a:xfrm>
              <a:off x="2704650" y="2207025"/>
              <a:ext cx="110225" cy="71650"/>
            </a:xfrm>
            <a:custGeom>
              <a:avLst/>
              <a:gdLst/>
              <a:ahLst/>
              <a:cxnLst/>
              <a:rect l="l" t="t" r="r" b="b"/>
              <a:pathLst>
                <a:path w="4409" h="2866" extrusionOk="0">
                  <a:moveTo>
                    <a:pt x="1" y="0"/>
                  </a:moveTo>
                  <a:lnTo>
                    <a:pt x="1" y="343"/>
                  </a:lnTo>
                  <a:lnTo>
                    <a:pt x="4409" y="2865"/>
                  </a:lnTo>
                  <a:lnTo>
                    <a:pt x="4409" y="254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34"/>
            <p:cNvSpPr/>
            <p:nvPr/>
          </p:nvSpPr>
          <p:spPr>
            <a:xfrm>
              <a:off x="2704650" y="2244350"/>
              <a:ext cx="76550" cy="52675"/>
            </a:xfrm>
            <a:custGeom>
              <a:avLst/>
              <a:gdLst/>
              <a:ahLst/>
              <a:cxnLst/>
              <a:rect l="l" t="t" r="r" b="b"/>
              <a:pathLst>
                <a:path w="3062" h="2107" extrusionOk="0">
                  <a:moveTo>
                    <a:pt x="1" y="1"/>
                  </a:moveTo>
                  <a:lnTo>
                    <a:pt x="1" y="344"/>
                  </a:lnTo>
                  <a:lnTo>
                    <a:pt x="3062" y="2107"/>
                  </a:lnTo>
                  <a:lnTo>
                    <a:pt x="3062" y="178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34"/>
            <p:cNvSpPr/>
            <p:nvPr/>
          </p:nvSpPr>
          <p:spPr>
            <a:xfrm>
              <a:off x="2704650" y="2226000"/>
              <a:ext cx="110225" cy="71650"/>
            </a:xfrm>
            <a:custGeom>
              <a:avLst/>
              <a:gdLst/>
              <a:ahLst/>
              <a:cxnLst/>
              <a:rect l="l" t="t" r="r" b="b"/>
              <a:pathLst>
                <a:path w="4409" h="2866" extrusionOk="0">
                  <a:moveTo>
                    <a:pt x="1" y="0"/>
                  </a:moveTo>
                  <a:lnTo>
                    <a:pt x="1" y="319"/>
                  </a:lnTo>
                  <a:lnTo>
                    <a:pt x="4409" y="2865"/>
                  </a:lnTo>
                  <a:lnTo>
                    <a:pt x="4409" y="254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34"/>
            <p:cNvSpPr/>
            <p:nvPr/>
          </p:nvSpPr>
          <p:spPr>
            <a:xfrm>
              <a:off x="2847300" y="2225375"/>
              <a:ext cx="57575" cy="74725"/>
            </a:xfrm>
            <a:custGeom>
              <a:avLst/>
              <a:gdLst/>
              <a:ahLst/>
              <a:cxnLst/>
              <a:rect l="l" t="t" r="r" b="b"/>
              <a:pathLst>
                <a:path w="2303" h="2989" extrusionOk="0">
                  <a:moveTo>
                    <a:pt x="1152" y="1"/>
                  </a:moveTo>
                  <a:lnTo>
                    <a:pt x="1" y="1641"/>
                  </a:lnTo>
                  <a:lnTo>
                    <a:pt x="2303" y="2988"/>
                  </a:lnTo>
                  <a:lnTo>
                    <a:pt x="115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34"/>
            <p:cNvSpPr/>
            <p:nvPr/>
          </p:nvSpPr>
          <p:spPr>
            <a:xfrm>
              <a:off x="2869950" y="2251100"/>
              <a:ext cx="58200" cy="74700"/>
            </a:xfrm>
            <a:custGeom>
              <a:avLst/>
              <a:gdLst/>
              <a:ahLst/>
              <a:cxnLst/>
              <a:rect l="l" t="t" r="r" b="b"/>
              <a:pathLst>
                <a:path w="2328" h="2988" extrusionOk="0">
                  <a:moveTo>
                    <a:pt x="1176" y="0"/>
                  </a:moveTo>
                  <a:lnTo>
                    <a:pt x="1" y="1641"/>
                  </a:lnTo>
                  <a:lnTo>
                    <a:pt x="2327" y="2988"/>
                  </a:lnTo>
                  <a:lnTo>
                    <a:pt x="1176" y="0"/>
                  </a:lnTo>
                  <a:close/>
                </a:path>
              </a:pathLst>
            </a:custGeom>
            <a:solidFill>
              <a:srgbClr val="606B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34"/>
            <p:cNvSpPr/>
            <p:nvPr/>
          </p:nvSpPr>
          <p:spPr>
            <a:xfrm>
              <a:off x="2876700" y="2293275"/>
              <a:ext cx="45325" cy="58300"/>
            </a:xfrm>
            <a:custGeom>
              <a:avLst/>
              <a:gdLst/>
              <a:ahLst/>
              <a:cxnLst/>
              <a:rect l="l" t="t" r="r" b="b"/>
              <a:pathLst>
                <a:path w="1813" h="2332" extrusionOk="0">
                  <a:moveTo>
                    <a:pt x="496" y="0"/>
                  </a:moveTo>
                  <a:cubicBezTo>
                    <a:pt x="198" y="0"/>
                    <a:pt x="0" y="240"/>
                    <a:pt x="0" y="640"/>
                  </a:cubicBezTo>
                  <a:cubicBezTo>
                    <a:pt x="0" y="1227"/>
                    <a:pt x="392" y="1913"/>
                    <a:pt x="906" y="2207"/>
                  </a:cubicBezTo>
                  <a:cubicBezTo>
                    <a:pt x="1048" y="2292"/>
                    <a:pt x="1184" y="2332"/>
                    <a:pt x="1305" y="2332"/>
                  </a:cubicBezTo>
                  <a:cubicBezTo>
                    <a:pt x="1602" y="2332"/>
                    <a:pt x="1812" y="2093"/>
                    <a:pt x="1812" y="1693"/>
                  </a:cubicBezTo>
                  <a:cubicBezTo>
                    <a:pt x="1812" y="1105"/>
                    <a:pt x="1396" y="419"/>
                    <a:pt x="906" y="125"/>
                  </a:cubicBezTo>
                  <a:cubicBezTo>
                    <a:pt x="757" y="40"/>
                    <a:pt x="618" y="0"/>
                    <a:pt x="496" y="0"/>
                  </a:cubicBezTo>
                  <a:close/>
                </a:path>
              </a:pathLst>
            </a:custGeom>
            <a:solidFill>
              <a:srgbClr val="EC82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34"/>
            <p:cNvSpPr/>
            <p:nvPr/>
          </p:nvSpPr>
          <p:spPr>
            <a:xfrm>
              <a:off x="3933950" y="1788275"/>
              <a:ext cx="44100" cy="34300"/>
            </a:xfrm>
            <a:custGeom>
              <a:avLst/>
              <a:gdLst/>
              <a:ahLst/>
              <a:cxnLst/>
              <a:rect l="l" t="t" r="r" b="b"/>
              <a:pathLst>
                <a:path w="1764" h="1372" extrusionOk="0">
                  <a:moveTo>
                    <a:pt x="1" y="0"/>
                  </a:moveTo>
                  <a:lnTo>
                    <a:pt x="1176" y="1372"/>
                  </a:lnTo>
                  <a:lnTo>
                    <a:pt x="1764" y="34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34"/>
            <p:cNvSpPr/>
            <p:nvPr/>
          </p:nvSpPr>
          <p:spPr>
            <a:xfrm>
              <a:off x="3933950" y="1788275"/>
              <a:ext cx="12275" cy="9825"/>
            </a:xfrm>
            <a:custGeom>
              <a:avLst/>
              <a:gdLst/>
              <a:ahLst/>
              <a:cxnLst/>
              <a:rect l="l" t="t" r="r" b="b"/>
              <a:pathLst>
                <a:path w="491" h="393" extrusionOk="0">
                  <a:moveTo>
                    <a:pt x="1" y="0"/>
                  </a:moveTo>
                  <a:lnTo>
                    <a:pt x="319" y="392"/>
                  </a:lnTo>
                  <a:lnTo>
                    <a:pt x="491" y="9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606B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34"/>
            <p:cNvSpPr/>
            <p:nvPr/>
          </p:nvSpPr>
          <p:spPr>
            <a:xfrm>
              <a:off x="3960275" y="1796475"/>
              <a:ext cx="234500" cy="151600"/>
            </a:xfrm>
            <a:custGeom>
              <a:avLst/>
              <a:gdLst/>
              <a:ahLst/>
              <a:cxnLst/>
              <a:rect l="l" t="t" r="r" b="b"/>
              <a:pathLst>
                <a:path w="9380" h="6064" extrusionOk="0">
                  <a:moveTo>
                    <a:pt x="620" y="1"/>
                  </a:moveTo>
                  <a:cubicBezTo>
                    <a:pt x="563" y="1"/>
                    <a:pt x="495" y="18"/>
                    <a:pt x="417" y="64"/>
                  </a:cubicBezTo>
                  <a:cubicBezTo>
                    <a:pt x="197" y="187"/>
                    <a:pt x="1" y="505"/>
                    <a:pt x="1" y="774"/>
                  </a:cubicBezTo>
                  <a:cubicBezTo>
                    <a:pt x="1" y="897"/>
                    <a:pt x="50" y="995"/>
                    <a:pt x="123" y="1044"/>
                  </a:cubicBezTo>
                  <a:lnTo>
                    <a:pt x="8792" y="6064"/>
                  </a:lnTo>
                  <a:cubicBezTo>
                    <a:pt x="8719" y="6015"/>
                    <a:pt x="8670" y="5941"/>
                    <a:pt x="8670" y="5794"/>
                  </a:cubicBezTo>
                  <a:cubicBezTo>
                    <a:pt x="8670" y="5550"/>
                    <a:pt x="8841" y="5231"/>
                    <a:pt x="9086" y="5084"/>
                  </a:cubicBezTo>
                  <a:cubicBezTo>
                    <a:pt x="9140" y="5044"/>
                    <a:pt x="9194" y="5026"/>
                    <a:pt x="9248" y="5026"/>
                  </a:cubicBezTo>
                  <a:cubicBezTo>
                    <a:pt x="9292" y="5026"/>
                    <a:pt x="9336" y="5038"/>
                    <a:pt x="9380" y="5060"/>
                  </a:cubicBezTo>
                  <a:lnTo>
                    <a:pt x="711" y="15"/>
                  </a:lnTo>
                  <a:cubicBezTo>
                    <a:pt x="684" y="6"/>
                    <a:pt x="654" y="1"/>
                    <a:pt x="620" y="1"/>
                  </a:cubicBezTo>
                  <a:close/>
                </a:path>
              </a:pathLst>
            </a:custGeom>
            <a:solidFill>
              <a:srgbClr val="606B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34"/>
            <p:cNvSpPr/>
            <p:nvPr/>
          </p:nvSpPr>
          <p:spPr>
            <a:xfrm>
              <a:off x="4177000" y="1922275"/>
              <a:ext cx="20850" cy="26500"/>
            </a:xfrm>
            <a:custGeom>
              <a:avLst/>
              <a:gdLst/>
              <a:ahLst/>
              <a:cxnLst/>
              <a:rect l="l" t="t" r="r" b="b"/>
              <a:pathLst>
                <a:path w="834" h="1060" extrusionOk="0">
                  <a:moveTo>
                    <a:pt x="592" y="0"/>
                  </a:moveTo>
                  <a:cubicBezTo>
                    <a:pt x="539" y="0"/>
                    <a:pt x="480" y="17"/>
                    <a:pt x="417" y="52"/>
                  </a:cubicBezTo>
                  <a:cubicBezTo>
                    <a:pt x="172" y="199"/>
                    <a:pt x="1" y="518"/>
                    <a:pt x="1" y="762"/>
                  </a:cubicBezTo>
                  <a:cubicBezTo>
                    <a:pt x="1" y="954"/>
                    <a:pt x="88" y="1059"/>
                    <a:pt x="227" y="1059"/>
                  </a:cubicBezTo>
                  <a:cubicBezTo>
                    <a:pt x="282" y="1059"/>
                    <a:pt x="347" y="1042"/>
                    <a:pt x="417" y="1007"/>
                  </a:cubicBezTo>
                  <a:cubicBezTo>
                    <a:pt x="637" y="885"/>
                    <a:pt x="833" y="567"/>
                    <a:pt x="833" y="297"/>
                  </a:cubicBezTo>
                  <a:cubicBezTo>
                    <a:pt x="816" y="105"/>
                    <a:pt x="723" y="0"/>
                    <a:pt x="592" y="0"/>
                  </a:cubicBezTo>
                  <a:close/>
                </a:path>
              </a:pathLst>
            </a:custGeom>
            <a:solidFill>
              <a:srgbClr val="495D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34"/>
            <p:cNvSpPr/>
            <p:nvPr/>
          </p:nvSpPr>
          <p:spPr>
            <a:xfrm>
              <a:off x="4036800" y="1806025"/>
              <a:ext cx="44100" cy="34300"/>
            </a:xfrm>
            <a:custGeom>
              <a:avLst/>
              <a:gdLst/>
              <a:ahLst/>
              <a:cxnLst/>
              <a:rect l="l" t="t" r="r" b="b"/>
              <a:pathLst>
                <a:path w="1764" h="1372" extrusionOk="0">
                  <a:moveTo>
                    <a:pt x="1" y="1"/>
                  </a:moveTo>
                  <a:lnTo>
                    <a:pt x="1201" y="1372"/>
                  </a:lnTo>
                  <a:lnTo>
                    <a:pt x="1764" y="36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34"/>
            <p:cNvSpPr/>
            <p:nvPr/>
          </p:nvSpPr>
          <p:spPr>
            <a:xfrm>
              <a:off x="4036800" y="1806025"/>
              <a:ext cx="12275" cy="9825"/>
            </a:xfrm>
            <a:custGeom>
              <a:avLst/>
              <a:gdLst/>
              <a:ahLst/>
              <a:cxnLst/>
              <a:rect l="l" t="t" r="r" b="b"/>
              <a:pathLst>
                <a:path w="491" h="393" extrusionOk="0">
                  <a:moveTo>
                    <a:pt x="1" y="1"/>
                  </a:moveTo>
                  <a:lnTo>
                    <a:pt x="344" y="392"/>
                  </a:lnTo>
                  <a:lnTo>
                    <a:pt x="491" y="9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C82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34"/>
            <p:cNvSpPr/>
            <p:nvPr/>
          </p:nvSpPr>
          <p:spPr>
            <a:xfrm>
              <a:off x="4063750" y="1814350"/>
              <a:ext cx="157350" cy="107400"/>
            </a:xfrm>
            <a:custGeom>
              <a:avLst/>
              <a:gdLst/>
              <a:ahLst/>
              <a:cxnLst/>
              <a:rect l="l" t="t" r="r" b="b"/>
              <a:pathLst>
                <a:path w="6294" h="4296" extrusionOk="0">
                  <a:moveTo>
                    <a:pt x="6278" y="3259"/>
                  </a:moveTo>
                  <a:lnTo>
                    <a:pt x="6294" y="3267"/>
                  </a:lnTo>
                  <a:cubicBezTo>
                    <a:pt x="6289" y="3264"/>
                    <a:pt x="6284" y="3261"/>
                    <a:pt x="6278" y="3259"/>
                  </a:cubicBezTo>
                  <a:close/>
                  <a:moveTo>
                    <a:pt x="572" y="1"/>
                  </a:moveTo>
                  <a:cubicBezTo>
                    <a:pt x="519" y="1"/>
                    <a:pt x="459" y="19"/>
                    <a:pt x="392" y="59"/>
                  </a:cubicBezTo>
                  <a:cubicBezTo>
                    <a:pt x="172" y="182"/>
                    <a:pt x="0" y="500"/>
                    <a:pt x="0" y="770"/>
                  </a:cubicBezTo>
                  <a:cubicBezTo>
                    <a:pt x="0" y="892"/>
                    <a:pt x="25" y="990"/>
                    <a:pt x="98" y="1039"/>
                  </a:cubicBezTo>
                  <a:lnTo>
                    <a:pt x="5706" y="4296"/>
                  </a:lnTo>
                  <a:cubicBezTo>
                    <a:pt x="5632" y="4247"/>
                    <a:pt x="5584" y="4149"/>
                    <a:pt x="5584" y="4026"/>
                  </a:cubicBezTo>
                  <a:cubicBezTo>
                    <a:pt x="5584" y="3757"/>
                    <a:pt x="5755" y="3439"/>
                    <a:pt x="6000" y="3292"/>
                  </a:cubicBezTo>
                  <a:cubicBezTo>
                    <a:pt x="6060" y="3262"/>
                    <a:pt x="6130" y="3241"/>
                    <a:pt x="6192" y="3241"/>
                  </a:cubicBezTo>
                  <a:cubicBezTo>
                    <a:pt x="6224" y="3241"/>
                    <a:pt x="6253" y="3246"/>
                    <a:pt x="6278" y="3259"/>
                  </a:cubicBezTo>
                  <a:lnTo>
                    <a:pt x="6278" y="3259"/>
                  </a:lnTo>
                  <a:lnTo>
                    <a:pt x="686" y="35"/>
                  </a:lnTo>
                  <a:cubicBezTo>
                    <a:pt x="653" y="13"/>
                    <a:pt x="615" y="1"/>
                    <a:pt x="572" y="1"/>
                  </a:cubicBezTo>
                  <a:close/>
                </a:path>
              </a:pathLst>
            </a:custGeom>
            <a:solidFill>
              <a:srgbClr val="EC82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34"/>
            <p:cNvSpPr/>
            <p:nvPr/>
          </p:nvSpPr>
          <p:spPr>
            <a:xfrm>
              <a:off x="4203325" y="1895325"/>
              <a:ext cx="20850" cy="26800"/>
            </a:xfrm>
            <a:custGeom>
              <a:avLst/>
              <a:gdLst/>
              <a:ahLst/>
              <a:cxnLst/>
              <a:rect l="l" t="t" r="r" b="b"/>
              <a:pathLst>
                <a:path w="834" h="1072" extrusionOk="0">
                  <a:moveTo>
                    <a:pt x="596" y="1"/>
                  </a:moveTo>
                  <a:cubicBezTo>
                    <a:pt x="541" y="1"/>
                    <a:pt x="480" y="18"/>
                    <a:pt x="417" y="53"/>
                  </a:cubicBezTo>
                  <a:cubicBezTo>
                    <a:pt x="172" y="200"/>
                    <a:pt x="1" y="518"/>
                    <a:pt x="1" y="787"/>
                  </a:cubicBezTo>
                  <a:cubicBezTo>
                    <a:pt x="1" y="960"/>
                    <a:pt x="85" y="1071"/>
                    <a:pt x="221" y="1071"/>
                  </a:cubicBezTo>
                  <a:cubicBezTo>
                    <a:pt x="278" y="1071"/>
                    <a:pt x="344" y="1051"/>
                    <a:pt x="417" y="1008"/>
                  </a:cubicBezTo>
                  <a:cubicBezTo>
                    <a:pt x="637" y="885"/>
                    <a:pt x="833" y="567"/>
                    <a:pt x="833" y="298"/>
                  </a:cubicBezTo>
                  <a:cubicBezTo>
                    <a:pt x="833" y="106"/>
                    <a:pt x="734" y="1"/>
                    <a:pt x="596" y="1"/>
                  </a:cubicBezTo>
                  <a:close/>
                </a:path>
              </a:pathLst>
            </a:custGeom>
            <a:solidFill>
              <a:srgbClr val="D34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34"/>
            <p:cNvSpPr/>
            <p:nvPr/>
          </p:nvSpPr>
          <p:spPr>
            <a:xfrm>
              <a:off x="3896000" y="1850725"/>
              <a:ext cx="33075" cy="47775"/>
            </a:xfrm>
            <a:custGeom>
              <a:avLst/>
              <a:gdLst/>
              <a:ahLst/>
              <a:cxnLst/>
              <a:rect l="l" t="t" r="r" b="b"/>
              <a:pathLst>
                <a:path w="1323" h="1911" extrusionOk="0">
                  <a:moveTo>
                    <a:pt x="25" y="0"/>
                  </a:moveTo>
                  <a:lnTo>
                    <a:pt x="1" y="1078"/>
                  </a:lnTo>
                  <a:cubicBezTo>
                    <a:pt x="1" y="1127"/>
                    <a:pt x="50" y="1176"/>
                    <a:pt x="99" y="1200"/>
                  </a:cubicBezTo>
                  <a:lnTo>
                    <a:pt x="1323" y="1910"/>
                  </a:lnTo>
                  <a:lnTo>
                    <a:pt x="1323" y="833"/>
                  </a:lnTo>
                  <a:lnTo>
                    <a:pt x="99" y="123"/>
                  </a:lnTo>
                  <a:cubicBezTo>
                    <a:pt x="50" y="98"/>
                    <a:pt x="25" y="49"/>
                    <a:pt x="25" y="0"/>
                  </a:cubicBezTo>
                  <a:close/>
                </a:path>
              </a:pathLst>
            </a:custGeom>
            <a:solidFill>
              <a:srgbClr val="495D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34"/>
            <p:cNvSpPr/>
            <p:nvPr/>
          </p:nvSpPr>
          <p:spPr>
            <a:xfrm>
              <a:off x="3929050" y="1847650"/>
              <a:ext cx="40450" cy="50850"/>
            </a:xfrm>
            <a:custGeom>
              <a:avLst/>
              <a:gdLst/>
              <a:ahLst/>
              <a:cxnLst/>
              <a:rect l="l" t="t" r="r" b="b"/>
              <a:pathLst>
                <a:path w="1618" h="2034" extrusionOk="0">
                  <a:moveTo>
                    <a:pt x="1617" y="1"/>
                  </a:moveTo>
                  <a:lnTo>
                    <a:pt x="1" y="956"/>
                  </a:lnTo>
                  <a:lnTo>
                    <a:pt x="1" y="2033"/>
                  </a:lnTo>
                  <a:lnTo>
                    <a:pt x="1617" y="1103"/>
                  </a:lnTo>
                  <a:lnTo>
                    <a:pt x="1617" y="1"/>
                  </a:lnTo>
                  <a:close/>
                </a:path>
              </a:pathLst>
            </a:custGeom>
            <a:solidFill>
              <a:srgbClr val="00C3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34"/>
            <p:cNvSpPr/>
            <p:nvPr/>
          </p:nvSpPr>
          <p:spPr>
            <a:xfrm>
              <a:off x="3895400" y="1828975"/>
              <a:ext cx="74100" cy="42575"/>
            </a:xfrm>
            <a:custGeom>
              <a:avLst/>
              <a:gdLst/>
              <a:ahLst/>
              <a:cxnLst/>
              <a:rect l="l" t="t" r="r" b="b"/>
              <a:pathLst>
                <a:path w="2964" h="1703" extrusionOk="0">
                  <a:moveTo>
                    <a:pt x="1543" y="1"/>
                  </a:moveTo>
                  <a:cubicBezTo>
                    <a:pt x="1463" y="1"/>
                    <a:pt x="1384" y="13"/>
                    <a:pt x="1322" y="38"/>
                  </a:cubicBezTo>
                  <a:lnTo>
                    <a:pt x="123" y="748"/>
                  </a:lnTo>
                  <a:cubicBezTo>
                    <a:pt x="0" y="821"/>
                    <a:pt x="0" y="919"/>
                    <a:pt x="123" y="993"/>
                  </a:cubicBezTo>
                  <a:lnTo>
                    <a:pt x="1347" y="1703"/>
                  </a:lnTo>
                  <a:lnTo>
                    <a:pt x="2963" y="748"/>
                  </a:lnTo>
                  <a:lnTo>
                    <a:pt x="1763" y="38"/>
                  </a:lnTo>
                  <a:cubicBezTo>
                    <a:pt x="1702" y="13"/>
                    <a:pt x="1622" y="1"/>
                    <a:pt x="1543" y="1"/>
                  </a:cubicBezTo>
                  <a:close/>
                </a:path>
              </a:pathLst>
            </a:custGeom>
            <a:solidFill>
              <a:srgbClr val="606B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34"/>
            <p:cNvSpPr/>
            <p:nvPr/>
          </p:nvSpPr>
          <p:spPr>
            <a:xfrm>
              <a:off x="3950475" y="1859900"/>
              <a:ext cx="40450" cy="50850"/>
            </a:xfrm>
            <a:custGeom>
              <a:avLst/>
              <a:gdLst/>
              <a:ahLst/>
              <a:cxnLst/>
              <a:rect l="l" t="t" r="r" b="b"/>
              <a:pathLst>
                <a:path w="1618" h="2034" extrusionOk="0">
                  <a:moveTo>
                    <a:pt x="1617" y="1"/>
                  </a:moveTo>
                  <a:lnTo>
                    <a:pt x="1" y="956"/>
                  </a:lnTo>
                  <a:lnTo>
                    <a:pt x="1" y="2033"/>
                  </a:lnTo>
                  <a:lnTo>
                    <a:pt x="1617" y="1102"/>
                  </a:lnTo>
                  <a:lnTo>
                    <a:pt x="161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34"/>
            <p:cNvSpPr/>
            <p:nvPr/>
          </p:nvSpPr>
          <p:spPr>
            <a:xfrm>
              <a:off x="3929050" y="1871525"/>
              <a:ext cx="21450" cy="39225"/>
            </a:xfrm>
            <a:custGeom>
              <a:avLst/>
              <a:gdLst/>
              <a:ahLst/>
              <a:cxnLst/>
              <a:rect l="l" t="t" r="r" b="b"/>
              <a:pathLst>
                <a:path w="858" h="1569" extrusionOk="0">
                  <a:moveTo>
                    <a:pt x="1" y="1"/>
                  </a:moveTo>
                  <a:lnTo>
                    <a:pt x="1" y="1078"/>
                  </a:lnTo>
                  <a:lnTo>
                    <a:pt x="858" y="1568"/>
                  </a:lnTo>
                  <a:lnTo>
                    <a:pt x="858" y="49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EC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34"/>
            <p:cNvSpPr/>
            <p:nvPr/>
          </p:nvSpPr>
          <p:spPr>
            <a:xfrm>
              <a:off x="3929050" y="1847650"/>
              <a:ext cx="61875" cy="36150"/>
            </a:xfrm>
            <a:custGeom>
              <a:avLst/>
              <a:gdLst/>
              <a:ahLst/>
              <a:cxnLst/>
              <a:rect l="l" t="t" r="r" b="b"/>
              <a:pathLst>
                <a:path w="2475" h="1446" extrusionOk="0">
                  <a:moveTo>
                    <a:pt x="1617" y="1"/>
                  </a:moveTo>
                  <a:lnTo>
                    <a:pt x="1" y="956"/>
                  </a:lnTo>
                  <a:lnTo>
                    <a:pt x="858" y="1446"/>
                  </a:lnTo>
                  <a:lnTo>
                    <a:pt x="2474" y="491"/>
                  </a:lnTo>
                  <a:lnTo>
                    <a:pt x="16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34"/>
            <p:cNvSpPr/>
            <p:nvPr/>
          </p:nvSpPr>
          <p:spPr>
            <a:xfrm>
              <a:off x="3950475" y="1880725"/>
              <a:ext cx="72900" cy="49150"/>
            </a:xfrm>
            <a:custGeom>
              <a:avLst/>
              <a:gdLst/>
              <a:ahLst/>
              <a:cxnLst/>
              <a:rect l="l" t="t" r="r" b="b"/>
              <a:pathLst>
                <a:path w="2916" h="1966" extrusionOk="0">
                  <a:moveTo>
                    <a:pt x="2915" y="0"/>
                  </a:moveTo>
                  <a:cubicBezTo>
                    <a:pt x="2915" y="49"/>
                    <a:pt x="2891" y="98"/>
                    <a:pt x="2842" y="123"/>
                  </a:cubicBezTo>
                  <a:lnTo>
                    <a:pt x="1642" y="833"/>
                  </a:lnTo>
                  <a:cubicBezTo>
                    <a:pt x="1580" y="857"/>
                    <a:pt x="1501" y="869"/>
                    <a:pt x="1421" y="869"/>
                  </a:cubicBezTo>
                  <a:cubicBezTo>
                    <a:pt x="1342" y="869"/>
                    <a:pt x="1262" y="857"/>
                    <a:pt x="1201" y="833"/>
                  </a:cubicBezTo>
                  <a:lnTo>
                    <a:pt x="1" y="123"/>
                  </a:lnTo>
                  <a:lnTo>
                    <a:pt x="1" y="1200"/>
                  </a:lnTo>
                  <a:lnTo>
                    <a:pt x="1201" y="1910"/>
                  </a:lnTo>
                  <a:cubicBezTo>
                    <a:pt x="1262" y="1947"/>
                    <a:pt x="1342" y="1965"/>
                    <a:pt x="1418" y="1965"/>
                  </a:cubicBezTo>
                  <a:cubicBezTo>
                    <a:pt x="1495" y="1965"/>
                    <a:pt x="1568" y="1947"/>
                    <a:pt x="1617" y="1910"/>
                  </a:cubicBezTo>
                  <a:lnTo>
                    <a:pt x="2842" y="1200"/>
                  </a:lnTo>
                  <a:cubicBezTo>
                    <a:pt x="2891" y="1176"/>
                    <a:pt x="2915" y="1127"/>
                    <a:pt x="2915" y="1078"/>
                  </a:cubicBezTo>
                  <a:lnTo>
                    <a:pt x="2915" y="0"/>
                  </a:lnTo>
                  <a:close/>
                </a:path>
              </a:pathLst>
            </a:custGeom>
            <a:solidFill>
              <a:srgbClr val="D34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34"/>
            <p:cNvSpPr/>
            <p:nvPr/>
          </p:nvSpPr>
          <p:spPr>
            <a:xfrm>
              <a:off x="3950475" y="1859900"/>
              <a:ext cx="74125" cy="42575"/>
            </a:xfrm>
            <a:custGeom>
              <a:avLst/>
              <a:gdLst/>
              <a:ahLst/>
              <a:cxnLst/>
              <a:rect l="l" t="t" r="r" b="b"/>
              <a:pathLst>
                <a:path w="2965" h="1703" extrusionOk="0">
                  <a:moveTo>
                    <a:pt x="1617" y="1"/>
                  </a:moveTo>
                  <a:lnTo>
                    <a:pt x="1" y="956"/>
                  </a:lnTo>
                  <a:lnTo>
                    <a:pt x="1201" y="1666"/>
                  </a:lnTo>
                  <a:cubicBezTo>
                    <a:pt x="1262" y="1690"/>
                    <a:pt x="1342" y="1702"/>
                    <a:pt x="1421" y="1702"/>
                  </a:cubicBezTo>
                  <a:cubicBezTo>
                    <a:pt x="1501" y="1702"/>
                    <a:pt x="1580" y="1690"/>
                    <a:pt x="1642" y="1666"/>
                  </a:cubicBezTo>
                  <a:lnTo>
                    <a:pt x="2842" y="956"/>
                  </a:lnTo>
                  <a:cubicBezTo>
                    <a:pt x="2964" y="882"/>
                    <a:pt x="2964" y="784"/>
                    <a:pt x="2842" y="711"/>
                  </a:cubicBezTo>
                  <a:lnTo>
                    <a:pt x="1617" y="1"/>
                  </a:lnTo>
                  <a:close/>
                </a:path>
              </a:pathLst>
            </a:custGeom>
            <a:solidFill>
              <a:srgbClr val="EC82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34"/>
            <p:cNvSpPr/>
            <p:nvPr/>
          </p:nvSpPr>
          <p:spPr>
            <a:xfrm>
              <a:off x="3168100" y="1619625"/>
              <a:ext cx="747525" cy="427925"/>
            </a:xfrm>
            <a:custGeom>
              <a:avLst/>
              <a:gdLst/>
              <a:ahLst/>
              <a:cxnLst/>
              <a:rect l="l" t="t" r="r" b="b"/>
              <a:pathLst>
                <a:path w="29901" h="17117" extrusionOk="0">
                  <a:moveTo>
                    <a:pt x="18434" y="0"/>
                  </a:moveTo>
                  <a:cubicBezTo>
                    <a:pt x="18186" y="0"/>
                    <a:pt x="17951" y="51"/>
                    <a:pt x="17779" y="159"/>
                  </a:cubicBezTo>
                  <a:lnTo>
                    <a:pt x="417" y="10175"/>
                  </a:lnTo>
                  <a:cubicBezTo>
                    <a:pt x="0" y="10420"/>
                    <a:pt x="49" y="10811"/>
                    <a:pt x="515" y="11081"/>
                  </a:cubicBezTo>
                  <a:lnTo>
                    <a:pt x="10579" y="16884"/>
                  </a:lnTo>
                  <a:cubicBezTo>
                    <a:pt x="10839" y="17035"/>
                    <a:pt x="11168" y="17117"/>
                    <a:pt x="11481" y="17117"/>
                  </a:cubicBezTo>
                  <a:cubicBezTo>
                    <a:pt x="11727" y="17117"/>
                    <a:pt x="11963" y="17066"/>
                    <a:pt x="12146" y="16958"/>
                  </a:cubicBezTo>
                  <a:lnTo>
                    <a:pt x="29508" y="6942"/>
                  </a:lnTo>
                  <a:cubicBezTo>
                    <a:pt x="29900" y="6697"/>
                    <a:pt x="29851" y="6306"/>
                    <a:pt x="29386" y="6036"/>
                  </a:cubicBezTo>
                  <a:lnTo>
                    <a:pt x="19346" y="233"/>
                  </a:lnTo>
                  <a:cubicBezTo>
                    <a:pt x="19086" y="82"/>
                    <a:pt x="18749" y="0"/>
                    <a:pt x="184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34"/>
            <p:cNvSpPr/>
            <p:nvPr/>
          </p:nvSpPr>
          <p:spPr>
            <a:xfrm>
              <a:off x="3650500" y="1688475"/>
              <a:ext cx="194725" cy="112075"/>
            </a:xfrm>
            <a:custGeom>
              <a:avLst/>
              <a:gdLst/>
              <a:ahLst/>
              <a:cxnLst/>
              <a:rect l="l" t="t" r="r" b="b"/>
              <a:pathLst>
                <a:path w="7789" h="4483" extrusionOk="0">
                  <a:moveTo>
                    <a:pt x="1152" y="1"/>
                  </a:moveTo>
                  <a:lnTo>
                    <a:pt x="1" y="638"/>
                  </a:lnTo>
                  <a:lnTo>
                    <a:pt x="6637" y="4482"/>
                  </a:lnTo>
                  <a:lnTo>
                    <a:pt x="7788" y="3821"/>
                  </a:lnTo>
                  <a:lnTo>
                    <a:pt x="115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34"/>
            <p:cNvSpPr/>
            <p:nvPr/>
          </p:nvSpPr>
          <p:spPr>
            <a:xfrm>
              <a:off x="3589300" y="1723375"/>
              <a:ext cx="194700" cy="112675"/>
            </a:xfrm>
            <a:custGeom>
              <a:avLst/>
              <a:gdLst/>
              <a:ahLst/>
              <a:cxnLst/>
              <a:rect l="l" t="t" r="r" b="b"/>
              <a:pathLst>
                <a:path w="7788" h="4507" extrusionOk="0">
                  <a:moveTo>
                    <a:pt x="1151" y="1"/>
                  </a:moveTo>
                  <a:lnTo>
                    <a:pt x="0" y="662"/>
                  </a:lnTo>
                  <a:lnTo>
                    <a:pt x="6661" y="4507"/>
                  </a:lnTo>
                  <a:lnTo>
                    <a:pt x="7787" y="3845"/>
                  </a:lnTo>
                  <a:lnTo>
                    <a:pt x="115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34"/>
            <p:cNvSpPr/>
            <p:nvPr/>
          </p:nvSpPr>
          <p:spPr>
            <a:xfrm>
              <a:off x="3528075" y="1758900"/>
              <a:ext cx="194700" cy="112050"/>
            </a:xfrm>
            <a:custGeom>
              <a:avLst/>
              <a:gdLst/>
              <a:ahLst/>
              <a:cxnLst/>
              <a:rect l="l" t="t" r="r" b="b"/>
              <a:pathLst>
                <a:path w="7788" h="4482" extrusionOk="0">
                  <a:moveTo>
                    <a:pt x="1151" y="0"/>
                  </a:moveTo>
                  <a:lnTo>
                    <a:pt x="0" y="661"/>
                  </a:lnTo>
                  <a:lnTo>
                    <a:pt x="6661" y="4481"/>
                  </a:lnTo>
                  <a:lnTo>
                    <a:pt x="7787" y="3845"/>
                  </a:lnTo>
                  <a:lnTo>
                    <a:pt x="115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34"/>
            <p:cNvSpPr/>
            <p:nvPr/>
          </p:nvSpPr>
          <p:spPr>
            <a:xfrm>
              <a:off x="3467450" y="1793775"/>
              <a:ext cx="194725" cy="112675"/>
            </a:xfrm>
            <a:custGeom>
              <a:avLst/>
              <a:gdLst/>
              <a:ahLst/>
              <a:cxnLst/>
              <a:rect l="l" t="t" r="r" b="b"/>
              <a:pathLst>
                <a:path w="7789" h="4507" extrusionOk="0">
                  <a:moveTo>
                    <a:pt x="1127" y="1"/>
                  </a:moveTo>
                  <a:lnTo>
                    <a:pt x="1" y="662"/>
                  </a:lnTo>
                  <a:lnTo>
                    <a:pt x="6637" y="4507"/>
                  </a:lnTo>
                  <a:lnTo>
                    <a:pt x="7788" y="3845"/>
                  </a:lnTo>
                  <a:lnTo>
                    <a:pt x="112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34"/>
            <p:cNvSpPr/>
            <p:nvPr/>
          </p:nvSpPr>
          <p:spPr>
            <a:xfrm>
              <a:off x="3406250" y="1829300"/>
              <a:ext cx="194700" cy="112650"/>
            </a:xfrm>
            <a:custGeom>
              <a:avLst/>
              <a:gdLst/>
              <a:ahLst/>
              <a:cxnLst/>
              <a:rect l="l" t="t" r="r" b="b"/>
              <a:pathLst>
                <a:path w="7788" h="4506" extrusionOk="0">
                  <a:moveTo>
                    <a:pt x="1127" y="0"/>
                  </a:moveTo>
                  <a:lnTo>
                    <a:pt x="0" y="661"/>
                  </a:lnTo>
                  <a:lnTo>
                    <a:pt x="6636" y="4506"/>
                  </a:lnTo>
                  <a:lnTo>
                    <a:pt x="7787" y="3845"/>
                  </a:lnTo>
                  <a:lnTo>
                    <a:pt x="112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34"/>
            <p:cNvSpPr/>
            <p:nvPr/>
          </p:nvSpPr>
          <p:spPr>
            <a:xfrm>
              <a:off x="3650500" y="1688475"/>
              <a:ext cx="69825" cy="40450"/>
            </a:xfrm>
            <a:custGeom>
              <a:avLst/>
              <a:gdLst/>
              <a:ahLst/>
              <a:cxnLst/>
              <a:rect l="l" t="t" r="r" b="b"/>
              <a:pathLst>
                <a:path w="2793" h="1618" extrusionOk="0">
                  <a:moveTo>
                    <a:pt x="1152" y="1"/>
                  </a:moveTo>
                  <a:lnTo>
                    <a:pt x="1" y="638"/>
                  </a:lnTo>
                  <a:lnTo>
                    <a:pt x="1666" y="1617"/>
                  </a:lnTo>
                  <a:lnTo>
                    <a:pt x="2793" y="956"/>
                  </a:lnTo>
                  <a:lnTo>
                    <a:pt x="115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34"/>
            <p:cNvSpPr/>
            <p:nvPr/>
          </p:nvSpPr>
          <p:spPr>
            <a:xfrm>
              <a:off x="3589300" y="1723375"/>
              <a:ext cx="125525" cy="72275"/>
            </a:xfrm>
            <a:custGeom>
              <a:avLst/>
              <a:gdLst/>
              <a:ahLst/>
              <a:cxnLst/>
              <a:rect l="l" t="t" r="r" b="b"/>
              <a:pathLst>
                <a:path w="5021" h="2891" extrusionOk="0">
                  <a:moveTo>
                    <a:pt x="1151" y="1"/>
                  </a:moveTo>
                  <a:lnTo>
                    <a:pt x="0" y="662"/>
                  </a:lnTo>
                  <a:lnTo>
                    <a:pt x="3869" y="2890"/>
                  </a:lnTo>
                  <a:lnTo>
                    <a:pt x="5020" y="2254"/>
                  </a:lnTo>
                  <a:lnTo>
                    <a:pt x="115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34"/>
            <p:cNvSpPr/>
            <p:nvPr/>
          </p:nvSpPr>
          <p:spPr>
            <a:xfrm>
              <a:off x="3528075" y="1758900"/>
              <a:ext cx="99200" cy="56950"/>
            </a:xfrm>
            <a:custGeom>
              <a:avLst/>
              <a:gdLst/>
              <a:ahLst/>
              <a:cxnLst/>
              <a:rect l="l" t="t" r="r" b="b"/>
              <a:pathLst>
                <a:path w="3968" h="2278" extrusionOk="0">
                  <a:moveTo>
                    <a:pt x="1151" y="0"/>
                  </a:moveTo>
                  <a:lnTo>
                    <a:pt x="0" y="661"/>
                  </a:lnTo>
                  <a:lnTo>
                    <a:pt x="2841" y="2277"/>
                  </a:lnTo>
                  <a:lnTo>
                    <a:pt x="3967" y="1616"/>
                  </a:lnTo>
                  <a:lnTo>
                    <a:pt x="1151" y="0"/>
                  </a:lnTo>
                  <a:close/>
                </a:path>
              </a:pathLst>
            </a:custGeom>
            <a:solidFill>
              <a:srgbClr val="606B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34"/>
            <p:cNvSpPr/>
            <p:nvPr/>
          </p:nvSpPr>
          <p:spPr>
            <a:xfrm>
              <a:off x="3467450" y="1793775"/>
              <a:ext cx="148200" cy="85750"/>
            </a:xfrm>
            <a:custGeom>
              <a:avLst/>
              <a:gdLst/>
              <a:ahLst/>
              <a:cxnLst/>
              <a:rect l="l" t="t" r="r" b="b"/>
              <a:pathLst>
                <a:path w="5928" h="3430" extrusionOk="0">
                  <a:moveTo>
                    <a:pt x="1127" y="1"/>
                  </a:moveTo>
                  <a:lnTo>
                    <a:pt x="1" y="662"/>
                  </a:lnTo>
                  <a:lnTo>
                    <a:pt x="4801" y="3429"/>
                  </a:lnTo>
                  <a:lnTo>
                    <a:pt x="5927" y="2768"/>
                  </a:lnTo>
                  <a:lnTo>
                    <a:pt x="112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34"/>
            <p:cNvSpPr/>
            <p:nvPr/>
          </p:nvSpPr>
          <p:spPr>
            <a:xfrm>
              <a:off x="3406250" y="1829300"/>
              <a:ext cx="169600" cy="97975"/>
            </a:xfrm>
            <a:custGeom>
              <a:avLst/>
              <a:gdLst/>
              <a:ahLst/>
              <a:cxnLst/>
              <a:rect l="l" t="t" r="r" b="b"/>
              <a:pathLst>
                <a:path w="6784" h="3919" extrusionOk="0">
                  <a:moveTo>
                    <a:pt x="1127" y="0"/>
                  </a:moveTo>
                  <a:lnTo>
                    <a:pt x="0" y="661"/>
                  </a:lnTo>
                  <a:lnTo>
                    <a:pt x="5657" y="3918"/>
                  </a:lnTo>
                  <a:lnTo>
                    <a:pt x="6783" y="3257"/>
                  </a:lnTo>
                  <a:lnTo>
                    <a:pt x="1127" y="0"/>
                  </a:lnTo>
                  <a:close/>
                </a:path>
              </a:pathLst>
            </a:custGeom>
            <a:solidFill>
              <a:srgbClr val="EC82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34"/>
            <p:cNvSpPr/>
            <p:nvPr/>
          </p:nvSpPr>
          <p:spPr>
            <a:xfrm>
              <a:off x="3440525" y="1950500"/>
              <a:ext cx="104100" cy="60650"/>
            </a:xfrm>
            <a:custGeom>
              <a:avLst/>
              <a:gdLst/>
              <a:ahLst/>
              <a:cxnLst/>
              <a:rect l="l" t="t" r="r" b="b"/>
              <a:pathLst>
                <a:path w="4164" h="2426" extrusionOk="0">
                  <a:moveTo>
                    <a:pt x="3698" y="1"/>
                  </a:moveTo>
                  <a:lnTo>
                    <a:pt x="1" y="2131"/>
                  </a:lnTo>
                  <a:lnTo>
                    <a:pt x="466" y="2425"/>
                  </a:lnTo>
                  <a:lnTo>
                    <a:pt x="4163" y="295"/>
                  </a:lnTo>
                  <a:lnTo>
                    <a:pt x="369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34"/>
            <p:cNvSpPr/>
            <p:nvPr/>
          </p:nvSpPr>
          <p:spPr>
            <a:xfrm>
              <a:off x="3412975" y="1934600"/>
              <a:ext cx="104100" cy="60625"/>
            </a:xfrm>
            <a:custGeom>
              <a:avLst/>
              <a:gdLst/>
              <a:ahLst/>
              <a:cxnLst/>
              <a:rect l="l" t="t" r="r" b="b"/>
              <a:pathLst>
                <a:path w="4164" h="2425" extrusionOk="0">
                  <a:moveTo>
                    <a:pt x="3674" y="0"/>
                  </a:moveTo>
                  <a:lnTo>
                    <a:pt x="1" y="2130"/>
                  </a:lnTo>
                  <a:lnTo>
                    <a:pt x="466" y="2424"/>
                  </a:lnTo>
                  <a:lnTo>
                    <a:pt x="4164" y="294"/>
                  </a:lnTo>
                  <a:lnTo>
                    <a:pt x="36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34"/>
            <p:cNvSpPr/>
            <p:nvPr/>
          </p:nvSpPr>
          <p:spPr>
            <a:xfrm>
              <a:off x="3384825" y="1918675"/>
              <a:ext cx="104700" cy="60625"/>
            </a:xfrm>
            <a:custGeom>
              <a:avLst/>
              <a:gdLst/>
              <a:ahLst/>
              <a:cxnLst/>
              <a:rect l="l" t="t" r="r" b="b"/>
              <a:pathLst>
                <a:path w="4188" h="2425" extrusionOk="0">
                  <a:moveTo>
                    <a:pt x="3698" y="0"/>
                  </a:moveTo>
                  <a:lnTo>
                    <a:pt x="0" y="2131"/>
                  </a:lnTo>
                  <a:lnTo>
                    <a:pt x="490" y="2425"/>
                  </a:lnTo>
                  <a:lnTo>
                    <a:pt x="4188" y="270"/>
                  </a:lnTo>
                  <a:lnTo>
                    <a:pt x="369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34"/>
            <p:cNvSpPr/>
            <p:nvPr/>
          </p:nvSpPr>
          <p:spPr>
            <a:xfrm>
              <a:off x="3357275" y="1902750"/>
              <a:ext cx="104700" cy="60025"/>
            </a:xfrm>
            <a:custGeom>
              <a:avLst/>
              <a:gdLst/>
              <a:ahLst/>
              <a:cxnLst/>
              <a:rect l="l" t="t" r="r" b="b"/>
              <a:pathLst>
                <a:path w="4188" h="2401" extrusionOk="0">
                  <a:moveTo>
                    <a:pt x="3698" y="1"/>
                  </a:moveTo>
                  <a:lnTo>
                    <a:pt x="0" y="2131"/>
                  </a:lnTo>
                  <a:lnTo>
                    <a:pt x="490" y="2400"/>
                  </a:lnTo>
                  <a:lnTo>
                    <a:pt x="4188" y="270"/>
                  </a:lnTo>
                  <a:lnTo>
                    <a:pt x="369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34"/>
            <p:cNvSpPr/>
            <p:nvPr/>
          </p:nvSpPr>
          <p:spPr>
            <a:xfrm>
              <a:off x="3329725" y="1886850"/>
              <a:ext cx="104100" cy="60000"/>
            </a:xfrm>
            <a:custGeom>
              <a:avLst/>
              <a:gdLst/>
              <a:ahLst/>
              <a:cxnLst/>
              <a:rect l="l" t="t" r="r" b="b"/>
              <a:pathLst>
                <a:path w="4164" h="2400" extrusionOk="0">
                  <a:moveTo>
                    <a:pt x="3698" y="0"/>
                  </a:moveTo>
                  <a:lnTo>
                    <a:pt x="0" y="2130"/>
                  </a:lnTo>
                  <a:lnTo>
                    <a:pt x="465" y="2400"/>
                  </a:lnTo>
                  <a:lnTo>
                    <a:pt x="4163" y="269"/>
                  </a:lnTo>
                  <a:lnTo>
                    <a:pt x="369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34"/>
            <p:cNvSpPr/>
            <p:nvPr/>
          </p:nvSpPr>
          <p:spPr>
            <a:xfrm>
              <a:off x="3302175" y="1870925"/>
              <a:ext cx="104100" cy="60025"/>
            </a:xfrm>
            <a:custGeom>
              <a:avLst/>
              <a:gdLst/>
              <a:ahLst/>
              <a:cxnLst/>
              <a:rect l="l" t="t" r="r" b="b"/>
              <a:pathLst>
                <a:path w="4164" h="2401" extrusionOk="0">
                  <a:moveTo>
                    <a:pt x="3673" y="0"/>
                  </a:moveTo>
                  <a:lnTo>
                    <a:pt x="0" y="2131"/>
                  </a:lnTo>
                  <a:lnTo>
                    <a:pt x="466" y="2400"/>
                  </a:lnTo>
                  <a:lnTo>
                    <a:pt x="4163" y="270"/>
                  </a:lnTo>
                  <a:lnTo>
                    <a:pt x="367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34"/>
            <p:cNvSpPr/>
            <p:nvPr/>
          </p:nvSpPr>
          <p:spPr>
            <a:xfrm>
              <a:off x="3274625" y="1838475"/>
              <a:ext cx="76550" cy="44100"/>
            </a:xfrm>
            <a:custGeom>
              <a:avLst/>
              <a:gdLst/>
              <a:ahLst/>
              <a:cxnLst/>
              <a:rect l="l" t="t" r="r" b="b"/>
              <a:pathLst>
                <a:path w="3062" h="1764" extrusionOk="0">
                  <a:moveTo>
                    <a:pt x="2572" y="0"/>
                  </a:moveTo>
                  <a:lnTo>
                    <a:pt x="0" y="1494"/>
                  </a:lnTo>
                  <a:lnTo>
                    <a:pt x="466" y="1764"/>
                  </a:lnTo>
                  <a:lnTo>
                    <a:pt x="3061" y="294"/>
                  </a:lnTo>
                  <a:lnTo>
                    <a:pt x="257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34"/>
            <p:cNvSpPr/>
            <p:nvPr/>
          </p:nvSpPr>
          <p:spPr>
            <a:xfrm>
              <a:off x="3274000" y="1855000"/>
              <a:ext cx="104725" cy="60025"/>
            </a:xfrm>
            <a:custGeom>
              <a:avLst/>
              <a:gdLst/>
              <a:ahLst/>
              <a:cxnLst/>
              <a:rect l="l" t="t" r="r" b="b"/>
              <a:pathLst>
                <a:path w="4189" h="2401" extrusionOk="0">
                  <a:moveTo>
                    <a:pt x="3698" y="1"/>
                  </a:moveTo>
                  <a:lnTo>
                    <a:pt x="1" y="2131"/>
                  </a:lnTo>
                  <a:lnTo>
                    <a:pt x="491" y="2400"/>
                  </a:lnTo>
                  <a:lnTo>
                    <a:pt x="4188" y="270"/>
                  </a:lnTo>
                  <a:lnTo>
                    <a:pt x="369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34"/>
            <p:cNvSpPr/>
            <p:nvPr/>
          </p:nvSpPr>
          <p:spPr>
            <a:xfrm>
              <a:off x="3376850" y="1671350"/>
              <a:ext cx="285325" cy="164700"/>
            </a:xfrm>
            <a:custGeom>
              <a:avLst/>
              <a:gdLst/>
              <a:ahLst/>
              <a:cxnLst/>
              <a:rect l="l" t="t" r="r" b="b"/>
              <a:pathLst>
                <a:path w="11413" h="6588" extrusionOk="0">
                  <a:moveTo>
                    <a:pt x="10922" y="0"/>
                  </a:moveTo>
                  <a:lnTo>
                    <a:pt x="1" y="6294"/>
                  </a:lnTo>
                  <a:lnTo>
                    <a:pt x="491" y="6588"/>
                  </a:lnTo>
                  <a:lnTo>
                    <a:pt x="11412" y="294"/>
                  </a:lnTo>
                  <a:lnTo>
                    <a:pt x="1092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34"/>
            <p:cNvSpPr/>
            <p:nvPr/>
          </p:nvSpPr>
          <p:spPr>
            <a:xfrm>
              <a:off x="3636425" y="1899700"/>
              <a:ext cx="304900" cy="175725"/>
            </a:xfrm>
            <a:custGeom>
              <a:avLst/>
              <a:gdLst/>
              <a:ahLst/>
              <a:cxnLst/>
              <a:rect l="l" t="t" r="r" b="b"/>
              <a:pathLst>
                <a:path w="12196" h="7029" extrusionOk="0">
                  <a:moveTo>
                    <a:pt x="7763" y="0"/>
                  </a:moveTo>
                  <a:lnTo>
                    <a:pt x="1" y="4482"/>
                  </a:lnTo>
                  <a:lnTo>
                    <a:pt x="4409" y="7028"/>
                  </a:lnTo>
                  <a:lnTo>
                    <a:pt x="12196" y="2547"/>
                  </a:lnTo>
                  <a:lnTo>
                    <a:pt x="776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34"/>
            <p:cNvSpPr/>
            <p:nvPr/>
          </p:nvSpPr>
          <p:spPr>
            <a:xfrm>
              <a:off x="3746625" y="1963350"/>
              <a:ext cx="194700" cy="112075"/>
            </a:xfrm>
            <a:custGeom>
              <a:avLst/>
              <a:gdLst/>
              <a:ahLst/>
              <a:cxnLst/>
              <a:rect l="l" t="t" r="r" b="b"/>
              <a:pathLst>
                <a:path w="7788" h="4483" extrusionOk="0">
                  <a:moveTo>
                    <a:pt x="7788" y="1"/>
                  </a:moveTo>
                  <a:lnTo>
                    <a:pt x="858" y="515"/>
                  </a:lnTo>
                  <a:lnTo>
                    <a:pt x="1" y="4482"/>
                  </a:lnTo>
                  <a:lnTo>
                    <a:pt x="7788" y="1"/>
                  </a:lnTo>
                  <a:close/>
                </a:path>
              </a:pathLst>
            </a:custGeom>
            <a:solidFill>
              <a:srgbClr val="EFBC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34"/>
            <p:cNvSpPr/>
            <p:nvPr/>
          </p:nvSpPr>
          <p:spPr>
            <a:xfrm>
              <a:off x="3636425" y="1899700"/>
              <a:ext cx="194100" cy="112050"/>
            </a:xfrm>
            <a:custGeom>
              <a:avLst/>
              <a:gdLst/>
              <a:ahLst/>
              <a:cxnLst/>
              <a:rect l="l" t="t" r="r" b="b"/>
              <a:pathLst>
                <a:path w="7764" h="4482" extrusionOk="0">
                  <a:moveTo>
                    <a:pt x="7763" y="0"/>
                  </a:moveTo>
                  <a:lnTo>
                    <a:pt x="1" y="4482"/>
                  </a:lnTo>
                  <a:lnTo>
                    <a:pt x="6882" y="3967"/>
                  </a:lnTo>
                  <a:lnTo>
                    <a:pt x="7763" y="0"/>
                  </a:lnTo>
                  <a:close/>
                </a:path>
              </a:pathLst>
            </a:custGeom>
            <a:solidFill>
              <a:srgbClr val="FFDC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34"/>
            <p:cNvSpPr/>
            <p:nvPr/>
          </p:nvSpPr>
          <p:spPr>
            <a:xfrm>
              <a:off x="4286575" y="2159875"/>
              <a:ext cx="759775" cy="438350"/>
            </a:xfrm>
            <a:custGeom>
              <a:avLst/>
              <a:gdLst/>
              <a:ahLst/>
              <a:cxnLst/>
              <a:rect l="l" t="t" r="r" b="b"/>
              <a:pathLst>
                <a:path w="30391" h="17534" extrusionOk="0">
                  <a:moveTo>
                    <a:pt x="16947" y="1"/>
                  </a:moveTo>
                  <a:lnTo>
                    <a:pt x="1" y="9796"/>
                  </a:lnTo>
                  <a:lnTo>
                    <a:pt x="13420" y="17534"/>
                  </a:lnTo>
                  <a:lnTo>
                    <a:pt x="30390" y="7763"/>
                  </a:lnTo>
                  <a:lnTo>
                    <a:pt x="169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34"/>
            <p:cNvSpPr/>
            <p:nvPr/>
          </p:nvSpPr>
          <p:spPr>
            <a:xfrm>
              <a:off x="4619625" y="24066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EC82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34"/>
            <p:cNvSpPr/>
            <p:nvPr/>
          </p:nvSpPr>
          <p:spPr>
            <a:xfrm>
              <a:off x="4523500" y="2332525"/>
              <a:ext cx="96150" cy="74100"/>
            </a:xfrm>
            <a:custGeom>
              <a:avLst/>
              <a:gdLst/>
              <a:ahLst/>
              <a:cxnLst/>
              <a:rect l="l" t="t" r="r" b="b"/>
              <a:pathLst>
                <a:path w="3846" h="2964" extrusionOk="0">
                  <a:moveTo>
                    <a:pt x="1984" y="0"/>
                  </a:moveTo>
                  <a:cubicBezTo>
                    <a:pt x="1250" y="147"/>
                    <a:pt x="564" y="392"/>
                    <a:pt x="1" y="735"/>
                  </a:cubicBezTo>
                  <a:lnTo>
                    <a:pt x="3845" y="2963"/>
                  </a:lnTo>
                  <a:lnTo>
                    <a:pt x="1984" y="0"/>
                  </a:lnTo>
                  <a:close/>
                </a:path>
              </a:pathLst>
            </a:custGeom>
            <a:solidFill>
              <a:srgbClr val="EC82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34"/>
            <p:cNvSpPr/>
            <p:nvPr/>
          </p:nvSpPr>
          <p:spPr>
            <a:xfrm>
              <a:off x="4573100" y="2328000"/>
              <a:ext cx="142650" cy="78625"/>
            </a:xfrm>
            <a:custGeom>
              <a:avLst/>
              <a:gdLst/>
              <a:ahLst/>
              <a:cxnLst/>
              <a:rect l="l" t="t" r="r" b="b"/>
              <a:pathLst>
                <a:path w="5706" h="3145" extrusionOk="0">
                  <a:moveTo>
                    <a:pt x="1846" y="0"/>
                  </a:moveTo>
                  <a:cubicBezTo>
                    <a:pt x="1221" y="0"/>
                    <a:pt x="595" y="61"/>
                    <a:pt x="0" y="181"/>
                  </a:cubicBezTo>
                  <a:lnTo>
                    <a:pt x="1861" y="3144"/>
                  </a:lnTo>
                  <a:lnTo>
                    <a:pt x="5706" y="916"/>
                  </a:lnTo>
                  <a:cubicBezTo>
                    <a:pt x="4655" y="305"/>
                    <a:pt x="3252" y="0"/>
                    <a:pt x="1846" y="0"/>
                  </a:cubicBezTo>
                  <a:close/>
                </a:path>
              </a:pathLst>
            </a:custGeom>
            <a:solidFill>
              <a:srgbClr val="495D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34"/>
            <p:cNvSpPr/>
            <p:nvPr/>
          </p:nvSpPr>
          <p:spPr>
            <a:xfrm>
              <a:off x="4479425" y="2396175"/>
              <a:ext cx="140225" cy="65550"/>
            </a:xfrm>
            <a:custGeom>
              <a:avLst/>
              <a:gdLst/>
              <a:ahLst/>
              <a:cxnLst/>
              <a:rect l="l" t="t" r="r" b="b"/>
              <a:pathLst>
                <a:path w="5609" h="2622" extrusionOk="0">
                  <a:moveTo>
                    <a:pt x="196" y="1"/>
                  </a:moveTo>
                  <a:lnTo>
                    <a:pt x="196" y="1"/>
                  </a:lnTo>
                  <a:cubicBezTo>
                    <a:pt x="1" y="980"/>
                    <a:pt x="564" y="1935"/>
                    <a:pt x="1764" y="2621"/>
                  </a:cubicBezTo>
                  <a:lnTo>
                    <a:pt x="5608" y="417"/>
                  </a:lnTo>
                  <a:lnTo>
                    <a:pt x="196" y="1"/>
                  </a:lnTo>
                  <a:close/>
                </a:path>
              </a:pathLst>
            </a:custGeom>
            <a:solidFill>
              <a:srgbClr val="EC82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34"/>
            <p:cNvSpPr/>
            <p:nvPr/>
          </p:nvSpPr>
          <p:spPr>
            <a:xfrm>
              <a:off x="4619625" y="2350875"/>
              <a:ext cx="149400" cy="129200"/>
            </a:xfrm>
            <a:custGeom>
              <a:avLst/>
              <a:gdLst/>
              <a:ahLst/>
              <a:cxnLst/>
              <a:rect l="l" t="t" r="r" b="b"/>
              <a:pathLst>
                <a:path w="5976" h="5168" extrusionOk="0">
                  <a:moveTo>
                    <a:pt x="3845" y="1"/>
                  </a:moveTo>
                  <a:lnTo>
                    <a:pt x="0" y="2229"/>
                  </a:lnTo>
                  <a:lnTo>
                    <a:pt x="1861" y="5168"/>
                  </a:lnTo>
                  <a:cubicBezTo>
                    <a:pt x="2596" y="5021"/>
                    <a:pt x="3282" y="4776"/>
                    <a:pt x="3845" y="4433"/>
                  </a:cubicBezTo>
                  <a:cubicBezTo>
                    <a:pt x="5975" y="3233"/>
                    <a:pt x="5975" y="1225"/>
                    <a:pt x="3845" y="1"/>
                  </a:cubicBezTo>
                  <a:close/>
                </a:path>
              </a:pathLst>
            </a:custGeom>
            <a:solidFill>
              <a:srgbClr val="606B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34"/>
            <p:cNvSpPr/>
            <p:nvPr/>
          </p:nvSpPr>
          <p:spPr>
            <a:xfrm>
              <a:off x="4523500" y="2406600"/>
              <a:ext cx="142675" cy="78000"/>
            </a:xfrm>
            <a:custGeom>
              <a:avLst/>
              <a:gdLst/>
              <a:ahLst/>
              <a:cxnLst/>
              <a:rect l="l" t="t" r="r" b="b"/>
              <a:pathLst>
                <a:path w="5707" h="3120" extrusionOk="0">
                  <a:moveTo>
                    <a:pt x="3845" y="0"/>
                  </a:moveTo>
                  <a:lnTo>
                    <a:pt x="1" y="2204"/>
                  </a:lnTo>
                  <a:cubicBezTo>
                    <a:pt x="1052" y="2814"/>
                    <a:pt x="2455" y="3120"/>
                    <a:pt x="3861" y="3120"/>
                  </a:cubicBezTo>
                  <a:cubicBezTo>
                    <a:pt x="4486" y="3120"/>
                    <a:pt x="5111" y="3059"/>
                    <a:pt x="5706" y="2939"/>
                  </a:cubicBezTo>
                  <a:lnTo>
                    <a:pt x="384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34"/>
            <p:cNvSpPr/>
            <p:nvPr/>
          </p:nvSpPr>
          <p:spPr>
            <a:xfrm>
              <a:off x="4636150" y="2244325"/>
              <a:ext cx="261425" cy="153725"/>
            </a:xfrm>
            <a:custGeom>
              <a:avLst/>
              <a:gdLst/>
              <a:ahLst/>
              <a:cxnLst/>
              <a:rect l="l" t="t" r="r" b="b"/>
              <a:pathLst>
                <a:path w="10457" h="6149" extrusionOk="0">
                  <a:moveTo>
                    <a:pt x="186" y="1"/>
                  </a:moveTo>
                  <a:cubicBezTo>
                    <a:pt x="133" y="1"/>
                    <a:pt x="81" y="28"/>
                    <a:pt x="49" y="75"/>
                  </a:cubicBezTo>
                  <a:cubicBezTo>
                    <a:pt x="1" y="149"/>
                    <a:pt x="25" y="247"/>
                    <a:pt x="98" y="296"/>
                  </a:cubicBezTo>
                  <a:lnTo>
                    <a:pt x="10212" y="6124"/>
                  </a:lnTo>
                  <a:cubicBezTo>
                    <a:pt x="10236" y="6148"/>
                    <a:pt x="10261" y="6148"/>
                    <a:pt x="10285" y="6148"/>
                  </a:cubicBezTo>
                  <a:cubicBezTo>
                    <a:pt x="10334" y="6148"/>
                    <a:pt x="10383" y="6124"/>
                    <a:pt x="10408" y="6075"/>
                  </a:cubicBezTo>
                  <a:cubicBezTo>
                    <a:pt x="10457" y="6001"/>
                    <a:pt x="10432" y="5903"/>
                    <a:pt x="10359" y="5855"/>
                  </a:cubicBezTo>
                  <a:lnTo>
                    <a:pt x="270" y="26"/>
                  </a:lnTo>
                  <a:cubicBezTo>
                    <a:pt x="244" y="9"/>
                    <a:pt x="215" y="1"/>
                    <a:pt x="186" y="1"/>
                  </a:cubicBezTo>
                  <a:close/>
                </a:path>
              </a:pathLst>
            </a:custGeom>
            <a:solidFill>
              <a:srgbClr val="CEC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34"/>
            <p:cNvSpPr/>
            <p:nvPr/>
          </p:nvSpPr>
          <p:spPr>
            <a:xfrm>
              <a:off x="4666150" y="2227200"/>
              <a:ext cx="261425" cy="153700"/>
            </a:xfrm>
            <a:custGeom>
              <a:avLst/>
              <a:gdLst/>
              <a:ahLst/>
              <a:cxnLst/>
              <a:rect l="l" t="t" r="r" b="b"/>
              <a:pathLst>
                <a:path w="10457" h="6148" extrusionOk="0">
                  <a:moveTo>
                    <a:pt x="161" y="0"/>
                  </a:moveTo>
                  <a:cubicBezTo>
                    <a:pt x="109" y="0"/>
                    <a:pt x="57" y="27"/>
                    <a:pt x="25" y="75"/>
                  </a:cubicBezTo>
                  <a:cubicBezTo>
                    <a:pt x="0" y="148"/>
                    <a:pt x="25" y="246"/>
                    <a:pt x="98" y="295"/>
                  </a:cubicBezTo>
                  <a:lnTo>
                    <a:pt x="10187" y="6123"/>
                  </a:lnTo>
                  <a:cubicBezTo>
                    <a:pt x="10212" y="6148"/>
                    <a:pt x="10236" y="6148"/>
                    <a:pt x="10261" y="6148"/>
                  </a:cubicBezTo>
                  <a:cubicBezTo>
                    <a:pt x="10334" y="6148"/>
                    <a:pt x="10383" y="6123"/>
                    <a:pt x="10408" y="6074"/>
                  </a:cubicBezTo>
                  <a:cubicBezTo>
                    <a:pt x="10457" y="6001"/>
                    <a:pt x="10432" y="5903"/>
                    <a:pt x="10359" y="5854"/>
                  </a:cubicBezTo>
                  <a:lnTo>
                    <a:pt x="245" y="26"/>
                  </a:lnTo>
                  <a:cubicBezTo>
                    <a:pt x="219" y="8"/>
                    <a:pt x="190" y="0"/>
                    <a:pt x="161" y="0"/>
                  </a:cubicBezTo>
                  <a:close/>
                </a:path>
              </a:pathLst>
            </a:custGeom>
            <a:solidFill>
              <a:srgbClr val="CEC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34"/>
            <p:cNvSpPr/>
            <p:nvPr/>
          </p:nvSpPr>
          <p:spPr>
            <a:xfrm>
              <a:off x="4695525" y="2210050"/>
              <a:ext cx="261450" cy="153725"/>
            </a:xfrm>
            <a:custGeom>
              <a:avLst/>
              <a:gdLst/>
              <a:ahLst/>
              <a:cxnLst/>
              <a:rect l="l" t="t" r="r" b="b"/>
              <a:pathLst>
                <a:path w="10458" h="6149" extrusionOk="0">
                  <a:moveTo>
                    <a:pt x="169" y="1"/>
                  </a:moveTo>
                  <a:cubicBezTo>
                    <a:pt x="123" y="1"/>
                    <a:pt x="81" y="28"/>
                    <a:pt x="50" y="75"/>
                  </a:cubicBezTo>
                  <a:cubicBezTo>
                    <a:pt x="1" y="149"/>
                    <a:pt x="25" y="246"/>
                    <a:pt x="99" y="295"/>
                  </a:cubicBezTo>
                  <a:lnTo>
                    <a:pt x="10212" y="6124"/>
                  </a:lnTo>
                  <a:cubicBezTo>
                    <a:pt x="10237" y="6148"/>
                    <a:pt x="10261" y="6148"/>
                    <a:pt x="10286" y="6148"/>
                  </a:cubicBezTo>
                  <a:cubicBezTo>
                    <a:pt x="10335" y="6148"/>
                    <a:pt x="10384" y="6124"/>
                    <a:pt x="10408" y="6075"/>
                  </a:cubicBezTo>
                  <a:cubicBezTo>
                    <a:pt x="10457" y="6001"/>
                    <a:pt x="10433" y="5903"/>
                    <a:pt x="10359" y="5854"/>
                  </a:cubicBezTo>
                  <a:lnTo>
                    <a:pt x="246" y="26"/>
                  </a:lnTo>
                  <a:cubicBezTo>
                    <a:pt x="220" y="9"/>
                    <a:pt x="194" y="1"/>
                    <a:pt x="169" y="1"/>
                  </a:cubicBezTo>
                  <a:close/>
                </a:path>
              </a:pathLst>
            </a:custGeom>
            <a:solidFill>
              <a:srgbClr val="CEC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34"/>
            <p:cNvSpPr/>
            <p:nvPr/>
          </p:nvSpPr>
          <p:spPr>
            <a:xfrm>
              <a:off x="4965525" y="2614750"/>
              <a:ext cx="12875" cy="64300"/>
            </a:xfrm>
            <a:custGeom>
              <a:avLst/>
              <a:gdLst/>
              <a:ahLst/>
              <a:cxnLst/>
              <a:rect l="l" t="t" r="r" b="b"/>
              <a:pathLst>
                <a:path w="515" h="2572" extrusionOk="0">
                  <a:moveTo>
                    <a:pt x="514" y="0"/>
                  </a:moveTo>
                  <a:lnTo>
                    <a:pt x="514" y="14"/>
                  </a:lnTo>
                  <a:lnTo>
                    <a:pt x="514" y="14"/>
                  </a:lnTo>
                  <a:cubicBezTo>
                    <a:pt x="514" y="9"/>
                    <a:pt x="514" y="5"/>
                    <a:pt x="514" y="0"/>
                  </a:cubicBezTo>
                  <a:close/>
                  <a:moveTo>
                    <a:pt x="514" y="14"/>
                  </a:moveTo>
                  <a:cubicBezTo>
                    <a:pt x="508" y="254"/>
                    <a:pt x="337" y="494"/>
                    <a:pt x="25" y="686"/>
                  </a:cubicBezTo>
                  <a:lnTo>
                    <a:pt x="0" y="2571"/>
                  </a:lnTo>
                  <a:cubicBezTo>
                    <a:pt x="343" y="2375"/>
                    <a:pt x="490" y="2131"/>
                    <a:pt x="490" y="1861"/>
                  </a:cubicBezTo>
                  <a:lnTo>
                    <a:pt x="514" y="14"/>
                  </a:lnTo>
                  <a:close/>
                </a:path>
              </a:pathLst>
            </a:custGeom>
            <a:solidFill>
              <a:srgbClr val="EFBC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34"/>
            <p:cNvSpPr/>
            <p:nvPr/>
          </p:nvSpPr>
          <p:spPr>
            <a:xfrm>
              <a:off x="4503925" y="2614125"/>
              <a:ext cx="12875" cy="64925"/>
            </a:xfrm>
            <a:custGeom>
              <a:avLst/>
              <a:gdLst/>
              <a:ahLst/>
              <a:cxnLst/>
              <a:rect l="l" t="t" r="r" b="b"/>
              <a:pathLst>
                <a:path w="515" h="2597" extrusionOk="0">
                  <a:moveTo>
                    <a:pt x="25" y="1"/>
                  </a:moveTo>
                  <a:lnTo>
                    <a:pt x="25" y="1"/>
                  </a:lnTo>
                  <a:cubicBezTo>
                    <a:pt x="22" y="30"/>
                    <a:pt x="22" y="58"/>
                    <a:pt x="23" y="87"/>
                  </a:cubicBezTo>
                  <a:lnTo>
                    <a:pt x="23" y="87"/>
                  </a:lnTo>
                  <a:lnTo>
                    <a:pt x="25" y="1"/>
                  </a:lnTo>
                  <a:close/>
                  <a:moveTo>
                    <a:pt x="23" y="87"/>
                  </a:moveTo>
                  <a:lnTo>
                    <a:pt x="0" y="1886"/>
                  </a:lnTo>
                  <a:cubicBezTo>
                    <a:pt x="0" y="2131"/>
                    <a:pt x="172" y="2400"/>
                    <a:pt x="514" y="2596"/>
                  </a:cubicBezTo>
                  <a:lnTo>
                    <a:pt x="514" y="711"/>
                  </a:lnTo>
                  <a:cubicBezTo>
                    <a:pt x="208" y="536"/>
                    <a:pt x="39" y="322"/>
                    <a:pt x="23" y="87"/>
                  </a:cubicBezTo>
                  <a:close/>
                </a:path>
              </a:pathLst>
            </a:custGeom>
            <a:solidFill>
              <a:srgbClr val="FFDC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34"/>
            <p:cNvSpPr/>
            <p:nvPr/>
          </p:nvSpPr>
          <p:spPr>
            <a:xfrm>
              <a:off x="4772050" y="2631875"/>
              <a:ext cx="194100" cy="159825"/>
            </a:xfrm>
            <a:custGeom>
              <a:avLst/>
              <a:gdLst/>
              <a:ahLst/>
              <a:cxnLst/>
              <a:rect l="l" t="t" r="r" b="b"/>
              <a:pathLst>
                <a:path w="7764" h="6393" extrusionOk="0">
                  <a:moveTo>
                    <a:pt x="7764" y="1"/>
                  </a:moveTo>
                  <a:lnTo>
                    <a:pt x="1" y="4506"/>
                  </a:lnTo>
                  <a:lnTo>
                    <a:pt x="1" y="6392"/>
                  </a:lnTo>
                  <a:lnTo>
                    <a:pt x="7739" y="1886"/>
                  </a:lnTo>
                  <a:lnTo>
                    <a:pt x="7764" y="1"/>
                  </a:lnTo>
                  <a:close/>
                </a:path>
              </a:pathLst>
            </a:custGeom>
            <a:solidFill>
              <a:srgbClr val="EFBC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34"/>
            <p:cNvSpPr/>
            <p:nvPr/>
          </p:nvSpPr>
          <p:spPr>
            <a:xfrm>
              <a:off x="4516775" y="2631875"/>
              <a:ext cx="195325" cy="159825"/>
            </a:xfrm>
            <a:custGeom>
              <a:avLst/>
              <a:gdLst/>
              <a:ahLst/>
              <a:cxnLst/>
              <a:rect l="l" t="t" r="r" b="b"/>
              <a:pathLst>
                <a:path w="7813" h="6393" extrusionOk="0">
                  <a:moveTo>
                    <a:pt x="0" y="1"/>
                  </a:moveTo>
                  <a:lnTo>
                    <a:pt x="0" y="1886"/>
                  </a:lnTo>
                  <a:lnTo>
                    <a:pt x="7812" y="6392"/>
                  </a:lnTo>
                  <a:lnTo>
                    <a:pt x="7812" y="450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DC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34"/>
            <p:cNvSpPr/>
            <p:nvPr/>
          </p:nvSpPr>
          <p:spPr>
            <a:xfrm>
              <a:off x="4712075" y="2744525"/>
              <a:ext cx="60000" cy="53900"/>
            </a:xfrm>
            <a:custGeom>
              <a:avLst/>
              <a:gdLst/>
              <a:ahLst/>
              <a:cxnLst/>
              <a:rect l="l" t="t" r="r" b="b"/>
              <a:pathLst>
                <a:path w="2400" h="2156" extrusionOk="0">
                  <a:moveTo>
                    <a:pt x="0" y="0"/>
                  </a:moveTo>
                  <a:lnTo>
                    <a:pt x="0" y="1886"/>
                  </a:lnTo>
                  <a:cubicBezTo>
                    <a:pt x="318" y="2082"/>
                    <a:pt x="759" y="2155"/>
                    <a:pt x="1200" y="2155"/>
                  </a:cubicBezTo>
                  <a:cubicBezTo>
                    <a:pt x="1616" y="2155"/>
                    <a:pt x="2057" y="2082"/>
                    <a:pt x="2400" y="1886"/>
                  </a:cubicBezTo>
                  <a:lnTo>
                    <a:pt x="2400" y="0"/>
                  </a:lnTo>
                  <a:cubicBezTo>
                    <a:pt x="2057" y="196"/>
                    <a:pt x="1616" y="294"/>
                    <a:pt x="1200" y="294"/>
                  </a:cubicBezTo>
                  <a:cubicBezTo>
                    <a:pt x="759" y="294"/>
                    <a:pt x="318" y="196"/>
                    <a:pt x="0" y="0"/>
                  </a:cubicBezTo>
                  <a:close/>
                </a:path>
              </a:pathLst>
            </a:custGeom>
            <a:solidFill>
              <a:srgbClr val="FFDC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34"/>
            <p:cNvSpPr/>
            <p:nvPr/>
          </p:nvSpPr>
          <p:spPr>
            <a:xfrm>
              <a:off x="4500250" y="2477000"/>
              <a:ext cx="482425" cy="274900"/>
            </a:xfrm>
            <a:custGeom>
              <a:avLst/>
              <a:gdLst/>
              <a:ahLst/>
              <a:cxnLst/>
              <a:rect l="l" t="t" r="r" b="b"/>
              <a:pathLst>
                <a:path w="19297" h="10996" extrusionOk="0">
                  <a:moveTo>
                    <a:pt x="9599" y="0"/>
                  </a:moveTo>
                  <a:cubicBezTo>
                    <a:pt x="9165" y="0"/>
                    <a:pt x="8730" y="98"/>
                    <a:pt x="8400" y="294"/>
                  </a:cubicBezTo>
                  <a:lnTo>
                    <a:pt x="661" y="4800"/>
                  </a:lnTo>
                  <a:cubicBezTo>
                    <a:pt x="0" y="5192"/>
                    <a:pt x="0" y="5804"/>
                    <a:pt x="661" y="6196"/>
                  </a:cubicBezTo>
                  <a:lnTo>
                    <a:pt x="8473" y="10701"/>
                  </a:lnTo>
                  <a:cubicBezTo>
                    <a:pt x="8804" y="10897"/>
                    <a:pt x="9238" y="10995"/>
                    <a:pt x="9673" y="10995"/>
                  </a:cubicBezTo>
                  <a:cubicBezTo>
                    <a:pt x="10108" y="10995"/>
                    <a:pt x="10542" y="10897"/>
                    <a:pt x="10873" y="10701"/>
                  </a:cubicBezTo>
                  <a:lnTo>
                    <a:pt x="18636" y="6196"/>
                  </a:lnTo>
                  <a:cubicBezTo>
                    <a:pt x="19297" y="5804"/>
                    <a:pt x="19272" y="5192"/>
                    <a:pt x="18611" y="4800"/>
                  </a:cubicBezTo>
                  <a:lnTo>
                    <a:pt x="10799" y="294"/>
                  </a:lnTo>
                  <a:cubicBezTo>
                    <a:pt x="10469" y="98"/>
                    <a:pt x="10034" y="0"/>
                    <a:pt x="959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34"/>
            <p:cNvSpPr/>
            <p:nvPr/>
          </p:nvSpPr>
          <p:spPr>
            <a:xfrm>
              <a:off x="5356100" y="2480675"/>
              <a:ext cx="12875" cy="64300"/>
            </a:xfrm>
            <a:custGeom>
              <a:avLst/>
              <a:gdLst/>
              <a:ahLst/>
              <a:cxnLst/>
              <a:rect l="l" t="t" r="r" b="b"/>
              <a:pathLst>
                <a:path w="515" h="2572" extrusionOk="0">
                  <a:moveTo>
                    <a:pt x="515" y="0"/>
                  </a:moveTo>
                  <a:lnTo>
                    <a:pt x="514" y="17"/>
                  </a:lnTo>
                  <a:lnTo>
                    <a:pt x="514" y="17"/>
                  </a:lnTo>
                  <a:cubicBezTo>
                    <a:pt x="515" y="11"/>
                    <a:pt x="515" y="6"/>
                    <a:pt x="515" y="0"/>
                  </a:cubicBezTo>
                  <a:close/>
                  <a:moveTo>
                    <a:pt x="514" y="17"/>
                  </a:moveTo>
                  <a:lnTo>
                    <a:pt x="514" y="17"/>
                  </a:lnTo>
                  <a:cubicBezTo>
                    <a:pt x="508" y="280"/>
                    <a:pt x="336" y="518"/>
                    <a:pt x="0" y="710"/>
                  </a:cubicBezTo>
                  <a:lnTo>
                    <a:pt x="0" y="2571"/>
                  </a:lnTo>
                  <a:cubicBezTo>
                    <a:pt x="343" y="2400"/>
                    <a:pt x="490" y="2131"/>
                    <a:pt x="490" y="1886"/>
                  </a:cubicBezTo>
                  <a:lnTo>
                    <a:pt x="514" y="1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34"/>
            <p:cNvSpPr/>
            <p:nvPr/>
          </p:nvSpPr>
          <p:spPr>
            <a:xfrm>
              <a:off x="4894500" y="2480675"/>
              <a:ext cx="12875" cy="64300"/>
            </a:xfrm>
            <a:custGeom>
              <a:avLst/>
              <a:gdLst/>
              <a:ahLst/>
              <a:cxnLst/>
              <a:rect l="l" t="t" r="r" b="b"/>
              <a:pathLst>
                <a:path w="515" h="2572" extrusionOk="0">
                  <a:moveTo>
                    <a:pt x="0" y="0"/>
                  </a:moveTo>
                  <a:lnTo>
                    <a:pt x="0" y="1886"/>
                  </a:lnTo>
                  <a:cubicBezTo>
                    <a:pt x="0" y="2131"/>
                    <a:pt x="172" y="2376"/>
                    <a:pt x="515" y="2571"/>
                  </a:cubicBezTo>
                  <a:lnTo>
                    <a:pt x="515" y="710"/>
                  </a:lnTo>
                  <a:cubicBezTo>
                    <a:pt x="172" y="514"/>
                    <a:pt x="0" y="245"/>
                    <a:pt x="0" y="0"/>
                  </a:cubicBezTo>
                  <a:close/>
                </a:path>
              </a:pathLst>
            </a:custGeom>
            <a:solidFill>
              <a:srgbClr val="F498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34"/>
            <p:cNvSpPr/>
            <p:nvPr/>
          </p:nvSpPr>
          <p:spPr>
            <a:xfrm>
              <a:off x="5162650" y="2498425"/>
              <a:ext cx="193475" cy="159200"/>
            </a:xfrm>
            <a:custGeom>
              <a:avLst/>
              <a:gdLst/>
              <a:ahLst/>
              <a:cxnLst/>
              <a:rect l="l" t="t" r="r" b="b"/>
              <a:pathLst>
                <a:path w="7739" h="6368" extrusionOk="0">
                  <a:moveTo>
                    <a:pt x="7738" y="0"/>
                  </a:moveTo>
                  <a:lnTo>
                    <a:pt x="0" y="4506"/>
                  </a:lnTo>
                  <a:lnTo>
                    <a:pt x="0" y="6367"/>
                  </a:lnTo>
                  <a:lnTo>
                    <a:pt x="7738" y="1861"/>
                  </a:lnTo>
                  <a:lnTo>
                    <a:pt x="773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34"/>
            <p:cNvSpPr/>
            <p:nvPr/>
          </p:nvSpPr>
          <p:spPr>
            <a:xfrm>
              <a:off x="4907350" y="2498425"/>
              <a:ext cx="195325" cy="159200"/>
            </a:xfrm>
            <a:custGeom>
              <a:avLst/>
              <a:gdLst/>
              <a:ahLst/>
              <a:cxnLst/>
              <a:rect l="l" t="t" r="r" b="b"/>
              <a:pathLst>
                <a:path w="7813" h="6368" extrusionOk="0">
                  <a:moveTo>
                    <a:pt x="1" y="0"/>
                  </a:moveTo>
                  <a:lnTo>
                    <a:pt x="1" y="1861"/>
                  </a:lnTo>
                  <a:lnTo>
                    <a:pt x="7812" y="6367"/>
                  </a:lnTo>
                  <a:lnTo>
                    <a:pt x="7812" y="450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498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34"/>
            <p:cNvSpPr/>
            <p:nvPr/>
          </p:nvSpPr>
          <p:spPr>
            <a:xfrm>
              <a:off x="5102650" y="2611075"/>
              <a:ext cx="60025" cy="53900"/>
            </a:xfrm>
            <a:custGeom>
              <a:avLst/>
              <a:gdLst/>
              <a:ahLst/>
              <a:cxnLst/>
              <a:rect l="l" t="t" r="r" b="b"/>
              <a:pathLst>
                <a:path w="2401" h="2156" extrusionOk="0">
                  <a:moveTo>
                    <a:pt x="0" y="0"/>
                  </a:moveTo>
                  <a:lnTo>
                    <a:pt x="0" y="1861"/>
                  </a:lnTo>
                  <a:cubicBezTo>
                    <a:pt x="319" y="2057"/>
                    <a:pt x="759" y="2155"/>
                    <a:pt x="1200" y="2155"/>
                  </a:cubicBezTo>
                  <a:cubicBezTo>
                    <a:pt x="1617" y="2155"/>
                    <a:pt x="2057" y="2057"/>
                    <a:pt x="2400" y="1861"/>
                  </a:cubicBezTo>
                  <a:lnTo>
                    <a:pt x="2400" y="0"/>
                  </a:lnTo>
                  <a:cubicBezTo>
                    <a:pt x="2057" y="172"/>
                    <a:pt x="1641" y="270"/>
                    <a:pt x="1200" y="270"/>
                  </a:cubicBezTo>
                  <a:cubicBezTo>
                    <a:pt x="759" y="270"/>
                    <a:pt x="319" y="172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34"/>
            <p:cNvSpPr/>
            <p:nvPr/>
          </p:nvSpPr>
          <p:spPr>
            <a:xfrm>
              <a:off x="4890825" y="2343525"/>
              <a:ext cx="482425" cy="274450"/>
            </a:xfrm>
            <a:custGeom>
              <a:avLst/>
              <a:gdLst/>
              <a:ahLst/>
              <a:cxnLst/>
              <a:rect l="l" t="t" r="r" b="b"/>
              <a:pathLst>
                <a:path w="19297" h="10978" extrusionOk="0">
                  <a:moveTo>
                    <a:pt x="9600" y="1"/>
                  </a:moveTo>
                  <a:cubicBezTo>
                    <a:pt x="9165" y="1"/>
                    <a:pt x="8730" y="99"/>
                    <a:pt x="8400" y="295"/>
                  </a:cubicBezTo>
                  <a:lnTo>
                    <a:pt x="662" y="4801"/>
                  </a:lnTo>
                  <a:cubicBezTo>
                    <a:pt x="1" y="5168"/>
                    <a:pt x="1" y="5805"/>
                    <a:pt x="662" y="6196"/>
                  </a:cubicBezTo>
                  <a:lnTo>
                    <a:pt x="8473" y="10702"/>
                  </a:lnTo>
                  <a:cubicBezTo>
                    <a:pt x="8804" y="10886"/>
                    <a:pt x="9239" y="10978"/>
                    <a:pt x="9673" y="10978"/>
                  </a:cubicBezTo>
                  <a:cubicBezTo>
                    <a:pt x="10108" y="10978"/>
                    <a:pt x="10543" y="10886"/>
                    <a:pt x="10873" y="10702"/>
                  </a:cubicBezTo>
                  <a:lnTo>
                    <a:pt x="18611" y="6196"/>
                  </a:lnTo>
                  <a:cubicBezTo>
                    <a:pt x="19297" y="5805"/>
                    <a:pt x="19273" y="5168"/>
                    <a:pt x="18611" y="4801"/>
                  </a:cubicBezTo>
                  <a:lnTo>
                    <a:pt x="10800" y="295"/>
                  </a:lnTo>
                  <a:cubicBezTo>
                    <a:pt x="10469" y="99"/>
                    <a:pt x="10034" y="1"/>
                    <a:pt x="9600" y="1"/>
                  </a:cubicBezTo>
                  <a:close/>
                </a:path>
              </a:pathLst>
            </a:custGeom>
            <a:solidFill>
              <a:srgbClr val="EC82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34"/>
            <p:cNvSpPr/>
            <p:nvPr/>
          </p:nvSpPr>
          <p:spPr>
            <a:xfrm>
              <a:off x="4777575" y="2624300"/>
              <a:ext cx="86950" cy="50450"/>
            </a:xfrm>
            <a:custGeom>
              <a:avLst/>
              <a:gdLst/>
              <a:ahLst/>
              <a:cxnLst/>
              <a:rect l="l" t="t" r="r" b="b"/>
              <a:pathLst>
                <a:path w="3478" h="2018" extrusionOk="0">
                  <a:moveTo>
                    <a:pt x="1665" y="402"/>
                  </a:moveTo>
                  <a:cubicBezTo>
                    <a:pt x="1886" y="426"/>
                    <a:pt x="2106" y="475"/>
                    <a:pt x="2327" y="598"/>
                  </a:cubicBezTo>
                  <a:lnTo>
                    <a:pt x="2522" y="720"/>
                  </a:lnTo>
                  <a:lnTo>
                    <a:pt x="1249" y="1455"/>
                  </a:lnTo>
                  <a:lnTo>
                    <a:pt x="1053" y="1357"/>
                  </a:lnTo>
                  <a:cubicBezTo>
                    <a:pt x="833" y="1210"/>
                    <a:pt x="710" y="1087"/>
                    <a:pt x="710" y="965"/>
                  </a:cubicBezTo>
                  <a:cubicBezTo>
                    <a:pt x="710" y="842"/>
                    <a:pt x="808" y="696"/>
                    <a:pt x="1004" y="598"/>
                  </a:cubicBezTo>
                  <a:cubicBezTo>
                    <a:pt x="1225" y="475"/>
                    <a:pt x="1445" y="402"/>
                    <a:pt x="1665" y="402"/>
                  </a:cubicBezTo>
                  <a:close/>
                  <a:moveTo>
                    <a:pt x="1341" y="0"/>
                  </a:moveTo>
                  <a:cubicBezTo>
                    <a:pt x="1206" y="0"/>
                    <a:pt x="1081" y="23"/>
                    <a:pt x="955" y="59"/>
                  </a:cubicBezTo>
                  <a:cubicBezTo>
                    <a:pt x="784" y="108"/>
                    <a:pt x="612" y="181"/>
                    <a:pt x="441" y="255"/>
                  </a:cubicBezTo>
                  <a:cubicBezTo>
                    <a:pt x="294" y="353"/>
                    <a:pt x="172" y="451"/>
                    <a:pt x="98" y="549"/>
                  </a:cubicBezTo>
                  <a:cubicBezTo>
                    <a:pt x="25" y="647"/>
                    <a:pt x="0" y="745"/>
                    <a:pt x="0" y="867"/>
                  </a:cubicBezTo>
                  <a:cubicBezTo>
                    <a:pt x="0" y="989"/>
                    <a:pt x="49" y="1112"/>
                    <a:pt x="172" y="1234"/>
                  </a:cubicBezTo>
                  <a:cubicBezTo>
                    <a:pt x="270" y="1357"/>
                    <a:pt x="490" y="1504"/>
                    <a:pt x="808" y="1675"/>
                  </a:cubicBezTo>
                  <a:lnTo>
                    <a:pt x="1372" y="2018"/>
                  </a:lnTo>
                  <a:lnTo>
                    <a:pt x="3478" y="793"/>
                  </a:lnTo>
                  <a:lnTo>
                    <a:pt x="2914" y="475"/>
                  </a:lnTo>
                  <a:cubicBezTo>
                    <a:pt x="2596" y="279"/>
                    <a:pt x="2327" y="157"/>
                    <a:pt x="2131" y="108"/>
                  </a:cubicBezTo>
                  <a:cubicBezTo>
                    <a:pt x="1935" y="34"/>
                    <a:pt x="1714" y="10"/>
                    <a:pt x="1494" y="10"/>
                  </a:cubicBezTo>
                  <a:cubicBezTo>
                    <a:pt x="1442" y="3"/>
                    <a:pt x="1391" y="0"/>
                    <a:pt x="13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34"/>
            <p:cNvSpPr/>
            <p:nvPr/>
          </p:nvSpPr>
          <p:spPr>
            <a:xfrm>
              <a:off x="4735950" y="2589025"/>
              <a:ext cx="88175" cy="50850"/>
            </a:xfrm>
            <a:custGeom>
              <a:avLst/>
              <a:gdLst/>
              <a:ahLst/>
              <a:cxnLst/>
              <a:rect l="l" t="t" r="r" b="b"/>
              <a:pathLst>
                <a:path w="3527" h="2034" extrusionOk="0">
                  <a:moveTo>
                    <a:pt x="1347" y="907"/>
                  </a:moveTo>
                  <a:lnTo>
                    <a:pt x="1935" y="1249"/>
                  </a:lnTo>
                  <a:lnTo>
                    <a:pt x="808" y="1568"/>
                  </a:lnTo>
                  <a:lnTo>
                    <a:pt x="808" y="1568"/>
                  </a:lnTo>
                  <a:lnTo>
                    <a:pt x="1347" y="907"/>
                  </a:lnTo>
                  <a:close/>
                  <a:moveTo>
                    <a:pt x="1322" y="1"/>
                  </a:moveTo>
                  <a:lnTo>
                    <a:pt x="0" y="1666"/>
                  </a:lnTo>
                  <a:lnTo>
                    <a:pt x="637" y="2033"/>
                  </a:lnTo>
                  <a:lnTo>
                    <a:pt x="3526" y="1274"/>
                  </a:lnTo>
                  <a:lnTo>
                    <a:pt x="2963" y="956"/>
                  </a:lnTo>
                  <a:lnTo>
                    <a:pt x="2449" y="1103"/>
                  </a:lnTo>
                  <a:lnTo>
                    <a:pt x="1616" y="613"/>
                  </a:lnTo>
                  <a:lnTo>
                    <a:pt x="1861" y="319"/>
                  </a:lnTo>
                  <a:lnTo>
                    <a:pt x="132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34"/>
            <p:cNvSpPr/>
            <p:nvPr/>
          </p:nvSpPr>
          <p:spPr>
            <a:xfrm>
              <a:off x="4684525" y="2580450"/>
              <a:ext cx="83275" cy="48400"/>
            </a:xfrm>
            <a:custGeom>
              <a:avLst/>
              <a:gdLst/>
              <a:ahLst/>
              <a:cxnLst/>
              <a:rect l="l" t="t" r="r" b="b"/>
              <a:pathLst>
                <a:path w="3331" h="1936" extrusionOk="0">
                  <a:moveTo>
                    <a:pt x="2792" y="1"/>
                  </a:moveTo>
                  <a:lnTo>
                    <a:pt x="1102" y="980"/>
                  </a:lnTo>
                  <a:lnTo>
                    <a:pt x="416" y="588"/>
                  </a:lnTo>
                  <a:lnTo>
                    <a:pt x="0" y="809"/>
                  </a:lnTo>
                  <a:lnTo>
                    <a:pt x="1935" y="1935"/>
                  </a:lnTo>
                  <a:lnTo>
                    <a:pt x="2351" y="1690"/>
                  </a:lnTo>
                  <a:lnTo>
                    <a:pt x="1641" y="1299"/>
                  </a:lnTo>
                  <a:lnTo>
                    <a:pt x="3330" y="319"/>
                  </a:lnTo>
                  <a:lnTo>
                    <a:pt x="279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34"/>
            <p:cNvSpPr/>
            <p:nvPr/>
          </p:nvSpPr>
          <p:spPr>
            <a:xfrm>
              <a:off x="4666750" y="2549225"/>
              <a:ext cx="88200" cy="50850"/>
            </a:xfrm>
            <a:custGeom>
              <a:avLst/>
              <a:gdLst/>
              <a:ahLst/>
              <a:cxnLst/>
              <a:rect l="l" t="t" r="r" b="b"/>
              <a:pathLst>
                <a:path w="3528" h="2034" extrusionOk="0">
                  <a:moveTo>
                    <a:pt x="1372" y="907"/>
                  </a:moveTo>
                  <a:lnTo>
                    <a:pt x="1935" y="1250"/>
                  </a:lnTo>
                  <a:lnTo>
                    <a:pt x="809" y="1568"/>
                  </a:lnTo>
                  <a:lnTo>
                    <a:pt x="1372" y="907"/>
                  </a:lnTo>
                  <a:close/>
                  <a:moveTo>
                    <a:pt x="1323" y="1"/>
                  </a:moveTo>
                  <a:lnTo>
                    <a:pt x="1" y="1666"/>
                  </a:lnTo>
                  <a:lnTo>
                    <a:pt x="662" y="2033"/>
                  </a:lnTo>
                  <a:lnTo>
                    <a:pt x="3527" y="1274"/>
                  </a:lnTo>
                  <a:lnTo>
                    <a:pt x="2988" y="956"/>
                  </a:lnTo>
                  <a:lnTo>
                    <a:pt x="2474" y="1103"/>
                  </a:lnTo>
                  <a:lnTo>
                    <a:pt x="1617" y="613"/>
                  </a:lnTo>
                  <a:lnTo>
                    <a:pt x="1862" y="319"/>
                  </a:lnTo>
                  <a:lnTo>
                    <a:pt x="132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34"/>
            <p:cNvSpPr/>
            <p:nvPr/>
          </p:nvSpPr>
          <p:spPr>
            <a:xfrm>
              <a:off x="5169375" y="2499025"/>
              <a:ext cx="103475" cy="60025"/>
            </a:xfrm>
            <a:custGeom>
              <a:avLst/>
              <a:gdLst/>
              <a:ahLst/>
              <a:cxnLst/>
              <a:rect l="l" t="t" r="r" b="b"/>
              <a:pathLst>
                <a:path w="4139" h="2401" extrusionOk="0">
                  <a:moveTo>
                    <a:pt x="1984" y="491"/>
                  </a:moveTo>
                  <a:cubicBezTo>
                    <a:pt x="2253" y="515"/>
                    <a:pt x="2523" y="589"/>
                    <a:pt x="2792" y="735"/>
                  </a:cubicBezTo>
                  <a:lnTo>
                    <a:pt x="3013" y="858"/>
                  </a:lnTo>
                  <a:lnTo>
                    <a:pt x="1494" y="1739"/>
                  </a:lnTo>
                  <a:lnTo>
                    <a:pt x="1274" y="1617"/>
                  </a:lnTo>
                  <a:cubicBezTo>
                    <a:pt x="1005" y="1470"/>
                    <a:pt x="858" y="1299"/>
                    <a:pt x="858" y="1152"/>
                  </a:cubicBezTo>
                  <a:cubicBezTo>
                    <a:pt x="858" y="1005"/>
                    <a:pt x="980" y="858"/>
                    <a:pt x="1225" y="711"/>
                  </a:cubicBezTo>
                  <a:cubicBezTo>
                    <a:pt x="1470" y="564"/>
                    <a:pt x="1715" y="491"/>
                    <a:pt x="1984" y="491"/>
                  </a:cubicBezTo>
                  <a:close/>
                  <a:moveTo>
                    <a:pt x="1788" y="1"/>
                  </a:moveTo>
                  <a:cubicBezTo>
                    <a:pt x="1568" y="1"/>
                    <a:pt x="1347" y="25"/>
                    <a:pt x="1151" y="74"/>
                  </a:cubicBezTo>
                  <a:cubicBezTo>
                    <a:pt x="931" y="148"/>
                    <a:pt x="735" y="221"/>
                    <a:pt x="564" y="319"/>
                  </a:cubicBezTo>
                  <a:cubicBezTo>
                    <a:pt x="368" y="442"/>
                    <a:pt x="221" y="540"/>
                    <a:pt x="147" y="662"/>
                  </a:cubicBezTo>
                  <a:cubicBezTo>
                    <a:pt x="49" y="784"/>
                    <a:pt x="1" y="907"/>
                    <a:pt x="1" y="1029"/>
                  </a:cubicBezTo>
                  <a:cubicBezTo>
                    <a:pt x="1" y="1201"/>
                    <a:pt x="74" y="1323"/>
                    <a:pt x="221" y="1470"/>
                  </a:cubicBezTo>
                  <a:cubicBezTo>
                    <a:pt x="343" y="1617"/>
                    <a:pt x="588" y="1788"/>
                    <a:pt x="980" y="2009"/>
                  </a:cubicBezTo>
                  <a:lnTo>
                    <a:pt x="1666" y="2401"/>
                  </a:lnTo>
                  <a:lnTo>
                    <a:pt x="4139" y="956"/>
                  </a:lnTo>
                  <a:lnTo>
                    <a:pt x="3478" y="564"/>
                  </a:lnTo>
                  <a:cubicBezTo>
                    <a:pt x="3086" y="344"/>
                    <a:pt x="2792" y="197"/>
                    <a:pt x="2547" y="123"/>
                  </a:cubicBezTo>
                  <a:cubicBezTo>
                    <a:pt x="2302" y="50"/>
                    <a:pt x="2058" y="1"/>
                    <a:pt x="178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34"/>
            <p:cNvSpPr/>
            <p:nvPr/>
          </p:nvSpPr>
          <p:spPr>
            <a:xfrm>
              <a:off x="5120400" y="2457400"/>
              <a:ext cx="104100" cy="60625"/>
            </a:xfrm>
            <a:custGeom>
              <a:avLst/>
              <a:gdLst/>
              <a:ahLst/>
              <a:cxnLst/>
              <a:rect l="l" t="t" r="r" b="b"/>
              <a:pathLst>
                <a:path w="4164" h="2425" extrusionOk="0">
                  <a:moveTo>
                    <a:pt x="1617" y="1078"/>
                  </a:moveTo>
                  <a:lnTo>
                    <a:pt x="2302" y="1470"/>
                  </a:lnTo>
                  <a:lnTo>
                    <a:pt x="956" y="1862"/>
                  </a:lnTo>
                  <a:lnTo>
                    <a:pt x="1617" y="1078"/>
                  </a:lnTo>
                  <a:close/>
                  <a:moveTo>
                    <a:pt x="1568" y="1"/>
                  </a:moveTo>
                  <a:lnTo>
                    <a:pt x="0" y="1984"/>
                  </a:lnTo>
                  <a:lnTo>
                    <a:pt x="760" y="2425"/>
                  </a:lnTo>
                  <a:lnTo>
                    <a:pt x="4163" y="1519"/>
                  </a:lnTo>
                  <a:lnTo>
                    <a:pt x="3527" y="1127"/>
                  </a:lnTo>
                  <a:lnTo>
                    <a:pt x="2915" y="1299"/>
                  </a:lnTo>
                  <a:lnTo>
                    <a:pt x="1911" y="735"/>
                  </a:lnTo>
                  <a:lnTo>
                    <a:pt x="2204" y="368"/>
                  </a:lnTo>
                  <a:lnTo>
                    <a:pt x="15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34"/>
            <p:cNvSpPr/>
            <p:nvPr/>
          </p:nvSpPr>
          <p:spPr>
            <a:xfrm>
              <a:off x="5059175" y="2447600"/>
              <a:ext cx="99200" cy="56975"/>
            </a:xfrm>
            <a:custGeom>
              <a:avLst/>
              <a:gdLst/>
              <a:ahLst/>
              <a:cxnLst/>
              <a:rect l="l" t="t" r="r" b="b"/>
              <a:pathLst>
                <a:path w="3968" h="2279" extrusionOk="0">
                  <a:moveTo>
                    <a:pt x="3331" y="1"/>
                  </a:moveTo>
                  <a:lnTo>
                    <a:pt x="1323" y="1152"/>
                  </a:lnTo>
                  <a:lnTo>
                    <a:pt x="490" y="687"/>
                  </a:lnTo>
                  <a:lnTo>
                    <a:pt x="1" y="956"/>
                  </a:lnTo>
                  <a:lnTo>
                    <a:pt x="2303" y="2278"/>
                  </a:lnTo>
                  <a:lnTo>
                    <a:pt x="2792" y="2009"/>
                  </a:lnTo>
                  <a:lnTo>
                    <a:pt x="1960" y="1519"/>
                  </a:lnTo>
                  <a:lnTo>
                    <a:pt x="3968" y="368"/>
                  </a:lnTo>
                  <a:lnTo>
                    <a:pt x="333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34"/>
            <p:cNvSpPr/>
            <p:nvPr/>
          </p:nvSpPr>
          <p:spPr>
            <a:xfrm>
              <a:off x="5038375" y="2410275"/>
              <a:ext cx="104700" cy="60000"/>
            </a:xfrm>
            <a:custGeom>
              <a:avLst/>
              <a:gdLst/>
              <a:ahLst/>
              <a:cxnLst/>
              <a:rect l="l" t="t" r="r" b="b"/>
              <a:pathLst>
                <a:path w="4188" h="2400" extrusionOk="0">
                  <a:moveTo>
                    <a:pt x="1616" y="1078"/>
                  </a:moveTo>
                  <a:lnTo>
                    <a:pt x="2302" y="1469"/>
                  </a:lnTo>
                  <a:lnTo>
                    <a:pt x="955" y="1861"/>
                  </a:lnTo>
                  <a:lnTo>
                    <a:pt x="1616" y="1078"/>
                  </a:lnTo>
                  <a:close/>
                  <a:moveTo>
                    <a:pt x="1567" y="0"/>
                  </a:moveTo>
                  <a:lnTo>
                    <a:pt x="0" y="1959"/>
                  </a:lnTo>
                  <a:lnTo>
                    <a:pt x="759" y="2400"/>
                  </a:lnTo>
                  <a:lnTo>
                    <a:pt x="4188" y="1494"/>
                  </a:lnTo>
                  <a:lnTo>
                    <a:pt x="3526" y="1127"/>
                  </a:lnTo>
                  <a:lnTo>
                    <a:pt x="2914" y="1298"/>
                  </a:lnTo>
                  <a:lnTo>
                    <a:pt x="1910" y="710"/>
                  </a:lnTo>
                  <a:lnTo>
                    <a:pt x="2204" y="367"/>
                  </a:lnTo>
                  <a:lnTo>
                    <a:pt x="156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34"/>
            <p:cNvSpPr/>
            <p:nvPr/>
          </p:nvSpPr>
          <p:spPr>
            <a:xfrm>
              <a:off x="5102650" y="2611075"/>
              <a:ext cx="30025" cy="53900"/>
            </a:xfrm>
            <a:custGeom>
              <a:avLst/>
              <a:gdLst/>
              <a:ahLst/>
              <a:cxnLst/>
              <a:rect l="l" t="t" r="r" b="b"/>
              <a:pathLst>
                <a:path w="1201" h="2156" extrusionOk="0">
                  <a:moveTo>
                    <a:pt x="0" y="0"/>
                  </a:moveTo>
                  <a:lnTo>
                    <a:pt x="0" y="1861"/>
                  </a:lnTo>
                  <a:cubicBezTo>
                    <a:pt x="319" y="2057"/>
                    <a:pt x="759" y="2155"/>
                    <a:pt x="1200" y="2155"/>
                  </a:cubicBezTo>
                  <a:lnTo>
                    <a:pt x="1200" y="270"/>
                  </a:lnTo>
                  <a:cubicBezTo>
                    <a:pt x="759" y="270"/>
                    <a:pt x="319" y="172"/>
                    <a:pt x="0" y="0"/>
                  </a:cubicBezTo>
                  <a:close/>
                </a:path>
              </a:pathLst>
            </a:custGeom>
            <a:solidFill>
              <a:srgbClr val="F498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34"/>
            <p:cNvSpPr/>
            <p:nvPr/>
          </p:nvSpPr>
          <p:spPr>
            <a:xfrm>
              <a:off x="4742050" y="2744525"/>
              <a:ext cx="30025" cy="53900"/>
            </a:xfrm>
            <a:custGeom>
              <a:avLst/>
              <a:gdLst/>
              <a:ahLst/>
              <a:cxnLst/>
              <a:rect l="l" t="t" r="r" b="b"/>
              <a:pathLst>
                <a:path w="1201" h="2156" extrusionOk="0">
                  <a:moveTo>
                    <a:pt x="1201" y="0"/>
                  </a:moveTo>
                  <a:cubicBezTo>
                    <a:pt x="858" y="196"/>
                    <a:pt x="417" y="294"/>
                    <a:pt x="1" y="294"/>
                  </a:cubicBezTo>
                  <a:lnTo>
                    <a:pt x="1" y="2155"/>
                  </a:lnTo>
                  <a:cubicBezTo>
                    <a:pt x="417" y="2155"/>
                    <a:pt x="858" y="2082"/>
                    <a:pt x="1201" y="1886"/>
                  </a:cubicBezTo>
                  <a:lnTo>
                    <a:pt x="1201" y="0"/>
                  </a:lnTo>
                  <a:close/>
                </a:path>
              </a:pathLst>
            </a:custGeom>
            <a:solidFill>
              <a:srgbClr val="EFBC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34"/>
            <p:cNvSpPr/>
            <p:nvPr/>
          </p:nvSpPr>
          <p:spPr>
            <a:xfrm>
              <a:off x="5128350" y="2354550"/>
              <a:ext cx="238800" cy="280425"/>
            </a:xfrm>
            <a:custGeom>
              <a:avLst/>
              <a:gdLst/>
              <a:ahLst/>
              <a:cxnLst/>
              <a:rect l="l" t="t" r="r" b="b"/>
              <a:pathLst>
                <a:path w="9552" h="11217" extrusionOk="0">
                  <a:moveTo>
                    <a:pt x="2890" y="1911"/>
                  </a:moveTo>
                  <a:cubicBezTo>
                    <a:pt x="1397" y="2572"/>
                    <a:pt x="1" y="7567"/>
                    <a:pt x="833" y="9331"/>
                  </a:cubicBezTo>
                  <a:cubicBezTo>
                    <a:pt x="1642" y="11094"/>
                    <a:pt x="2964" y="11216"/>
                    <a:pt x="4605" y="10775"/>
                  </a:cubicBezTo>
                  <a:cubicBezTo>
                    <a:pt x="6245" y="10335"/>
                    <a:pt x="8106" y="8180"/>
                    <a:pt x="8719" y="6196"/>
                  </a:cubicBezTo>
                  <a:cubicBezTo>
                    <a:pt x="9551" y="3454"/>
                    <a:pt x="7151" y="1"/>
                    <a:pt x="2890" y="191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34"/>
            <p:cNvSpPr/>
            <p:nvPr/>
          </p:nvSpPr>
          <p:spPr>
            <a:xfrm>
              <a:off x="4945300" y="3867900"/>
              <a:ext cx="211250" cy="63700"/>
            </a:xfrm>
            <a:custGeom>
              <a:avLst/>
              <a:gdLst/>
              <a:ahLst/>
              <a:cxnLst/>
              <a:rect l="l" t="t" r="r" b="b"/>
              <a:pathLst>
                <a:path w="8450" h="2548" extrusionOk="0">
                  <a:moveTo>
                    <a:pt x="8449" y="1690"/>
                  </a:moveTo>
                  <a:lnTo>
                    <a:pt x="8449" y="2082"/>
                  </a:lnTo>
                  <a:cubicBezTo>
                    <a:pt x="7666" y="2547"/>
                    <a:pt x="5903" y="2303"/>
                    <a:pt x="5437" y="2082"/>
                  </a:cubicBezTo>
                  <a:cubicBezTo>
                    <a:pt x="5119" y="1617"/>
                    <a:pt x="4311" y="1739"/>
                    <a:pt x="3846" y="1935"/>
                  </a:cubicBezTo>
                  <a:cubicBezTo>
                    <a:pt x="2082" y="2082"/>
                    <a:pt x="1421" y="1813"/>
                    <a:pt x="834" y="1397"/>
                  </a:cubicBezTo>
                  <a:cubicBezTo>
                    <a:pt x="540" y="1176"/>
                    <a:pt x="1" y="613"/>
                    <a:pt x="74" y="1"/>
                  </a:cubicBezTo>
                  <a:cubicBezTo>
                    <a:pt x="2156" y="490"/>
                    <a:pt x="8449" y="1690"/>
                    <a:pt x="8449" y="1690"/>
                  </a:cubicBez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34"/>
            <p:cNvSpPr/>
            <p:nvPr/>
          </p:nvSpPr>
          <p:spPr>
            <a:xfrm>
              <a:off x="4941650" y="3833625"/>
              <a:ext cx="226525" cy="88175"/>
            </a:xfrm>
            <a:custGeom>
              <a:avLst/>
              <a:gdLst/>
              <a:ahLst/>
              <a:cxnLst/>
              <a:rect l="l" t="t" r="r" b="b"/>
              <a:pathLst>
                <a:path w="9061" h="3527" extrusionOk="0">
                  <a:moveTo>
                    <a:pt x="5583" y="0"/>
                  </a:moveTo>
                  <a:cubicBezTo>
                    <a:pt x="5583" y="0"/>
                    <a:pt x="3649" y="539"/>
                    <a:pt x="2498" y="711"/>
                  </a:cubicBezTo>
                  <a:cubicBezTo>
                    <a:pt x="1371" y="882"/>
                    <a:pt x="539" y="686"/>
                    <a:pt x="269" y="1102"/>
                  </a:cubicBezTo>
                  <a:cubicBezTo>
                    <a:pt x="0" y="1494"/>
                    <a:pt x="612" y="2547"/>
                    <a:pt x="1616" y="2914"/>
                  </a:cubicBezTo>
                  <a:cubicBezTo>
                    <a:pt x="2620" y="3257"/>
                    <a:pt x="4677" y="2865"/>
                    <a:pt x="5436" y="3012"/>
                  </a:cubicBezTo>
                  <a:cubicBezTo>
                    <a:pt x="6195" y="3184"/>
                    <a:pt x="8130" y="3527"/>
                    <a:pt x="8595" y="3061"/>
                  </a:cubicBezTo>
                  <a:cubicBezTo>
                    <a:pt x="9061" y="2596"/>
                    <a:pt x="8595" y="270"/>
                    <a:pt x="8595" y="270"/>
                  </a:cubicBez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34"/>
            <p:cNvSpPr/>
            <p:nvPr/>
          </p:nvSpPr>
          <p:spPr>
            <a:xfrm>
              <a:off x="5191425" y="3661600"/>
              <a:ext cx="159800" cy="143275"/>
            </a:xfrm>
            <a:custGeom>
              <a:avLst/>
              <a:gdLst/>
              <a:ahLst/>
              <a:cxnLst/>
              <a:rect l="l" t="t" r="r" b="b"/>
              <a:pathLst>
                <a:path w="6392" h="5731" extrusionOk="0">
                  <a:moveTo>
                    <a:pt x="6293" y="4335"/>
                  </a:moveTo>
                  <a:lnTo>
                    <a:pt x="2841" y="466"/>
                  </a:lnTo>
                  <a:cubicBezTo>
                    <a:pt x="1445" y="74"/>
                    <a:pt x="0" y="0"/>
                    <a:pt x="196" y="1274"/>
                  </a:cubicBezTo>
                  <a:cubicBezTo>
                    <a:pt x="343" y="2400"/>
                    <a:pt x="2155" y="2890"/>
                    <a:pt x="3379" y="3992"/>
                  </a:cubicBezTo>
                  <a:lnTo>
                    <a:pt x="4530" y="4996"/>
                  </a:lnTo>
                  <a:cubicBezTo>
                    <a:pt x="5338" y="5730"/>
                    <a:pt x="6391" y="5094"/>
                    <a:pt x="6293" y="4335"/>
                  </a:cubicBez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34"/>
            <p:cNvSpPr/>
            <p:nvPr/>
          </p:nvSpPr>
          <p:spPr>
            <a:xfrm>
              <a:off x="5171200" y="2559025"/>
              <a:ext cx="117575" cy="80850"/>
            </a:xfrm>
            <a:custGeom>
              <a:avLst/>
              <a:gdLst/>
              <a:ahLst/>
              <a:cxnLst/>
              <a:rect l="l" t="t" r="r" b="b"/>
              <a:pathLst>
                <a:path w="4703" h="3234" extrusionOk="0">
                  <a:moveTo>
                    <a:pt x="3821" y="1"/>
                  </a:moveTo>
                  <a:cubicBezTo>
                    <a:pt x="3699" y="148"/>
                    <a:pt x="3552" y="270"/>
                    <a:pt x="3405" y="392"/>
                  </a:cubicBezTo>
                  <a:cubicBezTo>
                    <a:pt x="2499" y="1078"/>
                    <a:pt x="1642" y="1494"/>
                    <a:pt x="540" y="1788"/>
                  </a:cubicBezTo>
                  <a:cubicBezTo>
                    <a:pt x="368" y="1837"/>
                    <a:pt x="172" y="1862"/>
                    <a:pt x="1" y="1911"/>
                  </a:cubicBezTo>
                  <a:lnTo>
                    <a:pt x="74" y="2915"/>
                  </a:lnTo>
                  <a:cubicBezTo>
                    <a:pt x="1250" y="3233"/>
                    <a:pt x="2376" y="2743"/>
                    <a:pt x="3184" y="2498"/>
                  </a:cubicBezTo>
                  <a:cubicBezTo>
                    <a:pt x="3772" y="2352"/>
                    <a:pt x="4703" y="2180"/>
                    <a:pt x="4703" y="1568"/>
                  </a:cubicBezTo>
                  <a:lnTo>
                    <a:pt x="382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34"/>
            <p:cNvSpPr/>
            <p:nvPr/>
          </p:nvSpPr>
          <p:spPr>
            <a:xfrm>
              <a:off x="5195700" y="3692825"/>
              <a:ext cx="158575" cy="124300"/>
            </a:xfrm>
            <a:custGeom>
              <a:avLst/>
              <a:gdLst/>
              <a:ahLst/>
              <a:cxnLst/>
              <a:rect l="l" t="t" r="r" b="b"/>
              <a:pathLst>
                <a:path w="6343" h="4972" extrusionOk="0">
                  <a:moveTo>
                    <a:pt x="4359" y="3747"/>
                  </a:moveTo>
                  <a:lnTo>
                    <a:pt x="3208" y="2743"/>
                  </a:lnTo>
                  <a:cubicBezTo>
                    <a:pt x="1984" y="1641"/>
                    <a:pt x="172" y="1151"/>
                    <a:pt x="25" y="25"/>
                  </a:cubicBezTo>
                  <a:lnTo>
                    <a:pt x="25" y="25"/>
                  </a:lnTo>
                  <a:lnTo>
                    <a:pt x="25" y="25"/>
                  </a:lnTo>
                  <a:lnTo>
                    <a:pt x="25" y="25"/>
                  </a:lnTo>
                  <a:lnTo>
                    <a:pt x="25" y="25"/>
                  </a:lnTo>
                  <a:lnTo>
                    <a:pt x="25" y="25"/>
                  </a:lnTo>
                  <a:lnTo>
                    <a:pt x="25" y="25"/>
                  </a:lnTo>
                  <a:lnTo>
                    <a:pt x="25" y="25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25" y="0"/>
                  </a:lnTo>
                  <a:cubicBezTo>
                    <a:pt x="1" y="123"/>
                    <a:pt x="1" y="245"/>
                    <a:pt x="25" y="392"/>
                  </a:cubicBezTo>
                  <a:cubicBezTo>
                    <a:pt x="172" y="1518"/>
                    <a:pt x="1984" y="2008"/>
                    <a:pt x="3208" y="3110"/>
                  </a:cubicBezTo>
                  <a:lnTo>
                    <a:pt x="4359" y="4114"/>
                  </a:lnTo>
                  <a:cubicBezTo>
                    <a:pt x="5314" y="4971"/>
                    <a:pt x="6343" y="4359"/>
                    <a:pt x="6122" y="3086"/>
                  </a:cubicBezTo>
                  <a:cubicBezTo>
                    <a:pt x="6220" y="3845"/>
                    <a:pt x="5167" y="4481"/>
                    <a:pt x="4359" y="3747"/>
                  </a:cubicBez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34"/>
            <p:cNvSpPr/>
            <p:nvPr/>
          </p:nvSpPr>
          <p:spPr>
            <a:xfrm>
              <a:off x="5189575" y="3055525"/>
              <a:ext cx="188575" cy="734050"/>
            </a:xfrm>
            <a:custGeom>
              <a:avLst/>
              <a:gdLst/>
              <a:ahLst/>
              <a:cxnLst/>
              <a:rect l="l" t="t" r="r" b="b"/>
              <a:pathLst>
                <a:path w="7543" h="29362" extrusionOk="0">
                  <a:moveTo>
                    <a:pt x="6343" y="1714"/>
                  </a:moveTo>
                  <a:cubicBezTo>
                    <a:pt x="7543" y="3404"/>
                    <a:pt x="4555" y="8081"/>
                    <a:pt x="5363" y="13885"/>
                  </a:cubicBezTo>
                  <a:cubicBezTo>
                    <a:pt x="5927" y="17827"/>
                    <a:pt x="7004" y="24464"/>
                    <a:pt x="6735" y="28186"/>
                  </a:cubicBezTo>
                  <a:cubicBezTo>
                    <a:pt x="6686" y="28872"/>
                    <a:pt x="4041" y="29361"/>
                    <a:pt x="3306" y="26080"/>
                  </a:cubicBezTo>
                  <a:cubicBezTo>
                    <a:pt x="2082" y="20472"/>
                    <a:pt x="539" y="16970"/>
                    <a:pt x="1" y="12612"/>
                  </a:cubicBezTo>
                  <a:lnTo>
                    <a:pt x="294" y="0"/>
                  </a:lnTo>
                  <a:close/>
                </a:path>
              </a:pathLst>
            </a:custGeom>
            <a:solidFill>
              <a:srgbClr val="3030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34"/>
            <p:cNvSpPr/>
            <p:nvPr/>
          </p:nvSpPr>
          <p:spPr>
            <a:xfrm>
              <a:off x="5008375" y="3083075"/>
              <a:ext cx="252850" cy="802600"/>
            </a:xfrm>
            <a:custGeom>
              <a:avLst/>
              <a:gdLst/>
              <a:ahLst/>
              <a:cxnLst/>
              <a:rect l="l" t="t" r="r" b="b"/>
              <a:pathLst>
                <a:path w="10114" h="32104" extrusionOk="0">
                  <a:moveTo>
                    <a:pt x="9771" y="0"/>
                  </a:moveTo>
                  <a:cubicBezTo>
                    <a:pt x="10114" y="5241"/>
                    <a:pt x="6343" y="11657"/>
                    <a:pt x="6587" y="15868"/>
                  </a:cubicBezTo>
                  <a:cubicBezTo>
                    <a:pt x="6857" y="20252"/>
                    <a:pt x="6367" y="25541"/>
                    <a:pt x="6367" y="30267"/>
                  </a:cubicBezTo>
                  <a:cubicBezTo>
                    <a:pt x="6367" y="30267"/>
                    <a:pt x="2498" y="32104"/>
                    <a:pt x="2327" y="29263"/>
                  </a:cubicBezTo>
                  <a:cubicBezTo>
                    <a:pt x="1763" y="20031"/>
                    <a:pt x="0" y="17142"/>
                    <a:pt x="2400" y="221"/>
                  </a:cubicBezTo>
                  <a:close/>
                </a:path>
              </a:pathLst>
            </a:custGeom>
            <a:solidFill>
              <a:srgbClr val="4646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34"/>
            <p:cNvSpPr/>
            <p:nvPr/>
          </p:nvSpPr>
          <p:spPr>
            <a:xfrm>
              <a:off x="5029800" y="2597600"/>
              <a:ext cx="366125" cy="644050"/>
            </a:xfrm>
            <a:custGeom>
              <a:avLst/>
              <a:gdLst/>
              <a:ahLst/>
              <a:cxnLst/>
              <a:rect l="l" t="t" r="r" b="b"/>
              <a:pathLst>
                <a:path w="14645" h="25762" extrusionOk="0">
                  <a:moveTo>
                    <a:pt x="1935" y="14350"/>
                  </a:moveTo>
                  <a:cubicBezTo>
                    <a:pt x="1788" y="9306"/>
                    <a:pt x="2743" y="4310"/>
                    <a:pt x="2743" y="4310"/>
                  </a:cubicBezTo>
                  <a:cubicBezTo>
                    <a:pt x="3184" y="3674"/>
                    <a:pt x="3747" y="3110"/>
                    <a:pt x="4384" y="2645"/>
                  </a:cubicBezTo>
                  <a:lnTo>
                    <a:pt x="5608" y="1151"/>
                  </a:lnTo>
                  <a:cubicBezTo>
                    <a:pt x="6490" y="931"/>
                    <a:pt x="7371" y="686"/>
                    <a:pt x="8204" y="417"/>
                  </a:cubicBezTo>
                  <a:cubicBezTo>
                    <a:pt x="9600" y="0"/>
                    <a:pt x="11093" y="0"/>
                    <a:pt x="12465" y="417"/>
                  </a:cubicBezTo>
                  <a:cubicBezTo>
                    <a:pt x="14277" y="1200"/>
                    <a:pt x="14644" y="2425"/>
                    <a:pt x="13836" y="4776"/>
                  </a:cubicBezTo>
                  <a:cubicBezTo>
                    <a:pt x="13836" y="4873"/>
                    <a:pt x="12220" y="11338"/>
                    <a:pt x="12024" y="13322"/>
                  </a:cubicBezTo>
                  <a:cubicBezTo>
                    <a:pt x="11999" y="13518"/>
                    <a:pt x="13395" y="18734"/>
                    <a:pt x="13714" y="20889"/>
                  </a:cubicBezTo>
                  <a:cubicBezTo>
                    <a:pt x="13714" y="20889"/>
                    <a:pt x="12367" y="22088"/>
                    <a:pt x="11999" y="22407"/>
                  </a:cubicBezTo>
                  <a:cubicBezTo>
                    <a:pt x="9306" y="25762"/>
                    <a:pt x="466" y="21697"/>
                    <a:pt x="123" y="19909"/>
                  </a:cubicBezTo>
                  <a:cubicBezTo>
                    <a:pt x="0" y="19223"/>
                    <a:pt x="1078" y="17166"/>
                    <a:pt x="1935" y="1435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34"/>
            <p:cNvSpPr/>
            <p:nvPr/>
          </p:nvSpPr>
          <p:spPr>
            <a:xfrm>
              <a:off x="5157750" y="2363750"/>
              <a:ext cx="222250" cy="265700"/>
            </a:xfrm>
            <a:custGeom>
              <a:avLst/>
              <a:gdLst/>
              <a:ahLst/>
              <a:cxnLst/>
              <a:rect l="l" t="t" r="r" b="b"/>
              <a:pathLst>
                <a:path w="8890" h="10628" extrusionOk="0">
                  <a:moveTo>
                    <a:pt x="1151" y="1837"/>
                  </a:moveTo>
                  <a:cubicBezTo>
                    <a:pt x="1151" y="1837"/>
                    <a:pt x="710" y="2253"/>
                    <a:pt x="441" y="3134"/>
                  </a:cubicBezTo>
                  <a:cubicBezTo>
                    <a:pt x="172" y="3992"/>
                    <a:pt x="245" y="4579"/>
                    <a:pt x="221" y="5045"/>
                  </a:cubicBezTo>
                  <a:cubicBezTo>
                    <a:pt x="196" y="5485"/>
                    <a:pt x="0" y="5730"/>
                    <a:pt x="98" y="5951"/>
                  </a:cubicBezTo>
                  <a:cubicBezTo>
                    <a:pt x="196" y="6171"/>
                    <a:pt x="735" y="4971"/>
                    <a:pt x="1249" y="4824"/>
                  </a:cubicBezTo>
                  <a:cubicBezTo>
                    <a:pt x="1788" y="4702"/>
                    <a:pt x="1714" y="6293"/>
                    <a:pt x="563" y="6734"/>
                  </a:cubicBezTo>
                  <a:cubicBezTo>
                    <a:pt x="74" y="7469"/>
                    <a:pt x="466" y="9330"/>
                    <a:pt x="735" y="9722"/>
                  </a:cubicBezTo>
                  <a:cubicBezTo>
                    <a:pt x="1004" y="10114"/>
                    <a:pt x="2694" y="10628"/>
                    <a:pt x="4139" y="10138"/>
                  </a:cubicBezTo>
                  <a:cubicBezTo>
                    <a:pt x="5584" y="9624"/>
                    <a:pt x="6514" y="8179"/>
                    <a:pt x="7714" y="6293"/>
                  </a:cubicBezTo>
                  <a:cubicBezTo>
                    <a:pt x="8889" y="4383"/>
                    <a:pt x="7714" y="3012"/>
                    <a:pt x="7714" y="3012"/>
                  </a:cubicBezTo>
                  <a:cubicBezTo>
                    <a:pt x="8302" y="1714"/>
                    <a:pt x="3845" y="49"/>
                    <a:pt x="2008" y="0"/>
                  </a:cubicBezTo>
                  <a:cubicBezTo>
                    <a:pt x="857" y="25"/>
                    <a:pt x="1151" y="1837"/>
                    <a:pt x="1151" y="1837"/>
                  </a:cubicBez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34"/>
            <p:cNvSpPr/>
            <p:nvPr/>
          </p:nvSpPr>
          <p:spPr>
            <a:xfrm>
              <a:off x="5053675" y="2640150"/>
              <a:ext cx="197925" cy="376225"/>
            </a:xfrm>
            <a:custGeom>
              <a:avLst/>
              <a:gdLst/>
              <a:ahLst/>
              <a:cxnLst/>
              <a:rect l="l" t="t" r="r" b="b"/>
              <a:pathLst>
                <a:path w="7917" h="15049" extrusionOk="0">
                  <a:moveTo>
                    <a:pt x="4494" y="0"/>
                  </a:moveTo>
                  <a:cubicBezTo>
                    <a:pt x="4269" y="0"/>
                    <a:pt x="4043" y="35"/>
                    <a:pt x="3820" y="111"/>
                  </a:cubicBezTo>
                  <a:cubicBezTo>
                    <a:pt x="3110" y="331"/>
                    <a:pt x="2523" y="576"/>
                    <a:pt x="2155" y="1188"/>
                  </a:cubicBezTo>
                  <a:cubicBezTo>
                    <a:pt x="1249" y="2706"/>
                    <a:pt x="1102" y="7922"/>
                    <a:pt x="343" y="11081"/>
                  </a:cubicBezTo>
                  <a:cubicBezTo>
                    <a:pt x="245" y="11106"/>
                    <a:pt x="123" y="11106"/>
                    <a:pt x="0" y="11130"/>
                  </a:cubicBezTo>
                  <a:cubicBezTo>
                    <a:pt x="1200" y="12771"/>
                    <a:pt x="1763" y="13579"/>
                    <a:pt x="2841" y="15048"/>
                  </a:cubicBezTo>
                  <a:cubicBezTo>
                    <a:pt x="2939" y="15024"/>
                    <a:pt x="3037" y="14999"/>
                    <a:pt x="3061" y="14975"/>
                  </a:cubicBezTo>
                  <a:cubicBezTo>
                    <a:pt x="3380" y="14803"/>
                    <a:pt x="7396" y="3906"/>
                    <a:pt x="7396" y="3882"/>
                  </a:cubicBezTo>
                  <a:cubicBezTo>
                    <a:pt x="7917" y="2124"/>
                    <a:pt x="6245" y="0"/>
                    <a:pt x="44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34"/>
            <p:cNvSpPr/>
            <p:nvPr/>
          </p:nvSpPr>
          <p:spPr>
            <a:xfrm>
              <a:off x="2923225" y="4243800"/>
              <a:ext cx="238775" cy="105325"/>
            </a:xfrm>
            <a:custGeom>
              <a:avLst/>
              <a:gdLst/>
              <a:ahLst/>
              <a:cxnLst/>
              <a:rect l="l" t="t" r="r" b="b"/>
              <a:pathLst>
                <a:path w="9551" h="4213" extrusionOk="0">
                  <a:moveTo>
                    <a:pt x="490" y="294"/>
                  </a:moveTo>
                  <a:lnTo>
                    <a:pt x="3722" y="0"/>
                  </a:lnTo>
                  <a:cubicBezTo>
                    <a:pt x="3722" y="0"/>
                    <a:pt x="5804" y="588"/>
                    <a:pt x="7028" y="759"/>
                  </a:cubicBezTo>
                  <a:cubicBezTo>
                    <a:pt x="8253" y="931"/>
                    <a:pt x="9134" y="735"/>
                    <a:pt x="9428" y="1176"/>
                  </a:cubicBezTo>
                  <a:cubicBezTo>
                    <a:pt x="9477" y="1249"/>
                    <a:pt x="9502" y="1347"/>
                    <a:pt x="9502" y="1470"/>
                  </a:cubicBezTo>
                  <a:lnTo>
                    <a:pt x="9502" y="1470"/>
                  </a:lnTo>
                  <a:cubicBezTo>
                    <a:pt x="9502" y="1470"/>
                    <a:pt x="9502" y="1470"/>
                    <a:pt x="9502" y="1470"/>
                  </a:cubicBezTo>
                  <a:cubicBezTo>
                    <a:pt x="9550" y="2131"/>
                    <a:pt x="8987" y="2718"/>
                    <a:pt x="8669" y="2963"/>
                  </a:cubicBezTo>
                  <a:cubicBezTo>
                    <a:pt x="8032" y="3429"/>
                    <a:pt x="7347" y="3698"/>
                    <a:pt x="5437" y="3551"/>
                  </a:cubicBezTo>
                  <a:cubicBezTo>
                    <a:pt x="4947" y="3355"/>
                    <a:pt x="4065" y="3208"/>
                    <a:pt x="3722" y="3698"/>
                  </a:cubicBezTo>
                  <a:cubicBezTo>
                    <a:pt x="3233" y="3943"/>
                    <a:pt x="1347" y="4212"/>
                    <a:pt x="490" y="3698"/>
                  </a:cubicBezTo>
                  <a:lnTo>
                    <a:pt x="490" y="3282"/>
                  </a:lnTo>
                  <a:cubicBezTo>
                    <a:pt x="0" y="2767"/>
                    <a:pt x="490" y="294"/>
                    <a:pt x="490" y="294"/>
                  </a:cubicBez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34"/>
            <p:cNvSpPr/>
            <p:nvPr/>
          </p:nvSpPr>
          <p:spPr>
            <a:xfrm>
              <a:off x="2873025" y="3504875"/>
              <a:ext cx="230825" cy="781175"/>
            </a:xfrm>
            <a:custGeom>
              <a:avLst/>
              <a:gdLst/>
              <a:ahLst/>
              <a:cxnLst/>
              <a:rect l="l" t="t" r="r" b="b"/>
              <a:pathLst>
                <a:path w="9233" h="31247" extrusionOk="0">
                  <a:moveTo>
                    <a:pt x="1078" y="0"/>
                  </a:moveTo>
                  <a:cubicBezTo>
                    <a:pt x="0" y="5510"/>
                    <a:pt x="3845" y="11559"/>
                    <a:pt x="3526" y="16015"/>
                  </a:cubicBezTo>
                  <a:cubicBezTo>
                    <a:pt x="3086" y="22113"/>
                    <a:pt x="2865" y="24782"/>
                    <a:pt x="2229" y="29778"/>
                  </a:cubicBezTo>
                  <a:cubicBezTo>
                    <a:pt x="2229" y="29778"/>
                    <a:pt x="4702" y="31247"/>
                    <a:pt x="6538" y="29557"/>
                  </a:cubicBezTo>
                  <a:cubicBezTo>
                    <a:pt x="8424" y="19811"/>
                    <a:pt x="9232" y="18048"/>
                    <a:pt x="8987" y="22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34"/>
            <p:cNvSpPr/>
            <p:nvPr/>
          </p:nvSpPr>
          <p:spPr>
            <a:xfrm>
              <a:off x="3086675" y="2778800"/>
              <a:ext cx="217975" cy="317775"/>
            </a:xfrm>
            <a:custGeom>
              <a:avLst/>
              <a:gdLst/>
              <a:ahLst/>
              <a:cxnLst/>
              <a:rect l="l" t="t" r="r" b="b"/>
              <a:pathLst>
                <a:path w="8719" h="12711" extrusionOk="0">
                  <a:moveTo>
                    <a:pt x="7616" y="3650"/>
                  </a:moveTo>
                  <a:cubicBezTo>
                    <a:pt x="8718" y="4923"/>
                    <a:pt x="7788" y="10163"/>
                    <a:pt x="6269" y="11437"/>
                  </a:cubicBezTo>
                  <a:cubicBezTo>
                    <a:pt x="4727" y="12710"/>
                    <a:pt x="3453" y="12269"/>
                    <a:pt x="2106" y="11143"/>
                  </a:cubicBezTo>
                  <a:cubicBezTo>
                    <a:pt x="784" y="9992"/>
                    <a:pt x="0" y="7176"/>
                    <a:pt x="319" y="5045"/>
                  </a:cubicBezTo>
                  <a:cubicBezTo>
                    <a:pt x="760" y="2156"/>
                    <a:pt x="4506" y="1"/>
                    <a:pt x="7616" y="3650"/>
                  </a:cubicBezTo>
                  <a:close/>
                </a:path>
              </a:pathLst>
            </a:custGeom>
            <a:solidFill>
              <a:srgbClr val="F2AD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34"/>
            <p:cNvSpPr/>
            <p:nvPr/>
          </p:nvSpPr>
          <p:spPr>
            <a:xfrm>
              <a:off x="3079325" y="2801450"/>
              <a:ext cx="234500" cy="275525"/>
            </a:xfrm>
            <a:custGeom>
              <a:avLst/>
              <a:gdLst/>
              <a:ahLst/>
              <a:cxnLst/>
              <a:rect l="l" t="t" r="r" b="b"/>
              <a:pathLst>
                <a:path w="9380" h="11021" extrusionOk="0">
                  <a:moveTo>
                    <a:pt x="8302" y="3282"/>
                  </a:moveTo>
                  <a:cubicBezTo>
                    <a:pt x="8302" y="3282"/>
                    <a:pt x="8522" y="3845"/>
                    <a:pt x="8400" y="4776"/>
                  </a:cubicBezTo>
                  <a:cubicBezTo>
                    <a:pt x="8278" y="5707"/>
                    <a:pt x="7935" y="6221"/>
                    <a:pt x="7763" y="6637"/>
                  </a:cubicBezTo>
                  <a:cubicBezTo>
                    <a:pt x="7592" y="7078"/>
                    <a:pt x="7641" y="7396"/>
                    <a:pt x="7469" y="7568"/>
                  </a:cubicBezTo>
                  <a:cubicBezTo>
                    <a:pt x="7274" y="7715"/>
                    <a:pt x="7298" y="6343"/>
                    <a:pt x="6882" y="6000"/>
                  </a:cubicBezTo>
                  <a:cubicBezTo>
                    <a:pt x="6441" y="5658"/>
                    <a:pt x="5829" y="7151"/>
                    <a:pt x="6686" y="8057"/>
                  </a:cubicBezTo>
                  <a:cubicBezTo>
                    <a:pt x="6808" y="8988"/>
                    <a:pt x="5633" y="10506"/>
                    <a:pt x="5217" y="10776"/>
                  </a:cubicBezTo>
                  <a:cubicBezTo>
                    <a:pt x="4776" y="11020"/>
                    <a:pt x="2988" y="10751"/>
                    <a:pt x="1862" y="9649"/>
                  </a:cubicBezTo>
                  <a:cubicBezTo>
                    <a:pt x="760" y="8547"/>
                    <a:pt x="515" y="6784"/>
                    <a:pt x="246" y="4507"/>
                  </a:cubicBezTo>
                  <a:cubicBezTo>
                    <a:pt x="1" y="2229"/>
                    <a:pt x="1690" y="1470"/>
                    <a:pt x="1690" y="1470"/>
                  </a:cubicBezTo>
                  <a:cubicBezTo>
                    <a:pt x="1715" y="1"/>
                    <a:pt x="6588" y="417"/>
                    <a:pt x="8327" y="1176"/>
                  </a:cubicBezTo>
                  <a:cubicBezTo>
                    <a:pt x="9380" y="1715"/>
                    <a:pt x="8302" y="3282"/>
                    <a:pt x="8302" y="328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34"/>
            <p:cNvSpPr/>
            <p:nvPr/>
          </p:nvSpPr>
          <p:spPr>
            <a:xfrm>
              <a:off x="3078100" y="4317250"/>
              <a:ext cx="239400" cy="105325"/>
            </a:xfrm>
            <a:custGeom>
              <a:avLst/>
              <a:gdLst/>
              <a:ahLst/>
              <a:cxnLst/>
              <a:rect l="l" t="t" r="r" b="b"/>
              <a:pathLst>
                <a:path w="9576" h="4213" extrusionOk="0">
                  <a:moveTo>
                    <a:pt x="490" y="295"/>
                  </a:moveTo>
                  <a:lnTo>
                    <a:pt x="3747" y="1"/>
                  </a:lnTo>
                  <a:cubicBezTo>
                    <a:pt x="3747" y="1"/>
                    <a:pt x="5829" y="589"/>
                    <a:pt x="7053" y="760"/>
                  </a:cubicBezTo>
                  <a:cubicBezTo>
                    <a:pt x="8278" y="931"/>
                    <a:pt x="9159" y="735"/>
                    <a:pt x="9453" y="1176"/>
                  </a:cubicBezTo>
                  <a:cubicBezTo>
                    <a:pt x="9502" y="1250"/>
                    <a:pt x="9526" y="1348"/>
                    <a:pt x="9502" y="1470"/>
                  </a:cubicBezTo>
                  <a:lnTo>
                    <a:pt x="9502" y="1470"/>
                  </a:lnTo>
                  <a:lnTo>
                    <a:pt x="9502" y="1470"/>
                  </a:lnTo>
                  <a:cubicBezTo>
                    <a:pt x="9575" y="2131"/>
                    <a:pt x="9012" y="2743"/>
                    <a:pt x="8694" y="2964"/>
                  </a:cubicBezTo>
                  <a:cubicBezTo>
                    <a:pt x="8057" y="3429"/>
                    <a:pt x="7347" y="3698"/>
                    <a:pt x="5461" y="3552"/>
                  </a:cubicBezTo>
                  <a:cubicBezTo>
                    <a:pt x="4947" y="3356"/>
                    <a:pt x="4066" y="3209"/>
                    <a:pt x="3747" y="3698"/>
                  </a:cubicBezTo>
                  <a:cubicBezTo>
                    <a:pt x="3258" y="3943"/>
                    <a:pt x="1347" y="4213"/>
                    <a:pt x="490" y="3698"/>
                  </a:cubicBezTo>
                  <a:lnTo>
                    <a:pt x="490" y="3282"/>
                  </a:lnTo>
                  <a:cubicBezTo>
                    <a:pt x="1" y="2768"/>
                    <a:pt x="490" y="295"/>
                    <a:pt x="490" y="295"/>
                  </a:cubicBez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34"/>
            <p:cNvSpPr/>
            <p:nvPr/>
          </p:nvSpPr>
          <p:spPr>
            <a:xfrm>
              <a:off x="2952600" y="3539775"/>
              <a:ext cx="271225" cy="849750"/>
            </a:xfrm>
            <a:custGeom>
              <a:avLst/>
              <a:gdLst/>
              <a:ahLst/>
              <a:cxnLst/>
              <a:rect l="l" t="t" r="r" b="b"/>
              <a:pathLst>
                <a:path w="10849" h="33990" extrusionOk="0">
                  <a:moveTo>
                    <a:pt x="343" y="0"/>
                  </a:moveTo>
                  <a:cubicBezTo>
                    <a:pt x="1" y="5632"/>
                    <a:pt x="4604" y="11779"/>
                    <a:pt x="4874" y="16334"/>
                  </a:cubicBezTo>
                  <a:cubicBezTo>
                    <a:pt x="5241" y="22554"/>
                    <a:pt x="5241" y="26961"/>
                    <a:pt x="5266" y="32030"/>
                  </a:cubicBezTo>
                  <a:cubicBezTo>
                    <a:pt x="5266" y="32030"/>
                    <a:pt x="9404" y="33989"/>
                    <a:pt x="9600" y="30953"/>
                  </a:cubicBezTo>
                  <a:cubicBezTo>
                    <a:pt x="10212" y="21035"/>
                    <a:pt x="10849" y="18415"/>
                    <a:pt x="8278" y="22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34"/>
            <p:cNvSpPr/>
            <p:nvPr/>
          </p:nvSpPr>
          <p:spPr>
            <a:xfrm>
              <a:off x="2884025" y="2980225"/>
              <a:ext cx="407750" cy="670375"/>
            </a:xfrm>
            <a:custGeom>
              <a:avLst/>
              <a:gdLst/>
              <a:ahLst/>
              <a:cxnLst/>
              <a:rect l="l" t="t" r="r" b="b"/>
              <a:pathLst>
                <a:path w="16310" h="26815" extrusionOk="0">
                  <a:moveTo>
                    <a:pt x="13935" y="4310"/>
                  </a:moveTo>
                  <a:cubicBezTo>
                    <a:pt x="11633" y="3159"/>
                    <a:pt x="7886" y="0"/>
                    <a:pt x="4825" y="4139"/>
                  </a:cubicBezTo>
                  <a:cubicBezTo>
                    <a:pt x="1936" y="8008"/>
                    <a:pt x="760" y="19664"/>
                    <a:pt x="442" y="21990"/>
                  </a:cubicBezTo>
                  <a:cubicBezTo>
                    <a:pt x="1" y="25125"/>
                    <a:pt x="8743" y="26815"/>
                    <a:pt x="10702" y="26717"/>
                  </a:cubicBezTo>
                  <a:cubicBezTo>
                    <a:pt x="11143" y="26717"/>
                    <a:pt x="11412" y="26496"/>
                    <a:pt x="11535" y="26080"/>
                  </a:cubicBezTo>
                  <a:cubicBezTo>
                    <a:pt x="11706" y="25492"/>
                    <a:pt x="11241" y="25076"/>
                    <a:pt x="11363" y="24562"/>
                  </a:cubicBezTo>
                  <a:cubicBezTo>
                    <a:pt x="11437" y="24243"/>
                    <a:pt x="11633" y="23998"/>
                    <a:pt x="11829" y="23754"/>
                  </a:cubicBezTo>
                  <a:cubicBezTo>
                    <a:pt x="12000" y="23509"/>
                    <a:pt x="12196" y="23239"/>
                    <a:pt x="12245" y="22945"/>
                  </a:cubicBezTo>
                  <a:cubicBezTo>
                    <a:pt x="12318" y="22431"/>
                    <a:pt x="12000" y="21966"/>
                    <a:pt x="11951" y="21476"/>
                  </a:cubicBezTo>
                  <a:cubicBezTo>
                    <a:pt x="11902" y="21109"/>
                    <a:pt x="12000" y="20742"/>
                    <a:pt x="12098" y="20374"/>
                  </a:cubicBezTo>
                  <a:cubicBezTo>
                    <a:pt x="12882" y="17436"/>
                    <a:pt x="14277" y="14693"/>
                    <a:pt x="15037" y="11706"/>
                  </a:cubicBezTo>
                  <a:cubicBezTo>
                    <a:pt x="15551" y="9698"/>
                    <a:pt x="16310" y="6490"/>
                    <a:pt x="14645" y="4824"/>
                  </a:cubicBezTo>
                  <a:cubicBezTo>
                    <a:pt x="14473" y="4653"/>
                    <a:pt x="14179" y="4384"/>
                    <a:pt x="13935" y="43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34"/>
            <p:cNvSpPr/>
            <p:nvPr/>
          </p:nvSpPr>
          <p:spPr>
            <a:xfrm>
              <a:off x="3159525" y="3069000"/>
              <a:ext cx="333050" cy="513025"/>
            </a:xfrm>
            <a:custGeom>
              <a:avLst/>
              <a:gdLst/>
              <a:ahLst/>
              <a:cxnLst/>
              <a:rect l="l" t="t" r="r" b="b"/>
              <a:pathLst>
                <a:path w="13322" h="20521" extrusionOk="0">
                  <a:moveTo>
                    <a:pt x="4335" y="2326"/>
                  </a:moveTo>
                  <a:cubicBezTo>
                    <a:pt x="6196" y="8203"/>
                    <a:pt x="6367" y="11118"/>
                    <a:pt x="8180" y="13444"/>
                  </a:cubicBezTo>
                  <a:cubicBezTo>
                    <a:pt x="8326" y="13615"/>
                    <a:pt x="13322" y="18978"/>
                    <a:pt x="13322" y="18978"/>
                  </a:cubicBezTo>
                  <a:cubicBezTo>
                    <a:pt x="13322" y="18978"/>
                    <a:pt x="12661" y="20203"/>
                    <a:pt x="10898" y="20521"/>
                  </a:cubicBezTo>
                  <a:cubicBezTo>
                    <a:pt x="8106" y="19321"/>
                    <a:pt x="4947" y="14913"/>
                    <a:pt x="4090" y="13958"/>
                  </a:cubicBezTo>
                  <a:cubicBezTo>
                    <a:pt x="3600" y="13419"/>
                    <a:pt x="833" y="8350"/>
                    <a:pt x="417" y="5779"/>
                  </a:cubicBezTo>
                  <a:cubicBezTo>
                    <a:pt x="1" y="3208"/>
                    <a:pt x="3576" y="0"/>
                    <a:pt x="4335" y="232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34"/>
            <p:cNvSpPr/>
            <p:nvPr/>
          </p:nvSpPr>
          <p:spPr>
            <a:xfrm>
              <a:off x="5046325" y="2820425"/>
              <a:ext cx="161650" cy="239400"/>
            </a:xfrm>
            <a:custGeom>
              <a:avLst/>
              <a:gdLst/>
              <a:ahLst/>
              <a:cxnLst/>
              <a:rect l="l" t="t" r="r" b="b"/>
              <a:pathLst>
                <a:path w="6466" h="9576" extrusionOk="0">
                  <a:moveTo>
                    <a:pt x="294" y="8180"/>
                  </a:moveTo>
                  <a:cubicBezTo>
                    <a:pt x="2302" y="8057"/>
                    <a:pt x="3355" y="7764"/>
                    <a:pt x="3355" y="7764"/>
                  </a:cubicBezTo>
                  <a:cubicBezTo>
                    <a:pt x="3355" y="7764"/>
                    <a:pt x="5804" y="2523"/>
                    <a:pt x="6465" y="1"/>
                  </a:cubicBezTo>
                  <a:cubicBezTo>
                    <a:pt x="6465" y="1"/>
                    <a:pt x="5584" y="5388"/>
                    <a:pt x="4996" y="7127"/>
                  </a:cubicBezTo>
                  <a:cubicBezTo>
                    <a:pt x="4384" y="8890"/>
                    <a:pt x="3551" y="9576"/>
                    <a:pt x="2278" y="9404"/>
                  </a:cubicBezTo>
                  <a:cubicBezTo>
                    <a:pt x="980" y="9257"/>
                    <a:pt x="0" y="9013"/>
                    <a:pt x="0" y="9013"/>
                  </a:cubicBezTo>
                  <a:close/>
                </a:path>
              </a:pathLst>
            </a:custGeom>
            <a:solidFill>
              <a:srgbClr val="3030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103745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5" name="Google Shape;1755;p42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>
                <a:latin typeface="+mj-ea"/>
                <a:ea typeface="+mj-ea"/>
              </a:rPr>
              <a:t>빨래를 부탁해</a:t>
            </a:r>
            <a:r>
              <a:rPr lang="en" b="1">
                <a:latin typeface="+mj-ea"/>
                <a:ea typeface="+mj-ea"/>
              </a:rPr>
              <a:t> </a:t>
            </a:r>
            <a:r>
              <a:rPr lang="ko-KR" altLang="en-US" b="1" dirty="0">
                <a:solidFill>
                  <a:schemeClr val="accent1"/>
                </a:solidFill>
                <a:latin typeface="+mj-ea"/>
                <a:ea typeface="+mj-ea"/>
                <a:sym typeface="Overpass SemiBold"/>
              </a:rPr>
              <a:t>차별성</a:t>
            </a:r>
            <a:endParaRPr b="1" dirty="0">
              <a:solidFill>
                <a:schemeClr val="accent1"/>
              </a:solidFill>
              <a:latin typeface="+mj-ea"/>
              <a:ea typeface="+mj-ea"/>
              <a:cs typeface="Overpass SemiBold"/>
              <a:sym typeface="Overpass SemiBold"/>
            </a:endParaRPr>
          </a:p>
        </p:txBody>
      </p:sp>
      <p:sp>
        <p:nvSpPr>
          <p:cNvPr id="1756" name="Google Shape;1756;p42"/>
          <p:cNvSpPr txBox="1">
            <a:spLocks noGrp="1"/>
          </p:cNvSpPr>
          <p:nvPr>
            <p:ph type="subTitle" idx="4294967295"/>
          </p:nvPr>
        </p:nvSpPr>
        <p:spPr>
          <a:xfrm>
            <a:off x="1471328" y="3384200"/>
            <a:ext cx="1449600" cy="9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ko-KR" altLang="en-US" sz="1400" b="0" i="0" dirty="0">
                <a:solidFill>
                  <a:srgbClr val="1D1C1D"/>
                </a:solidFill>
                <a:effectLst/>
                <a:latin typeface="+mj-ea"/>
                <a:ea typeface="+mj-ea"/>
              </a:rPr>
              <a:t>고객의 니즈에 맞는 다양한 세탁 서비스 제공</a:t>
            </a:r>
            <a:endParaRPr sz="1400" dirty="0">
              <a:latin typeface="+mj-ea"/>
              <a:ea typeface="+mj-ea"/>
            </a:endParaRPr>
          </a:p>
        </p:txBody>
      </p:sp>
      <p:sp>
        <p:nvSpPr>
          <p:cNvPr id="1757" name="Google Shape;1757;p42"/>
          <p:cNvSpPr txBox="1">
            <a:spLocks noGrp="1"/>
          </p:cNvSpPr>
          <p:nvPr>
            <p:ph type="subTitle" idx="4294967295"/>
          </p:nvPr>
        </p:nvSpPr>
        <p:spPr>
          <a:xfrm>
            <a:off x="3147670" y="1771282"/>
            <a:ext cx="1449600" cy="9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ko-KR" altLang="en-US" sz="1400" b="0" i="0" dirty="0">
                <a:solidFill>
                  <a:srgbClr val="1D1C1D"/>
                </a:solidFill>
                <a:effectLst/>
                <a:latin typeface="+mj-ea"/>
                <a:ea typeface="+mj-ea"/>
              </a:rPr>
              <a:t>지속적인 서비스 이용을 위해 다양한 쿠폰할인 제공</a:t>
            </a:r>
            <a:endParaRPr sz="1400" dirty="0">
              <a:latin typeface="+mj-ea"/>
              <a:ea typeface="+mj-ea"/>
            </a:endParaRPr>
          </a:p>
        </p:txBody>
      </p:sp>
      <p:sp>
        <p:nvSpPr>
          <p:cNvPr id="1758" name="Google Shape;1758;p42"/>
          <p:cNvSpPr txBox="1">
            <a:spLocks noGrp="1"/>
          </p:cNvSpPr>
          <p:nvPr>
            <p:ph type="subTitle" idx="4294967295"/>
          </p:nvPr>
        </p:nvSpPr>
        <p:spPr>
          <a:xfrm>
            <a:off x="4862088" y="3392197"/>
            <a:ext cx="1449600" cy="9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ko-KR" altLang="en-US" sz="1400" b="0" i="0" dirty="0">
                <a:solidFill>
                  <a:srgbClr val="1D1C1D"/>
                </a:solidFill>
                <a:effectLst/>
                <a:latin typeface="+mj-ea"/>
                <a:ea typeface="+mj-ea"/>
              </a:rPr>
              <a:t>세탁물을 픽업부터 집앞까지 다시 배달해주는 신박한 서비스</a:t>
            </a:r>
            <a:endParaRPr sz="1400" dirty="0">
              <a:latin typeface="+mj-ea"/>
              <a:ea typeface="+mj-ea"/>
            </a:endParaRPr>
          </a:p>
        </p:txBody>
      </p:sp>
      <p:sp>
        <p:nvSpPr>
          <p:cNvPr id="1759" name="Google Shape;1759;p42"/>
          <p:cNvSpPr/>
          <p:nvPr/>
        </p:nvSpPr>
        <p:spPr>
          <a:xfrm>
            <a:off x="1390690" y="1620678"/>
            <a:ext cx="1577400" cy="15774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b="1" dirty="0">
                <a:solidFill>
                  <a:schemeClr val="dk1"/>
                </a:solidFill>
                <a:latin typeface="+mn-ea"/>
                <a:ea typeface="+mn-ea"/>
                <a:cs typeface="Overpass ExtraBold"/>
                <a:sym typeface="Overpass ExtraBold"/>
              </a:rPr>
              <a:t>고객지향</a:t>
            </a:r>
            <a:endParaRPr sz="2000" b="1" dirty="0">
              <a:solidFill>
                <a:schemeClr val="dk1"/>
              </a:solidFill>
              <a:latin typeface="+mn-ea"/>
              <a:ea typeface="+mn-ea"/>
              <a:cs typeface="Overpass ExtraBold"/>
              <a:sym typeface="Overpass ExtraBold"/>
            </a:endParaRPr>
          </a:p>
        </p:txBody>
      </p:sp>
      <p:sp>
        <p:nvSpPr>
          <p:cNvPr id="1760" name="Google Shape;1760;p42"/>
          <p:cNvSpPr/>
          <p:nvPr/>
        </p:nvSpPr>
        <p:spPr>
          <a:xfrm>
            <a:off x="4781450" y="1628675"/>
            <a:ext cx="1577400" cy="15774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b="1" dirty="0">
                <a:solidFill>
                  <a:schemeClr val="dk1"/>
                </a:solidFill>
                <a:latin typeface="+mn-ea"/>
                <a:ea typeface="+mn-ea"/>
                <a:cs typeface="Overpass ExtraBold"/>
                <a:sym typeface="Overpass ExtraBold"/>
              </a:rPr>
              <a:t>편리성</a:t>
            </a:r>
            <a:endParaRPr sz="1600" b="1" dirty="0">
              <a:latin typeface="+mn-ea"/>
              <a:ea typeface="+mn-ea"/>
              <a:cs typeface="Overpass ExtraBold"/>
              <a:sym typeface="Overpass ExtraBold"/>
            </a:endParaRPr>
          </a:p>
        </p:txBody>
      </p:sp>
      <p:sp>
        <p:nvSpPr>
          <p:cNvPr id="1761" name="Google Shape;1761;p42"/>
          <p:cNvSpPr/>
          <p:nvPr/>
        </p:nvSpPr>
        <p:spPr>
          <a:xfrm>
            <a:off x="3067020" y="2870310"/>
            <a:ext cx="1577400" cy="15774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b="1" dirty="0">
                <a:solidFill>
                  <a:schemeClr val="dk1"/>
                </a:solidFill>
                <a:latin typeface="+mn-ea"/>
                <a:ea typeface="+mn-ea"/>
                <a:cs typeface="Overpass ExtraBold"/>
                <a:sym typeface="Overpass ExtraBold"/>
              </a:rPr>
              <a:t>고객유치</a:t>
            </a:r>
            <a:endParaRPr sz="1600" b="1" dirty="0">
              <a:latin typeface="+mn-ea"/>
              <a:ea typeface="+mn-ea"/>
              <a:cs typeface="Overpass ExtraBold"/>
              <a:sym typeface="Overpass ExtraBold"/>
            </a:endParaRPr>
          </a:p>
        </p:txBody>
      </p:sp>
      <p:grpSp>
        <p:nvGrpSpPr>
          <p:cNvPr id="1769" name="Google Shape;1769;p42"/>
          <p:cNvGrpSpPr/>
          <p:nvPr/>
        </p:nvGrpSpPr>
        <p:grpSpPr>
          <a:xfrm>
            <a:off x="5263909" y="2014284"/>
            <a:ext cx="612511" cy="395210"/>
            <a:chOff x="5728383" y="4221698"/>
            <a:chExt cx="417128" cy="269162"/>
          </a:xfrm>
        </p:grpSpPr>
        <p:sp>
          <p:nvSpPr>
            <p:cNvPr id="1770" name="Google Shape;1770;p42"/>
            <p:cNvSpPr/>
            <p:nvPr/>
          </p:nvSpPr>
          <p:spPr>
            <a:xfrm>
              <a:off x="5728383" y="4221698"/>
              <a:ext cx="417128" cy="225260"/>
            </a:xfrm>
            <a:custGeom>
              <a:avLst/>
              <a:gdLst/>
              <a:ahLst/>
              <a:cxnLst/>
              <a:rect l="l" t="t" r="r" b="b"/>
              <a:pathLst>
                <a:path w="15877" h="8574" extrusionOk="0">
                  <a:moveTo>
                    <a:pt x="5813" y="0"/>
                  </a:moveTo>
                  <a:cubicBezTo>
                    <a:pt x="5133" y="0"/>
                    <a:pt x="4509" y="361"/>
                    <a:pt x="4169" y="943"/>
                  </a:cubicBezTo>
                  <a:lnTo>
                    <a:pt x="2498" y="3815"/>
                  </a:lnTo>
                  <a:lnTo>
                    <a:pt x="1436" y="4079"/>
                  </a:lnTo>
                  <a:cubicBezTo>
                    <a:pt x="597" y="4294"/>
                    <a:pt x="1" y="5057"/>
                    <a:pt x="1" y="5930"/>
                  </a:cubicBezTo>
                  <a:lnTo>
                    <a:pt x="1" y="7623"/>
                  </a:lnTo>
                  <a:cubicBezTo>
                    <a:pt x="1" y="8150"/>
                    <a:pt x="431" y="8573"/>
                    <a:pt x="958" y="8573"/>
                  </a:cubicBezTo>
                  <a:lnTo>
                    <a:pt x="14837" y="8573"/>
                  </a:lnTo>
                  <a:cubicBezTo>
                    <a:pt x="15364" y="8573"/>
                    <a:pt x="15787" y="8150"/>
                    <a:pt x="15787" y="7623"/>
                  </a:cubicBezTo>
                  <a:lnTo>
                    <a:pt x="15787" y="7158"/>
                  </a:lnTo>
                  <a:cubicBezTo>
                    <a:pt x="15787" y="6999"/>
                    <a:pt x="15725" y="6846"/>
                    <a:pt x="15614" y="6728"/>
                  </a:cubicBezTo>
                  <a:cubicBezTo>
                    <a:pt x="15496" y="6617"/>
                    <a:pt x="15434" y="6465"/>
                    <a:pt x="15441" y="6305"/>
                  </a:cubicBezTo>
                  <a:lnTo>
                    <a:pt x="15441" y="5084"/>
                  </a:lnTo>
                  <a:lnTo>
                    <a:pt x="15746" y="4411"/>
                  </a:lnTo>
                  <a:cubicBezTo>
                    <a:pt x="15876" y="4137"/>
                    <a:pt x="15681" y="3815"/>
                    <a:pt x="15374" y="3815"/>
                  </a:cubicBezTo>
                  <a:cubicBezTo>
                    <a:pt x="15371" y="3815"/>
                    <a:pt x="15368" y="3815"/>
                    <a:pt x="15364" y="3815"/>
                  </a:cubicBezTo>
                  <a:lnTo>
                    <a:pt x="14248" y="3815"/>
                  </a:lnTo>
                  <a:lnTo>
                    <a:pt x="11959" y="763"/>
                  </a:lnTo>
                  <a:cubicBezTo>
                    <a:pt x="11598" y="284"/>
                    <a:pt x="11036" y="0"/>
                    <a:pt x="1044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42"/>
            <p:cNvSpPr/>
            <p:nvPr/>
          </p:nvSpPr>
          <p:spPr>
            <a:xfrm>
              <a:off x="5728383" y="4226059"/>
              <a:ext cx="417128" cy="220899"/>
            </a:xfrm>
            <a:custGeom>
              <a:avLst/>
              <a:gdLst/>
              <a:ahLst/>
              <a:cxnLst/>
              <a:rect l="l" t="t" r="r" b="b"/>
              <a:pathLst>
                <a:path w="15877" h="8408" extrusionOk="0">
                  <a:moveTo>
                    <a:pt x="5495" y="4363"/>
                  </a:moveTo>
                  <a:cubicBezTo>
                    <a:pt x="5182" y="4363"/>
                    <a:pt x="5182" y="4836"/>
                    <a:pt x="5495" y="4836"/>
                  </a:cubicBezTo>
                  <a:cubicBezTo>
                    <a:pt x="5502" y="4836"/>
                    <a:pt x="5508" y="4835"/>
                    <a:pt x="5515" y="4835"/>
                  </a:cubicBezTo>
                  <a:lnTo>
                    <a:pt x="6465" y="4835"/>
                  </a:lnTo>
                  <a:cubicBezTo>
                    <a:pt x="6472" y="4835"/>
                    <a:pt x="6479" y="4836"/>
                    <a:pt x="6485" y="4836"/>
                  </a:cubicBezTo>
                  <a:cubicBezTo>
                    <a:pt x="6798" y="4836"/>
                    <a:pt x="6798" y="4363"/>
                    <a:pt x="6485" y="4363"/>
                  </a:cubicBezTo>
                  <a:cubicBezTo>
                    <a:pt x="6479" y="4363"/>
                    <a:pt x="6472" y="4363"/>
                    <a:pt x="6465" y="4363"/>
                  </a:cubicBezTo>
                  <a:lnTo>
                    <a:pt x="5515" y="4363"/>
                  </a:lnTo>
                  <a:cubicBezTo>
                    <a:pt x="5508" y="4363"/>
                    <a:pt x="5502" y="4363"/>
                    <a:pt x="5495" y="4363"/>
                  </a:cubicBezTo>
                  <a:close/>
                  <a:moveTo>
                    <a:pt x="9310" y="4363"/>
                  </a:moveTo>
                  <a:cubicBezTo>
                    <a:pt x="8997" y="4363"/>
                    <a:pt x="8997" y="4836"/>
                    <a:pt x="9310" y="4836"/>
                  </a:cubicBezTo>
                  <a:cubicBezTo>
                    <a:pt x="9316" y="4836"/>
                    <a:pt x="9323" y="4835"/>
                    <a:pt x="9330" y="4835"/>
                  </a:cubicBezTo>
                  <a:lnTo>
                    <a:pt x="10280" y="4835"/>
                  </a:lnTo>
                  <a:cubicBezTo>
                    <a:pt x="10287" y="4835"/>
                    <a:pt x="10293" y="4836"/>
                    <a:pt x="10300" y="4836"/>
                  </a:cubicBezTo>
                  <a:cubicBezTo>
                    <a:pt x="10613" y="4836"/>
                    <a:pt x="10613" y="4363"/>
                    <a:pt x="10300" y="4363"/>
                  </a:cubicBezTo>
                  <a:cubicBezTo>
                    <a:pt x="10293" y="4363"/>
                    <a:pt x="10287" y="4363"/>
                    <a:pt x="10280" y="4363"/>
                  </a:cubicBezTo>
                  <a:lnTo>
                    <a:pt x="9330" y="4363"/>
                  </a:lnTo>
                  <a:cubicBezTo>
                    <a:pt x="9323" y="4363"/>
                    <a:pt x="9316" y="4363"/>
                    <a:pt x="9310" y="4363"/>
                  </a:cubicBezTo>
                  <a:close/>
                  <a:moveTo>
                    <a:pt x="13055" y="3642"/>
                  </a:moveTo>
                  <a:lnTo>
                    <a:pt x="13623" y="4405"/>
                  </a:lnTo>
                  <a:cubicBezTo>
                    <a:pt x="13714" y="4523"/>
                    <a:pt x="13859" y="4592"/>
                    <a:pt x="14005" y="4592"/>
                  </a:cubicBezTo>
                  <a:lnTo>
                    <a:pt x="14483" y="4592"/>
                  </a:lnTo>
                  <a:lnTo>
                    <a:pt x="14483" y="6139"/>
                  </a:lnTo>
                  <a:cubicBezTo>
                    <a:pt x="14483" y="6265"/>
                    <a:pt x="14384" y="6351"/>
                    <a:pt x="14277" y="6351"/>
                  </a:cubicBezTo>
                  <a:cubicBezTo>
                    <a:pt x="14237" y="6351"/>
                    <a:pt x="14195" y="6339"/>
                    <a:pt x="14157" y="6312"/>
                  </a:cubicBezTo>
                  <a:lnTo>
                    <a:pt x="14150" y="6312"/>
                  </a:lnTo>
                  <a:cubicBezTo>
                    <a:pt x="13676" y="5955"/>
                    <a:pt x="13128" y="5787"/>
                    <a:pt x="12588" y="5787"/>
                  </a:cubicBezTo>
                  <a:cubicBezTo>
                    <a:pt x="11558" y="5787"/>
                    <a:pt x="10555" y="6397"/>
                    <a:pt x="10141" y="7457"/>
                  </a:cubicBezTo>
                  <a:lnTo>
                    <a:pt x="8373" y="7457"/>
                  </a:lnTo>
                  <a:lnTo>
                    <a:pt x="8373" y="3642"/>
                  </a:lnTo>
                  <a:close/>
                  <a:moveTo>
                    <a:pt x="11216" y="1"/>
                  </a:moveTo>
                  <a:cubicBezTo>
                    <a:pt x="10946" y="340"/>
                    <a:pt x="10939" y="819"/>
                    <a:pt x="11203" y="1166"/>
                  </a:cubicBezTo>
                  <a:lnTo>
                    <a:pt x="12174" y="2470"/>
                  </a:lnTo>
                  <a:lnTo>
                    <a:pt x="10058" y="2470"/>
                  </a:lnTo>
                  <a:lnTo>
                    <a:pt x="8373" y="784"/>
                  </a:lnTo>
                  <a:lnTo>
                    <a:pt x="7415" y="784"/>
                  </a:lnTo>
                  <a:lnTo>
                    <a:pt x="7415" y="7457"/>
                  </a:lnTo>
                  <a:lnTo>
                    <a:pt x="4807" y="7457"/>
                  </a:lnTo>
                  <a:cubicBezTo>
                    <a:pt x="4391" y="6503"/>
                    <a:pt x="3507" y="6026"/>
                    <a:pt x="2623" y="6026"/>
                  </a:cubicBezTo>
                  <a:cubicBezTo>
                    <a:pt x="1740" y="6026"/>
                    <a:pt x="857" y="6503"/>
                    <a:pt x="445" y="7457"/>
                  </a:cubicBezTo>
                  <a:lnTo>
                    <a:pt x="1" y="7457"/>
                  </a:lnTo>
                  <a:cubicBezTo>
                    <a:pt x="1" y="7984"/>
                    <a:pt x="431" y="8407"/>
                    <a:pt x="958" y="8407"/>
                  </a:cubicBezTo>
                  <a:lnTo>
                    <a:pt x="14837" y="8407"/>
                  </a:lnTo>
                  <a:cubicBezTo>
                    <a:pt x="15364" y="8407"/>
                    <a:pt x="15787" y="7984"/>
                    <a:pt x="15787" y="7457"/>
                  </a:cubicBezTo>
                  <a:lnTo>
                    <a:pt x="15787" y="6985"/>
                  </a:lnTo>
                  <a:cubicBezTo>
                    <a:pt x="15787" y="6826"/>
                    <a:pt x="15725" y="6673"/>
                    <a:pt x="15614" y="6562"/>
                  </a:cubicBezTo>
                  <a:cubicBezTo>
                    <a:pt x="15496" y="6451"/>
                    <a:pt x="15434" y="6299"/>
                    <a:pt x="15441" y="6139"/>
                  </a:cubicBezTo>
                  <a:lnTo>
                    <a:pt x="15441" y="4918"/>
                  </a:lnTo>
                  <a:lnTo>
                    <a:pt x="15746" y="4245"/>
                  </a:lnTo>
                  <a:cubicBezTo>
                    <a:pt x="15876" y="3971"/>
                    <a:pt x="15681" y="3649"/>
                    <a:pt x="15374" y="3649"/>
                  </a:cubicBezTo>
                  <a:cubicBezTo>
                    <a:pt x="15371" y="3649"/>
                    <a:pt x="15368" y="3649"/>
                    <a:pt x="15364" y="3649"/>
                  </a:cubicBezTo>
                  <a:lnTo>
                    <a:pt x="14248" y="3649"/>
                  </a:lnTo>
                  <a:lnTo>
                    <a:pt x="11959" y="597"/>
                  </a:lnTo>
                  <a:cubicBezTo>
                    <a:pt x="11764" y="340"/>
                    <a:pt x="11508" y="132"/>
                    <a:pt x="1121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42"/>
            <p:cNvSpPr/>
            <p:nvPr/>
          </p:nvSpPr>
          <p:spPr>
            <a:xfrm>
              <a:off x="5822964" y="4246657"/>
              <a:ext cx="100440" cy="75271"/>
            </a:xfrm>
            <a:custGeom>
              <a:avLst/>
              <a:gdLst/>
              <a:ahLst/>
              <a:cxnLst/>
              <a:rect l="l" t="t" r="r" b="b"/>
              <a:pathLst>
                <a:path w="3823" h="2865" extrusionOk="0">
                  <a:moveTo>
                    <a:pt x="2213" y="0"/>
                  </a:moveTo>
                  <a:cubicBezTo>
                    <a:pt x="1880" y="0"/>
                    <a:pt x="1561" y="181"/>
                    <a:pt x="1395" y="479"/>
                  </a:cubicBezTo>
                  <a:lnTo>
                    <a:pt x="1" y="2865"/>
                  </a:lnTo>
                  <a:lnTo>
                    <a:pt x="3822" y="2865"/>
                  </a:lnTo>
                  <a:lnTo>
                    <a:pt x="3822" y="0"/>
                  </a:lnTo>
                  <a:close/>
                </a:path>
              </a:pathLst>
            </a:custGeom>
            <a:solidFill>
              <a:srgbClr val="A9B2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42"/>
            <p:cNvSpPr/>
            <p:nvPr/>
          </p:nvSpPr>
          <p:spPr>
            <a:xfrm>
              <a:off x="5948336" y="4246657"/>
              <a:ext cx="109924" cy="75271"/>
            </a:xfrm>
            <a:custGeom>
              <a:avLst/>
              <a:gdLst/>
              <a:ahLst/>
              <a:cxnLst/>
              <a:rect l="l" t="t" r="r" b="b"/>
              <a:pathLst>
                <a:path w="4184" h="2865" extrusionOk="0">
                  <a:moveTo>
                    <a:pt x="1" y="0"/>
                  </a:moveTo>
                  <a:lnTo>
                    <a:pt x="1" y="2865"/>
                  </a:lnTo>
                  <a:lnTo>
                    <a:pt x="3261" y="2865"/>
                  </a:lnTo>
                  <a:cubicBezTo>
                    <a:pt x="3843" y="2865"/>
                    <a:pt x="4183" y="2192"/>
                    <a:pt x="3829" y="1720"/>
                  </a:cubicBezTo>
                  <a:lnTo>
                    <a:pt x="2831" y="382"/>
                  </a:lnTo>
                  <a:cubicBezTo>
                    <a:pt x="2650" y="146"/>
                    <a:pt x="2366" y="0"/>
                    <a:pt x="2068" y="0"/>
                  </a:cubicBezTo>
                  <a:close/>
                </a:path>
              </a:pathLst>
            </a:custGeom>
            <a:solidFill>
              <a:srgbClr val="A9B2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42"/>
            <p:cNvSpPr/>
            <p:nvPr/>
          </p:nvSpPr>
          <p:spPr>
            <a:xfrm>
              <a:off x="5738787" y="4403057"/>
              <a:ext cx="102436" cy="87803"/>
            </a:xfrm>
            <a:custGeom>
              <a:avLst/>
              <a:gdLst/>
              <a:ahLst/>
              <a:cxnLst/>
              <a:rect l="l" t="t" r="r" b="b"/>
              <a:pathLst>
                <a:path w="3899" h="3342" extrusionOk="0">
                  <a:moveTo>
                    <a:pt x="2217" y="1"/>
                  </a:moveTo>
                  <a:cubicBezTo>
                    <a:pt x="1806" y="1"/>
                    <a:pt x="1388" y="152"/>
                    <a:pt x="1047" y="491"/>
                  </a:cubicBezTo>
                  <a:cubicBezTo>
                    <a:pt x="0" y="1545"/>
                    <a:pt x="742" y="3342"/>
                    <a:pt x="2227" y="3342"/>
                  </a:cubicBezTo>
                  <a:cubicBezTo>
                    <a:pt x="3149" y="3335"/>
                    <a:pt x="3898" y="2593"/>
                    <a:pt x="3898" y="1670"/>
                  </a:cubicBezTo>
                  <a:cubicBezTo>
                    <a:pt x="3898" y="666"/>
                    <a:pt x="3075" y="1"/>
                    <a:pt x="221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42"/>
            <p:cNvSpPr/>
            <p:nvPr/>
          </p:nvSpPr>
          <p:spPr>
            <a:xfrm>
              <a:off x="5754445" y="4404108"/>
              <a:ext cx="98443" cy="86673"/>
            </a:xfrm>
            <a:custGeom>
              <a:avLst/>
              <a:gdLst/>
              <a:ahLst/>
              <a:cxnLst/>
              <a:rect l="l" t="t" r="r" b="b"/>
              <a:pathLst>
                <a:path w="3747" h="3299" extrusionOk="0">
                  <a:moveTo>
                    <a:pt x="1977" y="0"/>
                  </a:moveTo>
                  <a:lnTo>
                    <a:pt x="1977" y="0"/>
                  </a:lnTo>
                  <a:cubicBezTo>
                    <a:pt x="1776" y="368"/>
                    <a:pt x="1839" y="832"/>
                    <a:pt x="2137" y="1131"/>
                  </a:cubicBezTo>
                  <a:lnTo>
                    <a:pt x="1131" y="2136"/>
                  </a:lnTo>
                  <a:cubicBezTo>
                    <a:pt x="949" y="1954"/>
                    <a:pt x="705" y="1860"/>
                    <a:pt x="459" y="1860"/>
                  </a:cubicBezTo>
                  <a:cubicBezTo>
                    <a:pt x="302" y="1860"/>
                    <a:pt x="144" y="1899"/>
                    <a:pt x="1" y="1977"/>
                  </a:cubicBezTo>
                  <a:cubicBezTo>
                    <a:pt x="174" y="2805"/>
                    <a:pt x="896" y="3299"/>
                    <a:pt x="1639" y="3299"/>
                  </a:cubicBezTo>
                  <a:cubicBezTo>
                    <a:pt x="2053" y="3299"/>
                    <a:pt x="2474" y="3145"/>
                    <a:pt x="2810" y="2809"/>
                  </a:cubicBezTo>
                  <a:cubicBezTo>
                    <a:pt x="3746" y="1873"/>
                    <a:pt x="3267" y="271"/>
                    <a:pt x="197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42"/>
            <p:cNvSpPr/>
            <p:nvPr/>
          </p:nvSpPr>
          <p:spPr>
            <a:xfrm>
              <a:off x="5772311" y="4428147"/>
              <a:ext cx="43744" cy="37648"/>
            </a:xfrm>
            <a:custGeom>
              <a:avLst/>
              <a:gdLst/>
              <a:ahLst/>
              <a:cxnLst/>
              <a:rect l="l" t="t" r="r" b="b"/>
              <a:pathLst>
                <a:path w="1665" h="1433" extrusionOk="0">
                  <a:moveTo>
                    <a:pt x="951" y="1"/>
                  </a:moveTo>
                  <a:cubicBezTo>
                    <a:pt x="319" y="1"/>
                    <a:pt x="0" y="771"/>
                    <a:pt x="451" y="1221"/>
                  </a:cubicBezTo>
                  <a:cubicBezTo>
                    <a:pt x="595" y="1367"/>
                    <a:pt x="772" y="1433"/>
                    <a:pt x="947" y="1433"/>
                  </a:cubicBezTo>
                  <a:cubicBezTo>
                    <a:pt x="1313" y="1433"/>
                    <a:pt x="1665" y="1147"/>
                    <a:pt x="1665" y="715"/>
                  </a:cubicBezTo>
                  <a:cubicBezTo>
                    <a:pt x="1665" y="320"/>
                    <a:pt x="1346" y="1"/>
                    <a:pt x="9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42"/>
            <p:cNvSpPr/>
            <p:nvPr/>
          </p:nvSpPr>
          <p:spPr>
            <a:xfrm>
              <a:off x="6000277" y="4403057"/>
              <a:ext cx="102436" cy="87803"/>
            </a:xfrm>
            <a:custGeom>
              <a:avLst/>
              <a:gdLst/>
              <a:ahLst/>
              <a:cxnLst/>
              <a:rect l="l" t="t" r="r" b="b"/>
              <a:pathLst>
                <a:path w="3899" h="3342" extrusionOk="0">
                  <a:moveTo>
                    <a:pt x="2219" y="1"/>
                  </a:moveTo>
                  <a:cubicBezTo>
                    <a:pt x="1810" y="1"/>
                    <a:pt x="1393" y="152"/>
                    <a:pt x="1055" y="491"/>
                  </a:cubicBezTo>
                  <a:cubicBezTo>
                    <a:pt x="0" y="1545"/>
                    <a:pt x="750" y="3342"/>
                    <a:pt x="2234" y="3342"/>
                  </a:cubicBezTo>
                  <a:cubicBezTo>
                    <a:pt x="3156" y="3335"/>
                    <a:pt x="3899" y="2593"/>
                    <a:pt x="3899" y="1670"/>
                  </a:cubicBezTo>
                  <a:cubicBezTo>
                    <a:pt x="3899" y="666"/>
                    <a:pt x="3076" y="1"/>
                    <a:pt x="221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42"/>
            <p:cNvSpPr/>
            <p:nvPr/>
          </p:nvSpPr>
          <p:spPr>
            <a:xfrm>
              <a:off x="6016119" y="4404108"/>
              <a:ext cx="98443" cy="86673"/>
            </a:xfrm>
            <a:custGeom>
              <a:avLst/>
              <a:gdLst/>
              <a:ahLst/>
              <a:cxnLst/>
              <a:rect l="l" t="t" r="r" b="b"/>
              <a:pathLst>
                <a:path w="3747" h="3299" extrusionOk="0">
                  <a:moveTo>
                    <a:pt x="1971" y="0"/>
                  </a:moveTo>
                  <a:lnTo>
                    <a:pt x="1971" y="0"/>
                  </a:lnTo>
                  <a:cubicBezTo>
                    <a:pt x="1770" y="368"/>
                    <a:pt x="1839" y="832"/>
                    <a:pt x="2137" y="1131"/>
                  </a:cubicBezTo>
                  <a:lnTo>
                    <a:pt x="1125" y="2136"/>
                  </a:lnTo>
                  <a:cubicBezTo>
                    <a:pt x="943" y="1954"/>
                    <a:pt x="701" y="1860"/>
                    <a:pt x="457" y="1860"/>
                  </a:cubicBezTo>
                  <a:cubicBezTo>
                    <a:pt x="301" y="1860"/>
                    <a:pt x="144" y="1899"/>
                    <a:pt x="1" y="1977"/>
                  </a:cubicBezTo>
                  <a:cubicBezTo>
                    <a:pt x="175" y="2805"/>
                    <a:pt x="897" y="3299"/>
                    <a:pt x="1639" y="3299"/>
                  </a:cubicBezTo>
                  <a:cubicBezTo>
                    <a:pt x="2054" y="3299"/>
                    <a:pt x="2475" y="3145"/>
                    <a:pt x="2810" y="2809"/>
                  </a:cubicBezTo>
                  <a:cubicBezTo>
                    <a:pt x="3746" y="1873"/>
                    <a:pt x="3268" y="271"/>
                    <a:pt x="197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42"/>
            <p:cNvSpPr/>
            <p:nvPr/>
          </p:nvSpPr>
          <p:spPr>
            <a:xfrm>
              <a:off x="6033801" y="4428147"/>
              <a:ext cx="43954" cy="37648"/>
            </a:xfrm>
            <a:custGeom>
              <a:avLst/>
              <a:gdLst/>
              <a:ahLst/>
              <a:cxnLst/>
              <a:rect l="l" t="t" r="r" b="b"/>
              <a:pathLst>
                <a:path w="1673" h="1433" extrusionOk="0">
                  <a:moveTo>
                    <a:pt x="958" y="1"/>
                  </a:moveTo>
                  <a:cubicBezTo>
                    <a:pt x="320" y="1"/>
                    <a:pt x="1" y="771"/>
                    <a:pt x="452" y="1221"/>
                  </a:cubicBezTo>
                  <a:cubicBezTo>
                    <a:pt x="597" y="1367"/>
                    <a:pt x="777" y="1433"/>
                    <a:pt x="952" y="1433"/>
                  </a:cubicBezTo>
                  <a:cubicBezTo>
                    <a:pt x="1320" y="1433"/>
                    <a:pt x="1672" y="1147"/>
                    <a:pt x="1672" y="715"/>
                  </a:cubicBezTo>
                  <a:cubicBezTo>
                    <a:pt x="1672" y="320"/>
                    <a:pt x="1353" y="1"/>
                    <a:pt x="9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42"/>
            <p:cNvSpPr/>
            <p:nvPr/>
          </p:nvSpPr>
          <p:spPr>
            <a:xfrm>
              <a:off x="5728567" y="4328469"/>
              <a:ext cx="39382" cy="49051"/>
            </a:xfrm>
            <a:custGeom>
              <a:avLst/>
              <a:gdLst/>
              <a:ahLst/>
              <a:cxnLst/>
              <a:rect l="l" t="t" r="r" b="b"/>
              <a:pathLst>
                <a:path w="1499" h="1867" extrusionOk="0">
                  <a:moveTo>
                    <a:pt x="1499" y="1"/>
                  </a:moveTo>
                  <a:lnTo>
                    <a:pt x="1429" y="15"/>
                  </a:lnTo>
                  <a:cubicBezTo>
                    <a:pt x="590" y="230"/>
                    <a:pt x="1" y="993"/>
                    <a:pt x="1" y="1866"/>
                  </a:cubicBezTo>
                  <a:lnTo>
                    <a:pt x="549" y="1866"/>
                  </a:lnTo>
                  <a:cubicBezTo>
                    <a:pt x="1076" y="1866"/>
                    <a:pt x="1499" y="1436"/>
                    <a:pt x="1499" y="909"/>
                  </a:cubicBezTo>
                  <a:lnTo>
                    <a:pt x="14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42"/>
            <p:cNvSpPr/>
            <p:nvPr/>
          </p:nvSpPr>
          <p:spPr>
            <a:xfrm>
              <a:off x="6109071" y="4346886"/>
              <a:ext cx="28821" cy="24985"/>
            </a:xfrm>
            <a:custGeom>
              <a:avLst/>
              <a:gdLst/>
              <a:ahLst/>
              <a:cxnLst/>
              <a:rect l="l" t="t" r="r" b="b"/>
              <a:pathLst>
                <a:path w="1097" h="951" extrusionOk="0">
                  <a:moveTo>
                    <a:pt x="0" y="0"/>
                  </a:moveTo>
                  <a:lnTo>
                    <a:pt x="0" y="950"/>
                  </a:lnTo>
                  <a:lnTo>
                    <a:pt x="951" y="950"/>
                  </a:lnTo>
                  <a:lnTo>
                    <a:pt x="951" y="319"/>
                  </a:lnTo>
                  <a:lnTo>
                    <a:pt x="109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82" name="Google Shape;1782;p42"/>
          <p:cNvGrpSpPr/>
          <p:nvPr/>
        </p:nvGrpSpPr>
        <p:grpSpPr>
          <a:xfrm>
            <a:off x="3549458" y="3202558"/>
            <a:ext cx="612513" cy="547764"/>
            <a:chOff x="5744051" y="3766250"/>
            <a:chExt cx="428511" cy="383186"/>
          </a:xfrm>
        </p:grpSpPr>
        <p:sp>
          <p:nvSpPr>
            <p:cNvPr id="1783" name="Google Shape;1783;p42"/>
            <p:cNvSpPr/>
            <p:nvPr/>
          </p:nvSpPr>
          <p:spPr>
            <a:xfrm>
              <a:off x="5872489" y="3804510"/>
              <a:ext cx="130696" cy="130460"/>
            </a:xfrm>
            <a:custGeom>
              <a:avLst/>
              <a:gdLst/>
              <a:ahLst/>
              <a:cxnLst/>
              <a:rect l="l" t="t" r="r" b="b"/>
              <a:pathLst>
                <a:path w="4977" h="4968" extrusionOk="0">
                  <a:moveTo>
                    <a:pt x="2480" y="0"/>
                  </a:moveTo>
                  <a:cubicBezTo>
                    <a:pt x="1110" y="0"/>
                    <a:pt x="0" y="1107"/>
                    <a:pt x="0" y="2479"/>
                  </a:cubicBezTo>
                  <a:cubicBezTo>
                    <a:pt x="0" y="3847"/>
                    <a:pt x="1110" y="4967"/>
                    <a:pt x="2479" y="4967"/>
                  </a:cubicBezTo>
                  <a:cubicBezTo>
                    <a:pt x="2485" y="4967"/>
                    <a:pt x="2491" y="4967"/>
                    <a:pt x="2496" y="4967"/>
                  </a:cubicBezTo>
                  <a:cubicBezTo>
                    <a:pt x="3866" y="4967"/>
                    <a:pt x="4967" y="3861"/>
                    <a:pt x="4977" y="2488"/>
                  </a:cubicBezTo>
                  <a:cubicBezTo>
                    <a:pt x="4977" y="1120"/>
                    <a:pt x="3866" y="0"/>
                    <a:pt x="2498" y="0"/>
                  </a:cubicBezTo>
                  <a:cubicBezTo>
                    <a:pt x="2492" y="0"/>
                    <a:pt x="2486" y="0"/>
                    <a:pt x="2480" y="0"/>
                  </a:cubicBezTo>
                  <a:close/>
                </a:path>
              </a:pathLst>
            </a:custGeom>
            <a:solidFill>
              <a:srgbClr val="F9AE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42"/>
            <p:cNvSpPr/>
            <p:nvPr/>
          </p:nvSpPr>
          <p:spPr>
            <a:xfrm>
              <a:off x="5871963" y="3804169"/>
              <a:ext cx="74185" cy="130775"/>
            </a:xfrm>
            <a:custGeom>
              <a:avLst/>
              <a:gdLst/>
              <a:ahLst/>
              <a:cxnLst/>
              <a:rect l="l" t="t" r="r" b="b"/>
              <a:pathLst>
                <a:path w="2825" h="4980" extrusionOk="0">
                  <a:moveTo>
                    <a:pt x="2487" y="0"/>
                  </a:moveTo>
                  <a:cubicBezTo>
                    <a:pt x="1138" y="0"/>
                    <a:pt x="10" y="1094"/>
                    <a:pt x="1" y="2482"/>
                  </a:cubicBezTo>
                  <a:cubicBezTo>
                    <a:pt x="1" y="3880"/>
                    <a:pt x="1144" y="4980"/>
                    <a:pt x="2498" y="4980"/>
                  </a:cubicBezTo>
                  <a:cubicBezTo>
                    <a:pt x="2599" y="4980"/>
                    <a:pt x="2702" y="4974"/>
                    <a:pt x="2805" y="4961"/>
                  </a:cubicBezTo>
                  <a:cubicBezTo>
                    <a:pt x="1570" y="4789"/>
                    <a:pt x="642" y="3736"/>
                    <a:pt x="642" y="2482"/>
                  </a:cubicBezTo>
                  <a:cubicBezTo>
                    <a:pt x="652" y="1238"/>
                    <a:pt x="1580" y="185"/>
                    <a:pt x="2824" y="23"/>
                  </a:cubicBezTo>
                  <a:cubicBezTo>
                    <a:pt x="2710" y="8"/>
                    <a:pt x="2598" y="0"/>
                    <a:pt x="2487" y="0"/>
                  </a:cubicBezTo>
                  <a:close/>
                </a:path>
              </a:pathLst>
            </a:custGeom>
            <a:solidFill>
              <a:srgbClr val="F9AE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42"/>
            <p:cNvSpPr/>
            <p:nvPr/>
          </p:nvSpPr>
          <p:spPr>
            <a:xfrm>
              <a:off x="5893339" y="3825361"/>
              <a:ext cx="88995" cy="88733"/>
            </a:xfrm>
            <a:custGeom>
              <a:avLst/>
              <a:gdLst/>
              <a:ahLst/>
              <a:cxnLst/>
              <a:rect l="l" t="t" r="r" b="b"/>
              <a:pathLst>
                <a:path w="3389" h="3379" extrusionOk="0">
                  <a:moveTo>
                    <a:pt x="1677" y="0"/>
                  </a:moveTo>
                  <a:cubicBezTo>
                    <a:pt x="756" y="0"/>
                    <a:pt x="0" y="753"/>
                    <a:pt x="0" y="1685"/>
                  </a:cubicBezTo>
                  <a:cubicBezTo>
                    <a:pt x="0" y="2623"/>
                    <a:pt x="756" y="3379"/>
                    <a:pt x="1685" y="3379"/>
                  </a:cubicBezTo>
                  <a:cubicBezTo>
                    <a:pt x="1691" y="3379"/>
                    <a:pt x="1696" y="3379"/>
                    <a:pt x="1702" y="3379"/>
                  </a:cubicBezTo>
                  <a:cubicBezTo>
                    <a:pt x="2632" y="3379"/>
                    <a:pt x="3379" y="2627"/>
                    <a:pt x="3388" y="1694"/>
                  </a:cubicBezTo>
                  <a:cubicBezTo>
                    <a:pt x="3388" y="757"/>
                    <a:pt x="2632" y="1"/>
                    <a:pt x="1694" y="1"/>
                  </a:cubicBezTo>
                  <a:cubicBezTo>
                    <a:pt x="1688" y="1"/>
                    <a:pt x="1683" y="0"/>
                    <a:pt x="16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42"/>
            <p:cNvSpPr/>
            <p:nvPr/>
          </p:nvSpPr>
          <p:spPr>
            <a:xfrm>
              <a:off x="5892840" y="3824993"/>
              <a:ext cx="53308" cy="88995"/>
            </a:xfrm>
            <a:custGeom>
              <a:avLst/>
              <a:gdLst/>
              <a:ahLst/>
              <a:cxnLst/>
              <a:rect l="l" t="t" r="r" b="b"/>
              <a:pathLst>
                <a:path w="2030" h="3389" extrusionOk="0">
                  <a:moveTo>
                    <a:pt x="1694" y="0"/>
                  </a:moveTo>
                  <a:cubicBezTo>
                    <a:pt x="786" y="0"/>
                    <a:pt x="9" y="742"/>
                    <a:pt x="0" y="1689"/>
                  </a:cubicBezTo>
                  <a:cubicBezTo>
                    <a:pt x="0" y="2645"/>
                    <a:pt x="777" y="3388"/>
                    <a:pt x="1685" y="3388"/>
                  </a:cubicBezTo>
                  <a:cubicBezTo>
                    <a:pt x="1795" y="3388"/>
                    <a:pt x="1907" y="3377"/>
                    <a:pt x="2020" y="3355"/>
                  </a:cubicBezTo>
                  <a:cubicBezTo>
                    <a:pt x="1225" y="3201"/>
                    <a:pt x="661" y="2503"/>
                    <a:pt x="661" y="1689"/>
                  </a:cubicBezTo>
                  <a:cubicBezTo>
                    <a:pt x="661" y="885"/>
                    <a:pt x="1235" y="187"/>
                    <a:pt x="2029" y="34"/>
                  </a:cubicBezTo>
                  <a:cubicBezTo>
                    <a:pt x="1916" y="11"/>
                    <a:pt x="1804" y="0"/>
                    <a:pt x="16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42"/>
            <p:cNvSpPr/>
            <p:nvPr/>
          </p:nvSpPr>
          <p:spPr>
            <a:xfrm>
              <a:off x="5919231" y="3839436"/>
              <a:ext cx="35714" cy="61107"/>
            </a:xfrm>
            <a:custGeom>
              <a:avLst/>
              <a:gdLst/>
              <a:ahLst/>
              <a:cxnLst/>
              <a:rect l="l" t="t" r="r" b="b"/>
              <a:pathLst>
                <a:path w="1360" h="2327" extrusionOk="0">
                  <a:moveTo>
                    <a:pt x="651" y="469"/>
                  </a:moveTo>
                  <a:lnTo>
                    <a:pt x="651" y="900"/>
                  </a:lnTo>
                  <a:cubicBezTo>
                    <a:pt x="469" y="833"/>
                    <a:pt x="421" y="776"/>
                    <a:pt x="421" y="670"/>
                  </a:cubicBezTo>
                  <a:cubicBezTo>
                    <a:pt x="421" y="546"/>
                    <a:pt x="526" y="489"/>
                    <a:pt x="651" y="469"/>
                  </a:cubicBezTo>
                  <a:close/>
                  <a:moveTo>
                    <a:pt x="794" y="1350"/>
                  </a:moveTo>
                  <a:cubicBezTo>
                    <a:pt x="967" y="1426"/>
                    <a:pt x="1005" y="1503"/>
                    <a:pt x="1005" y="1608"/>
                  </a:cubicBezTo>
                  <a:cubicBezTo>
                    <a:pt x="1005" y="1723"/>
                    <a:pt x="909" y="1828"/>
                    <a:pt x="794" y="1838"/>
                  </a:cubicBezTo>
                  <a:lnTo>
                    <a:pt x="794" y="1350"/>
                  </a:lnTo>
                  <a:close/>
                  <a:moveTo>
                    <a:pt x="718" y="0"/>
                  </a:moveTo>
                  <a:cubicBezTo>
                    <a:pt x="670" y="0"/>
                    <a:pt x="622" y="29"/>
                    <a:pt x="622" y="77"/>
                  </a:cubicBezTo>
                  <a:lnTo>
                    <a:pt x="622" y="154"/>
                  </a:lnTo>
                  <a:cubicBezTo>
                    <a:pt x="287" y="192"/>
                    <a:pt x="67" y="374"/>
                    <a:pt x="67" y="709"/>
                  </a:cubicBezTo>
                  <a:cubicBezTo>
                    <a:pt x="67" y="1063"/>
                    <a:pt x="345" y="1168"/>
                    <a:pt x="613" y="1273"/>
                  </a:cubicBezTo>
                  <a:lnTo>
                    <a:pt x="613" y="1838"/>
                  </a:lnTo>
                  <a:cubicBezTo>
                    <a:pt x="479" y="1819"/>
                    <a:pt x="354" y="1752"/>
                    <a:pt x="258" y="1656"/>
                  </a:cubicBezTo>
                  <a:cubicBezTo>
                    <a:pt x="236" y="1633"/>
                    <a:pt x="206" y="1623"/>
                    <a:pt x="176" y="1623"/>
                  </a:cubicBezTo>
                  <a:cubicBezTo>
                    <a:pt x="130" y="1623"/>
                    <a:pt x="84" y="1648"/>
                    <a:pt x="67" y="1694"/>
                  </a:cubicBezTo>
                  <a:cubicBezTo>
                    <a:pt x="0" y="1771"/>
                    <a:pt x="0" y="1876"/>
                    <a:pt x="67" y="1943"/>
                  </a:cubicBezTo>
                  <a:cubicBezTo>
                    <a:pt x="203" y="2089"/>
                    <a:pt x="392" y="2174"/>
                    <a:pt x="590" y="2174"/>
                  </a:cubicBezTo>
                  <a:cubicBezTo>
                    <a:pt x="601" y="2174"/>
                    <a:pt x="612" y="2173"/>
                    <a:pt x="622" y="2173"/>
                  </a:cubicBezTo>
                  <a:lnTo>
                    <a:pt x="622" y="2173"/>
                  </a:lnTo>
                  <a:lnTo>
                    <a:pt x="613" y="2183"/>
                  </a:lnTo>
                  <a:lnTo>
                    <a:pt x="613" y="2259"/>
                  </a:lnTo>
                  <a:cubicBezTo>
                    <a:pt x="613" y="2297"/>
                    <a:pt x="670" y="2326"/>
                    <a:pt x="708" y="2326"/>
                  </a:cubicBezTo>
                  <a:cubicBezTo>
                    <a:pt x="756" y="2326"/>
                    <a:pt x="804" y="2297"/>
                    <a:pt x="804" y="2259"/>
                  </a:cubicBezTo>
                  <a:lnTo>
                    <a:pt x="804" y="2173"/>
                  </a:lnTo>
                  <a:cubicBezTo>
                    <a:pt x="1120" y="2154"/>
                    <a:pt x="1359" y="1886"/>
                    <a:pt x="1340" y="1570"/>
                  </a:cubicBezTo>
                  <a:cubicBezTo>
                    <a:pt x="1340" y="1235"/>
                    <a:pt x="1129" y="1082"/>
                    <a:pt x="814" y="967"/>
                  </a:cubicBezTo>
                  <a:lnTo>
                    <a:pt x="814" y="469"/>
                  </a:lnTo>
                  <a:cubicBezTo>
                    <a:pt x="909" y="479"/>
                    <a:pt x="1005" y="508"/>
                    <a:pt x="1082" y="556"/>
                  </a:cubicBezTo>
                  <a:cubicBezTo>
                    <a:pt x="1102" y="567"/>
                    <a:pt x="1123" y="573"/>
                    <a:pt x="1144" y="573"/>
                  </a:cubicBezTo>
                  <a:cubicBezTo>
                    <a:pt x="1191" y="573"/>
                    <a:pt x="1234" y="545"/>
                    <a:pt x="1254" y="498"/>
                  </a:cubicBezTo>
                  <a:cubicBezTo>
                    <a:pt x="1311" y="431"/>
                    <a:pt x="1302" y="335"/>
                    <a:pt x="1244" y="278"/>
                  </a:cubicBezTo>
                  <a:cubicBezTo>
                    <a:pt x="1130" y="199"/>
                    <a:pt x="992" y="152"/>
                    <a:pt x="852" y="152"/>
                  </a:cubicBezTo>
                  <a:cubicBezTo>
                    <a:pt x="839" y="152"/>
                    <a:pt x="827" y="153"/>
                    <a:pt x="814" y="154"/>
                  </a:cubicBezTo>
                  <a:lnTo>
                    <a:pt x="814" y="77"/>
                  </a:lnTo>
                  <a:cubicBezTo>
                    <a:pt x="814" y="39"/>
                    <a:pt x="766" y="0"/>
                    <a:pt x="7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42"/>
            <p:cNvSpPr/>
            <p:nvPr/>
          </p:nvSpPr>
          <p:spPr>
            <a:xfrm>
              <a:off x="5973747" y="3766565"/>
              <a:ext cx="130959" cy="130460"/>
            </a:xfrm>
            <a:custGeom>
              <a:avLst/>
              <a:gdLst/>
              <a:ahLst/>
              <a:cxnLst/>
              <a:rect l="l" t="t" r="r" b="b"/>
              <a:pathLst>
                <a:path w="4987" h="4968" extrusionOk="0">
                  <a:moveTo>
                    <a:pt x="2481" y="0"/>
                  </a:moveTo>
                  <a:cubicBezTo>
                    <a:pt x="1121" y="0"/>
                    <a:pt x="10" y="1107"/>
                    <a:pt x="1" y="2479"/>
                  </a:cubicBezTo>
                  <a:cubicBezTo>
                    <a:pt x="1" y="3847"/>
                    <a:pt x="1111" y="4967"/>
                    <a:pt x="2489" y="4967"/>
                  </a:cubicBezTo>
                  <a:cubicBezTo>
                    <a:pt x="2495" y="4967"/>
                    <a:pt x="2501" y="4967"/>
                    <a:pt x="2507" y="4967"/>
                  </a:cubicBezTo>
                  <a:cubicBezTo>
                    <a:pt x="3867" y="4967"/>
                    <a:pt x="4977" y="3861"/>
                    <a:pt x="4977" y="2488"/>
                  </a:cubicBezTo>
                  <a:cubicBezTo>
                    <a:pt x="4987" y="1120"/>
                    <a:pt x="3877" y="0"/>
                    <a:pt x="2499" y="0"/>
                  </a:cubicBezTo>
                  <a:cubicBezTo>
                    <a:pt x="2493" y="0"/>
                    <a:pt x="2487" y="0"/>
                    <a:pt x="2481" y="0"/>
                  </a:cubicBezTo>
                  <a:close/>
                </a:path>
              </a:pathLst>
            </a:custGeom>
            <a:solidFill>
              <a:srgbClr val="F9AE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42"/>
            <p:cNvSpPr/>
            <p:nvPr/>
          </p:nvSpPr>
          <p:spPr>
            <a:xfrm>
              <a:off x="5973274" y="3766250"/>
              <a:ext cx="74132" cy="130801"/>
            </a:xfrm>
            <a:custGeom>
              <a:avLst/>
              <a:gdLst/>
              <a:ahLst/>
              <a:cxnLst/>
              <a:rect l="l" t="t" r="r" b="b"/>
              <a:pathLst>
                <a:path w="2823" h="4981" extrusionOk="0">
                  <a:moveTo>
                    <a:pt x="2497" y="1"/>
                  </a:moveTo>
                  <a:cubicBezTo>
                    <a:pt x="1143" y="1"/>
                    <a:pt x="9" y="1089"/>
                    <a:pt x="9" y="2481"/>
                  </a:cubicBezTo>
                  <a:cubicBezTo>
                    <a:pt x="0" y="3875"/>
                    <a:pt x="1136" y="4981"/>
                    <a:pt x="2492" y="4981"/>
                  </a:cubicBezTo>
                  <a:cubicBezTo>
                    <a:pt x="2598" y="4981"/>
                    <a:pt x="2705" y="4974"/>
                    <a:pt x="2813" y="4960"/>
                  </a:cubicBezTo>
                  <a:cubicBezTo>
                    <a:pt x="1569" y="4797"/>
                    <a:pt x="641" y="3735"/>
                    <a:pt x="650" y="2481"/>
                  </a:cubicBezTo>
                  <a:cubicBezTo>
                    <a:pt x="650" y="1237"/>
                    <a:pt x="1579" y="184"/>
                    <a:pt x="2823" y="22"/>
                  </a:cubicBezTo>
                  <a:cubicBezTo>
                    <a:pt x="2713" y="8"/>
                    <a:pt x="2605" y="1"/>
                    <a:pt x="2497" y="1"/>
                  </a:cubicBezTo>
                  <a:close/>
                </a:path>
              </a:pathLst>
            </a:custGeom>
            <a:solidFill>
              <a:srgbClr val="F9AE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42"/>
            <p:cNvSpPr/>
            <p:nvPr/>
          </p:nvSpPr>
          <p:spPr>
            <a:xfrm>
              <a:off x="5994624" y="3787415"/>
              <a:ext cx="89231" cy="88733"/>
            </a:xfrm>
            <a:custGeom>
              <a:avLst/>
              <a:gdLst/>
              <a:ahLst/>
              <a:cxnLst/>
              <a:rect l="l" t="t" r="r" b="b"/>
              <a:pathLst>
                <a:path w="3398" h="3379" extrusionOk="0">
                  <a:moveTo>
                    <a:pt x="1686" y="0"/>
                  </a:moveTo>
                  <a:cubicBezTo>
                    <a:pt x="756" y="0"/>
                    <a:pt x="10" y="753"/>
                    <a:pt x="0" y="1685"/>
                  </a:cubicBezTo>
                  <a:cubicBezTo>
                    <a:pt x="0" y="2623"/>
                    <a:pt x="756" y="3379"/>
                    <a:pt x="1694" y="3379"/>
                  </a:cubicBezTo>
                  <a:cubicBezTo>
                    <a:pt x="1700" y="3379"/>
                    <a:pt x="1706" y="3379"/>
                    <a:pt x="1712" y="3379"/>
                  </a:cubicBezTo>
                  <a:cubicBezTo>
                    <a:pt x="2641" y="3379"/>
                    <a:pt x="3388" y="2626"/>
                    <a:pt x="3388" y="1694"/>
                  </a:cubicBezTo>
                  <a:cubicBezTo>
                    <a:pt x="3398" y="757"/>
                    <a:pt x="2642" y="0"/>
                    <a:pt x="1704" y="0"/>
                  </a:cubicBezTo>
                  <a:cubicBezTo>
                    <a:pt x="1698" y="0"/>
                    <a:pt x="1692" y="0"/>
                    <a:pt x="168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42"/>
            <p:cNvSpPr/>
            <p:nvPr/>
          </p:nvSpPr>
          <p:spPr>
            <a:xfrm>
              <a:off x="5994361" y="3787284"/>
              <a:ext cx="53308" cy="88916"/>
            </a:xfrm>
            <a:custGeom>
              <a:avLst/>
              <a:gdLst/>
              <a:ahLst/>
              <a:cxnLst/>
              <a:rect l="l" t="t" r="r" b="b"/>
              <a:pathLst>
                <a:path w="2030" h="3386" extrusionOk="0">
                  <a:moveTo>
                    <a:pt x="1689" y="0"/>
                  </a:moveTo>
                  <a:cubicBezTo>
                    <a:pt x="775" y="0"/>
                    <a:pt x="1" y="734"/>
                    <a:pt x="1" y="1680"/>
                  </a:cubicBezTo>
                  <a:cubicBezTo>
                    <a:pt x="1" y="2641"/>
                    <a:pt x="777" y="3386"/>
                    <a:pt x="1695" y="3386"/>
                  </a:cubicBezTo>
                  <a:cubicBezTo>
                    <a:pt x="1802" y="3386"/>
                    <a:pt x="1910" y="3376"/>
                    <a:pt x="2020" y="3355"/>
                  </a:cubicBezTo>
                  <a:cubicBezTo>
                    <a:pt x="1226" y="3192"/>
                    <a:pt x="651" y="2494"/>
                    <a:pt x="661" y="1690"/>
                  </a:cubicBezTo>
                  <a:cubicBezTo>
                    <a:pt x="661" y="876"/>
                    <a:pt x="1235" y="187"/>
                    <a:pt x="2030" y="34"/>
                  </a:cubicBezTo>
                  <a:cubicBezTo>
                    <a:pt x="1915" y="11"/>
                    <a:pt x="1801" y="0"/>
                    <a:pt x="16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42"/>
            <p:cNvSpPr/>
            <p:nvPr/>
          </p:nvSpPr>
          <p:spPr>
            <a:xfrm>
              <a:off x="6020753" y="3801727"/>
              <a:ext cx="35451" cy="60844"/>
            </a:xfrm>
            <a:custGeom>
              <a:avLst/>
              <a:gdLst/>
              <a:ahLst/>
              <a:cxnLst/>
              <a:rect l="l" t="t" r="r" b="b"/>
              <a:pathLst>
                <a:path w="1350" h="2317" extrusionOk="0">
                  <a:moveTo>
                    <a:pt x="642" y="470"/>
                  </a:moveTo>
                  <a:lnTo>
                    <a:pt x="642" y="891"/>
                  </a:lnTo>
                  <a:cubicBezTo>
                    <a:pt x="460" y="824"/>
                    <a:pt x="412" y="767"/>
                    <a:pt x="412" y="661"/>
                  </a:cubicBezTo>
                  <a:cubicBezTo>
                    <a:pt x="412" y="537"/>
                    <a:pt x="517" y="489"/>
                    <a:pt x="642" y="470"/>
                  </a:cubicBezTo>
                  <a:close/>
                  <a:moveTo>
                    <a:pt x="785" y="1341"/>
                  </a:moveTo>
                  <a:cubicBezTo>
                    <a:pt x="967" y="1417"/>
                    <a:pt x="996" y="1503"/>
                    <a:pt x="996" y="1599"/>
                  </a:cubicBezTo>
                  <a:cubicBezTo>
                    <a:pt x="996" y="1724"/>
                    <a:pt x="910" y="1819"/>
                    <a:pt x="785" y="1829"/>
                  </a:cubicBezTo>
                  <a:lnTo>
                    <a:pt x="785" y="1341"/>
                  </a:lnTo>
                  <a:close/>
                  <a:moveTo>
                    <a:pt x="709" y="1"/>
                  </a:moveTo>
                  <a:cubicBezTo>
                    <a:pt x="661" y="1"/>
                    <a:pt x="613" y="30"/>
                    <a:pt x="613" y="68"/>
                  </a:cubicBezTo>
                  <a:lnTo>
                    <a:pt x="613" y="145"/>
                  </a:lnTo>
                  <a:cubicBezTo>
                    <a:pt x="278" y="192"/>
                    <a:pt x="67" y="365"/>
                    <a:pt x="67" y="700"/>
                  </a:cubicBezTo>
                  <a:cubicBezTo>
                    <a:pt x="58" y="1054"/>
                    <a:pt x="335" y="1169"/>
                    <a:pt x="613" y="1274"/>
                  </a:cubicBezTo>
                  <a:lnTo>
                    <a:pt x="613" y="1829"/>
                  </a:lnTo>
                  <a:cubicBezTo>
                    <a:pt x="479" y="1810"/>
                    <a:pt x="355" y="1743"/>
                    <a:pt x="249" y="1647"/>
                  </a:cubicBezTo>
                  <a:cubicBezTo>
                    <a:pt x="227" y="1624"/>
                    <a:pt x="198" y="1614"/>
                    <a:pt x="169" y="1614"/>
                  </a:cubicBezTo>
                  <a:cubicBezTo>
                    <a:pt x="125" y="1614"/>
                    <a:pt x="81" y="1639"/>
                    <a:pt x="58" y="1685"/>
                  </a:cubicBezTo>
                  <a:cubicBezTo>
                    <a:pt x="0" y="1762"/>
                    <a:pt x="0" y="1867"/>
                    <a:pt x="58" y="1944"/>
                  </a:cubicBezTo>
                  <a:cubicBezTo>
                    <a:pt x="201" y="2097"/>
                    <a:pt x="402" y="2173"/>
                    <a:pt x="613" y="2173"/>
                  </a:cubicBezTo>
                  <a:lnTo>
                    <a:pt x="603" y="2250"/>
                  </a:lnTo>
                  <a:cubicBezTo>
                    <a:pt x="603" y="2288"/>
                    <a:pt x="661" y="2317"/>
                    <a:pt x="699" y="2317"/>
                  </a:cubicBezTo>
                  <a:cubicBezTo>
                    <a:pt x="747" y="2317"/>
                    <a:pt x="804" y="2288"/>
                    <a:pt x="804" y="2250"/>
                  </a:cubicBezTo>
                  <a:lnTo>
                    <a:pt x="804" y="2164"/>
                  </a:lnTo>
                  <a:cubicBezTo>
                    <a:pt x="1111" y="2145"/>
                    <a:pt x="1350" y="1877"/>
                    <a:pt x="1340" y="1561"/>
                  </a:cubicBezTo>
                  <a:cubicBezTo>
                    <a:pt x="1340" y="1207"/>
                    <a:pt x="1101" y="1063"/>
                    <a:pt x="804" y="958"/>
                  </a:cubicBezTo>
                  <a:lnTo>
                    <a:pt x="804" y="460"/>
                  </a:lnTo>
                  <a:cubicBezTo>
                    <a:pt x="996" y="470"/>
                    <a:pt x="1063" y="566"/>
                    <a:pt x="1139" y="566"/>
                  </a:cubicBezTo>
                  <a:cubicBezTo>
                    <a:pt x="1216" y="566"/>
                    <a:pt x="1264" y="489"/>
                    <a:pt x="1283" y="422"/>
                  </a:cubicBezTo>
                  <a:cubicBezTo>
                    <a:pt x="1312" y="298"/>
                    <a:pt x="1235" y="240"/>
                    <a:pt x="1120" y="192"/>
                  </a:cubicBezTo>
                  <a:cubicBezTo>
                    <a:pt x="1015" y="164"/>
                    <a:pt x="910" y="145"/>
                    <a:pt x="804" y="145"/>
                  </a:cubicBezTo>
                  <a:lnTo>
                    <a:pt x="804" y="68"/>
                  </a:lnTo>
                  <a:cubicBezTo>
                    <a:pt x="804" y="30"/>
                    <a:pt x="757" y="1"/>
                    <a:pt x="70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42"/>
            <p:cNvSpPr/>
            <p:nvPr/>
          </p:nvSpPr>
          <p:spPr>
            <a:xfrm>
              <a:off x="5744051" y="3983945"/>
              <a:ext cx="147056" cy="165491"/>
            </a:xfrm>
            <a:custGeom>
              <a:avLst/>
              <a:gdLst/>
              <a:ahLst/>
              <a:cxnLst/>
              <a:rect l="l" t="t" r="r" b="b"/>
              <a:pathLst>
                <a:path w="5600" h="6302" extrusionOk="0">
                  <a:moveTo>
                    <a:pt x="3733" y="0"/>
                  </a:moveTo>
                  <a:lnTo>
                    <a:pt x="269" y="1292"/>
                  </a:lnTo>
                  <a:cubicBezTo>
                    <a:pt x="96" y="1359"/>
                    <a:pt x="1" y="1560"/>
                    <a:pt x="68" y="1733"/>
                  </a:cubicBezTo>
                  <a:lnTo>
                    <a:pt x="1695" y="6078"/>
                  </a:lnTo>
                  <a:cubicBezTo>
                    <a:pt x="1746" y="6218"/>
                    <a:pt x="1872" y="6301"/>
                    <a:pt x="2010" y="6301"/>
                  </a:cubicBezTo>
                  <a:cubicBezTo>
                    <a:pt x="2051" y="6301"/>
                    <a:pt x="2093" y="6294"/>
                    <a:pt x="2135" y="6278"/>
                  </a:cubicBezTo>
                  <a:lnTo>
                    <a:pt x="5599" y="4986"/>
                  </a:lnTo>
                  <a:lnTo>
                    <a:pt x="373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42"/>
            <p:cNvSpPr/>
            <p:nvPr/>
          </p:nvSpPr>
          <p:spPr>
            <a:xfrm>
              <a:off x="5784754" y="4095786"/>
              <a:ext cx="106353" cy="53597"/>
            </a:xfrm>
            <a:custGeom>
              <a:avLst/>
              <a:gdLst/>
              <a:ahLst/>
              <a:cxnLst/>
              <a:rect l="l" t="t" r="r" b="b"/>
              <a:pathLst>
                <a:path w="4050" h="2041" extrusionOk="0">
                  <a:moveTo>
                    <a:pt x="3781" y="0"/>
                  </a:moveTo>
                  <a:lnTo>
                    <a:pt x="3714" y="29"/>
                  </a:lnTo>
                  <a:lnTo>
                    <a:pt x="1" y="1417"/>
                  </a:lnTo>
                  <a:lnTo>
                    <a:pt x="145" y="1819"/>
                  </a:lnTo>
                  <a:cubicBezTo>
                    <a:pt x="197" y="1953"/>
                    <a:pt x="331" y="2041"/>
                    <a:pt x="469" y="2041"/>
                  </a:cubicBezTo>
                  <a:cubicBezTo>
                    <a:pt x="508" y="2041"/>
                    <a:pt x="547" y="2034"/>
                    <a:pt x="585" y="2019"/>
                  </a:cubicBezTo>
                  <a:lnTo>
                    <a:pt x="4049" y="727"/>
                  </a:lnTo>
                  <a:lnTo>
                    <a:pt x="37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42"/>
            <p:cNvSpPr/>
            <p:nvPr/>
          </p:nvSpPr>
          <p:spPr>
            <a:xfrm>
              <a:off x="5886538" y="3909550"/>
              <a:ext cx="286024" cy="176441"/>
            </a:xfrm>
            <a:custGeom>
              <a:avLst/>
              <a:gdLst/>
              <a:ahLst/>
              <a:cxnLst/>
              <a:rect l="l" t="t" r="r" b="b"/>
              <a:pathLst>
                <a:path w="10892" h="6719" extrusionOk="0">
                  <a:moveTo>
                    <a:pt x="9693" y="1"/>
                  </a:moveTo>
                  <a:cubicBezTo>
                    <a:pt x="9260" y="1"/>
                    <a:pt x="8912" y="344"/>
                    <a:pt x="8873" y="383"/>
                  </a:cubicBezTo>
                  <a:lnTo>
                    <a:pt x="6002" y="2747"/>
                  </a:lnTo>
                  <a:cubicBezTo>
                    <a:pt x="6002" y="2747"/>
                    <a:pt x="5963" y="1934"/>
                    <a:pt x="5111" y="1934"/>
                  </a:cubicBezTo>
                  <a:cubicBezTo>
                    <a:pt x="4317" y="1931"/>
                    <a:pt x="3755" y="1924"/>
                    <a:pt x="3338" y="1924"/>
                  </a:cubicBezTo>
                  <a:cubicBezTo>
                    <a:pt x="2505" y="1924"/>
                    <a:pt x="2256" y="1950"/>
                    <a:pt x="1905" y="2077"/>
                  </a:cubicBezTo>
                  <a:lnTo>
                    <a:pt x="1" y="2862"/>
                  </a:lnTo>
                  <a:lnTo>
                    <a:pt x="1436" y="6719"/>
                  </a:lnTo>
                  <a:cubicBezTo>
                    <a:pt x="2585" y="6243"/>
                    <a:pt x="2514" y="6187"/>
                    <a:pt x="3650" y="6187"/>
                  </a:cubicBezTo>
                  <a:cubicBezTo>
                    <a:pt x="3999" y="6187"/>
                    <a:pt x="4463" y="6193"/>
                    <a:pt x="5111" y="6193"/>
                  </a:cubicBezTo>
                  <a:cubicBezTo>
                    <a:pt x="5724" y="6173"/>
                    <a:pt x="6308" y="5905"/>
                    <a:pt x="6719" y="5446"/>
                  </a:cubicBezTo>
                  <a:lnTo>
                    <a:pt x="10251" y="1675"/>
                  </a:lnTo>
                  <a:cubicBezTo>
                    <a:pt x="10356" y="1551"/>
                    <a:pt x="10892" y="843"/>
                    <a:pt x="10299" y="259"/>
                  </a:cubicBezTo>
                  <a:cubicBezTo>
                    <a:pt x="10093" y="68"/>
                    <a:pt x="9884" y="1"/>
                    <a:pt x="969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42"/>
            <p:cNvSpPr/>
            <p:nvPr/>
          </p:nvSpPr>
          <p:spPr>
            <a:xfrm>
              <a:off x="5886538" y="3976408"/>
              <a:ext cx="57851" cy="109347"/>
            </a:xfrm>
            <a:custGeom>
              <a:avLst/>
              <a:gdLst/>
              <a:ahLst/>
              <a:cxnLst/>
              <a:rect l="l" t="t" r="r" b="b"/>
              <a:pathLst>
                <a:path w="2203" h="4164" extrusionOk="0">
                  <a:moveTo>
                    <a:pt x="767" y="0"/>
                  </a:moveTo>
                  <a:lnTo>
                    <a:pt x="1" y="307"/>
                  </a:lnTo>
                  <a:lnTo>
                    <a:pt x="1446" y="4163"/>
                  </a:lnTo>
                  <a:lnTo>
                    <a:pt x="2202" y="3848"/>
                  </a:lnTo>
                  <a:lnTo>
                    <a:pt x="767" y="0"/>
                  </a:lnTo>
                  <a:close/>
                </a:path>
              </a:pathLst>
            </a:custGeom>
            <a:solidFill>
              <a:srgbClr val="F9B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42"/>
            <p:cNvSpPr/>
            <p:nvPr/>
          </p:nvSpPr>
          <p:spPr>
            <a:xfrm>
              <a:off x="5961956" y="3961335"/>
              <a:ext cx="82456" cy="52467"/>
            </a:xfrm>
            <a:custGeom>
              <a:avLst/>
              <a:gdLst/>
              <a:ahLst/>
              <a:cxnLst/>
              <a:rect l="l" t="t" r="r" b="b"/>
              <a:pathLst>
                <a:path w="3140" h="1998" extrusionOk="0">
                  <a:moveTo>
                    <a:pt x="2565" y="0"/>
                  </a:moveTo>
                  <a:lnTo>
                    <a:pt x="2565" y="0"/>
                  </a:lnTo>
                  <a:cubicBezTo>
                    <a:pt x="2641" y="345"/>
                    <a:pt x="2708" y="948"/>
                    <a:pt x="2488" y="1263"/>
                  </a:cubicBezTo>
                  <a:cubicBezTo>
                    <a:pt x="2355" y="1454"/>
                    <a:pt x="2176" y="1495"/>
                    <a:pt x="1704" y="1495"/>
                  </a:cubicBezTo>
                  <a:cubicBezTo>
                    <a:pt x="1396" y="1495"/>
                    <a:pt x="962" y="1478"/>
                    <a:pt x="335" y="1474"/>
                  </a:cubicBezTo>
                  <a:cubicBezTo>
                    <a:pt x="0" y="1474"/>
                    <a:pt x="0" y="1981"/>
                    <a:pt x="335" y="1981"/>
                  </a:cubicBezTo>
                  <a:cubicBezTo>
                    <a:pt x="868" y="1981"/>
                    <a:pt x="1286" y="1997"/>
                    <a:pt x="1621" y="1997"/>
                  </a:cubicBezTo>
                  <a:cubicBezTo>
                    <a:pt x="2292" y="1997"/>
                    <a:pt x="2632" y="1933"/>
                    <a:pt x="2900" y="1550"/>
                  </a:cubicBezTo>
                  <a:cubicBezTo>
                    <a:pt x="3053" y="1311"/>
                    <a:pt x="3130" y="1034"/>
                    <a:pt x="3139" y="756"/>
                  </a:cubicBezTo>
                  <a:cubicBezTo>
                    <a:pt x="3130" y="651"/>
                    <a:pt x="3053" y="153"/>
                    <a:pt x="2565" y="0"/>
                  </a:cubicBezTo>
                  <a:close/>
                </a:path>
              </a:pathLst>
            </a:custGeom>
            <a:solidFill>
              <a:srgbClr val="F9B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42"/>
            <p:cNvSpPr/>
            <p:nvPr/>
          </p:nvSpPr>
          <p:spPr>
            <a:xfrm>
              <a:off x="5840556" y="3971235"/>
              <a:ext cx="89258" cy="144167"/>
            </a:xfrm>
            <a:custGeom>
              <a:avLst/>
              <a:gdLst/>
              <a:ahLst/>
              <a:cxnLst/>
              <a:rect l="l" t="t" r="r" b="b"/>
              <a:pathLst>
                <a:path w="3399" h="5490" extrusionOk="0">
                  <a:moveTo>
                    <a:pt x="1413" y="1"/>
                  </a:moveTo>
                  <a:cubicBezTo>
                    <a:pt x="1374" y="1"/>
                    <a:pt x="1333" y="8"/>
                    <a:pt x="1293" y="25"/>
                  </a:cubicBezTo>
                  <a:lnTo>
                    <a:pt x="1" y="504"/>
                  </a:lnTo>
                  <a:lnTo>
                    <a:pt x="1867" y="5490"/>
                  </a:lnTo>
                  <a:lnTo>
                    <a:pt x="3159" y="5002"/>
                  </a:lnTo>
                  <a:cubicBezTo>
                    <a:pt x="3312" y="4944"/>
                    <a:pt x="3398" y="4772"/>
                    <a:pt x="3341" y="4619"/>
                  </a:cubicBezTo>
                  <a:lnTo>
                    <a:pt x="1685" y="188"/>
                  </a:lnTo>
                  <a:cubicBezTo>
                    <a:pt x="1642" y="73"/>
                    <a:pt x="1534" y="1"/>
                    <a:pt x="14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42"/>
            <p:cNvSpPr/>
            <p:nvPr/>
          </p:nvSpPr>
          <p:spPr>
            <a:xfrm>
              <a:off x="5882284" y="4079689"/>
              <a:ext cx="47531" cy="35714"/>
            </a:xfrm>
            <a:custGeom>
              <a:avLst/>
              <a:gdLst/>
              <a:ahLst/>
              <a:cxnLst/>
              <a:rect l="l" t="t" r="r" b="b"/>
              <a:pathLst>
                <a:path w="1810" h="1360" extrusionOk="0">
                  <a:moveTo>
                    <a:pt x="1570" y="1"/>
                  </a:moveTo>
                  <a:cubicBezTo>
                    <a:pt x="1532" y="49"/>
                    <a:pt x="1484" y="87"/>
                    <a:pt x="1426" y="106"/>
                  </a:cubicBezTo>
                  <a:lnTo>
                    <a:pt x="0" y="632"/>
                  </a:lnTo>
                  <a:lnTo>
                    <a:pt x="268" y="1360"/>
                  </a:lnTo>
                  <a:lnTo>
                    <a:pt x="1570" y="881"/>
                  </a:lnTo>
                  <a:cubicBezTo>
                    <a:pt x="1723" y="814"/>
                    <a:pt x="1809" y="642"/>
                    <a:pt x="1752" y="489"/>
                  </a:cubicBezTo>
                  <a:lnTo>
                    <a:pt x="157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" name="Google Shape;1757;p42">
            <a:extLst>
              <a:ext uri="{FF2B5EF4-FFF2-40B4-BE49-F238E27FC236}">
                <a16:creationId xmlns:a16="http://schemas.microsoft.com/office/drawing/2014/main" id="{57D02F19-6B05-433C-8423-6B94EB531373}"/>
              </a:ext>
            </a:extLst>
          </p:cNvPr>
          <p:cNvSpPr txBox="1">
            <a:spLocks/>
          </p:cNvSpPr>
          <p:nvPr/>
        </p:nvSpPr>
        <p:spPr>
          <a:xfrm>
            <a:off x="6585638" y="1983712"/>
            <a:ext cx="1449600" cy="9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Char char="●"/>
              <a:defRPr sz="16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Char char="○"/>
              <a:defRPr sz="16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Char char="■"/>
              <a:defRPr sz="16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Char char="●"/>
              <a:defRPr sz="16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Char char="○"/>
              <a:defRPr sz="16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Char char="■"/>
              <a:defRPr sz="16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Char char="●"/>
              <a:defRPr sz="16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Char char="○"/>
              <a:defRPr sz="16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600"/>
              <a:buFont typeface="Source Sans Pro"/>
              <a:buChar char="■"/>
              <a:defRPr sz="16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 algn="ctr">
              <a:spcAft>
                <a:spcPts val="1600"/>
              </a:spcAft>
              <a:buNone/>
            </a:pPr>
            <a:r>
              <a:rPr lang="ko-KR" altLang="en-US" sz="1400" b="0" i="0" dirty="0">
                <a:solidFill>
                  <a:srgbClr val="1D1C1D"/>
                </a:solidFill>
                <a:effectLst/>
                <a:latin typeface="+mn-ea"/>
                <a:ea typeface="+mn-ea"/>
              </a:rPr>
              <a:t>실시간 피드백 </a:t>
            </a:r>
            <a:r>
              <a:rPr lang="en-US" altLang="ko-KR" sz="1400" b="0" i="0" dirty="0">
                <a:solidFill>
                  <a:srgbClr val="1D1C1D"/>
                </a:solidFill>
                <a:effectLst/>
                <a:latin typeface="+mn-ea"/>
                <a:ea typeface="+mn-ea"/>
              </a:rPr>
              <a:t>1:1 </a:t>
            </a:r>
            <a:r>
              <a:rPr lang="ko-KR" altLang="en-US" sz="1400" b="0" i="0" dirty="0">
                <a:solidFill>
                  <a:srgbClr val="1D1C1D"/>
                </a:solidFill>
                <a:effectLst/>
                <a:latin typeface="+mn-ea"/>
                <a:ea typeface="+mn-ea"/>
              </a:rPr>
              <a:t>상담 서비스</a:t>
            </a:r>
          </a:p>
          <a:p>
            <a:pPr marL="0" indent="0" algn="ctr">
              <a:spcAft>
                <a:spcPts val="1600"/>
              </a:spcAft>
              <a:buFont typeface="Source Sans Pro"/>
              <a:buNone/>
            </a:pPr>
            <a:endParaRPr lang="ko-KR" altLang="en-US" sz="1100" dirty="0">
              <a:latin typeface="+mj-ea"/>
              <a:ea typeface="+mj-ea"/>
            </a:endParaRPr>
          </a:p>
        </p:txBody>
      </p:sp>
      <p:sp>
        <p:nvSpPr>
          <p:cNvPr id="50" name="Google Shape;1761;p42">
            <a:extLst>
              <a:ext uri="{FF2B5EF4-FFF2-40B4-BE49-F238E27FC236}">
                <a16:creationId xmlns:a16="http://schemas.microsoft.com/office/drawing/2014/main" id="{CDA67A81-A99F-4F89-BB3D-CD9BFCB7A6E9}"/>
              </a:ext>
            </a:extLst>
          </p:cNvPr>
          <p:cNvSpPr/>
          <p:nvPr/>
        </p:nvSpPr>
        <p:spPr>
          <a:xfrm>
            <a:off x="6543030" y="2923237"/>
            <a:ext cx="1577400" cy="1524473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b="1" dirty="0">
                <a:solidFill>
                  <a:schemeClr val="dk1"/>
                </a:solidFill>
                <a:latin typeface="+mn-ea"/>
                <a:ea typeface="+mn-ea"/>
                <a:sym typeface="Overpass ExtraBold"/>
              </a:rPr>
              <a:t>신속성</a:t>
            </a:r>
            <a:endParaRPr lang="en-US" sz="2000" b="1" dirty="0">
              <a:solidFill>
                <a:schemeClr val="dk1"/>
              </a:solidFill>
              <a:latin typeface="+mn-ea"/>
              <a:ea typeface="+mn-ea"/>
              <a:sym typeface="Overpass ExtraBold"/>
            </a:endParaRPr>
          </a:p>
        </p:txBody>
      </p:sp>
      <p:grpSp>
        <p:nvGrpSpPr>
          <p:cNvPr id="51" name="Google Shape;658;p33">
            <a:extLst>
              <a:ext uri="{FF2B5EF4-FFF2-40B4-BE49-F238E27FC236}">
                <a16:creationId xmlns:a16="http://schemas.microsoft.com/office/drawing/2014/main" id="{5195BA9A-4443-4E9E-8508-C225B15F3893}"/>
              </a:ext>
            </a:extLst>
          </p:cNvPr>
          <p:cNvGrpSpPr/>
          <p:nvPr/>
        </p:nvGrpSpPr>
        <p:grpSpPr>
          <a:xfrm>
            <a:off x="1796571" y="1928706"/>
            <a:ext cx="765637" cy="540174"/>
            <a:chOff x="6319908" y="3696721"/>
            <a:chExt cx="373963" cy="343119"/>
          </a:xfrm>
        </p:grpSpPr>
        <p:sp>
          <p:nvSpPr>
            <p:cNvPr id="52" name="Google Shape;659;p33">
              <a:extLst>
                <a:ext uri="{FF2B5EF4-FFF2-40B4-BE49-F238E27FC236}">
                  <a16:creationId xmlns:a16="http://schemas.microsoft.com/office/drawing/2014/main" id="{0BB90B0A-82E9-4599-A1F9-D632EB3DE011}"/>
                </a:ext>
              </a:extLst>
            </p:cNvPr>
            <p:cNvSpPr/>
            <p:nvPr/>
          </p:nvSpPr>
          <p:spPr>
            <a:xfrm>
              <a:off x="6378049" y="3745325"/>
              <a:ext cx="48315" cy="66180"/>
            </a:xfrm>
            <a:custGeom>
              <a:avLst/>
              <a:gdLst/>
              <a:ahLst/>
              <a:cxnLst/>
              <a:rect l="l" t="t" r="r" b="b"/>
              <a:pathLst>
                <a:path w="1839" h="2519" extrusionOk="0">
                  <a:moveTo>
                    <a:pt x="0" y="1"/>
                  </a:moveTo>
                  <a:lnTo>
                    <a:pt x="0" y="2519"/>
                  </a:lnTo>
                  <a:lnTo>
                    <a:pt x="1838" y="923"/>
                  </a:lnTo>
                  <a:lnTo>
                    <a:pt x="18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660;p33">
              <a:extLst>
                <a:ext uri="{FF2B5EF4-FFF2-40B4-BE49-F238E27FC236}">
                  <a16:creationId xmlns:a16="http://schemas.microsoft.com/office/drawing/2014/main" id="{897B432B-FD69-4F47-BA15-029B668653FA}"/>
                </a:ext>
              </a:extLst>
            </p:cNvPr>
            <p:cNvSpPr/>
            <p:nvPr/>
          </p:nvSpPr>
          <p:spPr>
            <a:xfrm>
              <a:off x="6401195" y="3745325"/>
              <a:ext cx="25169" cy="46135"/>
            </a:xfrm>
            <a:custGeom>
              <a:avLst/>
              <a:gdLst/>
              <a:ahLst/>
              <a:cxnLst/>
              <a:rect l="l" t="t" r="r" b="b"/>
              <a:pathLst>
                <a:path w="958" h="1756" extrusionOk="0">
                  <a:moveTo>
                    <a:pt x="0" y="1"/>
                  </a:moveTo>
                  <a:lnTo>
                    <a:pt x="0" y="1756"/>
                  </a:lnTo>
                  <a:lnTo>
                    <a:pt x="957" y="923"/>
                  </a:lnTo>
                  <a:lnTo>
                    <a:pt x="95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661;p33">
              <a:extLst>
                <a:ext uri="{FF2B5EF4-FFF2-40B4-BE49-F238E27FC236}">
                  <a16:creationId xmlns:a16="http://schemas.microsoft.com/office/drawing/2014/main" id="{463E1CFA-E615-4433-B7C4-46AB8937B7EF}"/>
                </a:ext>
              </a:extLst>
            </p:cNvPr>
            <p:cNvSpPr/>
            <p:nvPr/>
          </p:nvSpPr>
          <p:spPr>
            <a:xfrm>
              <a:off x="6366016" y="3736813"/>
              <a:ext cx="281562" cy="303027"/>
            </a:xfrm>
            <a:custGeom>
              <a:avLst/>
              <a:gdLst/>
              <a:ahLst/>
              <a:cxnLst/>
              <a:rect l="l" t="t" r="r" b="b"/>
              <a:pathLst>
                <a:path w="10717" h="11534" extrusionOk="0">
                  <a:moveTo>
                    <a:pt x="5359" y="1"/>
                  </a:moveTo>
                  <a:cubicBezTo>
                    <a:pt x="5333" y="1"/>
                    <a:pt x="5307" y="9"/>
                    <a:pt x="5286" y="27"/>
                  </a:cubicBezTo>
                  <a:lnTo>
                    <a:pt x="0" y="4625"/>
                  </a:lnTo>
                  <a:lnTo>
                    <a:pt x="0" y="11222"/>
                  </a:lnTo>
                  <a:cubicBezTo>
                    <a:pt x="0" y="11395"/>
                    <a:pt x="146" y="11534"/>
                    <a:pt x="319" y="11534"/>
                  </a:cubicBezTo>
                  <a:lnTo>
                    <a:pt x="10405" y="11534"/>
                  </a:lnTo>
                  <a:cubicBezTo>
                    <a:pt x="10578" y="11534"/>
                    <a:pt x="10717" y="11395"/>
                    <a:pt x="10717" y="11222"/>
                  </a:cubicBezTo>
                  <a:lnTo>
                    <a:pt x="10717" y="4625"/>
                  </a:lnTo>
                  <a:lnTo>
                    <a:pt x="5431" y="27"/>
                  </a:lnTo>
                  <a:cubicBezTo>
                    <a:pt x="5411" y="9"/>
                    <a:pt x="5385" y="1"/>
                    <a:pt x="535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662;p33">
              <a:extLst>
                <a:ext uri="{FF2B5EF4-FFF2-40B4-BE49-F238E27FC236}">
                  <a16:creationId xmlns:a16="http://schemas.microsoft.com/office/drawing/2014/main" id="{F1AE5CC9-6936-48B1-BB3C-B48473C95153}"/>
                </a:ext>
              </a:extLst>
            </p:cNvPr>
            <p:cNvSpPr/>
            <p:nvPr/>
          </p:nvSpPr>
          <p:spPr>
            <a:xfrm>
              <a:off x="6493753" y="3736813"/>
              <a:ext cx="153825" cy="303027"/>
            </a:xfrm>
            <a:custGeom>
              <a:avLst/>
              <a:gdLst/>
              <a:ahLst/>
              <a:cxnLst/>
              <a:rect l="l" t="t" r="r" b="b"/>
              <a:pathLst>
                <a:path w="5855" h="11534" extrusionOk="0">
                  <a:moveTo>
                    <a:pt x="497" y="1"/>
                  </a:moveTo>
                  <a:cubicBezTo>
                    <a:pt x="471" y="1"/>
                    <a:pt x="445" y="9"/>
                    <a:pt x="424" y="27"/>
                  </a:cubicBezTo>
                  <a:lnTo>
                    <a:pt x="1" y="394"/>
                  </a:lnTo>
                  <a:cubicBezTo>
                    <a:pt x="1901" y="2010"/>
                    <a:pt x="4918" y="4625"/>
                    <a:pt x="4918" y="4625"/>
                  </a:cubicBezTo>
                  <a:lnTo>
                    <a:pt x="4918" y="11222"/>
                  </a:lnTo>
                  <a:cubicBezTo>
                    <a:pt x="4918" y="11395"/>
                    <a:pt x="4773" y="11534"/>
                    <a:pt x="4599" y="11534"/>
                  </a:cubicBezTo>
                  <a:lnTo>
                    <a:pt x="5543" y="11534"/>
                  </a:lnTo>
                  <a:cubicBezTo>
                    <a:pt x="5716" y="11534"/>
                    <a:pt x="5855" y="11395"/>
                    <a:pt x="5855" y="11222"/>
                  </a:cubicBezTo>
                  <a:lnTo>
                    <a:pt x="5855" y="4625"/>
                  </a:lnTo>
                  <a:lnTo>
                    <a:pt x="569" y="27"/>
                  </a:lnTo>
                  <a:cubicBezTo>
                    <a:pt x="549" y="9"/>
                    <a:pt x="523" y="1"/>
                    <a:pt x="49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663;p33">
              <a:extLst>
                <a:ext uri="{FF2B5EF4-FFF2-40B4-BE49-F238E27FC236}">
                  <a16:creationId xmlns:a16="http://schemas.microsoft.com/office/drawing/2014/main" id="{8011EE3A-4092-46D2-8BFA-1C0479AD58F0}"/>
                </a:ext>
              </a:extLst>
            </p:cNvPr>
            <p:cNvSpPr/>
            <p:nvPr/>
          </p:nvSpPr>
          <p:spPr>
            <a:xfrm>
              <a:off x="6366200" y="3726750"/>
              <a:ext cx="70174" cy="22069"/>
            </a:xfrm>
            <a:custGeom>
              <a:avLst/>
              <a:gdLst/>
              <a:ahLst/>
              <a:cxnLst/>
              <a:rect l="l" t="t" r="r" b="b"/>
              <a:pathLst>
                <a:path w="2671" h="840" extrusionOk="0">
                  <a:moveTo>
                    <a:pt x="118" y="0"/>
                  </a:moveTo>
                  <a:cubicBezTo>
                    <a:pt x="49" y="0"/>
                    <a:pt x="0" y="49"/>
                    <a:pt x="0" y="118"/>
                  </a:cubicBezTo>
                  <a:lnTo>
                    <a:pt x="0" y="722"/>
                  </a:lnTo>
                  <a:cubicBezTo>
                    <a:pt x="0" y="791"/>
                    <a:pt x="49" y="840"/>
                    <a:pt x="118" y="840"/>
                  </a:cubicBezTo>
                  <a:lnTo>
                    <a:pt x="2553" y="840"/>
                  </a:lnTo>
                  <a:cubicBezTo>
                    <a:pt x="2615" y="840"/>
                    <a:pt x="2671" y="791"/>
                    <a:pt x="2671" y="722"/>
                  </a:cubicBezTo>
                  <a:lnTo>
                    <a:pt x="2671" y="118"/>
                  </a:lnTo>
                  <a:cubicBezTo>
                    <a:pt x="2671" y="49"/>
                    <a:pt x="2615" y="0"/>
                    <a:pt x="25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664;p33">
              <a:extLst>
                <a:ext uri="{FF2B5EF4-FFF2-40B4-BE49-F238E27FC236}">
                  <a16:creationId xmlns:a16="http://schemas.microsoft.com/office/drawing/2014/main" id="{FA4891B1-F32A-4FA9-BBBE-C7112C8BA584}"/>
                </a:ext>
              </a:extLst>
            </p:cNvPr>
            <p:cNvSpPr/>
            <p:nvPr/>
          </p:nvSpPr>
          <p:spPr>
            <a:xfrm>
              <a:off x="6467691" y="3889298"/>
              <a:ext cx="85123" cy="150541"/>
            </a:xfrm>
            <a:custGeom>
              <a:avLst/>
              <a:gdLst/>
              <a:ahLst/>
              <a:cxnLst/>
              <a:rect l="l" t="t" r="r" b="b"/>
              <a:pathLst>
                <a:path w="3240" h="5730" extrusionOk="0">
                  <a:moveTo>
                    <a:pt x="292" y="0"/>
                  </a:moveTo>
                  <a:cubicBezTo>
                    <a:pt x="133" y="0"/>
                    <a:pt x="1" y="132"/>
                    <a:pt x="1" y="292"/>
                  </a:cubicBezTo>
                  <a:lnTo>
                    <a:pt x="1" y="5730"/>
                  </a:lnTo>
                  <a:lnTo>
                    <a:pt x="3240" y="5730"/>
                  </a:lnTo>
                  <a:lnTo>
                    <a:pt x="3240" y="292"/>
                  </a:lnTo>
                  <a:cubicBezTo>
                    <a:pt x="3240" y="132"/>
                    <a:pt x="3108" y="0"/>
                    <a:pt x="294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665;p33">
              <a:extLst>
                <a:ext uri="{FF2B5EF4-FFF2-40B4-BE49-F238E27FC236}">
                  <a16:creationId xmlns:a16="http://schemas.microsoft.com/office/drawing/2014/main" id="{73C07F93-04B4-445B-86A6-09B8A8FD1158}"/>
                </a:ext>
              </a:extLst>
            </p:cNvPr>
            <p:cNvSpPr/>
            <p:nvPr/>
          </p:nvSpPr>
          <p:spPr>
            <a:xfrm>
              <a:off x="6519632" y="3889298"/>
              <a:ext cx="33182" cy="150541"/>
            </a:xfrm>
            <a:custGeom>
              <a:avLst/>
              <a:gdLst/>
              <a:ahLst/>
              <a:cxnLst/>
              <a:rect l="l" t="t" r="r" b="b"/>
              <a:pathLst>
                <a:path w="1263" h="5730" extrusionOk="0">
                  <a:moveTo>
                    <a:pt x="1" y="0"/>
                  </a:moveTo>
                  <a:cubicBezTo>
                    <a:pt x="167" y="0"/>
                    <a:pt x="299" y="132"/>
                    <a:pt x="299" y="292"/>
                  </a:cubicBezTo>
                  <a:lnTo>
                    <a:pt x="299" y="5730"/>
                  </a:lnTo>
                  <a:lnTo>
                    <a:pt x="1263" y="5730"/>
                  </a:lnTo>
                  <a:lnTo>
                    <a:pt x="1263" y="292"/>
                  </a:lnTo>
                  <a:cubicBezTo>
                    <a:pt x="1263" y="132"/>
                    <a:pt x="1131" y="0"/>
                    <a:pt x="9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666;p33">
              <a:extLst>
                <a:ext uri="{FF2B5EF4-FFF2-40B4-BE49-F238E27FC236}">
                  <a16:creationId xmlns:a16="http://schemas.microsoft.com/office/drawing/2014/main" id="{1D24B7AD-5259-4312-923E-6BF864C4B4A2}"/>
                </a:ext>
              </a:extLst>
            </p:cNvPr>
            <p:cNvSpPr/>
            <p:nvPr/>
          </p:nvSpPr>
          <p:spPr>
            <a:xfrm>
              <a:off x="6319908" y="3696721"/>
              <a:ext cx="373963" cy="165096"/>
            </a:xfrm>
            <a:custGeom>
              <a:avLst/>
              <a:gdLst/>
              <a:ahLst/>
              <a:cxnLst/>
              <a:rect l="l" t="t" r="r" b="b"/>
              <a:pathLst>
                <a:path w="14234" h="6284" extrusionOk="0">
                  <a:moveTo>
                    <a:pt x="7114" y="1"/>
                  </a:moveTo>
                  <a:cubicBezTo>
                    <a:pt x="7088" y="1"/>
                    <a:pt x="7062" y="9"/>
                    <a:pt x="7041" y="27"/>
                  </a:cubicBezTo>
                  <a:lnTo>
                    <a:pt x="77" y="6089"/>
                  </a:lnTo>
                  <a:cubicBezTo>
                    <a:pt x="1" y="6158"/>
                    <a:pt x="49" y="6283"/>
                    <a:pt x="153" y="6283"/>
                  </a:cubicBezTo>
                  <a:lnTo>
                    <a:pt x="1762" y="6283"/>
                  </a:lnTo>
                  <a:lnTo>
                    <a:pt x="7041" y="1691"/>
                  </a:lnTo>
                  <a:cubicBezTo>
                    <a:pt x="7062" y="1674"/>
                    <a:pt x="7088" y="1665"/>
                    <a:pt x="7114" y="1665"/>
                  </a:cubicBezTo>
                  <a:cubicBezTo>
                    <a:pt x="7140" y="1665"/>
                    <a:pt x="7166" y="1674"/>
                    <a:pt x="7186" y="1691"/>
                  </a:cubicBezTo>
                  <a:lnTo>
                    <a:pt x="12472" y="6283"/>
                  </a:lnTo>
                  <a:lnTo>
                    <a:pt x="14081" y="6283"/>
                  </a:lnTo>
                  <a:cubicBezTo>
                    <a:pt x="14185" y="6283"/>
                    <a:pt x="14234" y="6158"/>
                    <a:pt x="14150" y="6089"/>
                  </a:cubicBezTo>
                  <a:lnTo>
                    <a:pt x="7186" y="27"/>
                  </a:lnTo>
                  <a:cubicBezTo>
                    <a:pt x="7166" y="9"/>
                    <a:pt x="7140" y="1"/>
                    <a:pt x="71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67;p33">
              <a:extLst>
                <a:ext uri="{FF2B5EF4-FFF2-40B4-BE49-F238E27FC236}">
                  <a16:creationId xmlns:a16="http://schemas.microsoft.com/office/drawing/2014/main" id="{5D5EA5A5-6D80-459E-A216-833C112F38A4}"/>
                </a:ext>
              </a:extLst>
            </p:cNvPr>
            <p:cNvSpPr/>
            <p:nvPr/>
          </p:nvSpPr>
          <p:spPr>
            <a:xfrm>
              <a:off x="6411021" y="3726750"/>
              <a:ext cx="25353" cy="22253"/>
            </a:xfrm>
            <a:custGeom>
              <a:avLst/>
              <a:gdLst/>
              <a:ahLst/>
              <a:cxnLst/>
              <a:rect l="l" t="t" r="r" b="b"/>
              <a:pathLst>
                <a:path w="965" h="847" extrusionOk="0">
                  <a:moveTo>
                    <a:pt x="1" y="0"/>
                  </a:moveTo>
                  <a:lnTo>
                    <a:pt x="1" y="847"/>
                  </a:lnTo>
                  <a:lnTo>
                    <a:pt x="847" y="847"/>
                  </a:lnTo>
                  <a:cubicBezTo>
                    <a:pt x="909" y="847"/>
                    <a:pt x="965" y="791"/>
                    <a:pt x="965" y="729"/>
                  </a:cubicBezTo>
                  <a:lnTo>
                    <a:pt x="965" y="118"/>
                  </a:lnTo>
                  <a:cubicBezTo>
                    <a:pt x="965" y="56"/>
                    <a:pt x="909" y="0"/>
                    <a:pt x="8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" name="Google Shape;1762;p42">
            <a:extLst>
              <a:ext uri="{FF2B5EF4-FFF2-40B4-BE49-F238E27FC236}">
                <a16:creationId xmlns:a16="http://schemas.microsoft.com/office/drawing/2014/main" id="{E3ABCCC1-5651-4108-8597-1315038433BE}"/>
              </a:ext>
            </a:extLst>
          </p:cNvPr>
          <p:cNvGrpSpPr/>
          <p:nvPr/>
        </p:nvGrpSpPr>
        <p:grpSpPr>
          <a:xfrm>
            <a:off x="7025475" y="3232626"/>
            <a:ext cx="612509" cy="454488"/>
            <a:chOff x="7955145" y="2019192"/>
            <a:chExt cx="365176" cy="271013"/>
          </a:xfrm>
        </p:grpSpPr>
        <p:sp>
          <p:nvSpPr>
            <p:cNvPr id="62" name="Google Shape;1763;p42">
              <a:extLst>
                <a:ext uri="{FF2B5EF4-FFF2-40B4-BE49-F238E27FC236}">
                  <a16:creationId xmlns:a16="http://schemas.microsoft.com/office/drawing/2014/main" id="{A567E17F-7A31-4C54-84F0-DF3EF05A3F44}"/>
                </a:ext>
              </a:extLst>
            </p:cNvPr>
            <p:cNvSpPr/>
            <p:nvPr/>
          </p:nvSpPr>
          <p:spPr>
            <a:xfrm>
              <a:off x="7977729" y="2019192"/>
              <a:ext cx="320243" cy="271013"/>
            </a:xfrm>
            <a:custGeom>
              <a:avLst/>
              <a:gdLst/>
              <a:ahLst/>
              <a:cxnLst/>
              <a:rect l="l" t="t" r="r" b="b"/>
              <a:pathLst>
                <a:path w="12223" h="10344" extrusionOk="0">
                  <a:moveTo>
                    <a:pt x="8676" y="1"/>
                  </a:moveTo>
                  <a:cubicBezTo>
                    <a:pt x="7707" y="1"/>
                    <a:pt x="6778" y="394"/>
                    <a:pt x="6107" y="1103"/>
                  </a:cubicBezTo>
                  <a:cubicBezTo>
                    <a:pt x="5428" y="385"/>
                    <a:pt x="4496" y="5"/>
                    <a:pt x="3546" y="5"/>
                  </a:cubicBezTo>
                  <a:cubicBezTo>
                    <a:pt x="3101" y="5"/>
                    <a:pt x="2653" y="88"/>
                    <a:pt x="2225" y="260"/>
                  </a:cubicBezTo>
                  <a:cubicBezTo>
                    <a:pt x="883" y="796"/>
                    <a:pt x="1" y="2100"/>
                    <a:pt x="1" y="3547"/>
                  </a:cubicBezTo>
                  <a:cubicBezTo>
                    <a:pt x="1" y="5541"/>
                    <a:pt x="1372" y="6921"/>
                    <a:pt x="2570" y="7909"/>
                  </a:cubicBezTo>
                  <a:cubicBezTo>
                    <a:pt x="3087" y="8330"/>
                    <a:pt x="3624" y="8733"/>
                    <a:pt x="4180" y="9097"/>
                  </a:cubicBezTo>
                  <a:lnTo>
                    <a:pt x="6107" y="10343"/>
                  </a:lnTo>
                  <a:lnTo>
                    <a:pt x="8033" y="9097"/>
                  </a:lnTo>
                  <a:cubicBezTo>
                    <a:pt x="8589" y="8733"/>
                    <a:pt x="9126" y="8340"/>
                    <a:pt x="9644" y="7909"/>
                  </a:cubicBezTo>
                  <a:cubicBezTo>
                    <a:pt x="10842" y="6931"/>
                    <a:pt x="12222" y="5531"/>
                    <a:pt x="12222" y="3547"/>
                  </a:cubicBezTo>
                  <a:cubicBezTo>
                    <a:pt x="12222" y="1889"/>
                    <a:pt x="11072" y="451"/>
                    <a:pt x="9452" y="87"/>
                  </a:cubicBezTo>
                  <a:cubicBezTo>
                    <a:pt x="9193" y="30"/>
                    <a:pt x="8934" y="1"/>
                    <a:pt x="8676" y="1"/>
                  </a:cubicBezTo>
                  <a:close/>
                </a:path>
              </a:pathLst>
            </a:custGeom>
            <a:solidFill>
              <a:srgbClr val="EC82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764;p42">
              <a:extLst>
                <a:ext uri="{FF2B5EF4-FFF2-40B4-BE49-F238E27FC236}">
                  <a16:creationId xmlns:a16="http://schemas.microsoft.com/office/drawing/2014/main" id="{CCCB85E7-8DA5-4C7B-866A-9A6CF044270D}"/>
                </a:ext>
              </a:extLst>
            </p:cNvPr>
            <p:cNvSpPr/>
            <p:nvPr/>
          </p:nvSpPr>
          <p:spPr>
            <a:xfrm>
              <a:off x="8084468" y="2023226"/>
              <a:ext cx="213504" cy="266978"/>
            </a:xfrm>
            <a:custGeom>
              <a:avLst/>
              <a:gdLst/>
              <a:ahLst/>
              <a:cxnLst/>
              <a:rect l="l" t="t" r="r" b="b"/>
              <a:pathLst>
                <a:path w="8149" h="10190" extrusionOk="0">
                  <a:moveTo>
                    <a:pt x="5618" y="0"/>
                  </a:moveTo>
                  <a:lnTo>
                    <a:pt x="5618" y="0"/>
                  </a:lnTo>
                  <a:cubicBezTo>
                    <a:pt x="6020" y="2166"/>
                    <a:pt x="6298" y="7400"/>
                    <a:pt x="1" y="8876"/>
                  </a:cubicBezTo>
                  <a:cubicBezTo>
                    <a:pt x="58" y="8905"/>
                    <a:pt x="87" y="8934"/>
                    <a:pt x="106" y="8943"/>
                  </a:cubicBezTo>
                  <a:lnTo>
                    <a:pt x="2033" y="10189"/>
                  </a:lnTo>
                  <a:lnTo>
                    <a:pt x="3959" y="8943"/>
                  </a:lnTo>
                  <a:cubicBezTo>
                    <a:pt x="4515" y="8579"/>
                    <a:pt x="5052" y="8186"/>
                    <a:pt x="5570" y="7764"/>
                  </a:cubicBezTo>
                  <a:cubicBezTo>
                    <a:pt x="6768" y="6777"/>
                    <a:pt x="8139" y="5387"/>
                    <a:pt x="8139" y="3403"/>
                  </a:cubicBezTo>
                  <a:cubicBezTo>
                    <a:pt x="8148" y="1831"/>
                    <a:pt x="7113" y="451"/>
                    <a:pt x="56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765;p42">
              <a:extLst>
                <a:ext uri="{FF2B5EF4-FFF2-40B4-BE49-F238E27FC236}">
                  <a16:creationId xmlns:a16="http://schemas.microsoft.com/office/drawing/2014/main" id="{78BDC400-39E2-46F2-B660-B876148B76A0}"/>
                </a:ext>
              </a:extLst>
            </p:cNvPr>
            <p:cNvSpPr/>
            <p:nvPr/>
          </p:nvSpPr>
          <p:spPr>
            <a:xfrm>
              <a:off x="8182377" y="2136437"/>
              <a:ext cx="95735" cy="76163"/>
            </a:xfrm>
            <a:custGeom>
              <a:avLst/>
              <a:gdLst/>
              <a:ahLst/>
              <a:cxnLst/>
              <a:rect l="l" t="t" r="r" b="b"/>
              <a:pathLst>
                <a:path w="3654" h="2907" extrusionOk="0">
                  <a:moveTo>
                    <a:pt x="2082" y="1"/>
                  </a:moveTo>
                  <a:cubicBezTo>
                    <a:pt x="2076" y="1"/>
                    <a:pt x="2069" y="1"/>
                    <a:pt x="2063" y="2"/>
                  </a:cubicBezTo>
                  <a:cubicBezTo>
                    <a:pt x="1977" y="2"/>
                    <a:pt x="1909" y="60"/>
                    <a:pt x="1881" y="136"/>
                  </a:cubicBezTo>
                  <a:lnTo>
                    <a:pt x="1238" y="2140"/>
                  </a:lnTo>
                  <a:lnTo>
                    <a:pt x="443" y="318"/>
                  </a:lnTo>
                  <a:cubicBezTo>
                    <a:pt x="406" y="231"/>
                    <a:pt x="336" y="194"/>
                    <a:pt x="265" y="194"/>
                  </a:cubicBezTo>
                  <a:cubicBezTo>
                    <a:pt x="134" y="194"/>
                    <a:pt x="1" y="320"/>
                    <a:pt x="69" y="481"/>
                  </a:cubicBezTo>
                  <a:lnTo>
                    <a:pt x="1085" y="2791"/>
                  </a:lnTo>
                  <a:cubicBezTo>
                    <a:pt x="1114" y="2859"/>
                    <a:pt x="1191" y="2906"/>
                    <a:pt x="1267" y="2906"/>
                  </a:cubicBezTo>
                  <a:lnTo>
                    <a:pt x="1277" y="2906"/>
                  </a:lnTo>
                  <a:cubicBezTo>
                    <a:pt x="1363" y="2906"/>
                    <a:pt x="1440" y="2849"/>
                    <a:pt x="1459" y="2772"/>
                  </a:cubicBezTo>
                  <a:lnTo>
                    <a:pt x="2120" y="731"/>
                  </a:lnTo>
                  <a:lnTo>
                    <a:pt x="2657" y="1814"/>
                  </a:lnTo>
                  <a:cubicBezTo>
                    <a:pt x="2686" y="1881"/>
                    <a:pt x="2753" y="1929"/>
                    <a:pt x="2830" y="1929"/>
                  </a:cubicBezTo>
                  <a:lnTo>
                    <a:pt x="3366" y="1929"/>
                  </a:lnTo>
                  <a:cubicBezTo>
                    <a:pt x="3462" y="1795"/>
                    <a:pt x="3558" y="1660"/>
                    <a:pt x="3654" y="1517"/>
                  </a:cubicBezTo>
                  <a:lnTo>
                    <a:pt x="2954" y="1517"/>
                  </a:lnTo>
                  <a:lnTo>
                    <a:pt x="2254" y="108"/>
                  </a:lnTo>
                  <a:cubicBezTo>
                    <a:pt x="2219" y="46"/>
                    <a:pt x="2152" y="1"/>
                    <a:pt x="2082" y="1"/>
                  </a:cubicBezTo>
                  <a:close/>
                </a:path>
              </a:pathLst>
            </a:custGeom>
            <a:solidFill>
              <a:srgbClr val="F9AE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766;p42">
              <a:extLst>
                <a:ext uri="{FF2B5EF4-FFF2-40B4-BE49-F238E27FC236}">
                  <a16:creationId xmlns:a16="http://schemas.microsoft.com/office/drawing/2014/main" id="{5594EB28-179A-4656-9D05-286430876654}"/>
                </a:ext>
              </a:extLst>
            </p:cNvPr>
            <p:cNvSpPr/>
            <p:nvPr/>
          </p:nvSpPr>
          <p:spPr>
            <a:xfrm>
              <a:off x="7997327" y="2098866"/>
              <a:ext cx="191601" cy="125026"/>
            </a:xfrm>
            <a:custGeom>
              <a:avLst/>
              <a:gdLst/>
              <a:ahLst/>
              <a:cxnLst/>
              <a:rect l="l" t="t" r="r" b="b"/>
              <a:pathLst>
                <a:path w="7313" h="4772" extrusionOk="0">
                  <a:moveTo>
                    <a:pt x="6600" y="1"/>
                  </a:moveTo>
                  <a:cubicBezTo>
                    <a:pt x="6523" y="1"/>
                    <a:pt x="6447" y="41"/>
                    <a:pt x="6413" y="123"/>
                  </a:cubicBezTo>
                  <a:lnTo>
                    <a:pt x="5464" y="2471"/>
                  </a:lnTo>
                  <a:lnTo>
                    <a:pt x="4659" y="1129"/>
                  </a:lnTo>
                  <a:cubicBezTo>
                    <a:pt x="4621" y="1062"/>
                    <a:pt x="4555" y="1029"/>
                    <a:pt x="4489" y="1029"/>
                  </a:cubicBezTo>
                  <a:cubicBezTo>
                    <a:pt x="4405" y="1029"/>
                    <a:pt x="4322" y="1081"/>
                    <a:pt x="4295" y="1177"/>
                  </a:cubicBezTo>
                  <a:lnTo>
                    <a:pt x="3480" y="3909"/>
                  </a:lnTo>
                  <a:lnTo>
                    <a:pt x="2445" y="861"/>
                  </a:lnTo>
                  <a:cubicBezTo>
                    <a:pt x="2416" y="784"/>
                    <a:pt x="2349" y="736"/>
                    <a:pt x="2272" y="727"/>
                  </a:cubicBezTo>
                  <a:cubicBezTo>
                    <a:pt x="2186" y="727"/>
                    <a:pt x="2109" y="775"/>
                    <a:pt x="2071" y="851"/>
                  </a:cubicBezTo>
                  <a:lnTo>
                    <a:pt x="1045" y="2951"/>
                  </a:lnTo>
                  <a:lnTo>
                    <a:pt x="0" y="2951"/>
                  </a:lnTo>
                  <a:cubicBezTo>
                    <a:pt x="96" y="3094"/>
                    <a:pt x="192" y="3229"/>
                    <a:pt x="298" y="3363"/>
                  </a:cubicBezTo>
                  <a:lnTo>
                    <a:pt x="1170" y="3363"/>
                  </a:lnTo>
                  <a:cubicBezTo>
                    <a:pt x="1256" y="3353"/>
                    <a:pt x="1323" y="3315"/>
                    <a:pt x="1352" y="3238"/>
                  </a:cubicBezTo>
                  <a:lnTo>
                    <a:pt x="2224" y="1465"/>
                  </a:lnTo>
                  <a:lnTo>
                    <a:pt x="3298" y="4638"/>
                  </a:lnTo>
                  <a:cubicBezTo>
                    <a:pt x="3327" y="4714"/>
                    <a:pt x="3403" y="4772"/>
                    <a:pt x="3490" y="4772"/>
                  </a:cubicBezTo>
                  <a:cubicBezTo>
                    <a:pt x="3576" y="4772"/>
                    <a:pt x="3653" y="4714"/>
                    <a:pt x="3681" y="4628"/>
                  </a:cubicBezTo>
                  <a:lnTo>
                    <a:pt x="4534" y="1733"/>
                  </a:lnTo>
                  <a:lnTo>
                    <a:pt x="5301" y="3027"/>
                  </a:lnTo>
                  <a:cubicBezTo>
                    <a:pt x="5341" y="3094"/>
                    <a:pt x="5409" y="3126"/>
                    <a:pt x="5476" y="3126"/>
                  </a:cubicBezTo>
                  <a:cubicBezTo>
                    <a:pt x="5553" y="3126"/>
                    <a:pt x="5630" y="3085"/>
                    <a:pt x="5665" y="3008"/>
                  </a:cubicBezTo>
                  <a:lnTo>
                    <a:pt x="6595" y="727"/>
                  </a:lnTo>
                  <a:lnTo>
                    <a:pt x="6864" y="1359"/>
                  </a:lnTo>
                  <a:cubicBezTo>
                    <a:pt x="6904" y="1447"/>
                    <a:pt x="6976" y="1484"/>
                    <a:pt x="7048" y="1484"/>
                  </a:cubicBezTo>
                  <a:cubicBezTo>
                    <a:pt x="7181" y="1484"/>
                    <a:pt x="7312" y="1358"/>
                    <a:pt x="7237" y="1196"/>
                  </a:cubicBezTo>
                  <a:lnTo>
                    <a:pt x="6787" y="123"/>
                  </a:lnTo>
                  <a:cubicBezTo>
                    <a:pt x="6753" y="41"/>
                    <a:pt x="6677" y="1"/>
                    <a:pt x="6600" y="1"/>
                  </a:cubicBezTo>
                  <a:close/>
                </a:path>
              </a:pathLst>
            </a:custGeom>
            <a:solidFill>
              <a:srgbClr val="F9AE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767;p42">
              <a:extLst>
                <a:ext uri="{FF2B5EF4-FFF2-40B4-BE49-F238E27FC236}">
                  <a16:creationId xmlns:a16="http://schemas.microsoft.com/office/drawing/2014/main" id="{E94BAF6F-74BD-4759-A9B3-F29A03A0DA9A}"/>
                </a:ext>
              </a:extLst>
            </p:cNvPr>
            <p:cNvSpPr/>
            <p:nvPr/>
          </p:nvSpPr>
          <p:spPr>
            <a:xfrm>
              <a:off x="8182220" y="2122917"/>
              <a:ext cx="138100" cy="76373"/>
            </a:xfrm>
            <a:custGeom>
              <a:avLst/>
              <a:gdLst/>
              <a:ahLst/>
              <a:cxnLst/>
              <a:rect l="l" t="t" r="r" b="b"/>
              <a:pathLst>
                <a:path w="5271" h="2915" extrusionOk="0">
                  <a:moveTo>
                    <a:pt x="2059" y="1"/>
                  </a:moveTo>
                  <a:cubicBezTo>
                    <a:pt x="1983" y="10"/>
                    <a:pt x="1915" y="68"/>
                    <a:pt x="1887" y="144"/>
                  </a:cubicBezTo>
                  <a:lnTo>
                    <a:pt x="1244" y="2138"/>
                  </a:lnTo>
                  <a:lnTo>
                    <a:pt x="449" y="326"/>
                  </a:lnTo>
                  <a:cubicBezTo>
                    <a:pt x="408" y="239"/>
                    <a:pt x="336" y="202"/>
                    <a:pt x="264" y="202"/>
                  </a:cubicBezTo>
                  <a:cubicBezTo>
                    <a:pt x="132" y="202"/>
                    <a:pt x="0" y="328"/>
                    <a:pt x="75" y="489"/>
                  </a:cubicBezTo>
                  <a:lnTo>
                    <a:pt x="1081" y="2799"/>
                  </a:lnTo>
                  <a:cubicBezTo>
                    <a:pt x="1120" y="2867"/>
                    <a:pt x="1187" y="2914"/>
                    <a:pt x="1273" y="2914"/>
                  </a:cubicBezTo>
                  <a:lnTo>
                    <a:pt x="1283" y="2914"/>
                  </a:lnTo>
                  <a:cubicBezTo>
                    <a:pt x="1359" y="2905"/>
                    <a:pt x="1436" y="2847"/>
                    <a:pt x="1465" y="2771"/>
                  </a:cubicBezTo>
                  <a:lnTo>
                    <a:pt x="2117" y="739"/>
                  </a:lnTo>
                  <a:lnTo>
                    <a:pt x="2653" y="1812"/>
                  </a:lnTo>
                  <a:cubicBezTo>
                    <a:pt x="2682" y="1879"/>
                    <a:pt x="2759" y="1927"/>
                    <a:pt x="2836" y="1927"/>
                  </a:cubicBezTo>
                  <a:lnTo>
                    <a:pt x="5002" y="1927"/>
                  </a:lnTo>
                  <a:cubicBezTo>
                    <a:pt x="5270" y="1927"/>
                    <a:pt x="5270" y="1525"/>
                    <a:pt x="5002" y="1525"/>
                  </a:cubicBezTo>
                  <a:lnTo>
                    <a:pt x="2960" y="1525"/>
                  </a:lnTo>
                  <a:lnTo>
                    <a:pt x="2260" y="116"/>
                  </a:lnTo>
                  <a:cubicBezTo>
                    <a:pt x="2222" y="39"/>
                    <a:pt x="2145" y="1"/>
                    <a:pt x="20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768;p42">
              <a:extLst>
                <a:ext uri="{FF2B5EF4-FFF2-40B4-BE49-F238E27FC236}">
                  <a16:creationId xmlns:a16="http://schemas.microsoft.com/office/drawing/2014/main" id="{5BBDEECF-938C-4000-9CB2-44CA78F22186}"/>
                </a:ext>
              </a:extLst>
            </p:cNvPr>
            <p:cNvSpPr/>
            <p:nvPr/>
          </p:nvSpPr>
          <p:spPr>
            <a:xfrm>
              <a:off x="7955145" y="2085504"/>
              <a:ext cx="234123" cy="125341"/>
            </a:xfrm>
            <a:custGeom>
              <a:avLst/>
              <a:gdLst/>
              <a:ahLst/>
              <a:cxnLst/>
              <a:rect l="l" t="t" r="r" b="b"/>
              <a:pathLst>
                <a:path w="8936" h="4784" extrusionOk="0">
                  <a:moveTo>
                    <a:pt x="8205" y="0"/>
                  </a:moveTo>
                  <a:cubicBezTo>
                    <a:pt x="8129" y="0"/>
                    <a:pt x="8052" y="48"/>
                    <a:pt x="8023" y="125"/>
                  </a:cubicBezTo>
                  <a:lnTo>
                    <a:pt x="7074" y="2483"/>
                  </a:lnTo>
                  <a:lnTo>
                    <a:pt x="6279" y="1131"/>
                  </a:lnTo>
                  <a:cubicBezTo>
                    <a:pt x="6244" y="1071"/>
                    <a:pt x="6171" y="1034"/>
                    <a:pt x="6101" y="1034"/>
                  </a:cubicBezTo>
                  <a:cubicBezTo>
                    <a:pt x="6093" y="1034"/>
                    <a:pt x="6085" y="1035"/>
                    <a:pt x="6077" y="1036"/>
                  </a:cubicBezTo>
                  <a:cubicBezTo>
                    <a:pt x="6001" y="1045"/>
                    <a:pt x="5934" y="1103"/>
                    <a:pt x="5905" y="1179"/>
                  </a:cubicBezTo>
                  <a:lnTo>
                    <a:pt x="5100" y="3911"/>
                  </a:lnTo>
                  <a:lnTo>
                    <a:pt x="4064" y="863"/>
                  </a:lnTo>
                  <a:cubicBezTo>
                    <a:pt x="4036" y="786"/>
                    <a:pt x="3969" y="738"/>
                    <a:pt x="3882" y="729"/>
                  </a:cubicBezTo>
                  <a:cubicBezTo>
                    <a:pt x="3806" y="729"/>
                    <a:pt x="3729" y="777"/>
                    <a:pt x="3691" y="853"/>
                  </a:cubicBezTo>
                  <a:lnTo>
                    <a:pt x="2665" y="2953"/>
                  </a:lnTo>
                  <a:lnTo>
                    <a:pt x="269" y="2953"/>
                  </a:lnTo>
                  <a:cubicBezTo>
                    <a:pt x="0" y="2953"/>
                    <a:pt x="0" y="3355"/>
                    <a:pt x="269" y="3355"/>
                  </a:cubicBezTo>
                  <a:lnTo>
                    <a:pt x="2790" y="3355"/>
                  </a:lnTo>
                  <a:cubicBezTo>
                    <a:pt x="2866" y="3355"/>
                    <a:pt x="2943" y="3307"/>
                    <a:pt x="2972" y="3240"/>
                  </a:cubicBezTo>
                  <a:lnTo>
                    <a:pt x="3844" y="1457"/>
                  </a:lnTo>
                  <a:lnTo>
                    <a:pt x="4917" y="4640"/>
                  </a:lnTo>
                  <a:cubicBezTo>
                    <a:pt x="4946" y="4716"/>
                    <a:pt x="5023" y="4774"/>
                    <a:pt x="5109" y="4774"/>
                  </a:cubicBezTo>
                  <a:cubicBezTo>
                    <a:pt x="5109" y="4774"/>
                    <a:pt x="5109" y="4783"/>
                    <a:pt x="5109" y="4783"/>
                  </a:cubicBezTo>
                  <a:cubicBezTo>
                    <a:pt x="5205" y="4774"/>
                    <a:pt x="5282" y="4716"/>
                    <a:pt x="5301" y="4640"/>
                  </a:cubicBezTo>
                  <a:lnTo>
                    <a:pt x="6154" y="1726"/>
                  </a:lnTo>
                  <a:lnTo>
                    <a:pt x="6930" y="3020"/>
                  </a:lnTo>
                  <a:cubicBezTo>
                    <a:pt x="6969" y="3087"/>
                    <a:pt x="7045" y="3125"/>
                    <a:pt x="7113" y="3125"/>
                  </a:cubicBezTo>
                  <a:cubicBezTo>
                    <a:pt x="7189" y="3116"/>
                    <a:pt x="7256" y="3068"/>
                    <a:pt x="7285" y="3000"/>
                  </a:cubicBezTo>
                  <a:lnTo>
                    <a:pt x="8215" y="729"/>
                  </a:lnTo>
                  <a:lnTo>
                    <a:pt x="8493" y="1352"/>
                  </a:lnTo>
                  <a:cubicBezTo>
                    <a:pt x="8530" y="1439"/>
                    <a:pt x="8600" y="1476"/>
                    <a:pt x="8671" y="1476"/>
                  </a:cubicBezTo>
                  <a:cubicBezTo>
                    <a:pt x="8802" y="1476"/>
                    <a:pt x="8935" y="1351"/>
                    <a:pt x="8867" y="1189"/>
                  </a:cubicBezTo>
                  <a:lnTo>
                    <a:pt x="8397" y="125"/>
                  </a:lnTo>
                  <a:cubicBezTo>
                    <a:pt x="8368" y="48"/>
                    <a:pt x="8292" y="0"/>
                    <a:pt x="82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34"/>
          <p:cNvSpPr txBox="1">
            <a:spLocks noGrp="1"/>
          </p:cNvSpPr>
          <p:nvPr>
            <p:ph type="title" idx="2"/>
          </p:nvPr>
        </p:nvSpPr>
        <p:spPr>
          <a:xfrm>
            <a:off x="7057500" y="1073425"/>
            <a:ext cx="1366500" cy="52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  <p:sp>
        <p:nvSpPr>
          <p:cNvPr id="731" name="Google Shape;731;p34"/>
          <p:cNvSpPr txBox="1">
            <a:spLocks noGrp="1"/>
          </p:cNvSpPr>
          <p:nvPr>
            <p:ph type="title"/>
          </p:nvPr>
        </p:nvSpPr>
        <p:spPr>
          <a:xfrm>
            <a:off x="5062409" y="1842249"/>
            <a:ext cx="3523500" cy="130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5600" b="1" dirty="0">
                <a:latin typeface="+mj-ea"/>
                <a:ea typeface="+mj-ea"/>
              </a:rPr>
              <a:t>역할분담</a:t>
            </a:r>
            <a:endParaRPr sz="5600" b="1" dirty="0">
              <a:solidFill>
                <a:schemeClr val="accent1"/>
              </a:solidFill>
              <a:latin typeface="+mj-ea"/>
              <a:ea typeface="+mj-ea"/>
              <a:cs typeface="Overpass SemiBold"/>
              <a:sym typeface="Overpass SemiBold"/>
            </a:endParaRPr>
          </a:p>
        </p:txBody>
      </p:sp>
      <p:grpSp>
        <p:nvGrpSpPr>
          <p:cNvPr id="733" name="Google Shape;733;p34"/>
          <p:cNvGrpSpPr/>
          <p:nvPr/>
        </p:nvGrpSpPr>
        <p:grpSpPr>
          <a:xfrm>
            <a:off x="495543" y="1146012"/>
            <a:ext cx="3924025" cy="3357205"/>
            <a:chOff x="1897175" y="1267900"/>
            <a:chExt cx="3687300" cy="3154675"/>
          </a:xfrm>
        </p:grpSpPr>
        <p:sp>
          <p:nvSpPr>
            <p:cNvPr id="734" name="Google Shape;734;p34"/>
            <p:cNvSpPr/>
            <p:nvPr/>
          </p:nvSpPr>
          <p:spPr>
            <a:xfrm>
              <a:off x="2028800" y="2689050"/>
              <a:ext cx="2372300" cy="1246600"/>
            </a:xfrm>
            <a:custGeom>
              <a:avLst/>
              <a:gdLst/>
              <a:ahLst/>
              <a:cxnLst/>
              <a:rect l="l" t="t" r="r" b="b"/>
              <a:pathLst>
                <a:path w="94892" h="49864" extrusionOk="0">
                  <a:moveTo>
                    <a:pt x="47177" y="0"/>
                  </a:moveTo>
                  <a:cubicBezTo>
                    <a:pt x="36176" y="0"/>
                    <a:pt x="25198" y="2412"/>
                    <a:pt x="16824" y="7240"/>
                  </a:cubicBezTo>
                  <a:cubicBezTo>
                    <a:pt x="0" y="16961"/>
                    <a:pt x="98" y="32731"/>
                    <a:pt x="17019" y="42502"/>
                  </a:cubicBezTo>
                  <a:cubicBezTo>
                    <a:pt x="25517" y="47409"/>
                    <a:pt x="36640" y="49864"/>
                    <a:pt x="47739" y="49864"/>
                  </a:cubicBezTo>
                  <a:cubicBezTo>
                    <a:pt x="58740" y="49864"/>
                    <a:pt x="69718" y="47452"/>
                    <a:pt x="78092" y="42624"/>
                  </a:cubicBezTo>
                  <a:cubicBezTo>
                    <a:pt x="94891" y="32903"/>
                    <a:pt x="94818" y="17133"/>
                    <a:pt x="77896" y="7362"/>
                  </a:cubicBezTo>
                  <a:cubicBezTo>
                    <a:pt x="69399" y="2455"/>
                    <a:pt x="58276" y="0"/>
                    <a:pt x="47177" y="0"/>
                  </a:cubicBezTo>
                  <a:close/>
                </a:path>
              </a:pathLst>
            </a:custGeom>
            <a:solidFill>
              <a:srgbClr val="D6D7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34"/>
            <p:cNvSpPr/>
            <p:nvPr/>
          </p:nvSpPr>
          <p:spPr>
            <a:xfrm>
              <a:off x="3124025" y="2256150"/>
              <a:ext cx="2372300" cy="1246600"/>
            </a:xfrm>
            <a:custGeom>
              <a:avLst/>
              <a:gdLst/>
              <a:ahLst/>
              <a:cxnLst/>
              <a:rect l="l" t="t" r="r" b="b"/>
              <a:pathLst>
                <a:path w="94892" h="49864" extrusionOk="0">
                  <a:moveTo>
                    <a:pt x="47183" y="0"/>
                  </a:moveTo>
                  <a:cubicBezTo>
                    <a:pt x="36171" y="0"/>
                    <a:pt x="25179" y="2412"/>
                    <a:pt x="16799" y="7243"/>
                  </a:cubicBezTo>
                  <a:cubicBezTo>
                    <a:pt x="0" y="16940"/>
                    <a:pt x="74" y="32734"/>
                    <a:pt x="16995" y="42505"/>
                  </a:cubicBezTo>
                  <a:cubicBezTo>
                    <a:pt x="25487" y="47409"/>
                    <a:pt x="36608" y="49864"/>
                    <a:pt x="47702" y="49864"/>
                  </a:cubicBezTo>
                  <a:cubicBezTo>
                    <a:pt x="58714" y="49864"/>
                    <a:pt x="69700" y="47446"/>
                    <a:pt x="78068" y="42603"/>
                  </a:cubicBezTo>
                  <a:cubicBezTo>
                    <a:pt x="94891" y="32906"/>
                    <a:pt x="94793" y="17111"/>
                    <a:pt x="77872" y="7341"/>
                  </a:cubicBezTo>
                  <a:cubicBezTo>
                    <a:pt x="69392" y="2449"/>
                    <a:pt x="58278" y="0"/>
                    <a:pt x="47183" y="0"/>
                  </a:cubicBezTo>
                  <a:close/>
                </a:path>
              </a:pathLst>
            </a:custGeom>
            <a:solidFill>
              <a:srgbClr val="D6D7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34"/>
            <p:cNvSpPr/>
            <p:nvPr/>
          </p:nvSpPr>
          <p:spPr>
            <a:xfrm>
              <a:off x="2957500" y="2975550"/>
              <a:ext cx="2372300" cy="1246625"/>
            </a:xfrm>
            <a:custGeom>
              <a:avLst/>
              <a:gdLst/>
              <a:ahLst/>
              <a:cxnLst/>
              <a:rect l="l" t="t" r="r" b="b"/>
              <a:pathLst>
                <a:path w="94892" h="49865" extrusionOk="0">
                  <a:moveTo>
                    <a:pt x="47178" y="0"/>
                  </a:moveTo>
                  <a:cubicBezTo>
                    <a:pt x="36176" y="0"/>
                    <a:pt x="25198" y="2413"/>
                    <a:pt x="16824" y="7240"/>
                  </a:cubicBezTo>
                  <a:cubicBezTo>
                    <a:pt x="1" y="16937"/>
                    <a:pt x="98" y="32732"/>
                    <a:pt x="17020" y="42502"/>
                  </a:cubicBezTo>
                  <a:cubicBezTo>
                    <a:pt x="25517" y="47409"/>
                    <a:pt x="36640" y="49864"/>
                    <a:pt x="47739" y="49864"/>
                  </a:cubicBezTo>
                  <a:cubicBezTo>
                    <a:pt x="58740" y="49864"/>
                    <a:pt x="69718" y="47452"/>
                    <a:pt x="78093" y="42625"/>
                  </a:cubicBezTo>
                  <a:cubicBezTo>
                    <a:pt x="94891" y="32903"/>
                    <a:pt x="94818" y="17108"/>
                    <a:pt x="77897" y="7362"/>
                  </a:cubicBezTo>
                  <a:cubicBezTo>
                    <a:pt x="69399" y="2455"/>
                    <a:pt x="58276" y="0"/>
                    <a:pt x="47178" y="0"/>
                  </a:cubicBezTo>
                  <a:close/>
                </a:path>
              </a:pathLst>
            </a:custGeom>
            <a:solidFill>
              <a:srgbClr val="D6D7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34"/>
            <p:cNvSpPr/>
            <p:nvPr/>
          </p:nvSpPr>
          <p:spPr>
            <a:xfrm>
              <a:off x="4230250" y="3393600"/>
              <a:ext cx="1354225" cy="711625"/>
            </a:xfrm>
            <a:custGeom>
              <a:avLst/>
              <a:gdLst/>
              <a:ahLst/>
              <a:cxnLst/>
              <a:rect l="l" t="t" r="r" b="b"/>
              <a:pathLst>
                <a:path w="54169" h="28465" extrusionOk="0">
                  <a:moveTo>
                    <a:pt x="26925" y="1"/>
                  </a:moveTo>
                  <a:cubicBezTo>
                    <a:pt x="20644" y="1"/>
                    <a:pt x="14379" y="1378"/>
                    <a:pt x="9600" y="4133"/>
                  </a:cubicBezTo>
                  <a:cubicBezTo>
                    <a:pt x="1" y="9667"/>
                    <a:pt x="50" y="18679"/>
                    <a:pt x="9698" y="24262"/>
                  </a:cubicBezTo>
                  <a:cubicBezTo>
                    <a:pt x="14551" y="27063"/>
                    <a:pt x="20894" y="28465"/>
                    <a:pt x="27224" y="28465"/>
                  </a:cubicBezTo>
                  <a:cubicBezTo>
                    <a:pt x="33511" y="28465"/>
                    <a:pt x="39785" y="27081"/>
                    <a:pt x="44569" y="24311"/>
                  </a:cubicBezTo>
                  <a:cubicBezTo>
                    <a:pt x="54168" y="18777"/>
                    <a:pt x="54119" y="9765"/>
                    <a:pt x="44471" y="4207"/>
                  </a:cubicBezTo>
                  <a:cubicBezTo>
                    <a:pt x="39613" y="1403"/>
                    <a:pt x="33261" y="1"/>
                    <a:pt x="26925" y="1"/>
                  </a:cubicBezTo>
                  <a:close/>
                </a:path>
              </a:pathLst>
            </a:custGeom>
            <a:solidFill>
              <a:srgbClr val="D6D7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34"/>
            <p:cNvSpPr/>
            <p:nvPr/>
          </p:nvSpPr>
          <p:spPr>
            <a:xfrm>
              <a:off x="4722475" y="4165125"/>
              <a:ext cx="298775" cy="157275"/>
            </a:xfrm>
            <a:custGeom>
              <a:avLst/>
              <a:gdLst/>
              <a:ahLst/>
              <a:cxnLst/>
              <a:rect l="l" t="t" r="r" b="b"/>
              <a:pathLst>
                <a:path w="11951" h="6291" extrusionOk="0">
                  <a:moveTo>
                    <a:pt x="5966" y="1"/>
                  </a:moveTo>
                  <a:cubicBezTo>
                    <a:pt x="4573" y="1"/>
                    <a:pt x="3184" y="307"/>
                    <a:pt x="2131" y="919"/>
                  </a:cubicBezTo>
                  <a:cubicBezTo>
                    <a:pt x="0" y="2143"/>
                    <a:pt x="0" y="4127"/>
                    <a:pt x="2155" y="5351"/>
                  </a:cubicBezTo>
                  <a:cubicBezTo>
                    <a:pt x="3226" y="5979"/>
                    <a:pt x="4624" y="6291"/>
                    <a:pt x="6021" y="6291"/>
                  </a:cubicBezTo>
                  <a:cubicBezTo>
                    <a:pt x="7403" y="6291"/>
                    <a:pt x="8785" y="5985"/>
                    <a:pt x="9844" y="5376"/>
                  </a:cubicBezTo>
                  <a:cubicBezTo>
                    <a:pt x="11950" y="4151"/>
                    <a:pt x="11950" y="2168"/>
                    <a:pt x="9820" y="919"/>
                  </a:cubicBezTo>
                  <a:cubicBezTo>
                    <a:pt x="8755" y="307"/>
                    <a:pt x="7359" y="1"/>
                    <a:pt x="5966" y="1"/>
                  </a:cubicBezTo>
                  <a:close/>
                </a:path>
              </a:pathLst>
            </a:custGeom>
            <a:solidFill>
              <a:srgbClr val="D6D7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34"/>
            <p:cNvSpPr/>
            <p:nvPr/>
          </p:nvSpPr>
          <p:spPr>
            <a:xfrm>
              <a:off x="1897175" y="3338200"/>
              <a:ext cx="210000" cy="110525"/>
            </a:xfrm>
            <a:custGeom>
              <a:avLst/>
              <a:gdLst/>
              <a:ahLst/>
              <a:cxnLst/>
              <a:rect l="l" t="t" r="r" b="b"/>
              <a:pathLst>
                <a:path w="8400" h="4421" extrusionOk="0">
                  <a:moveTo>
                    <a:pt x="4182" y="1"/>
                  </a:moveTo>
                  <a:cubicBezTo>
                    <a:pt x="3202" y="1"/>
                    <a:pt x="2229" y="215"/>
                    <a:pt x="1494" y="643"/>
                  </a:cubicBezTo>
                  <a:cubicBezTo>
                    <a:pt x="0" y="1500"/>
                    <a:pt x="0" y="2896"/>
                    <a:pt x="1494" y="3778"/>
                  </a:cubicBezTo>
                  <a:cubicBezTo>
                    <a:pt x="2241" y="4206"/>
                    <a:pt x="3227" y="4421"/>
                    <a:pt x="4209" y="4421"/>
                  </a:cubicBezTo>
                  <a:cubicBezTo>
                    <a:pt x="5192" y="4421"/>
                    <a:pt x="6171" y="4206"/>
                    <a:pt x="6906" y="3778"/>
                  </a:cubicBezTo>
                  <a:cubicBezTo>
                    <a:pt x="8400" y="2921"/>
                    <a:pt x="8400" y="1525"/>
                    <a:pt x="6906" y="643"/>
                  </a:cubicBezTo>
                  <a:cubicBezTo>
                    <a:pt x="6147" y="215"/>
                    <a:pt x="5161" y="1"/>
                    <a:pt x="4182" y="1"/>
                  </a:cubicBezTo>
                  <a:close/>
                </a:path>
              </a:pathLst>
            </a:custGeom>
            <a:solidFill>
              <a:srgbClr val="D6D7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34"/>
            <p:cNvSpPr/>
            <p:nvPr/>
          </p:nvSpPr>
          <p:spPr>
            <a:xfrm>
              <a:off x="2368575" y="3128375"/>
              <a:ext cx="190400" cy="140825"/>
            </a:xfrm>
            <a:custGeom>
              <a:avLst/>
              <a:gdLst/>
              <a:ahLst/>
              <a:cxnLst/>
              <a:rect l="l" t="t" r="r" b="b"/>
              <a:pathLst>
                <a:path w="7616" h="5633" extrusionOk="0">
                  <a:moveTo>
                    <a:pt x="2351" y="0"/>
                  </a:moveTo>
                  <a:cubicBezTo>
                    <a:pt x="2351" y="0"/>
                    <a:pt x="5779" y="4016"/>
                    <a:pt x="6685" y="4286"/>
                  </a:cubicBezTo>
                  <a:cubicBezTo>
                    <a:pt x="7616" y="4555"/>
                    <a:pt x="6783" y="5486"/>
                    <a:pt x="6073" y="5559"/>
                  </a:cubicBezTo>
                  <a:cubicBezTo>
                    <a:pt x="5387" y="5633"/>
                    <a:pt x="3135" y="5535"/>
                    <a:pt x="2498" y="4898"/>
                  </a:cubicBezTo>
                  <a:cubicBezTo>
                    <a:pt x="1837" y="4261"/>
                    <a:pt x="0" y="3576"/>
                    <a:pt x="0" y="3576"/>
                  </a:cubicBezTo>
                  <a:cubicBezTo>
                    <a:pt x="0" y="1494"/>
                    <a:pt x="490" y="196"/>
                    <a:pt x="490" y="196"/>
                  </a:cubicBez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34"/>
            <p:cNvSpPr/>
            <p:nvPr/>
          </p:nvSpPr>
          <p:spPr>
            <a:xfrm>
              <a:off x="2303050" y="2389450"/>
              <a:ext cx="165325" cy="769550"/>
            </a:xfrm>
            <a:custGeom>
              <a:avLst/>
              <a:gdLst/>
              <a:ahLst/>
              <a:cxnLst/>
              <a:rect l="l" t="t" r="r" b="b"/>
              <a:pathLst>
                <a:path w="6613" h="30782" extrusionOk="0">
                  <a:moveTo>
                    <a:pt x="6172" y="1225"/>
                  </a:moveTo>
                  <a:cubicBezTo>
                    <a:pt x="6172" y="1225"/>
                    <a:pt x="6613" y="10090"/>
                    <a:pt x="6441" y="13004"/>
                  </a:cubicBezTo>
                  <a:cubicBezTo>
                    <a:pt x="6294" y="15918"/>
                    <a:pt x="5584" y="30365"/>
                    <a:pt x="5584" y="30365"/>
                  </a:cubicBezTo>
                  <a:cubicBezTo>
                    <a:pt x="3699" y="30782"/>
                    <a:pt x="2499" y="30365"/>
                    <a:pt x="2499" y="30365"/>
                  </a:cubicBezTo>
                  <a:cubicBezTo>
                    <a:pt x="1886" y="19297"/>
                    <a:pt x="1911" y="16114"/>
                    <a:pt x="1740" y="14448"/>
                  </a:cubicBezTo>
                  <a:cubicBezTo>
                    <a:pt x="1544" y="12808"/>
                    <a:pt x="1323" y="8033"/>
                    <a:pt x="1323" y="8033"/>
                  </a:cubicBezTo>
                  <a:cubicBezTo>
                    <a:pt x="1" y="5290"/>
                    <a:pt x="1397" y="1715"/>
                    <a:pt x="2033" y="858"/>
                  </a:cubicBezTo>
                  <a:cubicBezTo>
                    <a:pt x="2695" y="1"/>
                    <a:pt x="6172" y="1225"/>
                    <a:pt x="6172" y="122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34"/>
            <p:cNvSpPr/>
            <p:nvPr/>
          </p:nvSpPr>
          <p:spPr>
            <a:xfrm>
              <a:off x="2204500" y="3201825"/>
              <a:ext cx="107150" cy="187975"/>
            </a:xfrm>
            <a:custGeom>
              <a:avLst/>
              <a:gdLst/>
              <a:ahLst/>
              <a:cxnLst/>
              <a:rect l="l" t="t" r="r" b="b"/>
              <a:pathLst>
                <a:path w="4286" h="7519" extrusionOk="0">
                  <a:moveTo>
                    <a:pt x="3306" y="858"/>
                  </a:moveTo>
                  <a:cubicBezTo>
                    <a:pt x="3404" y="2499"/>
                    <a:pt x="3992" y="4409"/>
                    <a:pt x="4139" y="5364"/>
                  </a:cubicBezTo>
                  <a:cubicBezTo>
                    <a:pt x="4286" y="6343"/>
                    <a:pt x="3943" y="6907"/>
                    <a:pt x="3722" y="7200"/>
                  </a:cubicBezTo>
                  <a:cubicBezTo>
                    <a:pt x="3502" y="7519"/>
                    <a:pt x="759" y="6613"/>
                    <a:pt x="368" y="5560"/>
                  </a:cubicBezTo>
                  <a:cubicBezTo>
                    <a:pt x="0" y="4507"/>
                    <a:pt x="759" y="3576"/>
                    <a:pt x="833" y="1593"/>
                  </a:cubicBezTo>
                  <a:cubicBezTo>
                    <a:pt x="1714" y="1"/>
                    <a:pt x="3306" y="858"/>
                    <a:pt x="3306" y="858"/>
                  </a:cubicBez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34"/>
            <p:cNvSpPr/>
            <p:nvPr/>
          </p:nvSpPr>
          <p:spPr>
            <a:xfrm>
              <a:off x="2198375" y="2396175"/>
              <a:ext cx="187350" cy="866900"/>
            </a:xfrm>
            <a:custGeom>
              <a:avLst/>
              <a:gdLst/>
              <a:ahLst/>
              <a:cxnLst/>
              <a:rect l="l" t="t" r="r" b="b"/>
              <a:pathLst>
                <a:path w="7494" h="34676" extrusionOk="0">
                  <a:moveTo>
                    <a:pt x="7494" y="1642"/>
                  </a:moveTo>
                  <a:cubicBezTo>
                    <a:pt x="7494" y="1642"/>
                    <a:pt x="7028" y="9723"/>
                    <a:pt x="6294" y="12416"/>
                  </a:cubicBezTo>
                  <a:cubicBezTo>
                    <a:pt x="5535" y="15110"/>
                    <a:pt x="4874" y="22995"/>
                    <a:pt x="4555" y="24366"/>
                  </a:cubicBezTo>
                  <a:cubicBezTo>
                    <a:pt x="4237" y="25738"/>
                    <a:pt x="3845" y="34259"/>
                    <a:pt x="3845" y="34259"/>
                  </a:cubicBezTo>
                  <a:cubicBezTo>
                    <a:pt x="2131" y="34676"/>
                    <a:pt x="809" y="34259"/>
                    <a:pt x="809" y="34259"/>
                  </a:cubicBezTo>
                  <a:cubicBezTo>
                    <a:pt x="833" y="26276"/>
                    <a:pt x="637" y="19812"/>
                    <a:pt x="809" y="17632"/>
                  </a:cubicBezTo>
                  <a:cubicBezTo>
                    <a:pt x="955" y="15453"/>
                    <a:pt x="735" y="8988"/>
                    <a:pt x="735" y="8988"/>
                  </a:cubicBezTo>
                  <a:cubicBezTo>
                    <a:pt x="25" y="5976"/>
                    <a:pt x="0" y="5584"/>
                    <a:pt x="735" y="3576"/>
                  </a:cubicBezTo>
                  <a:cubicBezTo>
                    <a:pt x="1494" y="1568"/>
                    <a:pt x="4702" y="1"/>
                    <a:pt x="7494" y="164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34"/>
            <p:cNvSpPr/>
            <p:nvPr/>
          </p:nvSpPr>
          <p:spPr>
            <a:xfrm>
              <a:off x="2343475" y="1957850"/>
              <a:ext cx="399775" cy="353275"/>
            </a:xfrm>
            <a:custGeom>
              <a:avLst/>
              <a:gdLst/>
              <a:ahLst/>
              <a:cxnLst/>
              <a:rect l="l" t="t" r="r" b="b"/>
              <a:pathLst>
                <a:path w="15991" h="14131" extrusionOk="0">
                  <a:moveTo>
                    <a:pt x="3257" y="1"/>
                  </a:moveTo>
                  <a:cubicBezTo>
                    <a:pt x="6049" y="784"/>
                    <a:pt x="7542" y="7788"/>
                    <a:pt x="8326" y="9379"/>
                  </a:cubicBezTo>
                  <a:cubicBezTo>
                    <a:pt x="9110" y="10947"/>
                    <a:pt x="15623" y="11338"/>
                    <a:pt x="15623" y="11338"/>
                  </a:cubicBezTo>
                  <a:cubicBezTo>
                    <a:pt x="15991" y="12710"/>
                    <a:pt x="14889" y="14130"/>
                    <a:pt x="14889" y="14130"/>
                  </a:cubicBezTo>
                  <a:cubicBezTo>
                    <a:pt x="8620" y="13885"/>
                    <a:pt x="6416" y="13346"/>
                    <a:pt x="5241" y="10873"/>
                  </a:cubicBezTo>
                  <a:cubicBezTo>
                    <a:pt x="4090" y="8400"/>
                    <a:pt x="0" y="858"/>
                    <a:pt x="325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34"/>
            <p:cNvSpPr/>
            <p:nvPr/>
          </p:nvSpPr>
          <p:spPr>
            <a:xfrm>
              <a:off x="2124900" y="1955400"/>
              <a:ext cx="382050" cy="618950"/>
            </a:xfrm>
            <a:custGeom>
              <a:avLst/>
              <a:gdLst/>
              <a:ahLst/>
              <a:cxnLst/>
              <a:rect l="l" t="t" r="r" b="b"/>
              <a:pathLst>
                <a:path w="15282" h="24758" extrusionOk="0">
                  <a:moveTo>
                    <a:pt x="12000" y="99"/>
                  </a:moveTo>
                  <a:cubicBezTo>
                    <a:pt x="9527" y="1"/>
                    <a:pt x="3772" y="1274"/>
                    <a:pt x="1886" y="3698"/>
                  </a:cubicBezTo>
                  <a:cubicBezTo>
                    <a:pt x="1" y="6098"/>
                    <a:pt x="2744" y="10359"/>
                    <a:pt x="3405" y="12930"/>
                  </a:cubicBezTo>
                  <a:cubicBezTo>
                    <a:pt x="4066" y="15501"/>
                    <a:pt x="3086" y="21942"/>
                    <a:pt x="3111" y="22554"/>
                  </a:cubicBezTo>
                  <a:cubicBezTo>
                    <a:pt x="6025" y="24513"/>
                    <a:pt x="13102" y="24758"/>
                    <a:pt x="13886" y="21844"/>
                  </a:cubicBezTo>
                  <a:cubicBezTo>
                    <a:pt x="14228" y="18709"/>
                    <a:pt x="13494" y="14938"/>
                    <a:pt x="13469" y="13102"/>
                  </a:cubicBezTo>
                  <a:cubicBezTo>
                    <a:pt x="13543" y="9135"/>
                    <a:pt x="15281" y="1274"/>
                    <a:pt x="12000" y="9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34"/>
            <p:cNvSpPr/>
            <p:nvPr/>
          </p:nvSpPr>
          <p:spPr>
            <a:xfrm>
              <a:off x="2364900" y="1957850"/>
              <a:ext cx="120000" cy="622625"/>
            </a:xfrm>
            <a:custGeom>
              <a:avLst/>
              <a:gdLst/>
              <a:ahLst/>
              <a:cxnLst/>
              <a:rect l="l" t="t" r="r" b="b"/>
              <a:pathLst>
                <a:path w="4800" h="24905" extrusionOk="0">
                  <a:moveTo>
                    <a:pt x="270" y="588"/>
                  </a:moveTo>
                  <a:cubicBezTo>
                    <a:pt x="1861" y="6196"/>
                    <a:pt x="2229" y="12465"/>
                    <a:pt x="2082" y="14840"/>
                  </a:cubicBezTo>
                  <a:cubicBezTo>
                    <a:pt x="1935" y="17216"/>
                    <a:pt x="1861" y="24905"/>
                    <a:pt x="1861" y="24905"/>
                  </a:cubicBezTo>
                  <a:cubicBezTo>
                    <a:pt x="3722" y="23925"/>
                    <a:pt x="4530" y="22138"/>
                    <a:pt x="4530" y="21330"/>
                  </a:cubicBezTo>
                  <a:cubicBezTo>
                    <a:pt x="4530" y="20521"/>
                    <a:pt x="3845" y="13567"/>
                    <a:pt x="3869" y="13004"/>
                  </a:cubicBezTo>
                  <a:cubicBezTo>
                    <a:pt x="3869" y="12440"/>
                    <a:pt x="4800" y="6074"/>
                    <a:pt x="4530" y="3209"/>
                  </a:cubicBezTo>
                  <a:cubicBezTo>
                    <a:pt x="4286" y="343"/>
                    <a:pt x="2400" y="1"/>
                    <a:pt x="2400" y="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34"/>
            <p:cNvSpPr/>
            <p:nvPr/>
          </p:nvSpPr>
          <p:spPr>
            <a:xfrm>
              <a:off x="2410200" y="1803575"/>
              <a:ext cx="26950" cy="71050"/>
            </a:xfrm>
            <a:custGeom>
              <a:avLst/>
              <a:gdLst/>
              <a:ahLst/>
              <a:cxnLst/>
              <a:rect l="l" t="t" r="r" b="b"/>
              <a:pathLst>
                <a:path w="1078" h="2842" extrusionOk="0">
                  <a:moveTo>
                    <a:pt x="0" y="1"/>
                  </a:moveTo>
                  <a:cubicBezTo>
                    <a:pt x="1078" y="343"/>
                    <a:pt x="0" y="2841"/>
                    <a:pt x="0" y="2841"/>
                  </a:cubicBezTo>
                  <a:close/>
                </a:path>
              </a:pathLst>
            </a:custGeom>
            <a:solidFill>
              <a:srgbClr val="2031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34"/>
            <p:cNvSpPr/>
            <p:nvPr/>
          </p:nvSpPr>
          <p:spPr>
            <a:xfrm>
              <a:off x="2252250" y="1753375"/>
              <a:ext cx="169600" cy="243675"/>
            </a:xfrm>
            <a:custGeom>
              <a:avLst/>
              <a:gdLst/>
              <a:ahLst/>
              <a:cxnLst/>
              <a:rect l="l" t="t" r="r" b="b"/>
              <a:pathLst>
                <a:path w="6784" h="9747" extrusionOk="0">
                  <a:moveTo>
                    <a:pt x="6367" y="2351"/>
                  </a:moveTo>
                  <a:cubicBezTo>
                    <a:pt x="6367" y="2351"/>
                    <a:pt x="6784" y="3796"/>
                    <a:pt x="6637" y="4923"/>
                  </a:cubicBezTo>
                  <a:cubicBezTo>
                    <a:pt x="6465" y="6049"/>
                    <a:pt x="6367" y="8302"/>
                    <a:pt x="5363" y="9012"/>
                  </a:cubicBezTo>
                  <a:cubicBezTo>
                    <a:pt x="4384" y="9747"/>
                    <a:pt x="2939" y="8890"/>
                    <a:pt x="1984" y="8106"/>
                  </a:cubicBezTo>
                  <a:cubicBezTo>
                    <a:pt x="1029" y="7298"/>
                    <a:pt x="25" y="5804"/>
                    <a:pt x="0" y="4017"/>
                  </a:cubicBezTo>
                  <a:cubicBezTo>
                    <a:pt x="0" y="2205"/>
                    <a:pt x="686" y="1"/>
                    <a:pt x="3282" y="123"/>
                  </a:cubicBezTo>
                  <a:cubicBezTo>
                    <a:pt x="5878" y="221"/>
                    <a:pt x="6367" y="2351"/>
                    <a:pt x="6367" y="235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34"/>
            <p:cNvSpPr/>
            <p:nvPr/>
          </p:nvSpPr>
          <p:spPr>
            <a:xfrm>
              <a:off x="2274275" y="1915600"/>
              <a:ext cx="105325" cy="154300"/>
            </a:xfrm>
            <a:custGeom>
              <a:avLst/>
              <a:gdLst/>
              <a:ahLst/>
              <a:cxnLst/>
              <a:rect l="l" t="t" r="r" b="b"/>
              <a:pathLst>
                <a:path w="4213" h="6172" extrusionOk="0">
                  <a:moveTo>
                    <a:pt x="466" y="1"/>
                  </a:moveTo>
                  <a:cubicBezTo>
                    <a:pt x="466" y="1"/>
                    <a:pt x="662" y="2327"/>
                    <a:pt x="50" y="3184"/>
                  </a:cubicBezTo>
                  <a:cubicBezTo>
                    <a:pt x="1" y="3748"/>
                    <a:pt x="1642" y="6172"/>
                    <a:pt x="3258" y="5731"/>
                  </a:cubicBezTo>
                  <a:cubicBezTo>
                    <a:pt x="4213" y="5486"/>
                    <a:pt x="4090" y="4384"/>
                    <a:pt x="4090" y="4384"/>
                  </a:cubicBezTo>
                  <a:cubicBezTo>
                    <a:pt x="3992" y="3552"/>
                    <a:pt x="4090" y="1519"/>
                    <a:pt x="4090" y="151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34"/>
            <p:cNvSpPr/>
            <p:nvPr/>
          </p:nvSpPr>
          <p:spPr>
            <a:xfrm>
              <a:off x="2198975" y="1692150"/>
              <a:ext cx="237575" cy="238175"/>
            </a:xfrm>
            <a:custGeom>
              <a:avLst/>
              <a:gdLst/>
              <a:ahLst/>
              <a:cxnLst/>
              <a:rect l="l" t="t" r="r" b="b"/>
              <a:pathLst>
                <a:path w="9503" h="9527" extrusionOk="0">
                  <a:moveTo>
                    <a:pt x="9135" y="2866"/>
                  </a:moveTo>
                  <a:cubicBezTo>
                    <a:pt x="9502" y="4188"/>
                    <a:pt x="9086" y="4654"/>
                    <a:pt x="7960" y="5045"/>
                  </a:cubicBezTo>
                  <a:cubicBezTo>
                    <a:pt x="6833" y="5437"/>
                    <a:pt x="3846" y="4556"/>
                    <a:pt x="3846" y="4556"/>
                  </a:cubicBezTo>
                  <a:cubicBezTo>
                    <a:pt x="4041" y="6000"/>
                    <a:pt x="3601" y="6735"/>
                    <a:pt x="3601" y="6735"/>
                  </a:cubicBezTo>
                  <a:cubicBezTo>
                    <a:pt x="3111" y="5339"/>
                    <a:pt x="2670" y="6049"/>
                    <a:pt x="2621" y="7176"/>
                  </a:cubicBezTo>
                  <a:cubicBezTo>
                    <a:pt x="2572" y="8278"/>
                    <a:pt x="3209" y="8253"/>
                    <a:pt x="3209" y="8253"/>
                  </a:cubicBezTo>
                  <a:cubicBezTo>
                    <a:pt x="3160" y="9208"/>
                    <a:pt x="2842" y="9527"/>
                    <a:pt x="2842" y="9527"/>
                  </a:cubicBezTo>
                  <a:cubicBezTo>
                    <a:pt x="1642" y="8694"/>
                    <a:pt x="1" y="3135"/>
                    <a:pt x="2180" y="3013"/>
                  </a:cubicBezTo>
                  <a:cubicBezTo>
                    <a:pt x="2205" y="1078"/>
                    <a:pt x="8351" y="1"/>
                    <a:pt x="9135" y="286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34"/>
            <p:cNvSpPr/>
            <p:nvPr/>
          </p:nvSpPr>
          <p:spPr>
            <a:xfrm>
              <a:off x="2140225" y="1986025"/>
              <a:ext cx="206325" cy="606100"/>
            </a:xfrm>
            <a:custGeom>
              <a:avLst/>
              <a:gdLst/>
              <a:ahLst/>
              <a:cxnLst/>
              <a:rect l="l" t="t" r="r" b="b"/>
              <a:pathLst>
                <a:path w="8253" h="24244" extrusionOk="0">
                  <a:moveTo>
                    <a:pt x="5314" y="0"/>
                  </a:moveTo>
                  <a:cubicBezTo>
                    <a:pt x="7249" y="4065"/>
                    <a:pt x="8253" y="7763"/>
                    <a:pt x="8179" y="11118"/>
                  </a:cubicBezTo>
                  <a:cubicBezTo>
                    <a:pt x="8130" y="14472"/>
                    <a:pt x="7420" y="24243"/>
                    <a:pt x="7420" y="24243"/>
                  </a:cubicBezTo>
                  <a:cubicBezTo>
                    <a:pt x="4090" y="23435"/>
                    <a:pt x="1812" y="22480"/>
                    <a:pt x="1151" y="21329"/>
                  </a:cubicBezTo>
                  <a:cubicBezTo>
                    <a:pt x="2596" y="17558"/>
                    <a:pt x="3110" y="15036"/>
                    <a:pt x="2816" y="13958"/>
                  </a:cubicBezTo>
                  <a:cubicBezTo>
                    <a:pt x="2522" y="12881"/>
                    <a:pt x="0" y="4702"/>
                    <a:pt x="1298" y="2253"/>
                  </a:cubicBezTo>
                  <a:cubicBezTo>
                    <a:pt x="2547" y="906"/>
                    <a:pt x="5314" y="0"/>
                    <a:pt x="53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34"/>
            <p:cNvSpPr/>
            <p:nvPr/>
          </p:nvSpPr>
          <p:spPr>
            <a:xfrm>
              <a:off x="2123075" y="2020900"/>
              <a:ext cx="419375" cy="370400"/>
            </a:xfrm>
            <a:custGeom>
              <a:avLst/>
              <a:gdLst/>
              <a:ahLst/>
              <a:cxnLst/>
              <a:rect l="l" t="t" r="r" b="b"/>
              <a:pathLst>
                <a:path w="16775" h="14816" extrusionOk="0">
                  <a:moveTo>
                    <a:pt x="3086" y="784"/>
                  </a:moveTo>
                  <a:cubicBezTo>
                    <a:pt x="5388" y="1935"/>
                    <a:pt x="7224" y="8302"/>
                    <a:pt x="8963" y="9992"/>
                  </a:cubicBezTo>
                  <a:cubicBezTo>
                    <a:pt x="9967" y="10971"/>
                    <a:pt x="14889" y="12220"/>
                    <a:pt x="16260" y="12269"/>
                  </a:cubicBezTo>
                  <a:cubicBezTo>
                    <a:pt x="16775" y="13469"/>
                    <a:pt x="15844" y="14816"/>
                    <a:pt x="15844" y="14816"/>
                  </a:cubicBezTo>
                  <a:cubicBezTo>
                    <a:pt x="7445" y="14008"/>
                    <a:pt x="7077" y="13567"/>
                    <a:pt x="4482" y="10261"/>
                  </a:cubicBezTo>
                  <a:cubicBezTo>
                    <a:pt x="1274" y="6172"/>
                    <a:pt x="0" y="1"/>
                    <a:pt x="3086" y="78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34"/>
            <p:cNvSpPr/>
            <p:nvPr/>
          </p:nvSpPr>
          <p:spPr>
            <a:xfrm>
              <a:off x="2299375" y="1953575"/>
              <a:ext cx="76550" cy="53275"/>
            </a:xfrm>
            <a:custGeom>
              <a:avLst/>
              <a:gdLst/>
              <a:ahLst/>
              <a:cxnLst/>
              <a:rect l="l" t="t" r="r" b="b"/>
              <a:pathLst>
                <a:path w="3062" h="2131" extrusionOk="0">
                  <a:moveTo>
                    <a:pt x="3062" y="1225"/>
                  </a:moveTo>
                  <a:cubicBezTo>
                    <a:pt x="2352" y="1494"/>
                    <a:pt x="1323" y="1078"/>
                    <a:pt x="1" y="0"/>
                  </a:cubicBezTo>
                  <a:cubicBezTo>
                    <a:pt x="1" y="0"/>
                    <a:pt x="393" y="1567"/>
                    <a:pt x="3062" y="2131"/>
                  </a:cubicBezTo>
                  <a:close/>
                </a:path>
              </a:pathLst>
            </a:custGeom>
            <a:solidFill>
              <a:srgbClr val="F4A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34"/>
            <p:cNvSpPr/>
            <p:nvPr/>
          </p:nvSpPr>
          <p:spPr>
            <a:xfrm>
              <a:off x="2273050" y="1972550"/>
              <a:ext cx="82675" cy="116325"/>
            </a:xfrm>
            <a:custGeom>
              <a:avLst/>
              <a:gdLst/>
              <a:ahLst/>
              <a:cxnLst/>
              <a:rect l="l" t="t" r="r" b="b"/>
              <a:pathLst>
                <a:path w="3307" h="4653" extrusionOk="0">
                  <a:moveTo>
                    <a:pt x="442" y="0"/>
                  </a:moveTo>
                  <a:cubicBezTo>
                    <a:pt x="417" y="74"/>
                    <a:pt x="1" y="539"/>
                    <a:pt x="1" y="539"/>
                  </a:cubicBezTo>
                  <a:cubicBezTo>
                    <a:pt x="1" y="539"/>
                    <a:pt x="834" y="2351"/>
                    <a:pt x="1127" y="3159"/>
                  </a:cubicBezTo>
                  <a:cubicBezTo>
                    <a:pt x="1446" y="3967"/>
                    <a:pt x="2229" y="4653"/>
                    <a:pt x="2229" y="4653"/>
                  </a:cubicBezTo>
                  <a:lnTo>
                    <a:pt x="3307" y="3453"/>
                  </a:lnTo>
                  <a:cubicBezTo>
                    <a:pt x="1813" y="2669"/>
                    <a:pt x="442" y="0"/>
                    <a:pt x="44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34"/>
            <p:cNvSpPr/>
            <p:nvPr/>
          </p:nvSpPr>
          <p:spPr>
            <a:xfrm>
              <a:off x="2355700" y="1983575"/>
              <a:ext cx="38000" cy="96125"/>
            </a:xfrm>
            <a:custGeom>
              <a:avLst/>
              <a:gdLst/>
              <a:ahLst/>
              <a:cxnLst/>
              <a:rect l="l" t="t" r="r" b="b"/>
              <a:pathLst>
                <a:path w="1520" h="3845" extrusionOk="0">
                  <a:moveTo>
                    <a:pt x="711" y="123"/>
                  </a:moveTo>
                  <a:cubicBezTo>
                    <a:pt x="613" y="0"/>
                    <a:pt x="368" y="2424"/>
                    <a:pt x="1" y="3012"/>
                  </a:cubicBezTo>
                  <a:cubicBezTo>
                    <a:pt x="711" y="3673"/>
                    <a:pt x="1127" y="3845"/>
                    <a:pt x="1127" y="3845"/>
                  </a:cubicBezTo>
                  <a:cubicBezTo>
                    <a:pt x="1127" y="3845"/>
                    <a:pt x="1519" y="1151"/>
                    <a:pt x="711" y="12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34"/>
            <p:cNvSpPr/>
            <p:nvPr/>
          </p:nvSpPr>
          <p:spPr>
            <a:xfrm>
              <a:off x="4197200" y="2609850"/>
              <a:ext cx="18400" cy="60625"/>
            </a:xfrm>
            <a:custGeom>
              <a:avLst/>
              <a:gdLst/>
              <a:ahLst/>
              <a:cxnLst/>
              <a:rect l="l" t="t" r="r" b="b"/>
              <a:pathLst>
                <a:path w="736" h="2425" extrusionOk="0">
                  <a:moveTo>
                    <a:pt x="735" y="25"/>
                  </a:moveTo>
                  <a:cubicBezTo>
                    <a:pt x="662" y="1225"/>
                    <a:pt x="539" y="2424"/>
                    <a:pt x="539" y="2424"/>
                  </a:cubicBezTo>
                  <a:lnTo>
                    <a:pt x="294" y="2424"/>
                  </a:lnTo>
                  <a:cubicBezTo>
                    <a:pt x="294" y="2424"/>
                    <a:pt x="294" y="612"/>
                    <a:pt x="1" y="1004"/>
                  </a:cubicBezTo>
                  <a:cubicBezTo>
                    <a:pt x="50" y="0"/>
                    <a:pt x="735" y="25"/>
                    <a:pt x="735" y="25"/>
                  </a:cubicBez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34"/>
            <p:cNvSpPr/>
            <p:nvPr/>
          </p:nvSpPr>
          <p:spPr>
            <a:xfrm>
              <a:off x="4111500" y="2158050"/>
              <a:ext cx="124900" cy="521600"/>
            </a:xfrm>
            <a:custGeom>
              <a:avLst/>
              <a:gdLst/>
              <a:ahLst/>
              <a:cxnLst/>
              <a:rect l="l" t="t" r="r" b="b"/>
              <a:pathLst>
                <a:path w="4996" h="20864" extrusionOk="0">
                  <a:moveTo>
                    <a:pt x="466" y="20154"/>
                  </a:moveTo>
                  <a:cubicBezTo>
                    <a:pt x="343" y="20154"/>
                    <a:pt x="172" y="20007"/>
                    <a:pt x="0" y="19786"/>
                  </a:cubicBezTo>
                  <a:cubicBezTo>
                    <a:pt x="270" y="19468"/>
                    <a:pt x="564" y="19150"/>
                    <a:pt x="735" y="18905"/>
                  </a:cubicBezTo>
                  <a:cubicBezTo>
                    <a:pt x="1298" y="18097"/>
                    <a:pt x="2253" y="16334"/>
                    <a:pt x="2278" y="15525"/>
                  </a:cubicBezTo>
                  <a:cubicBezTo>
                    <a:pt x="2327" y="14717"/>
                    <a:pt x="1837" y="6367"/>
                    <a:pt x="1714" y="5338"/>
                  </a:cubicBezTo>
                  <a:cubicBezTo>
                    <a:pt x="1568" y="4310"/>
                    <a:pt x="1200" y="441"/>
                    <a:pt x="1225" y="221"/>
                  </a:cubicBezTo>
                  <a:cubicBezTo>
                    <a:pt x="1274" y="0"/>
                    <a:pt x="4824" y="1592"/>
                    <a:pt x="4824" y="1592"/>
                  </a:cubicBezTo>
                  <a:cubicBezTo>
                    <a:pt x="4775" y="1910"/>
                    <a:pt x="4286" y="3918"/>
                    <a:pt x="4482" y="5216"/>
                  </a:cubicBezTo>
                  <a:cubicBezTo>
                    <a:pt x="4678" y="6489"/>
                    <a:pt x="4996" y="7346"/>
                    <a:pt x="4824" y="9452"/>
                  </a:cubicBezTo>
                  <a:cubicBezTo>
                    <a:pt x="4653" y="11558"/>
                    <a:pt x="3625" y="14938"/>
                    <a:pt x="3967" y="16554"/>
                  </a:cubicBezTo>
                  <a:cubicBezTo>
                    <a:pt x="3992" y="16578"/>
                    <a:pt x="3992" y="16603"/>
                    <a:pt x="3992" y="16627"/>
                  </a:cubicBezTo>
                  <a:cubicBezTo>
                    <a:pt x="2939" y="18072"/>
                    <a:pt x="2572" y="20864"/>
                    <a:pt x="466" y="2015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34"/>
            <p:cNvSpPr/>
            <p:nvPr/>
          </p:nvSpPr>
          <p:spPr>
            <a:xfrm>
              <a:off x="4081500" y="2573725"/>
              <a:ext cx="138375" cy="125525"/>
            </a:xfrm>
            <a:custGeom>
              <a:avLst/>
              <a:gdLst/>
              <a:ahLst/>
              <a:cxnLst/>
              <a:rect l="l" t="t" r="r" b="b"/>
              <a:pathLst>
                <a:path w="5535" h="5021" extrusionOk="0">
                  <a:moveTo>
                    <a:pt x="1200" y="3159"/>
                  </a:moveTo>
                  <a:cubicBezTo>
                    <a:pt x="1372" y="3380"/>
                    <a:pt x="1543" y="3527"/>
                    <a:pt x="1666" y="3527"/>
                  </a:cubicBezTo>
                  <a:cubicBezTo>
                    <a:pt x="3772" y="4237"/>
                    <a:pt x="4139" y="1445"/>
                    <a:pt x="5192" y="0"/>
                  </a:cubicBezTo>
                  <a:cubicBezTo>
                    <a:pt x="5535" y="1519"/>
                    <a:pt x="5388" y="1690"/>
                    <a:pt x="5094" y="1910"/>
                  </a:cubicBezTo>
                  <a:cubicBezTo>
                    <a:pt x="4825" y="2131"/>
                    <a:pt x="3845" y="3331"/>
                    <a:pt x="3674" y="4188"/>
                  </a:cubicBezTo>
                  <a:cubicBezTo>
                    <a:pt x="3478" y="5020"/>
                    <a:pt x="809" y="4947"/>
                    <a:pt x="319" y="4776"/>
                  </a:cubicBezTo>
                  <a:cubicBezTo>
                    <a:pt x="0" y="4653"/>
                    <a:pt x="613" y="3894"/>
                    <a:pt x="1200" y="3159"/>
                  </a:cubicBez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34"/>
            <p:cNvSpPr/>
            <p:nvPr/>
          </p:nvSpPr>
          <p:spPr>
            <a:xfrm>
              <a:off x="4270050" y="2163550"/>
              <a:ext cx="115725" cy="612825"/>
            </a:xfrm>
            <a:custGeom>
              <a:avLst/>
              <a:gdLst/>
              <a:ahLst/>
              <a:cxnLst/>
              <a:rect l="l" t="t" r="r" b="b"/>
              <a:pathLst>
                <a:path w="4629" h="24513" extrusionOk="0">
                  <a:moveTo>
                    <a:pt x="1470" y="8596"/>
                  </a:moveTo>
                  <a:cubicBezTo>
                    <a:pt x="1568" y="9526"/>
                    <a:pt x="2131" y="16726"/>
                    <a:pt x="2033" y="17926"/>
                  </a:cubicBezTo>
                  <a:cubicBezTo>
                    <a:pt x="1984" y="18660"/>
                    <a:pt x="1641" y="19811"/>
                    <a:pt x="1421" y="20742"/>
                  </a:cubicBezTo>
                  <a:cubicBezTo>
                    <a:pt x="1274" y="21329"/>
                    <a:pt x="1201" y="21819"/>
                    <a:pt x="1274" y="22064"/>
                  </a:cubicBezTo>
                  <a:cubicBezTo>
                    <a:pt x="1494" y="22676"/>
                    <a:pt x="1494" y="24513"/>
                    <a:pt x="2498" y="24097"/>
                  </a:cubicBezTo>
                  <a:cubicBezTo>
                    <a:pt x="3502" y="23680"/>
                    <a:pt x="4164" y="22407"/>
                    <a:pt x="3943" y="20987"/>
                  </a:cubicBezTo>
                  <a:cubicBezTo>
                    <a:pt x="3747" y="19591"/>
                    <a:pt x="3992" y="18905"/>
                    <a:pt x="3943" y="18048"/>
                  </a:cubicBezTo>
                  <a:cubicBezTo>
                    <a:pt x="3870" y="17215"/>
                    <a:pt x="4433" y="11975"/>
                    <a:pt x="4531" y="10090"/>
                  </a:cubicBezTo>
                  <a:cubicBezTo>
                    <a:pt x="4629" y="8228"/>
                    <a:pt x="3992" y="7347"/>
                    <a:pt x="3943" y="6098"/>
                  </a:cubicBezTo>
                  <a:cubicBezTo>
                    <a:pt x="3919" y="4849"/>
                    <a:pt x="4286" y="2253"/>
                    <a:pt x="4286" y="2253"/>
                  </a:cubicBezTo>
                  <a:cubicBezTo>
                    <a:pt x="4286" y="2253"/>
                    <a:pt x="1" y="1"/>
                    <a:pt x="344" y="2719"/>
                  </a:cubicBezTo>
                  <a:cubicBezTo>
                    <a:pt x="686" y="5437"/>
                    <a:pt x="1372" y="7665"/>
                    <a:pt x="1470" y="859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34"/>
            <p:cNvSpPr/>
            <p:nvPr/>
          </p:nvSpPr>
          <p:spPr>
            <a:xfrm>
              <a:off x="4297600" y="2682075"/>
              <a:ext cx="76550" cy="94300"/>
            </a:xfrm>
            <a:custGeom>
              <a:avLst/>
              <a:gdLst/>
              <a:ahLst/>
              <a:cxnLst/>
              <a:rect l="l" t="t" r="r" b="b"/>
              <a:pathLst>
                <a:path w="3062" h="3772" extrusionOk="0">
                  <a:moveTo>
                    <a:pt x="1" y="1397"/>
                  </a:moveTo>
                  <a:cubicBezTo>
                    <a:pt x="74" y="2645"/>
                    <a:pt x="392" y="3772"/>
                    <a:pt x="1396" y="3356"/>
                  </a:cubicBezTo>
                  <a:cubicBezTo>
                    <a:pt x="2400" y="2939"/>
                    <a:pt x="3062" y="1666"/>
                    <a:pt x="2841" y="246"/>
                  </a:cubicBezTo>
                  <a:cubicBezTo>
                    <a:pt x="2303" y="1813"/>
                    <a:pt x="270" y="1739"/>
                    <a:pt x="319" y="1"/>
                  </a:cubicBezTo>
                  <a:cubicBezTo>
                    <a:pt x="172" y="588"/>
                    <a:pt x="1" y="1127"/>
                    <a:pt x="1" y="1397"/>
                  </a:cubicBez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34"/>
            <p:cNvSpPr/>
            <p:nvPr/>
          </p:nvSpPr>
          <p:spPr>
            <a:xfrm>
              <a:off x="4134750" y="1940100"/>
              <a:ext cx="143300" cy="614050"/>
            </a:xfrm>
            <a:custGeom>
              <a:avLst/>
              <a:gdLst/>
              <a:ahLst/>
              <a:cxnLst/>
              <a:rect l="l" t="t" r="r" b="b"/>
              <a:pathLst>
                <a:path w="5732" h="24562" extrusionOk="0">
                  <a:moveTo>
                    <a:pt x="1" y="0"/>
                  </a:moveTo>
                  <a:cubicBezTo>
                    <a:pt x="1" y="0"/>
                    <a:pt x="25" y="8694"/>
                    <a:pt x="1" y="11534"/>
                  </a:cubicBezTo>
                  <a:cubicBezTo>
                    <a:pt x="1" y="14399"/>
                    <a:pt x="760" y="23999"/>
                    <a:pt x="760" y="23999"/>
                  </a:cubicBezTo>
                  <a:cubicBezTo>
                    <a:pt x="2205" y="24562"/>
                    <a:pt x="3625" y="23876"/>
                    <a:pt x="3625" y="23876"/>
                  </a:cubicBezTo>
                  <a:cubicBezTo>
                    <a:pt x="3821" y="21378"/>
                    <a:pt x="4556" y="17313"/>
                    <a:pt x="4678" y="15158"/>
                  </a:cubicBezTo>
                  <a:cubicBezTo>
                    <a:pt x="4801" y="13003"/>
                    <a:pt x="3821" y="12661"/>
                    <a:pt x="4237" y="11093"/>
                  </a:cubicBezTo>
                  <a:cubicBezTo>
                    <a:pt x="4629" y="9526"/>
                    <a:pt x="5731" y="1127"/>
                    <a:pt x="5731" y="1127"/>
                  </a:cubicBezTo>
                  <a:close/>
                </a:path>
              </a:pathLst>
            </a:custGeom>
            <a:solidFill>
              <a:srgbClr val="EC82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34"/>
            <p:cNvSpPr/>
            <p:nvPr/>
          </p:nvSpPr>
          <p:spPr>
            <a:xfrm>
              <a:off x="4243725" y="1846425"/>
              <a:ext cx="177575" cy="783650"/>
            </a:xfrm>
            <a:custGeom>
              <a:avLst/>
              <a:gdLst/>
              <a:ahLst/>
              <a:cxnLst/>
              <a:rect l="l" t="t" r="r" b="b"/>
              <a:pathLst>
                <a:path w="7103" h="31346" extrusionOk="0">
                  <a:moveTo>
                    <a:pt x="319" y="5584"/>
                  </a:moveTo>
                  <a:cubicBezTo>
                    <a:pt x="319" y="5584"/>
                    <a:pt x="1054" y="14914"/>
                    <a:pt x="1372" y="16089"/>
                  </a:cubicBezTo>
                  <a:cubicBezTo>
                    <a:pt x="1690" y="17265"/>
                    <a:pt x="1935" y="21844"/>
                    <a:pt x="2156" y="23411"/>
                  </a:cubicBezTo>
                  <a:cubicBezTo>
                    <a:pt x="2401" y="24978"/>
                    <a:pt x="2425" y="29484"/>
                    <a:pt x="2425" y="29484"/>
                  </a:cubicBezTo>
                  <a:cubicBezTo>
                    <a:pt x="2988" y="31345"/>
                    <a:pt x="5315" y="29778"/>
                    <a:pt x="5315" y="29778"/>
                  </a:cubicBezTo>
                  <a:cubicBezTo>
                    <a:pt x="6294" y="23999"/>
                    <a:pt x="5608" y="21134"/>
                    <a:pt x="5584" y="19420"/>
                  </a:cubicBezTo>
                  <a:cubicBezTo>
                    <a:pt x="5559" y="17730"/>
                    <a:pt x="6392" y="13298"/>
                    <a:pt x="6221" y="11461"/>
                  </a:cubicBezTo>
                  <a:cubicBezTo>
                    <a:pt x="6049" y="9625"/>
                    <a:pt x="5853" y="5780"/>
                    <a:pt x="6221" y="5070"/>
                  </a:cubicBezTo>
                  <a:cubicBezTo>
                    <a:pt x="6564" y="4360"/>
                    <a:pt x="6980" y="3184"/>
                    <a:pt x="7102" y="1054"/>
                  </a:cubicBezTo>
                  <a:cubicBezTo>
                    <a:pt x="4335" y="1"/>
                    <a:pt x="1" y="1176"/>
                    <a:pt x="1" y="1176"/>
                  </a:cubicBezTo>
                  <a:close/>
                </a:path>
              </a:pathLst>
            </a:custGeom>
            <a:solidFill>
              <a:srgbClr val="EC82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34"/>
            <p:cNvSpPr/>
            <p:nvPr/>
          </p:nvSpPr>
          <p:spPr>
            <a:xfrm>
              <a:off x="4064975" y="1475450"/>
              <a:ext cx="339175" cy="610375"/>
            </a:xfrm>
            <a:custGeom>
              <a:avLst/>
              <a:gdLst/>
              <a:ahLst/>
              <a:cxnLst/>
              <a:rect l="l" t="t" r="r" b="b"/>
              <a:pathLst>
                <a:path w="13567" h="24415" extrusionOk="0">
                  <a:moveTo>
                    <a:pt x="3208" y="123"/>
                  </a:moveTo>
                  <a:cubicBezTo>
                    <a:pt x="5657" y="0"/>
                    <a:pt x="9820" y="2890"/>
                    <a:pt x="11681" y="5265"/>
                  </a:cubicBezTo>
                  <a:cubicBezTo>
                    <a:pt x="13567" y="7640"/>
                    <a:pt x="12416" y="10187"/>
                    <a:pt x="11779" y="12734"/>
                  </a:cubicBezTo>
                  <a:cubicBezTo>
                    <a:pt x="11142" y="15281"/>
                    <a:pt x="12122" y="21623"/>
                    <a:pt x="12122" y="22235"/>
                  </a:cubicBezTo>
                  <a:cubicBezTo>
                    <a:pt x="9232" y="24170"/>
                    <a:pt x="3845" y="24415"/>
                    <a:pt x="3037" y="21549"/>
                  </a:cubicBezTo>
                  <a:cubicBezTo>
                    <a:pt x="2694" y="18440"/>
                    <a:pt x="3404" y="15207"/>
                    <a:pt x="3429" y="13371"/>
                  </a:cubicBezTo>
                  <a:cubicBezTo>
                    <a:pt x="3306" y="9452"/>
                    <a:pt x="0" y="1298"/>
                    <a:pt x="3208" y="12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34"/>
            <p:cNvSpPr/>
            <p:nvPr/>
          </p:nvSpPr>
          <p:spPr>
            <a:xfrm>
              <a:off x="4112100" y="1477900"/>
              <a:ext cx="92475" cy="614050"/>
            </a:xfrm>
            <a:custGeom>
              <a:avLst/>
              <a:gdLst/>
              <a:ahLst/>
              <a:cxnLst/>
              <a:rect l="l" t="t" r="r" b="b"/>
              <a:pathLst>
                <a:path w="3699" h="24562" extrusionOk="0">
                  <a:moveTo>
                    <a:pt x="3478" y="588"/>
                  </a:moveTo>
                  <a:cubicBezTo>
                    <a:pt x="2205" y="6122"/>
                    <a:pt x="2597" y="12097"/>
                    <a:pt x="2866" y="14423"/>
                  </a:cubicBezTo>
                  <a:cubicBezTo>
                    <a:pt x="3160" y="16774"/>
                    <a:pt x="3209" y="24561"/>
                    <a:pt x="3209" y="24561"/>
                  </a:cubicBezTo>
                  <a:cubicBezTo>
                    <a:pt x="1323" y="23606"/>
                    <a:pt x="417" y="21843"/>
                    <a:pt x="393" y="21035"/>
                  </a:cubicBezTo>
                  <a:cubicBezTo>
                    <a:pt x="344" y="20252"/>
                    <a:pt x="1078" y="13493"/>
                    <a:pt x="1005" y="12930"/>
                  </a:cubicBezTo>
                  <a:cubicBezTo>
                    <a:pt x="956" y="12391"/>
                    <a:pt x="1" y="7175"/>
                    <a:pt x="99" y="4334"/>
                  </a:cubicBezTo>
                  <a:cubicBezTo>
                    <a:pt x="221" y="1518"/>
                    <a:pt x="1274" y="1102"/>
                    <a:pt x="1274" y="1102"/>
                  </a:cubicBezTo>
                  <a:lnTo>
                    <a:pt x="369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34"/>
            <p:cNvSpPr/>
            <p:nvPr/>
          </p:nvSpPr>
          <p:spPr>
            <a:xfrm>
              <a:off x="4240050" y="1507275"/>
              <a:ext cx="216150" cy="590175"/>
            </a:xfrm>
            <a:custGeom>
              <a:avLst/>
              <a:gdLst/>
              <a:ahLst/>
              <a:cxnLst/>
              <a:rect l="l" t="t" r="r" b="b"/>
              <a:pathLst>
                <a:path w="8646" h="23607" extrusionOk="0">
                  <a:moveTo>
                    <a:pt x="1886" y="1"/>
                  </a:moveTo>
                  <a:cubicBezTo>
                    <a:pt x="1" y="4017"/>
                    <a:pt x="907" y="7714"/>
                    <a:pt x="1005" y="11020"/>
                  </a:cubicBezTo>
                  <a:cubicBezTo>
                    <a:pt x="1078" y="14326"/>
                    <a:pt x="2792" y="23607"/>
                    <a:pt x="2792" y="23607"/>
                  </a:cubicBezTo>
                  <a:cubicBezTo>
                    <a:pt x="6098" y="22799"/>
                    <a:pt x="6490" y="20570"/>
                    <a:pt x="7127" y="19444"/>
                  </a:cubicBezTo>
                  <a:cubicBezTo>
                    <a:pt x="8645" y="11706"/>
                    <a:pt x="6711" y="5437"/>
                    <a:pt x="5290" y="3110"/>
                  </a:cubicBezTo>
                  <a:cubicBezTo>
                    <a:pt x="4164" y="1298"/>
                    <a:pt x="1886" y="1"/>
                    <a:pt x="188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34"/>
            <p:cNvSpPr/>
            <p:nvPr/>
          </p:nvSpPr>
          <p:spPr>
            <a:xfrm>
              <a:off x="3944375" y="1791100"/>
              <a:ext cx="64300" cy="33625"/>
            </a:xfrm>
            <a:custGeom>
              <a:avLst/>
              <a:gdLst/>
              <a:ahLst/>
              <a:cxnLst/>
              <a:rect l="l" t="t" r="r" b="b"/>
              <a:pathLst>
                <a:path w="2572" h="1345" extrusionOk="0">
                  <a:moveTo>
                    <a:pt x="1319" y="1"/>
                  </a:moveTo>
                  <a:cubicBezTo>
                    <a:pt x="1012" y="1"/>
                    <a:pt x="704" y="68"/>
                    <a:pt x="465" y="206"/>
                  </a:cubicBezTo>
                  <a:cubicBezTo>
                    <a:pt x="0" y="451"/>
                    <a:pt x="0" y="891"/>
                    <a:pt x="465" y="1161"/>
                  </a:cubicBezTo>
                  <a:cubicBezTo>
                    <a:pt x="686" y="1283"/>
                    <a:pt x="986" y="1344"/>
                    <a:pt x="1286" y="1344"/>
                  </a:cubicBezTo>
                  <a:cubicBezTo>
                    <a:pt x="1586" y="1344"/>
                    <a:pt x="1886" y="1283"/>
                    <a:pt x="2106" y="1161"/>
                  </a:cubicBezTo>
                  <a:cubicBezTo>
                    <a:pt x="2571" y="891"/>
                    <a:pt x="2571" y="451"/>
                    <a:pt x="2131" y="181"/>
                  </a:cubicBezTo>
                  <a:cubicBezTo>
                    <a:pt x="1903" y="62"/>
                    <a:pt x="1612" y="1"/>
                    <a:pt x="1319" y="1"/>
                  </a:cubicBezTo>
                  <a:close/>
                </a:path>
              </a:pathLst>
            </a:custGeom>
            <a:solidFill>
              <a:srgbClr val="83C9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34"/>
            <p:cNvSpPr/>
            <p:nvPr/>
          </p:nvSpPr>
          <p:spPr>
            <a:xfrm>
              <a:off x="4062525" y="1567275"/>
              <a:ext cx="352650" cy="342850"/>
            </a:xfrm>
            <a:custGeom>
              <a:avLst/>
              <a:gdLst/>
              <a:ahLst/>
              <a:cxnLst/>
              <a:rect l="l" t="t" r="r" b="b"/>
              <a:pathLst>
                <a:path w="14106" h="13714" extrusionOk="0">
                  <a:moveTo>
                    <a:pt x="11069" y="759"/>
                  </a:moveTo>
                  <a:cubicBezTo>
                    <a:pt x="8791" y="1886"/>
                    <a:pt x="8571" y="8596"/>
                    <a:pt x="6832" y="10261"/>
                  </a:cubicBezTo>
                  <a:cubicBezTo>
                    <a:pt x="5828" y="11216"/>
                    <a:pt x="1886" y="10457"/>
                    <a:pt x="539" y="10481"/>
                  </a:cubicBezTo>
                  <a:cubicBezTo>
                    <a:pt x="0" y="11681"/>
                    <a:pt x="735" y="13101"/>
                    <a:pt x="735" y="13101"/>
                  </a:cubicBezTo>
                  <a:cubicBezTo>
                    <a:pt x="8253" y="13469"/>
                    <a:pt x="9159" y="13714"/>
                    <a:pt x="11069" y="10040"/>
                  </a:cubicBezTo>
                  <a:cubicBezTo>
                    <a:pt x="12587" y="7200"/>
                    <a:pt x="14105" y="0"/>
                    <a:pt x="11069" y="75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34"/>
            <p:cNvSpPr/>
            <p:nvPr/>
          </p:nvSpPr>
          <p:spPr>
            <a:xfrm>
              <a:off x="3947425" y="1487675"/>
              <a:ext cx="272450" cy="337975"/>
            </a:xfrm>
            <a:custGeom>
              <a:avLst/>
              <a:gdLst/>
              <a:ahLst/>
              <a:cxnLst/>
              <a:rect l="l" t="t" r="r" b="b"/>
              <a:pathLst>
                <a:path w="10898" h="13519" extrusionOk="0">
                  <a:moveTo>
                    <a:pt x="7861" y="711"/>
                  </a:moveTo>
                  <a:cubicBezTo>
                    <a:pt x="6392" y="1470"/>
                    <a:pt x="5706" y="7568"/>
                    <a:pt x="3968" y="9110"/>
                  </a:cubicBezTo>
                  <a:cubicBezTo>
                    <a:pt x="2964" y="9967"/>
                    <a:pt x="2547" y="10751"/>
                    <a:pt x="515" y="11755"/>
                  </a:cubicBezTo>
                  <a:cubicBezTo>
                    <a:pt x="1" y="12857"/>
                    <a:pt x="1421" y="13518"/>
                    <a:pt x="1421" y="13518"/>
                  </a:cubicBezTo>
                  <a:cubicBezTo>
                    <a:pt x="5437" y="12000"/>
                    <a:pt x="6367" y="10702"/>
                    <a:pt x="7714" y="8670"/>
                  </a:cubicBezTo>
                  <a:cubicBezTo>
                    <a:pt x="9379" y="6147"/>
                    <a:pt x="10898" y="1"/>
                    <a:pt x="7861" y="71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34"/>
            <p:cNvSpPr/>
            <p:nvPr/>
          </p:nvSpPr>
          <p:spPr>
            <a:xfrm>
              <a:off x="3873350" y="1788275"/>
              <a:ext cx="113900" cy="98575"/>
            </a:xfrm>
            <a:custGeom>
              <a:avLst/>
              <a:gdLst/>
              <a:ahLst/>
              <a:cxnLst/>
              <a:rect l="l" t="t" r="r" b="b"/>
              <a:pathLst>
                <a:path w="4556" h="3943" extrusionOk="0">
                  <a:moveTo>
                    <a:pt x="4310" y="1274"/>
                  </a:moveTo>
                  <a:cubicBezTo>
                    <a:pt x="4261" y="1396"/>
                    <a:pt x="3870" y="1837"/>
                    <a:pt x="3527" y="2229"/>
                  </a:cubicBezTo>
                  <a:cubicBezTo>
                    <a:pt x="3184" y="2621"/>
                    <a:pt x="2621" y="3306"/>
                    <a:pt x="2449" y="3135"/>
                  </a:cubicBezTo>
                  <a:cubicBezTo>
                    <a:pt x="2278" y="2963"/>
                    <a:pt x="2621" y="2302"/>
                    <a:pt x="2621" y="2302"/>
                  </a:cubicBezTo>
                  <a:cubicBezTo>
                    <a:pt x="2621" y="2302"/>
                    <a:pt x="1568" y="3282"/>
                    <a:pt x="1396" y="3600"/>
                  </a:cubicBezTo>
                  <a:cubicBezTo>
                    <a:pt x="1200" y="3943"/>
                    <a:pt x="1323" y="2988"/>
                    <a:pt x="1568" y="2547"/>
                  </a:cubicBezTo>
                  <a:cubicBezTo>
                    <a:pt x="931" y="3551"/>
                    <a:pt x="760" y="3772"/>
                    <a:pt x="711" y="3527"/>
                  </a:cubicBezTo>
                  <a:cubicBezTo>
                    <a:pt x="662" y="3282"/>
                    <a:pt x="1200" y="1911"/>
                    <a:pt x="1127" y="2057"/>
                  </a:cubicBezTo>
                  <a:cubicBezTo>
                    <a:pt x="368" y="3208"/>
                    <a:pt x="74" y="3355"/>
                    <a:pt x="147" y="2817"/>
                  </a:cubicBezTo>
                  <a:cubicBezTo>
                    <a:pt x="221" y="2302"/>
                    <a:pt x="980" y="1396"/>
                    <a:pt x="1421" y="1151"/>
                  </a:cubicBezTo>
                  <a:cubicBezTo>
                    <a:pt x="98" y="2008"/>
                    <a:pt x="1" y="1911"/>
                    <a:pt x="343" y="1543"/>
                  </a:cubicBezTo>
                  <a:cubicBezTo>
                    <a:pt x="662" y="1151"/>
                    <a:pt x="1886" y="221"/>
                    <a:pt x="3527" y="0"/>
                  </a:cubicBezTo>
                  <a:cubicBezTo>
                    <a:pt x="4555" y="955"/>
                    <a:pt x="4310" y="1274"/>
                    <a:pt x="4310" y="127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34"/>
            <p:cNvSpPr/>
            <p:nvPr/>
          </p:nvSpPr>
          <p:spPr>
            <a:xfrm>
              <a:off x="3945600" y="1828075"/>
              <a:ext cx="146325" cy="74100"/>
            </a:xfrm>
            <a:custGeom>
              <a:avLst/>
              <a:gdLst/>
              <a:ahLst/>
              <a:cxnLst/>
              <a:rect l="l" t="t" r="r" b="b"/>
              <a:pathLst>
                <a:path w="5853" h="2964" extrusionOk="0">
                  <a:moveTo>
                    <a:pt x="539" y="1788"/>
                  </a:moveTo>
                  <a:cubicBezTo>
                    <a:pt x="980" y="1127"/>
                    <a:pt x="1592" y="367"/>
                    <a:pt x="2375" y="147"/>
                  </a:cubicBezTo>
                  <a:cubicBezTo>
                    <a:pt x="2939" y="0"/>
                    <a:pt x="3526" y="123"/>
                    <a:pt x="4065" y="294"/>
                  </a:cubicBezTo>
                  <a:cubicBezTo>
                    <a:pt x="4506" y="441"/>
                    <a:pt x="5118" y="490"/>
                    <a:pt x="5534" y="686"/>
                  </a:cubicBezTo>
                  <a:cubicBezTo>
                    <a:pt x="5730" y="1200"/>
                    <a:pt x="5853" y="1641"/>
                    <a:pt x="5853" y="2106"/>
                  </a:cubicBezTo>
                  <a:cubicBezTo>
                    <a:pt x="5755" y="2131"/>
                    <a:pt x="5657" y="2155"/>
                    <a:pt x="5559" y="2155"/>
                  </a:cubicBezTo>
                  <a:cubicBezTo>
                    <a:pt x="5094" y="2204"/>
                    <a:pt x="4628" y="2375"/>
                    <a:pt x="4163" y="2375"/>
                  </a:cubicBezTo>
                  <a:cubicBezTo>
                    <a:pt x="3869" y="2351"/>
                    <a:pt x="3379" y="2449"/>
                    <a:pt x="3086" y="2375"/>
                  </a:cubicBezTo>
                  <a:cubicBezTo>
                    <a:pt x="3208" y="2400"/>
                    <a:pt x="3330" y="2449"/>
                    <a:pt x="3355" y="2571"/>
                  </a:cubicBezTo>
                  <a:cubicBezTo>
                    <a:pt x="3379" y="2669"/>
                    <a:pt x="3281" y="2767"/>
                    <a:pt x="3184" y="2792"/>
                  </a:cubicBezTo>
                  <a:cubicBezTo>
                    <a:pt x="2522" y="2963"/>
                    <a:pt x="1935" y="2155"/>
                    <a:pt x="1518" y="1763"/>
                  </a:cubicBezTo>
                  <a:cubicBezTo>
                    <a:pt x="1543" y="1812"/>
                    <a:pt x="0" y="2645"/>
                    <a:pt x="539" y="178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34"/>
            <p:cNvSpPr/>
            <p:nvPr/>
          </p:nvSpPr>
          <p:spPr>
            <a:xfrm>
              <a:off x="4093125" y="1315650"/>
              <a:ext cx="144500" cy="181250"/>
            </a:xfrm>
            <a:custGeom>
              <a:avLst/>
              <a:gdLst/>
              <a:ahLst/>
              <a:cxnLst/>
              <a:rect l="l" t="t" r="r" b="b"/>
              <a:pathLst>
                <a:path w="5780" h="7250" extrusionOk="0">
                  <a:moveTo>
                    <a:pt x="1715" y="882"/>
                  </a:moveTo>
                  <a:cubicBezTo>
                    <a:pt x="1690" y="931"/>
                    <a:pt x="1666" y="1005"/>
                    <a:pt x="1641" y="1078"/>
                  </a:cubicBezTo>
                  <a:cubicBezTo>
                    <a:pt x="1519" y="1446"/>
                    <a:pt x="1592" y="1886"/>
                    <a:pt x="1519" y="2254"/>
                  </a:cubicBezTo>
                  <a:cubicBezTo>
                    <a:pt x="1372" y="2866"/>
                    <a:pt x="931" y="3331"/>
                    <a:pt x="735" y="3919"/>
                  </a:cubicBezTo>
                  <a:cubicBezTo>
                    <a:pt x="1" y="6049"/>
                    <a:pt x="2131" y="7249"/>
                    <a:pt x="3968" y="7102"/>
                  </a:cubicBezTo>
                  <a:cubicBezTo>
                    <a:pt x="4286" y="7078"/>
                    <a:pt x="4629" y="7004"/>
                    <a:pt x="4898" y="6784"/>
                  </a:cubicBezTo>
                  <a:cubicBezTo>
                    <a:pt x="5780" y="6098"/>
                    <a:pt x="4776" y="5021"/>
                    <a:pt x="4360" y="4384"/>
                  </a:cubicBezTo>
                  <a:cubicBezTo>
                    <a:pt x="4066" y="3943"/>
                    <a:pt x="3649" y="3356"/>
                    <a:pt x="3625" y="2792"/>
                  </a:cubicBezTo>
                  <a:cubicBezTo>
                    <a:pt x="3576" y="2278"/>
                    <a:pt x="3870" y="1837"/>
                    <a:pt x="3747" y="1299"/>
                  </a:cubicBezTo>
                  <a:cubicBezTo>
                    <a:pt x="3551" y="221"/>
                    <a:pt x="2205" y="1"/>
                    <a:pt x="1715" y="88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34"/>
            <p:cNvSpPr/>
            <p:nvPr/>
          </p:nvSpPr>
          <p:spPr>
            <a:xfrm>
              <a:off x="4189250" y="1445450"/>
              <a:ext cx="104700" cy="142050"/>
            </a:xfrm>
            <a:custGeom>
              <a:avLst/>
              <a:gdLst/>
              <a:ahLst/>
              <a:cxnLst/>
              <a:rect l="l" t="t" r="r" b="b"/>
              <a:pathLst>
                <a:path w="4188" h="5682" extrusionOk="0">
                  <a:moveTo>
                    <a:pt x="3380" y="0"/>
                  </a:moveTo>
                  <a:cubicBezTo>
                    <a:pt x="3380" y="0"/>
                    <a:pt x="2767" y="2106"/>
                    <a:pt x="4139" y="2988"/>
                  </a:cubicBezTo>
                  <a:cubicBezTo>
                    <a:pt x="4188" y="3502"/>
                    <a:pt x="2743" y="5681"/>
                    <a:pt x="1274" y="5290"/>
                  </a:cubicBezTo>
                  <a:cubicBezTo>
                    <a:pt x="441" y="5094"/>
                    <a:pt x="0" y="3869"/>
                    <a:pt x="0" y="3869"/>
                  </a:cubicBezTo>
                  <a:cubicBezTo>
                    <a:pt x="74" y="3110"/>
                    <a:pt x="515" y="1518"/>
                    <a:pt x="515" y="151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34"/>
            <p:cNvSpPr/>
            <p:nvPr/>
          </p:nvSpPr>
          <p:spPr>
            <a:xfrm>
              <a:off x="4140875" y="1285650"/>
              <a:ext cx="156150" cy="222875"/>
            </a:xfrm>
            <a:custGeom>
              <a:avLst/>
              <a:gdLst/>
              <a:ahLst/>
              <a:cxnLst/>
              <a:rect l="l" t="t" r="r" b="b"/>
              <a:pathLst>
                <a:path w="6246" h="8915" extrusionOk="0">
                  <a:moveTo>
                    <a:pt x="393" y="2131"/>
                  </a:moveTo>
                  <a:cubicBezTo>
                    <a:pt x="393" y="2131"/>
                    <a:pt x="1" y="3454"/>
                    <a:pt x="148" y="4507"/>
                  </a:cubicBezTo>
                  <a:cubicBezTo>
                    <a:pt x="295" y="5535"/>
                    <a:pt x="393" y="7592"/>
                    <a:pt x="1299" y="8253"/>
                  </a:cubicBezTo>
                  <a:cubicBezTo>
                    <a:pt x="2229" y="8915"/>
                    <a:pt x="3527" y="8155"/>
                    <a:pt x="4409" y="7396"/>
                  </a:cubicBezTo>
                  <a:cubicBezTo>
                    <a:pt x="5266" y="6662"/>
                    <a:pt x="6196" y="5315"/>
                    <a:pt x="6221" y="3650"/>
                  </a:cubicBezTo>
                  <a:cubicBezTo>
                    <a:pt x="6245" y="2009"/>
                    <a:pt x="5584" y="1"/>
                    <a:pt x="3209" y="99"/>
                  </a:cubicBezTo>
                  <a:cubicBezTo>
                    <a:pt x="833" y="197"/>
                    <a:pt x="393" y="2131"/>
                    <a:pt x="393" y="213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34"/>
            <p:cNvSpPr/>
            <p:nvPr/>
          </p:nvSpPr>
          <p:spPr>
            <a:xfrm>
              <a:off x="4177000" y="1270975"/>
              <a:ext cx="167775" cy="231425"/>
            </a:xfrm>
            <a:custGeom>
              <a:avLst/>
              <a:gdLst/>
              <a:ahLst/>
              <a:cxnLst/>
              <a:rect l="l" t="t" r="r" b="b"/>
              <a:pathLst>
                <a:path w="6711" h="9257" extrusionOk="0">
                  <a:moveTo>
                    <a:pt x="613" y="1714"/>
                  </a:moveTo>
                  <a:cubicBezTo>
                    <a:pt x="1" y="2473"/>
                    <a:pt x="270" y="3380"/>
                    <a:pt x="1029" y="3943"/>
                  </a:cubicBezTo>
                  <a:cubicBezTo>
                    <a:pt x="1568" y="4335"/>
                    <a:pt x="2033" y="4579"/>
                    <a:pt x="2376" y="5167"/>
                  </a:cubicBezTo>
                  <a:cubicBezTo>
                    <a:pt x="2694" y="5706"/>
                    <a:pt x="2866" y="6343"/>
                    <a:pt x="2915" y="6979"/>
                  </a:cubicBezTo>
                  <a:cubicBezTo>
                    <a:pt x="2939" y="7493"/>
                    <a:pt x="2939" y="8008"/>
                    <a:pt x="2964" y="8546"/>
                  </a:cubicBezTo>
                  <a:cubicBezTo>
                    <a:pt x="2988" y="8791"/>
                    <a:pt x="2988" y="9110"/>
                    <a:pt x="3257" y="9183"/>
                  </a:cubicBezTo>
                  <a:cubicBezTo>
                    <a:pt x="3551" y="9257"/>
                    <a:pt x="4163" y="9036"/>
                    <a:pt x="4433" y="8889"/>
                  </a:cubicBezTo>
                  <a:cubicBezTo>
                    <a:pt x="4874" y="8620"/>
                    <a:pt x="5265" y="8277"/>
                    <a:pt x="5584" y="7885"/>
                  </a:cubicBezTo>
                  <a:cubicBezTo>
                    <a:pt x="6220" y="7151"/>
                    <a:pt x="6612" y="6171"/>
                    <a:pt x="6637" y="5192"/>
                  </a:cubicBezTo>
                  <a:cubicBezTo>
                    <a:pt x="6710" y="3355"/>
                    <a:pt x="5657" y="2155"/>
                    <a:pt x="4335" y="1102"/>
                  </a:cubicBezTo>
                  <a:cubicBezTo>
                    <a:pt x="2964" y="0"/>
                    <a:pt x="1690" y="392"/>
                    <a:pt x="613" y="171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34"/>
            <p:cNvSpPr/>
            <p:nvPr/>
          </p:nvSpPr>
          <p:spPr>
            <a:xfrm>
              <a:off x="4121300" y="1267900"/>
              <a:ext cx="110200" cy="125525"/>
            </a:xfrm>
            <a:custGeom>
              <a:avLst/>
              <a:gdLst/>
              <a:ahLst/>
              <a:cxnLst/>
              <a:rect l="l" t="t" r="r" b="b"/>
              <a:pathLst>
                <a:path w="4408" h="5021" extrusionOk="0">
                  <a:moveTo>
                    <a:pt x="2033" y="907"/>
                  </a:moveTo>
                  <a:cubicBezTo>
                    <a:pt x="2033" y="907"/>
                    <a:pt x="2033" y="907"/>
                    <a:pt x="2033" y="907"/>
                  </a:cubicBezTo>
                  <a:cubicBezTo>
                    <a:pt x="2498" y="588"/>
                    <a:pt x="4383" y="1"/>
                    <a:pt x="4383" y="980"/>
                  </a:cubicBezTo>
                  <a:cubicBezTo>
                    <a:pt x="4408" y="1935"/>
                    <a:pt x="2988" y="2890"/>
                    <a:pt x="2253" y="3331"/>
                  </a:cubicBezTo>
                  <a:cubicBezTo>
                    <a:pt x="1910" y="3503"/>
                    <a:pt x="1567" y="3649"/>
                    <a:pt x="1274" y="3894"/>
                  </a:cubicBezTo>
                  <a:cubicBezTo>
                    <a:pt x="882" y="4188"/>
                    <a:pt x="857" y="4776"/>
                    <a:pt x="514" y="5021"/>
                  </a:cubicBezTo>
                  <a:cubicBezTo>
                    <a:pt x="0" y="4531"/>
                    <a:pt x="123" y="3282"/>
                    <a:pt x="343" y="2670"/>
                  </a:cubicBezTo>
                  <a:cubicBezTo>
                    <a:pt x="612" y="1862"/>
                    <a:pt x="1322" y="1397"/>
                    <a:pt x="2033" y="90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34"/>
            <p:cNvSpPr/>
            <p:nvPr/>
          </p:nvSpPr>
          <p:spPr>
            <a:xfrm>
              <a:off x="4195375" y="1472375"/>
              <a:ext cx="53900" cy="38600"/>
            </a:xfrm>
            <a:custGeom>
              <a:avLst/>
              <a:gdLst/>
              <a:ahLst/>
              <a:cxnLst/>
              <a:rect l="l" t="t" r="r" b="b"/>
              <a:pathLst>
                <a:path w="2156" h="1544" extrusionOk="0">
                  <a:moveTo>
                    <a:pt x="123" y="1029"/>
                  </a:moveTo>
                  <a:cubicBezTo>
                    <a:pt x="1078" y="931"/>
                    <a:pt x="2155" y="1"/>
                    <a:pt x="2155" y="1"/>
                  </a:cubicBezTo>
                  <a:cubicBezTo>
                    <a:pt x="2155" y="1"/>
                    <a:pt x="1935" y="1127"/>
                    <a:pt x="0" y="1543"/>
                  </a:cubicBezTo>
                  <a:close/>
                </a:path>
              </a:pathLst>
            </a:custGeom>
            <a:solidFill>
              <a:srgbClr val="F4A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34"/>
            <p:cNvSpPr/>
            <p:nvPr/>
          </p:nvSpPr>
          <p:spPr>
            <a:xfrm>
              <a:off x="4865725" y="2915325"/>
              <a:ext cx="258975" cy="109625"/>
            </a:xfrm>
            <a:custGeom>
              <a:avLst/>
              <a:gdLst/>
              <a:ahLst/>
              <a:cxnLst/>
              <a:rect l="l" t="t" r="r" b="b"/>
              <a:pathLst>
                <a:path w="10359" h="4385" extrusionOk="0">
                  <a:moveTo>
                    <a:pt x="931" y="1"/>
                  </a:moveTo>
                  <a:cubicBezTo>
                    <a:pt x="0" y="1470"/>
                    <a:pt x="221" y="2498"/>
                    <a:pt x="490" y="2621"/>
                  </a:cubicBezTo>
                  <a:cubicBezTo>
                    <a:pt x="3634" y="4019"/>
                    <a:pt x="6103" y="4384"/>
                    <a:pt x="7811" y="4384"/>
                  </a:cubicBezTo>
                  <a:cubicBezTo>
                    <a:pt x="9124" y="4384"/>
                    <a:pt x="9986" y="4169"/>
                    <a:pt x="10359" y="4041"/>
                  </a:cubicBezTo>
                  <a:cubicBezTo>
                    <a:pt x="9428" y="2768"/>
                    <a:pt x="8571" y="1543"/>
                    <a:pt x="7518" y="123"/>
                  </a:cubicBezTo>
                  <a:cubicBezTo>
                    <a:pt x="6736" y="271"/>
                    <a:pt x="5859" y="324"/>
                    <a:pt x="5006" y="324"/>
                  </a:cubicBezTo>
                  <a:cubicBezTo>
                    <a:pt x="2894" y="324"/>
                    <a:pt x="931" y="1"/>
                    <a:pt x="9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34"/>
            <p:cNvSpPr/>
            <p:nvPr/>
          </p:nvSpPr>
          <p:spPr>
            <a:xfrm>
              <a:off x="4206375" y="1925400"/>
              <a:ext cx="279200" cy="315300"/>
            </a:xfrm>
            <a:custGeom>
              <a:avLst/>
              <a:gdLst/>
              <a:ahLst/>
              <a:cxnLst/>
              <a:rect l="l" t="t" r="r" b="b"/>
              <a:pathLst>
                <a:path w="11168" h="12612" extrusionOk="0">
                  <a:moveTo>
                    <a:pt x="11167" y="1"/>
                  </a:moveTo>
                  <a:lnTo>
                    <a:pt x="25" y="6466"/>
                  </a:lnTo>
                  <a:lnTo>
                    <a:pt x="1" y="12612"/>
                  </a:lnTo>
                  <a:lnTo>
                    <a:pt x="11143" y="6147"/>
                  </a:lnTo>
                  <a:lnTo>
                    <a:pt x="1116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34"/>
            <p:cNvSpPr/>
            <p:nvPr/>
          </p:nvSpPr>
          <p:spPr>
            <a:xfrm>
              <a:off x="2951375" y="1925400"/>
              <a:ext cx="281025" cy="315300"/>
            </a:xfrm>
            <a:custGeom>
              <a:avLst/>
              <a:gdLst/>
              <a:ahLst/>
              <a:cxnLst/>
              <a:rect l="l" t="t" r="r" b="b"/>
              <a:pathLst>
                <a:path w="11241" h="12612" extrusionOk="0">
                  <a:moveTo>
                    <a:pt x="25" y="1"/>
                  </a:moveTo>
                  <a:lnTo>
                    <a:pt x="1" y="6147"/>
                  </a:lnTo>
                  <a:lnTo>
                    <a:pt x="11216" y="12612"/>
                  </a:lnTo>
                  <a:lnTo>
                    <a:pt x="11241" y="6490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34"/>
            <p:cNvSpPr/>
            <p:nvPr/>
          </p:nvSpPr>
          <p:spPr>
            <a:xfrm>
              <a:off x="3956000" y="2062225"/>
              <a:ext cx="251025" cy="238475"/>
            </a:xfrm>
            <a:custGeom>
              <a:avLst/>
              <a:gdLst/>
              <a:ahLst/>
              <a:cxnLst/>
              <a:rect l="l" t="t" r="r" b="b"/>
              <a:pathLst>
                <a:path w="10041" h="9539" extrusionOk="0">
                  <a:moveTo>
                    <a:pt x="5877" y="1"/>
                  </a:moveTo>
                  <a:cubicBezTo>
                    <a:pt x="4371" y="1"/>
                    <a:pt x="2865" y="331"/>
                    <a:pt x="1715" y="993"/>
                  </a:cubicBezTo>
                  <a:cubicBezTo>
                    <a:pt x="588" y="1654"/>
                    <a:pt x="25" y="2535"/>
                    <a:pt x="25" y="3392"/>
                  </a:cubicBezTo>
                  <a:lnTo>
                    <a:pt x="0" y="9522"/>
                  </a:lnTo>
                  <a:lnTo>
                    <a:pt x="0" y="9522"/>
                  </a:lnTo>
                  <a:cubicBezTo>
                    <a:pt x="7" y="8647"/>
                    <a:pt x="571" y="7796"/>
                    <a:pt x="1715" y="7139"/>
                  </a:cubicBezTo>
                  <a:cubicBezTo>
                    <a:pt x="2853" y="6478"/>
                    <a:pt x="4353" y="6147"/>
                    <a:pt x="5856" y="6147"/>
                  </a:cubicBezTo>
                  <a:cubicBezTo>
                    <a:pt x="7359" y="6147"/>
                    <a:pt x="8865" y="6478"/>
                    <a:pt x="10016" y="7139"/>
                  </a:cubicBezTo>
                  <a:lnTo>
                    <a:pt x="10040" y="993"/>
                  </a:lnTo>
                  <a:cubicBezTo>
                    <a:pt x="8890" y="331"/>
                    <a:pt x="7384" y="1"/>
                    <a:pt x="5877" y="1"/>
                  </a:cubicBezTo>
                  <a:close/>
                  <a:moveTo>
                    <a:pt x="0" y="9522"/>
                  </a:moveTo>
                  <a:cubicBezTo>
                    <a:pt x="0" y="9528"/>
                    <a:pt x="0" y="9533"/>
                    <a:pt x="0" y="9539"/>
                  </a:cubicBezTo>
                  <a:lnTo>
                    <a:pt x="0" y="9522"/>
                  </a:lnTo>
                  <a:close/>
                </a:path>
              </a:pathLst>
            </a:custGeom>
            <a:solidFill>
              <a:srgbClr val="787C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34"/>
            <p:cNvSpPr/>
            <p:nvPr/>
          </p:nvSpPr>
          <p:spPr>
            <a:xfrm>
              <a:off x="3231775" y="2062300"/>
              <a:ext cx="252250" cy="239025"/>
            </a:xfrm>
            <a:custGeom>
              <a:avLst/>
              <a:gdLst/>
              <a:ahLst/>
              <a:cxnLst/>
              <a:rect l="l" t="t" r="r" b="b"/>
              <a:pathLst>
                <a:path w="10090" h="9561" extrusionOk="0">
                  <a:moveTo>
                    <a:pt x="4190" y="1"/>
                  </a:moveTo>
                  <a:cubicBezTo>
                    <a:pt x="2677" y="1"/>
                    <a:pt x="1169" y="338"/>
                    <a:pt x="25" y="1014"/>
                  </a:cubicBezTo>
                  <a:lnTo>
                    <a:pt x="0" y="7136"/>
                  </a:lnTo>
                  <a:cubicBezTo>
                    <a:pt x="1151" y="6475"/>
                    <a:pt x="2657" y="6144"/>
                    <a:pt x="4163" y="6144"/>
                  </a:cubicBezTo>
                  <a:cubicBezTo>
                    <a:pt x="5669" y="6144"/>
                    <a:pt x="7175" y="6475"/>
                    <a:pt x="8326" y="7136"/>
                  </a:cubicBezTo>
                  <a:cubicBezTo>
                    <a:pt x="9477" y="7797"/>
                    <a:pt x="10065" y="8679"/>
                    <a:pt x="10065" y="9560"/>
                  </a:cubicBezTo>
                  <a:lnTo>
                    <a:pt x="10065" y="3438"/>
                  </a:lnTo>
                  <a:cubicBezTo>
                    <a:pt x="10089" y="2557"/>
                    <a:pt x="9501" y="1675"/>
                    <a:pt x="8351" y="990"/>
                  </a:cubicBezTo>
                  <a:cubicBezTo>
                    <a:pt x="7193" y="331"/>
                    <a:pt x="5689" y="1"/>
                    <a:pt x="419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34"/>
            <p:cNvSpPr/>
            <p:nvPr/>
          </p:nvSpPr>
          <p:spPr>
            <a:xfrm>
              <a:off x="3440525" y="2207625"/>
              <a:ext cx="280400" cy="315300"/>
            </a:xfrm>
            <a:custGeom>
              <a:avLst/>
              <a:gdLst/>
              <a:ahLst/>
              <a:cxnLst/>
              <a:rect l="l" t="t" r="r" b="b"/>
              <a:pathLst>
                <a:path w="11216" h="12612" extrusionOk="0">
                  <a:moveTo>
                    <a:pt x="25" y="1"/>
                  </a:moveTo>
                  <a:lnTo>
                    <a:pt x="1" y="6147"/>
                  </a:lnTo>
                  <a:lnTo>
                    <a:pt x="11216" y="12612"/>
                  </a:lnTo>
                  <a:lnTo>
                    <a:pt x="11216" y="6490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34"/>
            <p:cNvSpPr/>
            <p:nvPr/>
          </p:nvSpPr>
          <p:spPr>
            <a:xfrm>
              <a:off x="3720925" y="2207625"/>
              <a:ext cx="278575" cy="315300"/>
            </a:xfrm>
            <a:custGeom>
              <a:avLst/>
              <a:gdLst/>
              <a:ahLst/>
              <a:cxnLst/>
              <a:rect l="l" t="t" r="r" b="b"/>
              <a:pathLst>
                <a:path w="11143" h="12612" extrusionOk="0">
                  <a:moveTo>
                    <a:pt x="11142" y="1"/>
                  </a:moveTo>
                  <a:lnTo>
                    <a:pt x="0" y="6490"/>
                  </a:lnTo>
                  <a:lnTo>
                    <a:pt x="0" y="12612"/>
                  </a:lnTo>
                  <a:lnTo>
                    <a:pt x="11142" y="6147"/>
                  </a:lnTo>
                  <a:lnTo>
                    <a:pt x="1114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34"/>
            <p:cNvSpPr/>
            <p:nvPr/>
          </p:nvSpPr>
          <p:spPr>
            <a:xfrm>
              <a:off x="2952000" y="1481575"/>
              <a:ext cx="1533575" cy="888300"/>
            </a:xfrm>
            <a:custGeom>
              <a:avLst/>
              <a:gdLst/>
              <a:ahLst/>
              <a:cxnLst/>
              <a:rect l="l" t="t" r="r" b="b"/>
              <a:pathLst>
                <a:path w="61343" h="35532" extrusionOk="0">
                  <a:moveTo>
                    <a:pt x="30561" y="0"/>
                  </a:moveTo>
                  <a:lnTo>
                    <a:pt x="0" y="17754"/>
                  </a:lnTo>
                  <a:lnTo>
                    <a:pt x="11216" y="24243"/>
                  </a:lnTo>
                  <a:cubicBezTo>
                    <a:pt x="12360" y="23567"/>
                    <a:pt x="13868" y="23230"/>
                    <a:pt x="15381" y="23230"/>
                  </a:cubicBezTo>
                  <a:cubicBezTo>
                    <a:pt x="16880" y="23230"/>
                    <a:pt x="18384" y="23560"/>
                    <a:pt x="19542" y="24219"/>
                  </a:cubicBezTo>
                  <a:cubicBezTo>
                    <a:pt x="21843" y="25565"/>
                    <a:pt x="21843" y="27720"/>
                    <a:pt x="19566" y="29043"/>
                  </a:cubicBezTo>
                  <a:lnTo>
                    <a:pt x="30757" y="35532"/>
                  </a:lnTo>
                  <a:lnTo>
                    <a:pt x="41899" y="29043"/>
                  </a:lnTo>
                  <a:cubicBezTo>
                    <a:pt x="39597" y="27720"/>
                    <a:pt x="39597" y="25565"/>
                    <a:pt x="41875" y="24219"/>
                  </a:cubicBezTo>
                  <a:cubicBezTo>
                    <a:pt x="43025" y="23557"/>
                    <a:pt x="44531" y="23227"/>
                    <a:pt x="46037" y="23227"/>
                  </a:cubicBezTo>
                  <a:cubicBezTo>
                    <a:pt x="47544" y="23227"/>
                    <a:pt x="49050" y="23557"/>
                    <a:pt x="50200" y="24219"/>
                  </a:cubicBezTo>
                  <a:lnTo>
                    <a:pt x="61342" y="17754"/>
                  </a:lnTo>
                  <a:lnTo>
                    <a:pt x="305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34"/>
            <p:cNvSpPr/>
            <p:nvPr/>
          </p:nvSpPr>
          <p:spPr>
            <a:xfrm>
              <a:off x="3208500" y="2282925"/>
              <a:ext cx="43500" cy="213075"/>
            </a:xfrm>
            <a:custGeom>
              <a:avLst/>
              <a:gdLst/>
              <a:ahLst/>
              <a:cxnLst/>
              <a:rect l="l" t="t" r="r" b="b"/>
              <a:pathLst>
                <a:path w="1740" h="8523" extrusionOk="0">
                  <a:moveTo>
                    <a:pt x="1739" y="1"/>
                  </a:moveTo>
                  <a:lnTo>
                    <a:pt x="1739" y="16"/>
                  </a:lnTo>
                  <a:lnTo>
                    <a:pt x="1739" y="16"/>
                  </a:lnTo>
                  <a:cubicBezTo>
                    <a:pt x="1739" y="11"/>
                    <a:pt x="1739" y="6"/>
                    <a:pt x="1739" y="1"/>
                  </a:cubicBezTo>
                  <a:close/>
                  <a:moveTo>
                    <a:pt x="1739" y="16"/>
                  </a:moveTo>
                  <a:lnTo>
                    <a:pt x="1739" y="16"/>
                  </a:lnTo>
                  <a:cubicBezTo>
                    <a:pt x="1732" y="868"/>
                    <a:pt x="1145" y="1719"/>
                    <a:pt x="25" y="2376"/>
                  </a:cubicBezTo>
                  <a:lnTo>
                    <a:pt x="1" y="8522"/>
                  </a:lnTo>
                  <a:cubicBezTo>
                    <a:pt x="1152" y="7861"/>
                    <a:pt x="1715" y="7004"/>
                    <a:pt x="1715" y="6123"/>
                  </a:cubicBezTo>
                  <a:lnTo>
                    <a:pt x="1739" y="1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34"/>
            <p:cNvSpPr/>
            <p:nvPr/>
          </p:nvSpPr>
          <p:spPr>
            <a:xfrm>
              <a:off x="3210350" y="2504550"/>
              <a:ext cx="279175" cy="314700"/>
            </a:xfrm>
            <a:custGeom>
              <a:avLst/>
              <a:gdLst/>
              <a:ahLst/>
              <a:cxnLst/>
              <a:rect l="l" t="t" r="r" b="b"/>
              <a:pathLst>
                <a:path w="11167" h="12588" extrusionOk="0">
                  <a:moveTo>
                    <a:pt x="11167" y="0"/>
                  </a:moveTo>
                  <a:lnTo>
                    <a:pt x="25" y="6465"/>
                  </a:lnTo>
                  <a:lnTo>
                    <a:pt x="0" y="12587"/>
                  </a:lnTo>
                  <a:lnTo>
                    <a:pt x="11142" y="6122"/>
                  </a:lnTo>
                  <a:lnTo>
                    <a:pt x="1116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34"/>
            <p:cNvSpPr/>
            <p:nvPr/>
          </p:nvSpPr>
          <p:spPr>
            <a:xfrm>
              <a:off x="2959950" y="2641375"/>
              <a:ext cx="251025" cy="237850"/>
            </a:xfrm>
            <a:custGeom>
              <a:avLst/>
              <a:gdLst/>
              <a:ahLst/>
              <a:cxnLst/>
              <a:rect l="l" t="t" r="r" b="b"/>
              <a:pathLst>
                <a:path w="10041" h="9514" extrusionOk="0">
                  <a:moveTo>
                    <a:pt x="5878" y="0"/>
                  </a:moveTo>
                  <a:cubicBezTo>
                    <a:pt x="4372" y="0"/>
                    <a:pt x="2866" y="331"/>
                    <a:pt x="1715" y="992"/>
                  </a:cubicBezTo>
                  <a:cubicBezTo>
                    <a:pt x="588" y="1653"/>
                    <a:pt x="25" y="2510"/>
                    <a:pt x="25" y="3392"/>
                  </a:cubicBezTo>
                  <a:lnTo>
                    <a:pt x="1" y="9498"/>
                  </a:lnTo>
                  <a:lnTo>
                    <a:pt x="1" y="9498"/>
                  </a:lnTo>
                  <a:cubicBezTo>
                    <a:pt x="7" y="8646"/>
                    <a:pt x="571" y="7796"/>
                    <a:pt x="1715" y="7139"/>
                  </a:cubicBezTo>
                  <a:cubicBezTo>
                    <a:pt x="2859" y="6462"/>
                    <a:pt x="4367" y="6125"/>
                    <a:pt x="5877" y="6125"/>
                  </a:cubicBezTo>
                  <a:cubicBezTo>
                    <a:pt x="7373" y="6125"/>
                    <a:pt x="8870" y="6456"/>
                    <a:pt x="10016" y="7114"/>
                  </a:cubicBezTo>
                  <a:lnTo>
                    <a:pt x="10041" y="992"/>
                  </a:lnTo>
                  <a:cubicBezTo>
                    <a:pt x="8890" y="331"/>
                    <a:pt x="7384" y="0"/>
                    <a:pt x="5878" y="0"/>
                  </a:cubicBezTo>
                  <a:close/>
                  <a:moveTo>
                    <a:pt x="1" y="9498"/>
                  </a:moveTo>
                  <a:cubicBezTo>
                    <a:pt x="0" y="9503"/>
                    <a:pt x="0" y="9509"/>
                    <a:pt x="0" y="9514"/>
                  </a:cubicBezTo>
                  <a:lnTo>
                    <a:pt x="1" y="9498"/>
                  </a:lnTo>
                  <a:close/>
                </a:path>
              </a:pathLst>
            </a:custGeom>
            <a:solidFill>
              <a:srgbClr val="D34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4"/>
            <p:cNvSpPr/>
            <p:nvPr/>
          </p:nvSpPr>
          <p:spPr>
            <a:xfrm>
              <a:off x="2724875" y="2786775"/>
              <a:ext cx="279175" cy="315300"/>
            </a:xfrm>
            <a:custGeom>
              <a:avLst/>
              <a:gdLst/>
              <a:ahLst/>
              <a:cxnLst/>
              <a:rect l="l" t="t" r="r" b="b"/>
              <a:pathLst>
                <a:path w="11167" h="12612" extrusionOk="0">
                  <a:moveTo>
                    <a:pt x="11167" y="0"/>
                  </a:moveTo>
                  <a:lnTo>
                    <a:pt x="25" y="6465"/>
                  </a:lnTo>
                  <a:lnTo>
                    <a:pt x="0" y="12611"/>
                  </a:lnTo>
                  <a:lnTo>
                    <a:pt x="11142" y="6122"/>
                  </a:lnTo>
                  <a:lnTo>
                    <a:pt x="1116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4"/>
            <p:cNvSpPr/>
            <p:nvPr/>
          </p:nvSpPr>
          <p:spPr>
            <a:xfrm>
              <a:off x="1955325" y="2504550"/>
              <a:ext cx="770175" cy="597525"/>
            </a:xfrm>
            <a:custGeom>
              <a:avLst/>
              <a:gdLst/>
              <a:ahLst/>
              <a:cxnLst/>
              <a:rect l="l" t="t" r="r" b="b"/>
              <a:pathLst>
                <a:path w="30807" h="23901" extrusionOk="0">
                  <a:moveTo>
                    <a:pt x="25" y="0"/>
                  </a:moveTo>
                  <a:lnTo>
                    <a:pt x="1" y="6122"/>
                  </a:lnTo>
                  <a:lnTo>
                    <a:pt x="30782" y="23900"/>
                  </a:lnTo>
                  <a:lnTo>
                    <a:pt x="30807" y="17754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498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34"/>
            <p:cNvSpPr/>
            <p:nvPr/>
          </p:nvSpPr>
          <p:spPr>
            <a:xfrm>
              <a:off x="1955950" y="2060100"/>
              <a:ext cx="1533575" cy="888300"/>
            </a:xfrm>
            <a:custGeom>
              <a:avLst/>
              <a:gdLst/>
              <a:ahLst/>
              <a:cxnLst/>
              <a:rect l="l" t="t" r="r" b="b"/>
              <a:pathLst>
                <a:path w="61343" h="35532" extrusionOk="0">
                  <a:moveTo>
                    <a:pt x="30561" y="0"/>
                  </a:moveTo>
                  <a:lnTo>
                    <a:pt x="0" y="17778"/>
                  </a:lnTo>
                  <a:lnTo>
                    <a:pt x="30782" y="35532"/>
                  </a:lnTo>
                  <a:lnTo>
                    <a:pt x="41924" y="29067"/>
                  </a:lnTo>
                  <a:cubicBezTo>
                    <a:pt x="39622" y="27720"/>
                    <a:pt x="39597" y="25565"/>
                    <a:pt x="41875" y="24243"/>
                  </a:cubicBezTo>
                  <a:cubicBezTo>
                    <a:pt x="43026" y="23582"/>
                    <a:pt x="44532" y="23251"/>
                    <a:pt x="46038" y="23251"/>
                  </a:cubicBezTo>
                  <a:cubicBezTo>
                    <a:pt x="47544" y="23251"/>
                    <a:pt x="49050" y="23582"/>
                    <a:pt x="50201" y="24243"/>
                  </a:cubicBezTo>
                  <a:lnTo>
                    <a:pt x="61343" y="17778"/>
                  </a:lnTo>
                  <a:lnTo>
                    <a:pt x="50127" y="11289"/>
                  </a:lnTo>
                  <a:cubicBezTo>
                    <a:pt x="52404" y="9967"/>
                    <a:pt x="52404" y="7812"/>
                    <a:pt x="50103" y="6465"/>
                  </a:cubicBezTo>
                  <a:cubicBezTo>
                    <a:pt x="48957" y="5807"/>
                    <a:pt x="47459" y="5476"/>
                    <a:pt x="45960" y="5476"/>
                  </a:cubicBezTo>
                  <a:cubicBezTo>
                    <a:pt x="44447" y="5476"/>
                    <a:pt x="42933" y="5813"/>
                    <a:pt x="41777" y="6489"/>
                  </a:cubicBezTo>
                  <a:lnTo>
                    <a:pt x="3056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34"/>
            <p:cNvSpPr/>
            <p:nvPr/>
          </p:nvSpPr>
          <p:spPr>
            <a:xfrm>
              <a:off x="4189250" y="2281700"/>
              <a:ext cx="44100" cy="214300"/>
            </a:xfrm>
            <a:custGeom>
              <a:avLst/>
              <a:gdLst/>
              <a:ahLst/>
              <a:cxnLst/>
              <a:rect l="l" t="t" r="r" b="b"/>
              <a:pathLst>
                <a:path w="1764" h="8572" extrusionOk="0">
                  <a:moveTo>
                    <a:pt x="25" y="1"/>
                  </a:moveTo>
                  <a:lnTo>
                    <a:pt x="0" y="6147"/>
                  </a:lnTo>
                  <a:cubicBezTo>
                    <a:pt x="0" y="7029"/>
                    <a:pt x="564" y="7886"/>
                    <a:pt x="1739" y="8571"/>
                  </a:cubicBezTo>
                  <a:lnTo>
                    <a:pt x="1763" y="2425"/>
                  </a:lnTo>
                  <a:cubicBezTo>
                    <a:pt x="588" y="1764"/>
                    <a:pt x="25" y="882"/>
                    <a:pt x="25" y="1"/>
                  </a:cubicBezTo>
                  <a:close/>
                </a:path>
              </a:pathLst>
            </a:custGeom>
            <a:solidFill>
              <a:srgbClr val="7181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34"/>
            <p:cNvSpPr/>
            <p:nvPr/>
          </p:nvSpPr>
          <p:spPr>
            <a:xfrm>
              <a:off x="3954150" y="2504550"/>
              <a:ext cx="280425" cy="315300"/>
            </a:xfrm>
            <a:custGeom>
              <a:avLst/>
              <a:gdLst/>
              <a:ahLst/>
              <a:cxnLst/>
              <a:rect l="l" t="t" r="r" b="b"/>
              <a:pathLst>
                <a:path w="11217" h="12612" extrusionOk="0">
                  <a:moveTo>
                    <a:pt x="25" y="0"/>
                  </a:moveTo>
                  <a:lnTo>
                    <a:pt x="1" y="6122"/>
                  </a:lnTo>
                  <a:lnTo>
                    <a:pt x="11216" y="12612"/>
                  </a:lnTo>
                  <a:lnTo>
                    <a:pt x="11216" y="6465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34"/>
            <p:cNvSpPr/>
            <p:nvPr/>
          </p:nvSpPr>
          <p:spPr>
            <a:xfrm>
              <a:off x="4234550" y="2641375"/>
              <a:ext cx="251625" cy="238475"/>
            </a:xfrm>
            <a:custGeom>
              <a:avLst/>
              <a:gdLst/>
              <a:ahLst/>
              <a:cxnLst/>
              <a:rect l="l" t="t" r="r" b="b"/>
              <a:pathLst>
                <a:path w="10065" h="9539" extrusionOk="0">
                  <a:moveTo>
                    <a:pt x="4163" y="0"/>
                  </a:moveTo>
                  <a:cubicBezTo>
                    <a:pt x="2657" y="0"/>
                    <a:pt x="1151" y="331"/>
                    <a:pt x="0" y="992"/>
                  </a:cubicBezTo>
                  <a:lnTo>
                    <a:pt x="0" y="7139"/>
                  </a:lnTo>
                  <a:cubicBezTo>
                    <a:pt x="1139" y="6465"/>
                    <a:pt x="2639" y="6128"/>
                    <a:pt x="4142" y="6128"/>
                  </a:cubicBezTo>
                  <a:cubicBezTo>
                    <a:pt x="5645" y="6128"/>
                    <a:pt x="7151" y="6465"/>
                    <a:pt x="8302" y="7139"/>
                  </a:cubicBezTo>
                  <a:cubicBezTo>
                    <a:pt x="9477" y="7800"/>
                    <a:pt x="10040" y="8681"/>
                    <a:pt x="10040" y="9538"/>
                  </a:cubicBezTo>
                  <a:lnTo>
                    <a:pt x="10065" y="3416"/>
                  </a:lnTo>
                  <a:cubicBezTo>
                    <a:pt x="10065" y="2535"/>
                    <a:pt x="9477" y="1653"/>
                    <a:pt x="8326" y="992"/>
                  </a:cubicBezTo>
                  <a:cubicBezTo>
                    <a:pt x="7175" y="331"/>
                    <a:pt x="5669" y="0"/>
                    <a:pt x="416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34"/>
            <p:cNvSpPr/>
            <p:nvPr/>
          </p:nvSpPr>
          <p:spPr>
            <a:xfrm>
              <a:off x="4442700" y="2786775"/>
              <a:ext cx="281025" cy="315300"/>
            </a:xfrm>
            <a:custGeom>
              <a:avLst/>
              <a:gdLst/>
              <a:ahLst/>
              <a:cxnLst/>
              <a:rect l="l" t="t" r="r" b="b"/>
              <a:pathLst>
                <a:path w="11241" h="12612" extrusionOk="0">
                  <a:moveTo>
                    <a:pt x="25" y="0"/>
                  </a:moveTo>
                  <a:lnTo>
                    <a:pt x="0" y="6122"/>
                  </a:lnTo>
                  <a:lnTo>
                    <a:pt x="11216" y="12611"/>
                  </a:lnTo>
                  <a:lnTo>
                    <a:pt x="11240" y="6465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34"/>
            <p:cNvSpPr/>
            <p:nvPr/>
          </p:nvSpPr>
          <p:spPr>
            <a:xfrm>
              <a:off x="4723075" y="2504550"/>
              <a:ext cx="764675" cy="597525"/>
            </a:xfrm>
            <a:custGeom>
              <a:avLst/>
              <a:gdLst/>
              <a:ahLst/>
              <a:cxnLst/>
              <a:rect l="l" t="t" r="r" b="b"/>
              <a:pathLst>
                <a:path w="30587" h="23901" extrusionOk="0">
                  <a:moveTo>
                    <a:pt x="30586" y="0"/>
                  </a:moveTo>
                  <a:lnTo>
                    <a:pt x="25" y="17754"/>
                  </a:lnTo>
                  <a:lnTo>
                    <a:pt x="1" y="23900"/>
                  </a:lnTo>
                  <a:lnTo>
                    <a:pt x="1" y="23900"/>
                  </a:lnTo>
                  <a:lnTo>
                    <a:pt x="30586" y="6122"/>
                  </a:lnTo>
                  <a:lnTo>
                    <a:pt x="3058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34"/>
            <p:cNvSpPr/>
            <p:nvPr/>
          </p:nvSpPr>
          <p:spPr>
            <a:xfrm>
              <a:off x="3954775" y="2060100"/>
              <a:ext cx="1532975" cy="888300"/>
            </a:xfrm>
            <a:custGeom>
              <a:avLst/>
              <a:gdLst/>
              <a:ahLst/>
              <a:cxnLst/>
              <a:rect l="l" t="t" r="r" b="b"/>
              <a:pathLst>
                <a:path w="61319" h="35532" extrusionOk="0">
                  <a:moveTo>
                    <a:pt x="30561" y="0"/>
                  </a:moveTo>
                  <a:lnTo>
                    <a:pt x="19419" y="6465"/>
                  </a:lnTo>
                  <a:cubicBezTo>
                    <a:pt x="18268" y="5804"/>
                    <a:pt x="16762" y="5473"/>
                    <a:pt x="15259" y="5473"/>
                  </a:cubicBezTo>
                  <a:cubicBezTo>
                    <a:pt x="13757" y="5473"/>
                    <a:pt x="12257" y="5804"/>
                    <a:pt x="11118" y="6465"/>
                  </a:cubicBezTo>
                  <a:cubicBezTo>
                    <a:pt x="8816" y="7812"/>
                    <a:pt x="8816" y="9967"/>
                    <a:pt x="11142" y="11289"/>
                  </a:cubicBezTo>
                  <a:lnTo>
                    <a:pt x="0" y="17778"/>
                  </a:lnTo>
                  <a:lnTo>
                    <a:pt x="11216" y="24243"/>
                  </a:lnTo>
                  <a:cubicBezTo>
                    <a:pt x="12355" y="23582"/>
                    <a:pt x="13854" y="23251"/>
                    <a:pt x="15357" y="23251"/>
                  </a:cubicBezTo>
                  <a:cubicBezTo>
                    <a:pt x="16860" y="23251"/>
                    <a:pt x="18366" y="23582"/>
                    <a:pt x="19517" y="24243"/>
                  </a:cubicBezTo>
                  <a:cubicBezTo>
                    <a:pt x="21819" y="25565"/>
                    <a:pt x="21844" y="27720"/>
                    <a:pt x="19542" y="29067"/>
                  </a:cubicBezTo>
                  <a:lnTo>
                    <a:pt x="30757" y="35532"/>
                  </a:lnTo>
                  <a:lnTo>
                    <a:pt x="61318" y="17778"/>
                  </a:lnTo>
                  <a:lnTo>
                    <a:pt x="3056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34"/>
            <p:cNvSpPr/>
            <p:nvPr/>
          </p:nvSpPr>
          <p:spPr>
            <a:xfrm>
              <a:off x="4211275" y="2861450"/>
              <a:ext cx="42900" cy="213075"/>
            </a:xfrm>
            <a:custGeom>
              <a:avLst/>
              <a:gdLst/>
              <a:ahLst/>
              <a:cxnLst/>
              <a:rect l="l" t="t" r="r" b="b"/>
              <a:pathLst>
                <a:path w="1716" h="8523" extrusionOk="0">
                  <a:moveTo>
                    <a:pt x="1715" y="1"/>
                  </a:moveTo>
                  <a:cubicBezTo>
                    <a:pt x="1715" y="858"/>
                    <a:pt x="1152" y="1739"/>
                    <a:pt x="25" y="2400"/>
                  </a:cubicBezTo>
                  <a:lnTo>
                    <a:pt x="1" y="8522"/>
                  </a:lnTo>
                  <a:cubicBezTo>
                    <a:pt x="1127" y="7861"/>
                    <a:pt x="1691" y="7004"/>
                    <a:pt x="1715" y="6147"/>
                  </a:cubicBezTo>
                  <a:lnTo>
                    <a:pt x="1715" y="1"/>
                  </a:lnTo>
                  <a:close/>
                </a:path>
              </a:pathLst>
            </a:custGeom>
            <a:solidFill>
              <a:srgbClr val="EFBC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34"/>
            <p:cNvSpPr/>
            <p:nvPr/>
          </p:nvSpPr>
          <p:spPr>
            <a:xfrm>
              <a:off x="3193200" y="2860850"/>
              <a:ext cx="44100" cy="213675"/>
            </a:xfrm>
            <a:custGeom>
              <a:avLst/>
              <a:gdLst/>
              <a:ahLst/>
              <a:cxnLst/>
              <a:rect l="l" t="t" r="r" b="b"/>
              <a:pathLst>
                <a:path w="1764" h="8547" extrusionOk="0">
                  <a:moveTo>
                    <a:pt x="25" y="0"/>
                  </a:moveTo>
                  <a:lnTo>
                    <a:pt x="0" y="6122"/>
                  </a:lnTo>
                  <a:cubicBezTo>
                    <a:pt x="0" y="7004"/>
                    <a:pt x="588" y="7885"/>
                    <a:pt x="1739" y="8546"/>
                  </a:cubicBezTo>
                  <a:lnTo>
                    <a:pt x="1764" y="2424"/>
                  </a:lnTo>
                  <a:cubicBezTo>
                    <a:pt x="588" y="1739"/>
                    <a:pt x="25" y="857"/>
                    <a:pt x="25" y="0"/>
                  </a:cubicBezTo>
                  <a:close/>
                </a:path>
              </a:pathLst>
            </a:custGeom>
            <a:solidFill>
              <a:srgbClr val="FFDC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34"/>
            <p:cNvSpPr/>
            <p:nvPr/>
          </p:nvSpPr>
          <p:spPr>
            <a:xfrm>
              <a:off x="3453375" y="3540375"/>
              <a:ext cx="161650" cy="60625"/>
            </a:xfrm>
            <a:custGeom>
              <a:avLst/>
              <a:gdLst/>
              <a:ahLst/>
              <a:cxnLst/>
              <a:rect l="l" t="t" r="r" b="b"/>
              <a:pathLst>
                <a:path w="6466" h="2425" extrusionOk="0">
                  <a:moveTo>
                    <a:pt x="1" y="1617"/>
                  </a:moveTo>
                  <a:cubicBezTo>
                    <a:pt x="1" y="1617"/>
                    <a:pt x="295" y="1715"/>
                    <a:pt x="1005" y="2009"/>
                  </a:cubicBezTo>
                  <a:cubicBezTo>
                    <a:pt x="1715" y="2327"/>
                    <a:pt x="3233" y="2425"/>
                    <a:pt x="4188" y="2254"/>
                  </a:cubicBezTo>
                  <a:cubicBezTo>
                    <a:pt x="5143" y="2107"/>
                    <a:pt x="6466" y="1911"/>
                    <a:pt x="6196" y="1543"/>
                  </a:cubicBezTo>
                  <a:cubicBezTo>
                    <a:pt x="5951" y="1201"/>
                    <a:pt x="1152" y="1"/>
                    <a:pt x="956" y="99"/>
                  </a:cubicBezTo>
                  <a:cubicBezTo>
                    <a:pt x="760" y="197"/>
                    <a:pt x="1" y="1617"/>
                    <a:pt x="1" y="1617"/>
                  </a:cubicBezTo>
                  <a:close/>
                </a:path>
              </a:pathLst>
            </a:custGeom>
            <a:solidFill>
              <a:srgbClr val="F2AD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34"/>
            <p:cNvSpPr/>
            <p:nvPr/>
          </p:nvSpPr>
          <p:spPr>
            <a:xfrm>
              <a:off x="2958125" y="3083075"/>
              <a:ext cx="769550" cy="597525"/>
            </a:xfrm>
            <a:custGeom>
              <a:avLst/>
              <a:gdLst/>
              <a:ahLst/>
              <a:cxnLst/>
              <a:rect l="l" t="t" r="r" b="b"/>
              <a:pathLst>
                <a:path w="30782" h="23901" extrusionOk="0">
                  <a:moveTo>
                    <a:pt x="24" y="0"/>
                  </a:moveTo>
                  <a:lnTo>
                    <a:pt x="0" y="6147"/>
                  </a:lnTo>
                  <a:lnTo>
                    <a:pt x="30757" y="23900"/>
                  </a:lnTo>
                  <a:lnTo>
                    <a:pt x="30781" y="17754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FFDC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34"/>
            <p:cNvSpPr/>
            <p:nvPr/>
          </p:nvSpPr>
          <p:spPr>
            <a:xfrm>
              <a:off x="3727025" y="3083075"/>
              <a:ext cx="764675" cy="597525"/>
            </a:xfrm>
            <a:custGeom>
              <a:avLst/>
              <a:gdLst/>
              <a:ahLst/>
              <a:cxnLst/>
              <a:rect l="l" t="t" r="r" b="b"/>
              <a:pathLst>
                <a:path w="30587" h="23901" extrusionOk="0">
                  <a:moveTo>
                    <a:pt x="30586" y="0"/>
                  </a:moveTo>
                  <a:lnTo>
                    <a:pt x="25" y="17754"/>
                  </a:lnTo>
                  <a:lnTo>
                    <a:pt x="1" y="23900"/>
                  </a:lnTo>
                  <a:lnTo>
                    <a:pt x="30586" y="6147"/>
                  </a:lnTo>
                  <a:lnTo>
                    <a:pt x="30586" y="0"/>
                  </a:lnTo>
                  <a:close/>
                </a:path>
              </a:pathLst>
            </a:custGeom>
            <a:solidFill>
              <a:srgbClr val="F9AE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34"/>
            <p:cNvSpPr/>
            <p:nvPr/>
          </p:nvSpPr>
          <p:spPr>
            <a:xfrm>
              <a:off x="2958725" y="2639225"/>
              <a:ext cx="1532975" cy="887700"/>
            </a:xfrm>
            <a:custGeom>
              <a:avLst/>
              <a:gdLst/>
              <a:ahLst/>
              <a:cxnLst/>
              <a:rect l="l" t="t" r="r" b="b"/>
              <a:pathLst>
                <a:path w="61319" h="35508" extrusionOk="0">
                  <a:moveTo>
                    <a:pt x="30561" y="1"/>
                  </a:moveTo>
                  <a:lnTo>
                    <a:pt x="19419" y="6465"/>
                  </a:lnTo>
                  <a:cubicBezTo>
                    <a:pt x="18269" y="5804"/>
                    <a:pt x="16763" y="5474"/>
                    <a:pt x="15260" y="5474"/>
                  </a:cubicBezTo>
                  <a:cubicBezTo>
                    <a:pt x="13757" y="5474"/>
                    <a:pt x="12257" y="5804"/>
                    <a:pt x="11118" y="6465"/>
                  </a:cubicBezTo>
                  <a:cubicBezTo>
                    <a:pt x="8816" y="7788"/>
                    <a:pt x="8841" y="9943"/>
                    <a:pt x="11143" y="11289"/>
                  </a:cubicBezTo>
                  <a:lnTo>
                    <a:pt x="0" y="17754"/>
                  </a:lnTo>
                  <a:lnTo>
                    <a:pt x="30757" y="35508"/>
                  </a:lnTo>
                  <a:lnTo>
                    <a:pt x="61318" y="17754"/>
                  </a:lnTo>
                  <a:lnTo>
                    <a:pt x="50127" y="11289"/>
                  </a:lnTo>
                  <a:cubicBezTo>
                    <a:pt x="52405" y="9943"/>
                    <a:pt x="52380" y="7788"/>
                    <a:pt x="50103" y="6465"/>
                  </a:cubicBezTo>
                  <a:cubicBezTo>
                    <a:pt x="48940" y="5804"/>
                    <a:pt x="47428" y="5474"/>
                    <a:pt x="45922" y="5474"/>
                  </a:cubicBezTo>
                  <a:cubicBezTo>
                    <a:pt x="44416" y="5474"/>
                    <a:pt x="42916" y="5804"/>
                    <a:pt x="41777" y="6465"/>
                  </a:cubicBezTo>
                  <a:lnTo>
                    <a:pt x="3056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34"/>
            <p:cNvSpPr/>
            <p:nvPr/>
          </p:nvSpPr>
          <p:spPr>
            <a:xfrm>
              <a:off x="3558075" y="3050000"/>
              <a:ext cx="171425" cy="65700"/>
            </a:xfrm>
            <a:custGeom>
              <a:avLst/>
              <a:gdLst/>
              <a:ahLst/>
              <a:cxnLst/>
              <a:rect l="l" t="t" r="r" b="b"/>
              <a:pathLst>
                <a:path w="6857" h="2628" extrusionOk="0">
                  <a:moveTo>
                    <a:pt x="0" y="1"/>
                  </a:moveTo>
                  <a:lnTo>
                    <a:pt x="0" y="638"/>
                  </a:lnTo>
                  <a:cubicBezTo>
                    <a:pt x="0" y="1152"/>
                    <a:pt x="343" y="1666"/>
                    <a:pt x="1029" y="2058"/>
                  </a:cubicBezTo>
                  <a:cubicBezTo>
                    <a:pt x="1690" y="2437"/>
                    <a:pt x="2565" y="2627"/>
                    <a:pt x="3441" y="2627"/>
                  </a:cubicBezTo>
                  <a:cubicBezTo>
                    <a:pt x="4316" y="2627"/>
                    <a:pt x="5192" y="2437"/>
                    <a:pt x="5853" y="2058"/>
                  </a:cubicBezTo>
                  <a:cubicBezTo>
                    <a:pt x="6514" y="1666"/>
                    <a:pt x="6857" y="1152"/>
                    <a:pt x="6857" y="662"/>
                  </a:cubicBezTo>
                  <a:lnTo>
                    <a:pt x="6857" y="25"/>
                  </a:lnTo>
                  <a:cubicBezTo>
                    <a:pt x="6857" y="515"/>
                    <a:pt x="6514" y="1029"/>
                    <a:pt x="5853" y="1397"/>
                  </a:cubicBezTo>
                  <a:cubicBezTo>
                    <a:pt x="5192" y="1789"/>
                    <a:pt x="4316" y="1984"/>
                    <a:pt x="3441" y="1984"/>
                  </a:cubicBezTo>
                  <a:cubicBezTo>
                    <a:pt x="2565" y="1984"/>
                    <a:pt x="1690" y="1789"/>
                    <a:pt x="1029" y="1397"/>
                  </a:cubicBezTo>
                  <a:cubicBezTo>
                    <a:pt x="343" y="1029"/>
                    <a:pt x="0" y="515"/>
                    <a:pt x="0" y="1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34"/>
            <p:cNvSpPr/>
            <p:nvPr/>
          </p:nvSpPr>
          <p:spPr>
            <a:xfrm>
              <a:off x="3550100" y="3000425"/>
              <a:ext cx="187975" cy="99200"/>
            </a:xfrm>
            <a:custGeom>
              <a:avLst/>
              <a:gdLst/>
              <a:ahLst/>
              <a:cxnLst/>
              <a:rect l="l" t="t" r="r" b="b"/>
              <a:pathLst>
                <a:path w="7519" h="3968" extrusionOk="0">
                  <a:moveTo>
                    <a:pt x="3738" y="0"/>
                  </a:moveTo>
                  <a:cubicBezTo>
                    <a:pt x="2860" y="0"/>
                    <a:pt x="1984" y="196"/>
                    <a:pt x="1323" y="588"/>
                  </a:cubicBezTo>
                  <a:cubicBezTo>
                    <a:pt x="1" y="1372"/>
                    <a:pt x="1" y="2621"/>
                    <a:pt x="1348" y="3380"/>
                  </a:cubicBezTo>
                  <a:cubicBezTo>
                    <a:pt x="2009" y="3772"/>
                    <a:pt x="2884" y="3967"/>
                    <a:pt x="3760" y="3967"/>
                  </a:cubicBezTo>
                  <a:cubicBezTo>
                    <a:pt x="4635" y="3967"/>
                    <a:pt x="5511" y="3772"/>
                    <a:pt x="6172" y="3380"/>
                  </a:cubicBezTo>
                  <a:cubicBezTo>
                    <a:pt x="7519" y="2621"/>
                    <a:pt x="7494" y="1372"/>
                    <a:pt x="6172" y="588"/>
                  </a:cubicBezTo>
                  <a:cubicBezTo>
                    <a:pt x="5498" y="196"/>
                    <a:pt x="4617" y="0"/>
                    <a:pt x="3738" y="0"/>
                  </a:cubicBez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34"/>
            <p:cNvSpPr/>
            <p:nvPr/>
          </p:nvSpPr>
          <p:spPr>
            <a:xfrm>
              <a:off x="3371350" y="2529575"/>
              <a:ext cx="502025" cy="650850"/>
            </a:xfrm>
            <a:custGeom>
              <a:avLst/>
              <a:gdLst/>
              <a:ahLst/>
              <a:cxnLst/>
              <a:rect l="l" t="t" r="r" b="b"/>
              <a:pathLst>
                <a:path w="20081" h="26034" extrusionOk="0">
                  <a:moveTo>
                    <a:pt x="20053" y="698"/>
                  </a:moveTo>
                  <a:lnTo>
                    <a:pt x="20081" y="713"/>
                  </a:lnTo>
                  <a:cubicBezTo>
                    <a:pt x="20072" y="708"/>
                    <a:pt x="20062" y="703"/>
                    <a:pt x="20053" y="698"/>
                  </a:cubicBezTo>
                  <a:close/>
                  <a:moveTo>
                    <a:pt x="18679" y="0"/>
                  </a:moveTo>
                  <a:cubicBezTo>
                    <a:pt x="18529" y="0"/>
                    <a:pt x="18366" y="50"/>
                    <a:pt x="18195" y="150"/>
                  </a:cubicBezTo>
                  <a:lnTo>
                    <a:pt x="1102" y="10019"/>
                  </a:lnTo>
                  <a:cubicBezTo>
                    <a:pt x="490" y="10362"/>
                    <a:pt x="0" y="11219"/>
                    <a:pt x="0" y="11929"/>
                  </a:cubicBezTo>
                  <a:lnTo>
                    <a:pt x="25" y="24687"/>
                  </a:lnTo>
                  <a:cubicBezTo>
                    <a:pt x="25" y="25054"/>
                    <a:pt x="147" y="25299"/>
                    <a:pt x="343" y="25397"/>
                  </a:cubicBezTo>
                  <a:lnTo>
                    <a:pt x="1399" y="26007"/>
                  </a:lnTo>
                  <a:lnTo>
                    <a:pt x="1399" y="26007"/>
                  </a:lnTo>
                  <a:cubicBezTo>
                    <a:pt x="1230" y="25896"/>
                    <a:pt x="1127" y="25661"/>
                    <a:pt x="1127" y="25324"/>
                  </a:cubicBezTo>
                  <a:lnTo>
                    <a:pt x="1102" y="12566"/>
                  </a:lnTo>
                  <a:cubicBezTo>
                    <a:pt x="1102" y="11855"/>
                    <a:pt x="1592" y="10998"/>
                    <a:pt x="2204" y="10655"/>
                  </a:cubicBezTo>
                  <a:lnTo>
                    <a:pt x="19297" y="787"/>
                  </a:lnTo>
                  <a:cubicBezTo>
                    <a:pt x="19468" y="687"/>
                    <a:pt x="19640" y="637"/>
                    <a:pt x="19792" y="637"/>
                  </a:cubicBezTo>
                  <a:cubicBezTo>
                    <a:pt x="19888" y="637"/>
                    <a:pt x="19977" y="657"/>
                    <a:pt x="20053" y="698"/>
                  </a:cubicBezTo>
                  <a:lnTo>
                    <a:pt x="20053" y="698"/>
                  </a:lnTo>
                  <a:lnTo>
                    <a:pt x="18979" y="77"/>
                  </a:lnTo>
                  <a:cubicBezTo>
                    <a:pt x="18887" y="26"/>
                    <a:pt x="18786" y="0"/>
                    <a:pt x="18679" y="0"/>
                  </a:cubicBezTo>
                  <a:close/>
                  <a:moveTo>
                    <a:pt x="1399" y="26007"/>
                  </a:moveTo>
                  <a:cubicBezTo>
                    <a:pt x="1414" y="26017"/>
                    <a:pt x="1429" y="26026"/>
                    <a:pt x="1445" y="26034"/>
                  </a:cubicBezTo>
                  <a:lnTo>
                    <a:pt x="1399" y="26007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34"/>
            <p:cNvSpPr/>
            <p:nvPr/>
          </p:nvSpPr>
          <p:spPr>
            <a:xfrm>
              <a:off x="3398900" y="2545650"/>
              <a:ext cx="483050" cy="636925"/>
            </a:xfrm>
            <a:custGeom>
              <a:avLst/>
              <a:gdLst/>
              <a:ahLst/>
              <a:cxnLst/>
              <a:rect l="l" t="t" r="r" b="b"/>
              <a:pathLst>
                <a:path w="19322" h="25477" extrusionOk="0">
                  <a:moveTo>
                    <a:pt x="18680" y="0"/>
                  </a:moveTo>
                  <a:cubicBezTo>
                    <a:pt x="18534" y="0"/>
                    <a:pt x="18369" y="46"/>
                    <a:pt x="18195" y="144"/>
                  </a:cubicBezTo>
                  <a:lnTo>
                    <a:pt x="1102" y="10012"/>
                  </a:lnTo>
                  <a:cubicBezTo>
                    <a:pt x="490" y="10355"/>
                    <a:pt x="0" y="11212"/>
                    <a:pt x="0" y="11923"/>
                  </a:cubicBezTo>
                  <a:lnTo>
                    <a:pt x="25" y="24681"/>
                  </a:lnTo>
                  <a:cubicBezTo>
                    <a:pt x="25" y="25182"/>
                    <a:pt x="281" y="25476"/>
                    <a:pt x="648" y="25476"/>
                  </a:cubicBezTo>
                  <a:cubicBezTo>
                    <a:pt x="800" y="25476"/>
                    <a:pt x="971" y="25425"/>
                    <a:pt x="1151" y="25317"/>
                  </a:cubicBezTo>
                  <a:lnTo>
                    <a:pt x="18219" y="15473"/>
                  </a:lnTo>
                  <a:cubicBezTo>
                    <a:pt x="18832" y="15106"/>
                    <a:pt x="19321" y="14249"/>
                    <a:pt x="19321" y="13563"/>
                  </a:cubicBezTo>
                  <a:lnTo>
                    <a:pt x="19297" y="781"/>
                  </a:lnTo>
                  <a:cubicBezTo>
                    <a:pt x="19297" y="290"/>
                    <a:pt x="19046" y="0"/>
                    <a:pt x="18680" y="0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34"/>
            <p:cNvSpPr/>
            <p:nvPr/>
          </p:nvSpPr>
          <p:spPr>
            <a:xfrm>
              <a:off x="3418475" y="2567600"/>
              <a:ext cx="443875" cy="554075"/>
            </a:xfrm>
            <a:custGeom>
              <a:avLst/>
              <a:gdLst/>
              <a:ahLst/>
              <a:cxnLst/>
              <a:rect l="l" t="t" r="r" b="b"/>
              <a:pathLst>
                <a:path w="17755" h="22163" extrusionOk="0">
                  <a:moveTo>
                    <a:pt x="17730" y="1"/>
                  </a:moveTo>
                  <a:lnTo>
                    <a:pt x="17265" y="270"/>
                  </a:lnTo>
                  <a:lnTo>
                    <a:pt x="16236" y="858"/>
                  </a:lnTo>
                  <a:lnTo>
                    <a:pt x="2474" y="8792"/>
                  </a:lnTo>
                  <a:lnTo>
                    <a:pt x="1" y="10236"/>
                  </a:lnTo>
                  <a:lnTo>
                    <a:pt x="1" y="11045"/>
                  </a:lnTo>
                  <a:lnTo>
                    <a:pt x="25" y="17118"/>
                  </a:lnTo>
                  <a:lnTo>
                    <a:pt x="25" y="22162"/>
                  </a:lnTo>
                  <a:lnTo>
                    <a:pt x="10898" y="15893"/>
                  </a:lnTo>
                  <a:lnTo>
                    <a:pt x="12612" y="14914"/>
                  </a:lnTo>
                  <a:lnTo>
                    <a:pt x="17755" y="11926"/>
                  </a:lnTo>
                  <a:lnTo>
                    <a:pt x="17730" y="2449"/>
                  </a:lnTo>
                  <a:lnTo>
                    <a:pt x="1773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34"/>
            <p:cNvSpPr/>
            <p:nvPr/>
          </p:nvSpPr>
          <p:spPr>
            <a:xfrm>
              <a:off x="3419100" y="2567600"/>
              <a:ext cx="442650" cy="274900"/>
            </a:xfrm>
            <a:custGeom>
              <a:avLst/>
              <a:gdLst/>
              <a:ahLst/>
              <a:cxnLst/>
              <a:rect l="l" t="t" r="r" b="b"/>
              <a:pathLst>
                <a:path w="17706" h="10996" extrusionOk="0">
                  <a:moveTo>
                    <a:pt x="17705" y="1"/>
                  </a:moveTo>
                  <a:lnTo>
                    <a:pt x="2449" y="8792"/>
                  </a:lnTo>
                  <a:lnTo>
                    <a:pt x="0" y="10212"/>
                  </a:lnTo>
                  <a:lnTo>
                    <a:pt x="0" y="10996"/>
                  </a:lnTo>
                  <a:lnTo>
                    <a:pt x="17705" y="760"/>
                  </a:lnTo>
                  <a:lnTo>
                    <a:pt x="17705" y="1"/>
                  </a:lnTo>
                  <a:close/>
                </a:path>
              </a:pathLst>
            </a:custGeom>
            <a:solidFill>
              <a:srgbClr val="606B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34"/>
            <p:cNvSpPr/>
            <p:nvPr/>
          </p:nvSpPr>
          <p:spPr>
            <a:xfrm>
              <a:off x="3442975" y="2856600"/>
              <a:ext cx="27575" cy="36175"/>
            </a:xfrm>
            <a:custGeom>
              <a:avLst/>
              <a:gdLst/>
              <a:ahLst/>
              <a:cxnLst/>
              <a:rect l="l" t="t" r="r" b="b"/>
              <a:pathLst>
                <a:path w="1103" h="1447" extrusionOk="0">
                  <a:moveTo>
                    <a:pt x="796" y="1"/>
                  </a:moveTo>
                  <a:cubicBezTo>
                    <a:pt x="725" y="1"/>
                    <a:pt x="646" y="24"/>
                    <a:pt x="564" y="72"/>
                  </a:cubicBezTo>
                  <a:cubicBezTo>
                    <a:pt x="245" y="268"/>
                    <a:pt x="0" y="684"/>
                    <a:pt x="0" y="1052"/>
                  </a:cubicBezTo>
                  <a:cubicBezTo>
                    <a:pt x="0" y="1309"/>
                    <a:pt x="121" y="1446"/>
                    <a:pt x="302" y="1446"/>
                  </a:cubicBezTo>
                  <a:cubicBezTo>
                    <a:pt x="380" y="1446"/>
                    <a:pt x="468" y="1421"/>
                    <a:pt x="564" y="1370"/>
                  </a:cubicBezTo>
                  <a:cubicBezTo>
                    <a:pt x="858" y="1199"/>
                    <a:pt x="1102" y="758"/>
                    <a:pt x="1102" y="415"/>
                  </a:cubicBezTo>
                  <a:cubicBezTo>
                    <a:pt x="1102" y="151"/>
                    <a:pt x="976" y="1"/>
                    <a:pt x="796" y="1"/>
                  </a:cubicBezTo>
                  <a:close/>
                </a:path>
              </a:pathLst>
            </a:custGeom>
            <a:solidFill>
              <a:srgbClr val="606B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34"/>
            <p:cNvSpPr/>
            <p:nvPr/>
          </p:nvSpPr>
          <p:spPr>
            <a:xfrm>
              <a:off x="3442975" y="2905800"/>
              <a:ext cx="27575" cy="36225"/>
            </a:xfrm>
            <a:custGeom>
              <a:avLst/>
              <a:gdLst/>
              <a:ahLst/>
              <a:cxnLst/>
              <a:rect l="l" t="t" r="r" b="b"/>
              <a:pathLst>
                <a:path w="1103" h="1449" extrusionOk="0">
                  <a:moveTo>
                    <a:pt x="811" y="1"/>
                  </a:moveTo>
                  <a:cubicBezTo>
                    <a:pt x="737" y="1"/>
                    <a:pt x="652" y="29"/>
                    <a:pt x="564" y="88"/>
                  </a:cubicBezTo>
                  <a:cubicBezTo>
                    <a:pt x="245" y="259"/>
                    <a:pt x="0" y="700"/>
                    <a:pt x="0" y="1043"/>
                  </a:cubicBezTo>
                  <a:cubicBezTo>
                    <a:pt x="0" y="1299"/>
                    <a:pt x="120" y="1448"/>
                    <a:pt x="300" y="1448"/>
                  </a:cubicBezTo>
                  <a:cubicBezTo>
                    <a:pt x="378" y="1448"/>
                    <a:pt x="468" y="1420"/>
                    <a:pt x="564" y="1361"/>
                  </a:cubicBezTo>
                  <a:cubicBezTo>
                    <a:pt x="858" y="1190"/>
                    <a:pt x="1102" y="773"/>
                    <a:pt x="1102" y="406"/>
                  </a:cubicBezTo>
                  <a:cubicBezTo>
                    <a:pt x="1102" y="150"/>
                    <a:pt x="983" y="1"/>
                    <a:pt x="811" y="1"/>
                  </a:cubicBezTo>
                  <a:close/>
                </a:path>
              </a:pathLst>
            </a:custGeom>
            <a:solidFill>
              <a:srgbClr val="EC82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34"/>
            <p:cNvSpPr/>
            <p:nvPr/>
          </p:nvSpPr>
          <p:spPr>
            <a:xfrm>
              <a:off x="3442975" y="2954550"/>
              <a:ext cx="27575" cy="36050"/>
            </a:xfrm>
            <a:custGeom>
              <a:avLst/>
              <a:gdLst/>
              <a:ahLst/>
              <a:cxnLst/>
              <a:rect l="l" t="t" r="r" b="b"/>
              <a:pathLst>
                <a:path w="1103" h="1442" extrusionOk="0">
                  <a:moveTo>
                    <a:pt x="798" y="0"/>
                  </a:moveTo>
                  <a:cubicBezTo>
                    <a:pt x="727" y="0"/>
                    <a:pt x="647" y="23"/>
                    <a:pt x="564" y="72"/>
                  </a:cubicBezTo>
                  <a:cubicBezTo>
                    <a:pt x="245" y="268"/>
                    <a:pt x="0" y="684"/>
                    <a:pt x="0" y="1052"/>
                  </a:cubicBezTo>
                  <a:cubicBezTo>
                    <a:pt x="0" y="1297"/>
                    <a:pt x="126" y="1442"/>
                    <a:pt x="314" y="1442"/>
                  </a:cubicBezTo>
                  <a:cubicBezTo>
                    <a:pt x="388" y="1442"/>
                    <a:pt x="473" y="1419"/>
                    <a:pt x="564" y="1370"/>
                  </a:cubicBezTo>
                  <a:cubicBezTo>
                    <a:pt x="858" y="1199"/>
                    <a:pt x="1102" y="758"/>
                    <a:pt x="1102" y="391"/>
                  </a:cubicBezTo>
                  <a:cubicBezTo>
                    <a:pt x="1102" y="145"/>
                    <a:pt x="977" y="0"/>
                    <a:pt x="79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34"/>
            <p:cNvSpPr/>
            <p:nvPr/>
          </p:nvSpPr>
          <p:spPr>
            <a:xfrm>
              <a:off x="3449100" y="3119700"/>
              <a:ext cx="19600" cy="25925"/>
            </a:xfrm>
            <a:custGeom>
              <a:avLst/>
              <a:gdLst/>
              <a:ahLst/>
              <a:cxnLst/>
              <a:rect l="l" t="t" r="r" b="b"/>
              <a:pathLst>
                <a:path w="784" h="1037" extrusionOk="0">
                  <a:moveTo>
                    <a:pt x="570" y="1"/>
                  </a:moveTo>
                  <a:cubicBezTo>
                    <a:pt x="517" y="1"/>
                    <a:pt x="457" y="18"/>
                    <a:pt x="392" y="54"/>
                  </a:cubicBezTo>
                  <a:cubicBezTo>
                    <a:pt x="172" y="176"/>
                    <a:pt x="0" y="494"/>
                    <a:pt x="0" y="739"/>
                  </a:cubicBezTo>
                  <a:cubicBezTo>
                    <a:pt x="0" y="931"/>
                    <a:pt x="88" y="1036"/>
                    <a:pt x="217" y="1036"/>
                  </a:cubicBezTo>
                  <a:cubicBezTo>
                    <a:pt x="270" y="1036"/>
                    <a:pt x="329" y="1019"/>
                    <a:pt x="392" y="984"/>
                  </a:cubicBezTo>
                  <a:cubicBezTo>
                    <a:pt x="613" y="837"/>
                    <a:pt x="784" y="543"/>
                    <a:pt x="784" y="274"/>
                  </a:cubicBezTo>
                  <a:cubicBezTo>
                    <a:pt x="784" y="101"/>
                    <a:pt x="698" y="1"/>
                    <a:pt x="570" y="1"/>
                  </a:cubicBezTo>
                  <a:close/>
                </a:path>
              </a:pathLst>
            </a:custGeom>
            <a:solidFill>
              <a:srgbClr val="EC82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34"/>
            <p:cNvSpPr/>
            <p:nvPr/>
          </p:nvSpPr>
          <p:spPr>
            <a:xfrm>
              <a:off x="3899675" y="2955125"/>
              <a:ext cx="318375" cy="184300"/>
            </a:xfrm>
            <a:custGeom>
              <a:avLst/>
              <a:gdLst/>
              <a:ahLst/>
              <a:cxnLst/>
              <a:rect l="l" t="t" r="r" b="b"/>
              <a:pathLst>
                <a:path w="12735" h="7372" extrusionOk="0">
                  <a:moveTo>
                    <a:pt x="7273" y="0"/>
                  </a:moveTo>
                  <a:lnTo>
                    <a:pt x="0" y="4212"/>
                  </a:lnTo>
                  <a:lnTo>
                    <a:pt x="5461" y="7371"/>
                  </a:lnTo>
                  <a:lnTo>
                    <a:pt x="12734" y="3159"/>
                  </a:lnTo>
                  <a:lnTo>
                    <a:pt x="727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34"/>
            <p:cNvSpPr/>
            <p:nvPr/>
          </p:nvSpPr>
          <p:spPr>
            <a:xfrm>
              <a:off x="4036200" y="3034100"/>
              <a:ext cx="181850" cy="110825"/>
            </a:xfrm>
            <a:custGeom>
              <a:avLst/>
              <a:gdLst/>
              <a:ahLst/>
              <a:cxnLst/>
              <a:rect l="l" t="t" r="r" b="b"/>
              <a:pathLst>
                <a:path w="7274" h="4433" extrusionOk="0">
                  <a:moveTo>
                    <a:pt x="7273" y="0"/>
                  </a:moveTo>
                  <a:lnTo>
                    <a:pt x="0" y="4212"/>
                  </a:lnTo>
                  <a:lnTo>
                    <a:pt x="0" y="4433"/>
                  </a:lnTo>
                  <a:lnTo>
                    <a:pt x="7273" y="245"/>
                  </a:lnTo>
                  <a:lnTo>
                    <a:pt x="7273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34"/>
            <p:cNvSpPr/>
            <p:nvPr/>
          </p:nvSpPr>
          <p:spPr>
            <a:xfrm>
              <a:off x="3899675" y="3060425"/>
              <a:ext cx="136550" cy="84500"/>
            </a:xfrm>
            <a:custGeom>
              <a:avLst/>
              <a:gdLst/>
              <a:ahLst/>
              <a:cxnLst/>
              <a:rect l="l" t="t" r="r" b="b"/>
              <a:pathLst>
                <a:path w="5462" h="3380" extrusionOk="0">
                  <a:moveTo>
                    <a:pt x="0" y="0"/>
                  </a:moveTo>
                  <a:lnTo>
                    <a:pt x="0" y="221"/>
                  </a:lnTo>
                  <a:lnTo>
                    <a:pt x="5461" y="3380"/>
                  </a:lnTo>
                  <a:lnTo>
                    <a:pt x="5461" y="31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34"/>
            <p:cNvSpPr/>
            <p:nvPr/>
          </p:nvSpPr>
          <p:spPr>
            <a:xfrm>
              <a:off x="3548875" y="3234900"/>
              <a:ext cx="133500" cy="89400"/>
            </a:xfrm>
            <a:custGeom>
              <a:avLst/>
              <a:gdLst/>
              <a:ahLst/>
              <a:cxnLst/>
              <a:rect l="l" t="t" r="r" b="b"/>
              <a:pathLst>
                <a:path w="5340" h="3576" extrusionOk="0">
                  <a:moveTo>
                    <a:pt x="1" y="0"/>
                  </a:moveTo>
                  <a:lnTo>
                    <a:pt x="1" y="466"/>
                  </a:lnTo>
                  <a:lnTo>
                    <a:pt x="5339" y="3576"/>
                  </a:lnTo>
                  <a:lnTo>
                    <a:pt x="5339" y="311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34"/>
            <p:cNvSpPr/>
            <p:nvPr/>
          </p:nvSpPr>
          <p:spPr>
            <a:xfrm>
              <a:off x="3682350" y="3141850"/>
              <a:ext cx="295100" cy="182450"/>
            </a:xfrm>
            <a:custGeom>
              <a:avLst/>
              <a:gdLst/>
              <a:ahLst/>
              <a:cxnLst/>
              <a:rect l="l" t="t" r="r" b="b"/>
              <a:pathLst>
                <a:path w="11804" h="7298" extrusionOk="0">
                  <a:moveTo>
                    <a:pt x="11803" y="0"/>
                  </a:moveTo>
                  <a:lnTo>
                    <a:pt x="0" y="6832"/>
                  </a:lnTo>
                  <a:lnTo>
                    <a:pt x="0" y="7298"/>
                  </a:lnTo>
                  <a:lnTo>
                    <a:pt x="11803" y="465"/>
                  </a:lnTo>
                  <a:lnTo>
                    <a:pt x="11803" y="0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34"/>
            <p:cNvSpPr/>
            <p:nvPr/>
          </p:nvSpPr>
          <p:spPr>
            <a:xfrm>
              <a:off x="3548875" y="3064100"/>
              <a:ext cx="428575" cy="248575"/>
            </a:xfrm>
            <a:custGeom>
              <a:avLst/>
              <a:gdLst/>
              <a:ahLst/>
              <a:cxnLst/>
              <a:rect l="l" t="t" r="r" b="b"/>
              <a:pathLst>
                <a:path w="17143" h="9943" extrusionOk="0">
                  <a:moveTo>
                    <a:pt x="11804" y="0"/>
                  </a:moveTo>
                  <a:lnTo>
                    <a:pt x="1" y="6832"/>
                  </a:lnTo>
                  <a:lnTo>
                    <a:pt x="5339" y="9942"/>
                  </a:lnTo>
                  <a:lnTo>
                    <a:pt x="17142" y="3110"/>
                  </a:lnTo>
                  <a:lnTo>
                    <a:pt x="11804" y="0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34"/>
            <p:cNvSpPr/>
            <p:nvPr/>
          </p:nvSpPr>
          <p:spPr>
            <a:xfrm>
              <a:off x="3826200" y="3083675"/>
              <a:ext cx="18400" cy="16550"/>
            </a:xfrm>
            <a:custGeom>
              <a:avLst/>
              <a:gdLst/>
              <a:ahLst/>
              <a:cxnLst/>
              <a:rect l="l" t="t" r="r" b="b"/>
              <a:pathLst>
                <a:path w="736" h="662" extrusionOk="0">
                  <a:moveTo>
                    <a:pt x="1" y="1"/>
                  </a:moveTo>
                  <a:lnTo>
                    <a:pt x="1" y="246"/>
                  </a:lnTo>
                  <a:lnTo>
                    <a:pt x="736" y="662"/>
                  </a:lnTo>
                  <a:lnTo>
                    <a:pt x="736" y="44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34"/>
            <p:cNvSpPr/>
            <p:nvPr/>
          </p:nvSpPr>
          <p:spPr>
            <a:xfrm>
              <a:off x="3844575" y="3084300"/>
              <a:ext cx="18400" cy="15925"/>
            </a:xfrm>
            <a:custGeom>
              <a:avLst/>
              <a:gdLst/>
              <a:ahLst/>
              <a:cxnLst/>
              <a:rect l="l" t="t" r="r" b="b"/>
              <a:pathLst>
                <a:path w="736" h="637" extrusionOk="0">
                  <a:moveTo>
                    <a:pt x="735" y="0"/>
                  </a:moveTo>
                  <a:lnTo>
                    <a:pt x="1" y="417"/>
                  </a:lnTo>
                  <a:lnTo>
                    <a:pt x="1" y="637"/>
                  </a:lnTo>
                  <a:lnTo>
                    <a:pt x="735" y="221"/>
                  </a:lnTo>
                  <a:lnTo>
                    <a:pt x="735" y="0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34"/>
            <p:cNvSpPr/>
            <p:nvPr/>
          </p:nvSpPr>
          <p:spPr>
            <a:xfrm>
              <a:off x="3826200" y="3073275"/>
              <a:ext cx="36775" cy="21450"/>
            </a:xfrm>
            <a:custGeom>
              <a:avLst/>
              <a:gdLst/>
              <a:ahLst/>
              <a:cxnLst/>
              <a:rect l="l" t="t" r="r" b="b"/>
              <a:pathLst>
                <a:path w="1471" h="858" extrusionOk="0">
                  <a:moveTo>
                    <a:pt x="736" y="0"/>
                  </a:moveTo>
                  <a:lnTo>
                    <a:pt x="1" y="417"/>
                  </a:lnTo>
                  <a:lnTo>
                    <a:pt x="736" y="858"/>
                  </a:lnTo>
                  <a:lnTo>
                    <a:pt x="1470" y="441"/>
                  </a:lnTo>
                  <a:lnTo>
                    <a:pt x="736" y="0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34"/>
            <p:cNvSpPr/>
            <p:nvPr/>
          </p:nvSpPr>
          <p:spPr>
            <a:xfrm>
              <a:off x="3802950" y="3097150"/>
              <a:ext cx="18400" cy="16550"/>
            </a:xfrm>
            <a:custGeom>
              <a:avLst/>
              <a:gdLst/>
              <a:ahLst/>
              <a:cxnLst/>
              <a:rect l="l" t="t" r="r" b="b"/>
              <a:pathLst>
                <a:path w="736" h="662" extrusionOk="0">
                  <a:moveTo>
                    <a:pt x="0" y="1"/>
                  </a:moveTo>
                  <a:lnTo>
                    <a:pt x="0" y="245"/>
                  </a:lnTo>
                  <a:lnTo>
                    <a:pt x="735" y="662"/>
                  </a:lnTo>
                  <a:lnTo>
                    <a:pt x="735" y="44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34"/>
            <p:cNvSpPr/>
            <p:nvPr/>
          </p:nvSpPr>
          <p:spPr>
            <a:xfrm>
              <a:off x="3821325" y="3097750"/>
              <a:ext cx="18375" cy="15950"/>
            </a:xfrm>
            <a:custGeom>
              <a:avLst/>
              <a:gdLst/>
              <a:ahLst/>
              <a:cxnLst/>
              <a:rect l="l" t="t" r="r" b="b"/>
              <a:pathLst>
                <a:path w="735" h="638" extrusionOk="0">
                  <a:moveTo>
                    <a:pt x="735" y="1"/>
                  </a:moveTo>
                  <a:lnTo>
                    <a:pt x="0" y="417"/>
                  </a:lnTo>
                  <a:lnTo>
                    <a:pt x="0" y="638"/>
                  </a:lnTo>
                  <a:lnTo>
                    <a:pt x="735" y="221"/>
                  </a:lnTo>
                  <a:lnTo>
                    <a:pt x="735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34"/>
            <p:cNvSpPr/>
            <p:nvPr/>
          </p:nvSpPr>
          <p:spPr>
            <a:xfrm>
              <a:off x="3802950" y="3086750"/>
              <a:ext cx="36750" cy="21450"/>
            </a:xfrm>
            <a:custGeom>
              <a:avLst/>
              <a:gdLst/>
              <a:ahLst/>
              <a:cxnLst/>
              <a:rect l="l" t="t" r="r" b="b"/>
              <a:pathLst>
                <a:path w="1470" h="858" extrusionOk="0">
                  <a:moveTo>
                    <a:pt x="711" y="0"/>
                  </a:moveTo>
                  <a:lnTo>
                    <a:pt x="0" y="417"/>
                  </a:lnTo>
                  <a:lnTo>
                    <a:pt x="735" y="857"/>
                  </a:lnTo>
                  <a:lnTo>
                    <a:pt x="1470" y="441"/>
                  </a:lnTo>
                  <a:lnTo>
                    <a:pt x="711" y="0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34"/>
            <p:cNvSpPr/>
            <p:nvPr/>
          </p:nvSpPr>
          <p:spPr>
            <a:xfrm>
              <a:off x="3779675" y="3110625"/>
              <a:ext cx="18400" cy="16550"/>
            </a:xfrm>
            <a:custGeom>
              <a:avLst/>
              <a:gdLst/>
              <a:ahLst/>
              <a:cxnLst/>
              <a:rect l="l" t="t" r="r" b="b"/>
              <a:pathLst>
                <a:path w="736" h="662" extrusionOk="0">
                  <a:moveTo>
                    <a:pt x="1" y="0"/>
                  </a:moveTo>
                  <a:lnTo>
                    <a:pt x="1" y="245"/>
                  </a:lnTo>
                  <a:lnTo>
                    <a:pt x="735" y="661"/>
                  </a:lnTo>
                  <a:lnTo>
                    <a:pt x="735" y="44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34"/>
            <p:cNvSpPr/>
            <p:nvPr/>
          </p:nvSpPr>
          <p:spPr>
            <a:xfrm>
              <a:off x="3798050" y="3111225"/>
              <a:ext cx="17775" cy="15950"/>
            </a:xfrm>
            <a:custGeom>
              <a:avLst/>
              <a:gdLst/>
              <a:ahLst/>
              <a:cxnLst/>
              <a:rect l="l" t="t" r="r" b="b"/>
              <a:pathLst>
                <a:path w="711" h="638" extrusionOk="0">
                  <a:moveTo>
                    <a:pt x="711" y="1"/>
                  </a:moveTo>
                  <a:lnTo>
                    <a:pt x="0" y="417"/>
                  </a:lnTo>
                  <a:lnTo>
                    <a:pt x="0" y="637"/>
                  </a:lnTo>
                  <a:lnTo>
                    <a:pt x="711" y="221"/>
                  </a:lnTo>
                  <a:lnTo>
                    <a:pt x="711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34"/>
            <p:cNvSpPr/>
            <p:nvPr/>
          </p:nvSpPr>
          <p:spPr>
            <a:xfrm>
              <a:off x="3779675" y="3100200"/>
              <a:ext cx="36150" cy="21475"/>
            </a:xfrm>
            <a:custGeom>
              <a:avLst/>
              <a:gdLst/>
              <a:ahLst/>
              <a:cxnLst/>
              <a:rect l="l" t="t" r="r" b="b"/>
              <a:pathLst>
                <a:path w="1446" h="859" extrusionOk="0">
                  <a:moveTo>
                    <a:pt x="711" y="1"/>
                  </a:moveTo>
                  <a:lnTo>
                    <a:pt x="1" y="417"/>
                  </a:lnTo>
                  <a:lnTo>
                    <a:pt x="735" y="858"/>
                  </a:lnTo>
                  <a:lnTo>
                    <a:pt x="1446" y="442"/>
                  </a:lnTo>
                  <a:lnTo>
                    <a:pt x="711" y="1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34"/>
            <p:cNvSpPr/>
            <p:nvPr/>
          </p:nvSpPr>
          <p:spPr>
            <a:xfrm>
              <a:off x="3755800" y="3124075"/>
              <a:ext cx="19000" cy="16575"/>
            </a:xfrm>
            <a:custGeom>
              <a:avLst/>
              <a:gdLst/>
              <a:ahLst/>
              <a:cxnLst/>
              <a:rect l="l" t="t" r="r" b="b"/>
              <a:pathLst>
                <a:path w="760" h="663" extrusionOk="0">
                  <a:moveTo>
                    <a:pt x="1" y="1"/>
                  </a:moveTo>
                  <a:lnTo>
                    <a:pt x="1" y="246"/>
                  </a:lnTo>
                  <a:lnTo>
                    <a:pt x="760" y="662"/>
                  </a:lnTo>
                  <a:lnTo>
                    <a:pt x="760" y="44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34"/>
            <p:cNvSpPr/>
            <p:nvPr/>
          </p:nvSpPr>
          <p:spPr>
            <a:xfrm>
              <a:off x="3774775" y="3124700"/>
              <a:ext cx="17800" cy="15950"/>
            </a:xfrm>
            <a:custGeom>
              <a:avLst/>
              <a:gdLst/>
              <a:ahLst/>
              <a:cxnLst/>
              <a:rect l="l" t="t" r="r" b="b"/>
              <a:pathLst>
                <a:path w="712" h="638" extrusionOk="0">
                  <a:moveTo>
                    <a:pt x="711" y="0"/>
                  </a:moveTo>
                  <a:lnTo>
                    <a:pt x="1" y="417"/>
                  </a:lnTo>
                  <a:lnTo>
                    <a:pt x="1" y="637"/>
                  </a:lnTo>
                  <a:lnTo>
                    <a:pt x="711" y="221"/>
                  </a:lnTo>
                  <a:lnTo>
                    <a:pt x="711" y="0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34"/>
            <p:cNvSpPr/>
            <p:nvPr/>
          </p:nvSpPr>
          <p:spPr>
            <a:xfrm>
              <a:off x="3755800" y="3113675"/>
              <a:ext cx="36775" cy="21450"/>
            </a:xfrm>
            <a:custGeom>
              <a:avLst/>
              <a:gdLst/>
              <a:ahLst/>
              <a:cxnLst/>
              <a:rect l="l" t="t" r="r" b="b"/>
              <a:pathLst>
                <a:path w="1471" h="858" extrusionOk="0">
                  <a:moveTo>
                    <a:pt x="735" y="1"/>
                  </a:moveTo>
                  <a:lnTo>
                    <a:pt x="1" y="417"/>
                  </a:lnTo>
                  <a:lnTo>
                    <a:pt x="760" y="858"/>
                  </a:lnTo>
                  <a:lnTo>
                    <a:pt x="1470" y="441"/>
                  </a:lnTo>
                  <a:lnTo>
                    <a:pt x="735" y="1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34"/>
            <p:cNvSpPr/>
            <p:nvPr/>
          </p:nvSpPr>
          <p:spPr>
            <a:xfrm>
              <a:off x="3732550" y="3137550"/>
              <a:ext cx="18375" cy="16550"/>
            </a:xfrm>
            <a:custGeom>
              <a:avLst/>
              <a:gdLst/>
              <a:ahLst/>
              <a:cxnLst/>
              <a:rect l="l" t="t" r="r" b="b"/>
              <a:pathLst>
                <a:path w="735" h="662" extrusionOk="0">
                  <a:moveTo>
                    <a:pt x="0" y="1"/>
                  </a:moveTo>
                  <a:lnTo>
                    <a:pt x="0" y="246"/>
                  </a:lnTo>
                  <a:lnTo>
                    <a:pt x="735" y="662"/>
                  </a:lnTo>
                  <a:lnTo>
                    <a:pt x="735" y="44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34"/>
            <p:cNvSpPr/>
            <p:nvPr/>
          </p:nvSpPr>
          <p:spPr>
            <a:xfrm>
              <a:off x="3750900" y="3138175"/>
              <a:ext cx="18400" cy="15925"/>
            </a:xfrm>
            <a:custGeom>
              <a:avLst/>
              <a:gdLst/>
              <a:ahLst/>
              <a:cxnLst/>
              <a:rect l="l" t="t" r="r" b="b"/>
              <a:pathLst>
                <a:path w="736" h="637" extrusionOk="0">
                  <a:moveTo>
                    <a:pt x="736" y="0"/>
                  </a:moveTo>
                  <a:lnTo>
                    <a:pt x="1" y="416"/>
                  </a:lnTo>
                  <a:lnTo>
                    <a:pt x="1" y="637"/>
                  </a:lnTo>
                  <a:lnTo>
                    <a:pt x="736" y="221"/>
                  </a:lnTo>
                  <a:lnTo>
                    <a:pt x="736" y="0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34"/>
            <p:cNvSpPr/>
            <p:nvPr/>
          </p:nvSpPr>
          <p:spPr>
            <a:xfrm>
              <a:off x="3732550" y="3127150"/>
              <a:ext cx="36750" cy="21450"/>
            </a:xfrm>
            <a:custGeom>
              <a:avLst/>
              <a:gdLst/>
              <a:ahLst/>
              <a:cxnLst/>
              <a:rect l="l" t="t" r="r" b="b"/>
              <a:pathLst>
                <a:path w="1470" h="858" extrusionOk="0">
                  <a:moveTo>
                    <a:pt x="735" y="0"/>
                  </a:moveTo>
                  <a:lnTo>
                    <a:pt x="0" y="417"/>
                  </a:lnTo>
                  <a:lnTo>
                    <a:pt x="735" y="857"/>
                  </a:lnTo>
                  <a:lnTo>
                    <a:pt x="1470" y="441"/>
                  </a:lnTo>
                  <a:lnTo>
                    <a:pt x="735" y="0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34"/>
            <p:cNvSpPr/>
            <p:nvPr/>
          </p:nvSpPr>
          <p:spPr>
            <a:xfrm>
              <a:off x="3709275" y="3151025"/>
              <a:ext cx="18400" cy="16550"/>
            </a:xfrm>
            <a:custGeom>
              <a:avLst/>
              <a:gdLst/>
              <a:ahLst/>
              <a:cxnLst/>
              <a:rect l="l" t="t" r="r" b="b"/>
              <a:pathLst>
                <a:path w="736" h="662" extrusionOk="0">
                  <a:moveTo>
                    <a:pt x="1" y="0"/>
                  </a:moveTo>
                  <a:lnTo>
                    <a:pt x="1" y="245"/>
                  </a:lnTo>
                  <a:lnTo>
                    <a:pt x="735" y="662"/>
                  </a:lnTo>
                  <a:lnTo>
                    <a:pt x="735" y="44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34"/>
            <p:cNvSpPr/>
            <p:nvPr/>
          </p:nvSpPr>
          <p:spPr>
            <a:xfrm>
              <a:off x="3727650" y="3151625"/>
              <a:ext cx="18400" cy="15950"/>
            </a:xfrm>
            <a:custGeom>
              <a:avLst/>
              <a:gdLst/>
              <a:ahLst/>
              <a:cxnLst/>
              <a:rect l="l" t="t" r="r" b="b"/>
              <a:pathLst>
                <a:path w="736" h="638" extrusionOk="0">
                  <a:moveTo>
                    <a:pt x="735" y="1"/>
                  </a:moveTo>
                  <a:lnTo>
                    <a:pt x="0" y="417"/>
                  </a:lnTo>
                  <a:lnTo>
                    <a:pt x="0" y="638"/>
                  </a:lnTo>
                  <a:lnTo>
                    <a:pt x="735" y="221"/>
                  </a:lnTo>
                  <a:lnTo>
                    <a:pt x="735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34"/>
            <p:cNvSpPr/>
            <p:nvPr/>
          </p:nvSpPr>
          <p:spPr>
            <a:xfrm>
              <a:off x="3709275" y="3140625"/>
              <a:ext cx="36775" cy="21450"/>
            </a:xfrm>
            <a:custGeom>
              <a:avLst/>
              <a:gdLst/>
              <a:ahLst/>
              <a:cxnLst/>
              <a:rect l="l" t="t" r="r" b="b"/>
              <a:pathLst>
                <a:path w="1471" h="858" extrusionOk="0">
                  <a:moveTo>
                    <a:pt x="735" y="0"/>
                  </a:moveTo>
                  <a:lnTo>
                    <a:pt x="1" y="416"/>
                  </a:lnTo>
                  <a:lnTo>
                    <a:pt x="735" y="857"/>
                  </a:lnTo>
                  <a:lnTo>
                    <a:pt x="1470" y="441"/>
                  </a:lnTo>
                  <a:lnTo>
                    <a:pt x="735" y="0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34"/>
            <p:cNvSpPr/>
            <p:nvPr/>
          </p:nvSpPr>
          <p:spPr>
            <a:xfrm>
              <a:off x="3686025" y="3164500"/>
              <a:ext cx="18375" cy="16550"/>
            </a:xfrm>
            <a:custGeom>
              <a:avLst/>
              <a:gdLst/>
              <a:ahLst/>
              <a:cxnLst/>
              <a:rect l="l" t="t" r="r" b="b"/>
              <a:pathLst>
                <a:path w="735" h="662" extrusionOk="0">
                  <a:moveTo>
                    <a:pt x="0" y="0"/>
                  </a:moveTo>
                  <a:lnTo>
                    <a:pt x="0" y="245"/>
                  </a:lnTo>
                  <a:lnTo>
                    <a:pt x="735" y="661"/>
                  </a:lnTo>
                  <a:lnTo>
                    <a:pt x="735" y="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34"/>
            <p:cNvSpPr/>
            <p:nvPr/>
          </p:nvSpPr>
          <p:spPr>
            <a:xfrm>
              <a:off x="3704375" y="3165100"/>
              <a:ext cx="18400" cy="15950"/>
            </a:xfrm>
            <a:custGeom>
              <a:avLst/>
              <a:gdLst/>
              <a:ahLst/>
              <a:cxnLst/>
              <a:rect l="l" t="t" r="r" b="b"/>
              <a:pathLst>
                <a:path w="736" h="638" extrusionOk="0">
                  <a:moveTo>
                    <a:pt x="735" y="1"/>
                  </a:moveTo>
                  <a:lnTo>
                    <a:pt x="1" y="417"/>
                  </a:lnTo>
                  <a:lnTo>
                    <a:pt x="1" y="637"/>
                  </a:lnTo>
                  <a:lnTo>
                    <a:pt x="735" y="221"/>
                  </a:lnTo>
                  <a:lnTo>
                    <a:pt x="735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34"/>
            <p:cNvSpPr/>
            <p:nvPr/>
          </p:nvSpPr>
          <p:spPr>
            <a:xfrm>
              <a:off x="3686025" y="3154075"/>
              <a:ext cx="36750" cy="21450"/>
            </a:xfrm>
            <a:custGeom>
              <a:avLst/>
              <a:gdLst/>
              <a:ahLst/>
              <a:cxnLst/>
              <a:rect l="l" t="t" r="r" b="b"/>
              <a:pathLst>
                <a:path w="1470" h="858" extrusionOk="0">
                  <a:moveTo>
                    <a:pt x="735" y="1"/>
                  </a:moveTo>
                  <a:lnTo>
                    <a:pt x="0" y="417"/>
                  </a:lnTo>
                  <a:lnTo>
                    <a:pt x="735" y="858"/>
                  </a:lnTo>
                  <a:lnTo>
                    <a:pt x="1469" y="442"/>
                  </a:lnTo>
                  <a:lnTo>
                    <a:pt x="735" y="1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34"/>
            <p:cNvSpPr/>
            <p:nvPr/>
          </p:nvSpPr>
          <p:spPr>
            <a:xfrm>
              <a:off x="3662750" y="3177950"/>
              <a:ext cx="18400" cy="16575"/>
            </a:xfrm>
            <a:custGeom>
              <a:avLst/>
              <a:gdLst/>
              <a:ahLst/>
              <a:cxnLst/>
              <a:rect l="l" t="t" r="r" b="b"/>
              <a:pathLst>
                <a:path w="736" h="663" extrusionOk="0">
                  <a:moveTo>
                    <a:pt x="1" y="1"/>
                  </a:moveTo>
                  <a:lnTo>
                    <a:pt x="1" y="246"/>
                  </a:lnTo>
                  <a:lnTo>
                    <a:pt x="735" y="662"/>
                  </a:lnTo>
                  <a:lnTo>
                    <a:pt x="735" y="44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34"/>
            <p:cNvSpPr/>
            <p:nvPr/>
          </p:nvSpPr>
          <p:spPr>
            <a:xfrm>
              <a:off x="3681125" y="3178575"/>
              <a:ext cx="18375" cy="15950"/>
            </a:xfrm>
            <a:custGeom>
              <a:avLst/>
              <a:gdLst/>
              <a:ahLst/>
              <a:cxnLst/>
              <a:rect l="l" t="t" r="r" b="b"/>
              <a:pathLst>
                <a:path w="735" h="638" extrusionOk="0">
                  <a:moveTo>
                    <a:pt x="735" y="0"/>
                  </a:moveTo>
                  <a:lnTo>
                    <a:pt x="0" y="417"/>
                  </a:lnTo>
                  <a:lnTo>
                    <a:pt x="0" y="637"/>
                  </a:lnTo>
                  <a:lnTo>
                    <a:pt x="735" y="221"/>
                  </a:lnTo>
                  <a:lnTo>
                    <a:pt x="735" y="0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34"/>
            <p:cNvSpPr/>
            <p:nvPr/>
          </p:nvSpPr>
          <p:spPr>
            <a:xfrm>
              <a:off x="3662750" y="3167550"/>
              <a:ext cx="36750" cy="21450"/>
            </a:xfrm>
            <a:custGeom>
              <a:avLst/>
              <a:gdLst/>
              <a:ahLst/>
              <a:cxnLst/>
              <a:rect l="l" t="t" r="r" b="b"/>
              <a:pathLst>
                <a:path w="1470" h="858" extrusionOk="0">
                  <a:moveTo>
                    <a:pt x="735" y="1"/>
                  </a:moveTo>
                  <a:lnTo>
                    <a:pt x="1" y="417"/>
                  </a:lnTo>
                  <a:lnTo>
                    <a:pt x="735" y="858"/>
                  </a:lnTo>
                  <a:lnTo>
                    <a:pt x="1470" y="441"/>
                  </a:lnTo>
                  <a:lnTo>
                    <a:pt x="735" y="1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34"/>
            <p:cNvSpPr/>
            <p:nvPr/>
          </p:nvSpPr>
          <p:spPr>
            <a:xfrm>
              <a:off x="3639500" y="3191425"/>
              <a:ext cx="18375" cy="16550"/>
            </a:xfrm>
            <a:custGeom>
              <a:avLst/>
              <a:gdLst/>
              <a:ahLst/>
              <a:cxnLst/>
              <a:rect l="l" t="t" r="r" b="b"/>
              <a:pathLst>
                <a:path w="735" h="662" extrusionOk="0">
                  <a:moveTo>
                    <a:pt x="0" y="1"/>
                  </a:moveTo>
                  <a:lnTo>
                    <a:pt x="0" y="246"/>
                  </a:lnTo>
                  <a:lnTo>
                    <a:pt x="735" y="662"/>
                  </a:lnTo>
                  <a:lnTo>
                    <a:pt x="735" y="44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34"/>
            <p:cNvSpPr/>
            <p:nvPr/>
          </p:nvSpPr>
          <p:spPr>
            <a:xfrm>
              <a:off x="3657850" y="3192050"/>
              <a:ext cx="18400" cy="15925"/>
            </a:xfrm>
            <a:custGeom>
              <a:avLst/>
              <a:gdLst/>
              <a:ahLst/>
              <a:cxnLst/>
              <a:rect l="l" t="t" r="r" b="b"/>
              <a:pathLst>
                <a:path w="736" h="637" extrusionOk="0">
                  <a:moveTo>
                    <a:pt x="735" y="0"/>
                  </a:moveTo>
                  <a:lnTo>
                    <a:pt x="1" y="416"/>
                  </a:lnTo>
                  <a:lnTo>
                    <a:pt x="1" y="637"/>
                  </a:lnTo>
                  <a:lnTo>
                    <a:pt x="735" y="221"/>
                  </a:lnTo>
                  <a:lnTo>
                    <a:pt x="735" y="0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34"/>
            <p:cNvSpPr/>
            <p:nvPr/>
          </p:nvSpPr>
          <p:spPr>
            <a:xfrm>
              <a:off x="3639500" y="3181025"/>
              <a:ext cx="36750" cy="21450"/>
            </a:xfrm>
            <a:custGeom>
              <a:avLst/>
              <a:gdLst/>
              <a:ahLst/>
              <a:cxnLst/>
              <a:rect l="l" t="t" r="r" b="b"/>
              <a:pathLst>
                <a:path w="1470" h="858" extrusionOk="0">
                  <a:moveTo>
                    <a:pt x="735" y="0"/>
                  </a:moveTo>
                  <a:lnTo>
                    <a:pt x="0" y="417"/>
                  </a:lnTo>
                  <a:lnTo>
                    <a:pt x="735" y="857"/>
                  </a:lnTo>
                  <a:lnTo>
                    <a:pt x="1469" y="441"/>
                  </a:lnTo>
                  <a:lnTo>
                    <a:pt x="735" y="0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34"/>
            <p:cNvSpPr/>
            <p:nvPr/>
          </p:nvSpPr>
          <p:spPr>
            <a:xfrm>
              <a:off x="3616225" y="3204900"/>
              <a:ext cx="18400" cy="16550"/>
            </a:xfrm>
            <a:custGeom>
              <a:avLst/>
              <a:gdLst/>
              <a:ahLst/>
              <a:cxnLst/>
              <a:rect l="l" t="t" r="r" b="b"/>
              <a:pathLst>
                <a:path w="736" h="662" extrusionOk="0">
                  <a:moveTo>
                    <a:pt x="1" y="0"/>
                  </a:moveTo>
                  <a:lnTo>
                    <a:pt x="1" y="245"/>
                  </a:lnTo>
                  <a:lnTo>
                    <a:pt x="735" y="662"/>
                  </a:lnTo>
                  <a:lnTo>
                    <a:pt x="735" y="44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34"/>
            <p:cNvSpPr/>
            <p:nvPr/>
          </p:nvSpPr>
          <p:spPr>
            <a:xfrm>
              <a:off x="3634600" y="3205500"/>
              <a:ext cx="18375" cy="15950"/>
            </a:xfrm>
            <a:custGeom>
              <a:avLst/>
              <a:gdLst/>
              <a:ahLst/>
              <a:cxnLst/>
              <a:rect l="l" t="t" r="r" b="b"/>
              <a:pathLst>
                <a:path w="735" h="638" extrusionOk="0">
                  <a:moveTo>
                    <a:pt x="735" y="1"/>
                  </a:moveTo>
                  <a:lnTo>
                    <a:pt x="0" y="417"/>
                  </a:lnTo>
                  <a:lnTo>
                    <a:pt x="0" y="638"/>
                  </a:lnTo>
                  <a:lnTo>
                    <a:pt x="735" y="221"/>
                  </a:lnTo>
                  <a:lnTo>
                    <a:pt x="735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34"/>
            <p:cNvSpPr/>
            <p:nvPr/>
          </p:nvSpPr>
          <p:spPr>
            <a:xfrm>
              <a:off x="3616225" y="3194500"/>
              <a:ext cx="36750" cy="21450"/>
            </a:xfrm>
            <a:custGeom>
              <a:avLst/>
              <a:gdLst/>
              <a:ahLst/>
              <a:cxnLst/>
              <a:rect l="l" t="t" r="r" b="b"/>
              <a:pathLst>
                <a:path w="1470" h="858" extrusionOk="0">
                  <a:moveTo>
                    <a:pt x="711" y="0"/>
                  </a:moveTo>
                  <a:lnTo>
                    <a:pt x="1" y="416"/>
                  </a:lnTo>
                  <a:lnTo>
                    <a:pt x="735" y="857"/>
                  </a:lnTo>
                  <a:lnTo>
                    <a:pt x="1470" y="441"/>
                  </a:lnTo>
                  <a:lnTo>
                    <a:pt x="711" y="0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34"/>
            <p:cNvSpPr/>
            <p:nvPr/>
          </p:nvSpPr>
          <p:spPr>
            <a:xfrm>
              <a:off x="3569075" y="3231825"/>
              <a:ext cx="19025" cy="16550"/>
            </a:xfrm>
            <a:custGeom>
              <a:avLst/>
              <a:gdLst/>
              <a:ahLst/>
              <a:cxnLst/>
              <a:rect l="l" t="t" r="r" b="b"/>
              <a:pathLst>
                <a:path w="761" h="662" extrusionOk="0">
                  <a:moveTo>
                    <a:pt x="1" y="1"/>
                  </a:moveTo>
                  <a:lnTo>
                    <a:pt x="1" y="246"/>
                  </a:lnTo>
                  <a:lnTo>
                    <a:pt x="760" y="662"/>
                  </a:lnTo>
                  <a:lnTo>
                    <a:pt x="760" y="44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34"/>
            <p:cNvSpPr/>
            <p:nvPr/>
          </p:nvSpPr>
          <p:spPr>
            <a:xfrm>
              <a:off x="3588075" y="3218975"/>
              <a:ext cx="41650" cy="29400"/>
            </a:xfrm>
            <a:custGeom>
              <a:avLst/>
              <a:gdLst/>
              <a:ahLst/>
              <a:cxnLst/>
              <a:rect l="l" t="t" r="r" b="b"/>
              <a:pathLst>
                <a:path w="1666" h="1176" extrusionOk="0">
                  <a:moveTo>
                    <a:pt x="1665" y="1"/>
                  </a:moveTo>
                  <a:lnTo>
                    <a:pt x="0" y="956"/>
                  </a:lnTo>
                  <a:lnTo>
                    <a:pt x="0" y="1176"/>
                  </a:lnTo>
                  <a:lnTo>
                    <a:pt x="1665" y="221"/>
                  </a:lnTo>
                  <a:lnTo>
                    <a:pt x="1665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34"/>
            <p:cNvSpPr/>
            <p:nvPr/>
          </p:nvSpPr>
          <p:spPr>
            <a:xfrm>
              <a:off x="3569075" y="3207950"/>
              <a:ext cx="60650" cy="34925"/>
            </a:xfrm>
            <a:custGeom>
              <a:avLst/>
              <a:gdLst/>
              <a:ahLst/>
              <a:cxnLst/>
              <a:rect l="l" t="t" r="r" b="b"/>
              <a:pathLst>
                <a:path w="2426" h="1397" extrusionOk="0">
                  <a:moveTo>
                    <a:pt x="1666" y="1"/>
                  </a:moveTo>
                  <a:lnTo>
                    <a:pt x="1" y="956"/>
                  </a:lnTo>
                  <a:lnTo>
                    <a:pt x="760" y="1397"/>
                  </a:lnTo>
                  <a:lnTo>
                    <a:pt x="2425" y="442"/>
                  </a:lnTo>
                  <a:lnTo>
                    <a:pt x="1666" y="1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34"/>
            <p:cNvSpPr/>
            <p:nvPr/>
          </p:nvSpPr>
          <p:spPr>
            <a:xfrm>
              <a:off x="3826200" y="3111225"/>
              <a:ext cx="18400" cy="16550"/>
            </a:xfrm>
            <a:custGeom>
              <a:avLst/>
              <a:gdLst/>
              <a:ahLst/>
              <a:cxnLst/>
              <a:rect l="l" t="t" r="r" b="b"/>
              <a:pathLst>
                <a:path w="736" h="662" extrusionOk="0">
                  <a:moveTo>
                    <a:pt x="1" y="1"/>
                  </a:moveTo>
                  <a:lnTo>
                    <a:pt x="1" y="221"/>
                  </a:lnTo>
                  <a:lnTo>
                    <a:pt x="736" y="662"/>
                  </a:lnTo>
                  <a:lnTo>
                    <a:pt x="736" y="41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34"/>
            <p:cNvSpPr/>
            <p:nvPr/>
          </p:nvSpPr>
          <p:spPr>
            <a:xfrm>
              <a:off x="3844575" y="3097750"/>
              <a:ext cx="41650" cy="30025"/>
            </a:xfrm>
            <a:custGeom>
              <a:avLst/>
              <a:gdLst/>
              <a:ahLst/>
              <a:cxnLst/>
              <a:rect l="l" t="t" r="r" b="b"/>
              <a:pathLst>
                <a:path w="1666" h="1201" extrusionOk="0">
                  <a:moveTo>
                    <a:pt x="1666" y="1"/>
                  </a:moveTo>
                  <a:lnTo>
                    <a:pt x="1" y="956"/>
                  </a:lnTo>
                  <a:lnTo>
                    <a:pt x="1" y="1201"/>
                  </a:lnTo>
                  <a:lnTo>
                    <a:pt x="1666" y="221"/>
                  </a:lnTo>
                  <a:lnTo>
                    <a:pt x="1666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34"/>
            <p:cNvSpPr/>
            <p:nvPr/>
          </p:nvSpPr>
          <p:spPr>
            <a:xfrm>
              <a:off x="3826200" y="3086750"/>
              <a:ext cx="60025" cy="34925"/>
            </a:xfrm>
            <a:custGeom>
              <a:avLst/>
              <a:gdLst/>
              <a:ahLst/>
              <a:cxnLst/>
              <a:rect l="l" t="t" r="r" b="b"/>
              <a:pathLst>
                <a:path w="2401" h="1397" extrusionOk="0">
                  <a:moveTo>
                    <a:pt x="1666" y="0"/>
                  </a:moveTo>
                  <a:lnTo>
                    <a:pt x="1" y="980"/>
                  </a:lnTo>
                  <a:lnTo>
                    <a:pt x="736" y="1396"/>
                  </a:lnTo>
                  <a:lnTo>
                    <a:pt x="2401" y="441"/>
                  </a:lnTo>
                  <a:lnTo>
                    <a:pt x="1666" y="0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34"/>
            <p:cNvSpPr/>
            <p:nvPr/>
          </p:nvSpPr>
          <p:spPr>
            <a:xfrm>
              <a:off x="3802950" y="3124700"/>
              <a:ext cx="18400" cy="16550"/>
            </a:xfrm>
            <a:custGeom>
              <a:avLst/>
              <a:gdLst/>
              <a:ahLst/>
              <a:cxnLst/>
              <a:rect l="l" t="t" r="r" b="b"/>
              <a:pathLst>
                <a:path w="736" h="662" extrusionOk="0">
                  <a:moveTo>
                    <a:pt x="0" y="0"/>
                  </a:moveTo>
                  <a:lnTo>
                    <a:pt x="0" y="221"/>
                  </a:lnTo>
                  <a:lnTo>
                    <a:pt x="735" y="662"/>
                  </a:lnTo>
                  <a:lnTo>
                    <a:pt x="735" y="4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34"/>
            <p:cNvSpPr/>
            <p:nvPr/>
          </p:nvSpPr>
          <p:spPr>
            <a:xfrm>
              <a:off x="3821325" y="3124700"/>
              <a:ext cx="18375" cy="16550"/>
            </a:xfrm>
            <a:custGeom>
              <a:avLst/>
              <a:gdLst/>
              <a:ahLst/>
              <a:cxnLst/>
              <a:rect l="l" t="t" r="r" b="b"/>
              <a:pathLst>
                <a:path w="735" h="662" extrusionOk="0">
                  <a:moveTo>
                    <a:pt x="735" y="0"/>
                  </a:moveTo>
                  <a:lnTo>
                    <a:pt x="0" y="417"/>
                  </a:lnTo>
                  <a:lnTo>
                    <a:pt x="0" y="662"/>
                  </a:lnTo>
                  <a:lnTo>
                    <a:pt x="735" y="245"/>
                  </a:lnTo>
                  <a:lnTo>
                    <a:pt x="735" y="0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34"/>
            <p:cNvSpPr/>
            <p:nvPr/>
          </p:nvSpPr>
          <p:spPr>
            <a:xfrm>
              <a:off x="3802950" y="3113675"/>
              <a:ext cx="36750" cy="21450"/>
            </a:xfrm>
            <a:custGeom>
              <a:avLst/>
              <a:gdLst/>
              <a:ahLst/>
              <a:cxnLst/>
              <a:rect l="l" t="t" r="r" b="b"/>
              <a:pathLst>
                <a:path w="1470" h="858" extrusionOk="0">
                  <a:moveTo>
                    <a:pt x="735" y="1"/>
                  </a:moveTo>
                  <a:lnTo>
                    <a:pt x="0" y="441"/>
                  </a:lnTo>
                  <a:lnTo>
                    <a:pt x="735" y="858"/>
                  </a:lnTo>
                  <a:lnTo>
                    <a:pt x="1470" y="441"/>
                  </a:lnTo>
                  <a:lnTo>
                    <a:pt x="735" y="1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34"/>
            <p:cNvSpPr/>
            <p:nvPr/>
          </p:nvSpPr>
          <p:spPr>
            <a:xfrm>
              <a:off x="3779675" y="3138175"/>
              <a:ext cx="18400" cy="16550"/>
            </a:xfrm>
            <a:custGeom>
              <a:avLst/>
              <a:gdLst/>
              <a:ahLst/>
              <a:cxnLst/>
              <a:rect l="l" t="t" r="r" b="b"/>
              <a:pathLst>
                <a:path w="736" h="662" extrusionOk="0">
                  <a:moveTo>
                    <a:pt x="1" y="0"/>
                  </a:moveTo>
                  <a:lnTo>
                    <a:pt x="1" y="221"/>
                  </a:lnTo>
                  <a:lnTo>
                    <a:pt x="735" y="661"/>
                  </a:lnTo>
                  <a:lnTo>
                    <a:pt x="735" y="41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34"/>
            <p:cNvSpPr/>
            <p:nvPr/>
          </p:nvSpPr>
          <p:spPr>
            <a:xfrm>
              <a:off x="3798050" y="3138175"/>
              <a:ext cx="18400" cy="16550"/>
            </a:xfrm>
            <a:custGeom>
              <a:avLst/>
              <a:gdLst/>
              <a:ahLst/>
              <a:cxnLst/>
              <a:rect l="l" t="t" r="r" b="b"/>
              <a:pathLst>
                <a:path w="736" h="662" extrusionOk="0">
                  <a:moveTo>
                    <a:pt x="735" y="0"/>
                  </a:moveTo>
                  <a:lnTo>
                    <a:pt x="0" y="416"/>
                  </a:lnTo>
                  <a:lnTo>
                    <a:pt x="0" y="661"/>
                  </a:lnTo>
                  <a:lnTo>
                    <a:pt x="735" y="245"/>
                  </a:lnTo>
                  <a:lnTo>
                    <a:pt x="735" y="0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34"/>
            <p:cNvSpPr/>
            <p:nvPr/>
          </p:nvSpPr>
          <p:spPr>
            <a:xfrm>
              <a:off x="3779675" y="3127150"/>
              <a:ext cx="36775" cy="21450"/>
            </a:xfrm>
            <a:custGeom>
              <a:avLst/>
              <a:gdLst/>
              <a:ahLst/>
              <a:cxnLst/>
              <a:rect l="l" t="t" r="r" b="b"/>
              <a:pathLst>
                <a:path w="1471" h="858" extrusionOk="0">
                  <a:moveTo>
                    <a:pt x="735" y="0"/>
                  </a:moveTo>
                  <a:lnTo>
                    <a:pt x="1" y="441"/>
                  </a:lnTo>
                  <a:lnTo>
                    <a:pt x="735" y="857"/>
                  </a:lnTo>
                  <a:lnTo>
                    <a:pt x="1470" y="441"/>
                  </a:lnTo>
                  <a:lnTo>
                    <a:pt x="735" y="0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34"/>
            <p:cNvSpPr/>
            <p:nvPr/>
          </p:nvSpPr>
          <p:spPr>
            <a:xfrm>
              <a:off x="3756425" y="3151625"/>
              <a:ext cx="18375" cy="16575"/>
            </a:xfrm>
            <a:custGeom>
              <a:avLst/>
              <a:gdLst/>
              <a:ahLst/>
              <a:cxnLst/>
              <a:rect l="l" t="t" r="r" b="b"/>
              <a:pathLst>
                <a:path w="735" h="663" extrusionOk="0">
                  <a:moveTo>
                    <a:pt x="0" y="1"/>
                  </a:moveTo>
                  <a:lnTo>
                    <a:pt x="0" y="221"/>
                  </a:lnTo>
                  <a:lnTo>
                    <a:pt x="735" y="662"/>
                  </a:lnTo>
                  <a:lnTo>
                    <a:pt x="735" y="41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34"/>
            <p:cNvSpPr/>
            <p:nvPr/>
          </p:nvSpPr>
          <p:spPr>
            <a:xfrm>
              <a:off x="3774775" y="3151625"/>
              <a:ext cx="18400" cy="16575"/>
            </a:xfrm>
            <a:custGeom>
              <a:avLst/>
              <a:gdLst/>
              <a:ahLst/>
              <a:cxnLst/>
              <a:rect l="l" t="t" r="r" b="b"/>
              <a:pathLst>
                <a:path w="736" h="663" extrusionOk="0">
                  <a:moveTo>
                    <a:pt x="736" y="1"/>
                  </a:moveTo>
                  <a:lnTo>
                    <a:pt x="1" y="417"/>
                  </a:lnTo>
                  <a:lnTo>
                    <a:pt x="1" y="662"/>
                  </a:lnTo>
                  <a:lnTo>
                    <a:pt x="736" y="246"/>
                  </a:lnTo>
                  <a:lnTo>
                    <a:pt x="736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34"/>
            <p:cNvSpPr/>
            <p:nvPr/>
          </p:nvSpPr>
          <p:spPr>
            <a:xfrm>
              <a:off x="3756425" y="3140625"/>
              <a:ext cx="36750" cy="21450"/>
            </a:xfrm>
            <a:custGeom>
              <a:avLst/>
              <a:gdLst/>
              <a:ahLst/>
              <a:cxnLst/>
              <a:rect l="l" t="t" r="r" b="b"/>
              <a:pathLst>
                <a:path w="1470" h="858" extrusionOk="0">
                  <a:moveTo>
                    <a:pt x="710" y="0"/>
                  </a:moveTo>
                  <a:lnTo>
                    <a:pt x="0" y="441"/>
                  </a:lnTo>
                  <a:lnTo>
                    <a:pt x="735" y="857"/>
                  </a:lnTo>
                  <a:lnTo>
                    <a:pt x="1470" y="441"/>
                  </a:lnTo>
                  <a:lnTo>
                    <a:pt x="710" y="0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34"/>
            <p:cNvSpPr/>
            <p:nvPr/>
          </p:nvSpPr>
          <p:spPr>
            <a:xfrm>
              <a:off x="3733150" y="3165100"/>
              <a:ext cx="18400" cy="16550"/>
            </a:xfrm>
            <a:custGeom>
              <a:avLst/>
              <a:gdLst/>
              <a:ahLst/>
              <a:cxnLst/>
              <a:rect l="l" t="t" r="r" b="b"/>
              <a:pathLst>
                <a:path w="736" h="662" extrusionOk="0">
                  <a:moveTo>
                    <a:pt x="1" y="1"/>
                  </a:moveTo>
                  <a:lnTo>
                    <a:pt x="1" y="221"/>
                  </a:lnTo>
                  <a:lnTo>
                    <a:pt x="735" y="662"/>
                  </a:lnTo>
                  <a:lnTo>
                    <a:pt x="735" y="41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34"/>
            <p:cNvSpPr/>
            <p:nvPr/>
          </p:nvSpPr>
          <p:spPr>
            <a:xfrm>
              <a:off x="3751525" y="3165100"/>
              <a:ext cx="18400" cy="16550"/>
            </a:xfrm>
            <a:custGeom>
              <a:avLst/>
              <a:gdLst/>
              <a:ahLst/>
              <a:cxnLst/>
              <a:rect l="l" t="t" r="r" b="b"/>
              <a:pathLst>
                <a:path w="736" h="662" extrusionOk="0">
                  <a:moveTo>
                    <a:pt x="735" y="1"/>
                  </a:moveTo>
                  <a:lnTo>
                    <a:pt x="0" y="417"/>
                  </a:lnTo>
                  <a:lnTo>
                    <a:pt x="0" y="662"/>
                  </a:lnTo>
                  <a:lnTo>
                    <a:pt x="735" y="246"/>
                  </a:lnTo>
                  <a:lnTo>
                    <a:pt x="735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34"/>
            <p:cNvSpPr/>
            <p:nvPr/>
          </p:nvSpPr>
          <p:spPr>
            <a:xfrm>
              <a:off x="3733150" y="3154075"/>
              <a:ext cx="36775" cy="21450"/>
            </a:xfrm>
            <a:custGeom>
              <a:avLst/>
              <a:gdLst/>
              <a:ahLst/>
              <a:cxnLst/>
              <a:rect l="l" t="t" r="r" b="b"/>
              <a:pathLst>
                <a:path w="1471" h="858" extrusionOk="0">
                  <a:moveTo>
                    <a:pt x="711" y="1"/>
                  </a:moveTo>
                  <a:lnTo>
                    <a:pt x="1" y="442"/>
                  </a:lnTo>
                  <a:lnTo>
                    <a:pt x="735" y="858"/>
                  </a:lnTo>
                  <a:lnTo>
                    <a:pt x="1470" y="442"/>
                  </a:lnTo>
                  <a:lnTo>
                    <a:pt x="711" y="1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34"/>
            <p:cNvSpPr/>
            <p:nvPr/>
          </p:nvSpPr>
          <p:spPr>
            <a:xfrm>
              <a:off x="3709900" y="3178575"/>
              <a:ext cx="18375" cy="16550"/>
            </a:xfrm>
            <a:custGeom>
              <a:avLst/>
              <a:gdLst/>
              <a:ahLst/>
              <a:cxnLst/>
              <a:rect l="l" t="t" r="r" b="b"/>
              <a:pathLst>
                <a:path w="735" h="662" extrusionOk="0">
                  <a:moveTo>
                    <a:pt x="0" y="0"/>
                  </a:moveTo>
                  <a:lnTo>
                    <a:pt x="0" y="221"/>
                  </a:lnTo>
                  <a:lnTo>
                    <a:pt x="735" y="662"/>
                  </a:lnTo>
                  <a:lnTo>
                    <a:pt x="735" y="4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34"/>
            <p:cNvSpPr/>
            <p:nvPr/>
          </p:nvSpPr>
          <p:spPr>
            <a:xfrm>
              <a:off x="3728250" y="3178575"/>
              <a:ext cx="17800" cy="16550"/>
            </a:xfrm>
            <a:custGeom>
              <a:avLst/>
              <a:gdLst/>
              <a:ahLst/>
              <a:cxnLst/>
              <a:rect l="l" t="t" r="r" b="b"/>
              <a:pathLst>
                <a:path w="712" h="662" extrusionOk="0">
                  <a:moveTo>
                    <a:pt x="711" y="0"/>
                  </a:moveTo>
                  <a:lnTo>
                    <a:pt x="1" y="417"/>
                  </a:lnTo>
                  <a:lnTo>
                    <a:pt x="1" y="662"/>
                  </a:lnTo>
                  <a:lnTo>
                    <a:pt x="711" y="245"/>
                  </a:lnTo>
                  <a:lnTo>
                    <a:pt x="711" y="0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34"/>
            <p:cNvSpPr/>
            <p:nvPr/>
          </p:nvSpPr>
          <p:spPr>
            <a:xfrm>
              <a:off x="3709900" y="3167550"/>
              <a:ext cx="36150" cy="21450"/>
            </a:xfrm>
            <a:custGeom>
              <a:avLst/>
              <a:gdLst/>
              <a:ahLst/>
              <a:cxnLst/>
              <a:rect l="l" t="t" r="r" b="b"/>
              <a:pathLst>
                <a:path w="1446" h="858" extrusionOk="0">
                  <a:moveTo>
                    <a:pt x="710" y="1"/>
                  </a:moveTo>
                  <a:lnTo>
                    <a:pt x="0" y="441"/>
                  </a:lnTo>
                  <a:lnTo>
                    <a:pt x="735" y="858"/>
                  </a:lnTo>
                  <a:lnTo>
                    <a:pt x="1445" y="441"/>
                  </a:lnTo>
                  <a:lnTo>
                    <a:pt x="710" y="1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34"/>
            <p:cNvSpPr/>
            <p:nvPr/>
          </p:nvSpPr>
          <p:spPr>
            <a:xfrm>
              <a:off x="3686025" y="3192050"/>
              <a:ext cx="19000" cy="16550"/>
            </a:xfrm>
            <a:custGeom>
              <a:avLst/>
              <a:gdLst/>
              <a:ahLst/>
              <a:cxnLst/>
              <a:rect l="l" t="t" r="r" b="b"/>
              <a:pathLst>
                <a:path w="760" h="662" extrusionOk="0">
                  <a:moveTo>
                    <a:pt x="0" y="0"/>
                  </a:moveTo>
                  <a:lnTo>
                    <a:pt x="0" y="221"/>
                  </a:lnTo>
                  <a:lnTo>
                    <a:pt x="759" y="661"/>
                  </a:lnTo>
                  <a:lnTo>
                    <a:pt x="759" y="4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34"/>
            <p:cNvSpPr/>
            <p:nvPr/>
          </p:nvSpPr>
          <p:spPr>
            <a:xfrm>
              <a:off x="3705000" y="3192050"/>
              <a:ext cx="17775" cy="16550"/>
            </a:xfrm>
            <a:custGeom>
              <a:avLst/>
              <a:gdLst/>
              <a:ahLst/>
              <a:cxnLst/>
              <a:rect l="l" t="t" r="r" b="b"/>
              <a:pathLst>
                <a:path w="711" h="662" extrusionOk="0">
                  <a:moveTo>
                    <a:pt x="710" y="0"/>
                  </a:moveTo>
                  <a:lnTo>
                    <a:pt x="0" y="416"/>
                  </a:lnTo>
                  <a:lnTo>
                    <a:pt x="0" y="661"/>
                  </a:lnTo>
                  <a:lnTo>
                    <a:pt x="710" y="245"/>
                  </a:lnTo>
                  <a:lnTo>
                    <a:pt x="710" y="0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34"/>
            <p:cNvSpPr/>
            <p:nvPr/>
          </p:nvSpPr>
          <p:spPr>
            <a:xfrm>
              <a:off x="3686025" y="3181025"/>
              <a:ext cx="36750" cy="21450"/>
            </a:xfrm>
            <a:custGeom>
              <a:avLst/>
              <a:gdLst/>
              <a:ahLst/>
              <a:cxnLst/>
              <a:rect l="l" t="t" r="r" b="b"/>
              <a:pathLst>
                <a:path w="1470" h="858" extrusionOk="0">
                  <a:moveTo>
                    <a:pt x="735" y="0"/>
                  </a:moveTo>
                  <a:lnTo>
                    <a:pt x="0" y="441"/>
                  </a:lnTo>
                  <a:lnTo>
                    <a:pt x="759" y="857"/>
                  </a:lnTo>
                  <a:lnTo>
                    <a:pt x="1469" y="441"/>
                  </a:lnTo>
                  <a:lnTo>
                    <a:pt x="735" y="0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34"/>
            <p:cNvSpPr/>
            <p:nvPr/>
          </p:nvSpPr>
          <p:spPr>
            <a:xfrm>
              <a:off x="3662750" y="3205500"/>
              <a:ext cx="18400" cy="16575"/>
            </a:xfrm>
            <a:custGeom>
              <a:avLst/>
              <a:gdLst/>
              <a:ahLst/>
              <a:cxnLst/>
              <a:rect l="l" t="t" r="r" b="b"/>
              <a:pathLst>
                <a:path w="736" h="663" extrusionOk="0">
                  <a:moveTo>
                    <a:pt x="1" y="1"/>
                  </a:moveTo>
                  <a:lnTo>
                    <a:pt x="1" y="221"/>
                  </a:lnTo>
                  <a:lnTo>
                    <a:pt x="735" y="662"/>
                  </a:lnTo>
                  <a:lnTo>
                    <a:pt x="735" y="41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34"/>
            <p:cNvSpPr/>
            <p:nvPr/>
          </p:nvSpPr>
          <p:spPr>
            <a:xfrm>
              <a:off x="3681125" y="3205500"/>
              <a:ext cx="18375" cy="16575"/>
            </a:xfrm>
            <a:custGeom>
              <a:avLst/>
              <a:gdLst/>
              <a:ahLst/>
              <a:cxnLst/>
              <a:rect l="l" t="t" r="r" b="b"/>
              <a:pathLst>
                <a:path w="735" h="663" extrusionOk="0">
                  <a:moveTo>
                    <a:pt x="735" y="1"/>
                  </a:moveTo>
                  <a:lnTo>
                    <a:pt x="0" y="417"/>
                  </a:lnTo>
                  <a:lnTo>
                    <a:pt x="0" y="662"/>
                  </a:lnTo>
                  <a:lnTo>
                    <a:pt x="735" y="246"/>
                  </a:lnTo>
                  <a:lnTo>
                    <a:pt x="735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34"/>
            <p:cNvSpPr/>
            <p:nvPr/>
          </p:nvSpPr>
          <p:spPr>
            <a:xfrm>
              <a:off x="3662750" y="3194500"/>
              <a:ext cx="36750" cy="21450"/>
            </a:xfrm>
            <a:custGeom>
              <a:avLst/>
              <a:gdLst/>
              <a:ahLst/>
              <a:cxnLst/>
              <a:rect l="l" t="t" r="r" b="b"/>
              <a:pathLst>
                <a:path w="1470" h="858" extrusionOk="0">
                  <a:moveTo>
                    <a:pt x="735" y="0"/>
                  </a:moveTo>
                  <a:lnTo>
                    <a:pt x="1" y="441"/>
                  </a:lnTo>
                  <a:lnTo>
                    <a:pt x="735" y="857"/>
                  </a:lnTo>
                  <a:lnTo>
                    <a:pt x="1470" y="441"/>
                  </a:lnTo>
                  <a:lnTo>
                    <a:pt x="735" y="0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34"/>
            <p:cNvSpPr/>
            <p:nvPr/>
          </p:nvSpPr>
          <p:spPr>
            <a:xfrm>
              <a:off x="3639500" y="3218975"/>
              <a:ext cx="18375" cy="16550"/>
            </a:xfrm>
            <a:custGeom>
              <a:avLst/>
              <a:gdLst/>
              <a:ahLst/>
              <a:cxnLst/>
              <a:rect l="l" t="t" r="r" b="b"/>
              <a:pathLst>
                <a:path w="735" h="662" extrusionOk="0">
                  <a:moveTo>
                    <a:pt x="0" y="1"/>
                  </a:moveTo>
                  <a:lnTo>
                    <a:pt x="0" y="221"/>
                  </a:lnTo>
                  <a:lnTo>
                    <a:pt x="735" y="662"/>
                  </a:lnTo>
                  <a:lnTo>
                    <a:pt x="735" y="41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34"/>
            <p:cNvSpPr/>
            <p:nvPr/>
          </p:nvSpPr>
          <p:spPr>
            <a:xfrm>
              <a:off x="3657850" y="3218975"/>
              <a:ext cx="18400" cy="16550"/>
            </a:xfrm>
            <a:custGeom>
              <a:avLst/>
              <a:gdLst/>
              <a:ahLst/>
              <a:cxnLst/>
              <a:rect l="l" t="t" r="r" b="b"/>
              <a:pathLst>
                <a:path w="736" h="662" extrusionOk="0">
                  <a:moveTo>
                    <a:pt x="735" y="1"/>
                  </a:moveTo>
                  <a:lnTo>
                    <a:pt x="1" y="417"/>
                  </a:lnTo>
                  <a:lnTo>
                    <a:pt x="1" y="662"/>
                  </a:lnTo>
                  <a:lnTo>
                    <a:pt x="735" y="245"/>
                  </a:lnTo>
                  <a:lnTo>
                    <a:pt x="735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34"/>
            <p:cNvSpPr/>
            <p:nvPr/>
          </p:nvSpPr>
          <p:spPr>
            <a:xfrm>
              <a:off x="3639500" y="3207950"/>
              <a:ext cx="36750" cy="21450"/>
            </a:xfrm>
            <a:custGeom>
              <a:avLst/>
              <a:gdLst/>
              <a:ahLst/>
              <a:cxnLst/>
              <a:rect l="l" t="t" r="r" b="b"/>
              <a:pathLst>
                <a:path w="1470" h="858" extrusionOk="0">
                  <a:moveTo>
                    <a:pt x="735" y="1"/>
                  </a:moveTo>
                  <a:lnTo>
                    <a:pt x="0" y="442"/>
                  </a:lnTo>
                  <a:lnTo>
                    <a:pt x="735" y="858"/>
                  </a:lnTo>
                  <a:lnTo>
                    <a:pt x="1469" y="442"/>
                  </a:lnTo>
                  <a:lnTo>
                    <a:pt x="735" y="1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34"/>
            <p:cNvSpPr/>
            <p:nvPr/>
          </p:nvSpPr>
          <p:spPr>
            <a:xfrm>
              <a:off x="3616225" y="3232450"/>
              <a:ext cx="18400" cy="16550"/>
            </a:xfrm>
            <a:custGeom>
              <a:avLst/>
              <a:gdLst/>
              <a:ahLst/>
              <a:cxnLst/>
              <a:rect l="l" t="t" r="r" b="b"/>
              <a:pathLst>
                <a:path w="736" h="662" extrusionOk="0">
                  <a:moveTo>
                    <a:pt x="1" y="0"/>
                  </a:moveTo>
                  <a:lnTo>
                    <a:pt x="1" y="221"/>
                  </a:lnTo>
                  <a:lnTo>
                    <a:pt x="735" y="661"/>
                  </a:lnTo>
                  <a:lnTo>
                    <a:pt x="735" y="41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34"/>
            <p:cNvSpPr/>
            <p:nvPr/>
          </p:nvSpPr>
          <p:spPr>
            <a:xfrm>
              <a:off x="3634600" y="3232450"/>
              <a:ext cx="18375" cy="16550"/>
            </a:xfrm>
            <a:custGeom>
              <a:avLst/>
              <a:gdLst/>
              <a:ahLst/>
              <a:cxnLst/>
              <a:rect l="l" t="t" r="r" b="b"/>
              <a:pathLst>
                <a:path w="735" h="662" extrusionOk="0">
                  <a:moveTo>
                    <a:pt x="735" y="0"/>
                  </a:moveTo>
                  <a:lnTo>
                    <a:pt x="0" y="417"/>
                  </a:lnTo>
                  <a:lnTo>
                    <a:pt x="0" y="661"/>
                  </a:lnTo>
                  <a:lnTo>
                    <a:pt x="735" y="245"/>
                  </a:lnTo>
                  <a:lnTo>
                    <a:pt x="735" y="0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34"/>
            <p:cNvSpPr/>
            <p:nvPr/>
          </p:nvSpPr>
          <p:spPr>
            <a:xfrm>
              <a:off x="3616225" y="3221425"/>
              <a:ext cx="36750" cy="21450"/>
            </a:xfrm>
            <a:custGeom>
              <a:avLst/>
              <a:gdLst/>
              <a:ahLst/>
              <a:cxnLst/>
              <a:rect l="l" t="t" r="r" b="b"/>
              <a:pathLst>
                <a:path w="1470" h="858" extrusionOk="0">
                  <a:moveTo>
                    <a:pt x="735" y="1"/>
                  </a:moveTo>
                  <a:lnTo>
                    <a:pt x="1" y="441"/>
                  </a:lnTo>
                  <a:lnTo>
                    <a:pt x="735" y="858"/>
                  </a:lnTo>
                  <a:lnTo>
                    <a:pt x="1470" y="441"/>
                  </a:lnTo>
                  <a:lnTo>
                    <a:pt x="735" y="1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34"/>
            <p:cNvSpPr/>
            <p:nvPr/>
          </p:nvSpPr>
          <p:spPr>
            <a:xfrm>
              <a:off x="3592975" y="3245925"/>
              <a:ext cx="18375" cy="16550"/>
            </a:xfrm>
            <a:custGeom>
              <a:avLst/>
              <a:gdLst/>
              <a:ahLst/>
              <a:cxnLst/>
              <a:rect l="l" t="t" r="r" b="b"/>
              <a:pathLst>
                <a:path w="735" h="662" extrusionOk="0">
                  <a:moveTo>
                    <a:pt x="0" y="0"/>
                  </a:moveTo>
                  <a:lnTo>
                    <a:pt x="0" y="220"/>
                  </a:lnTo>
                  <a:lnTo>
                    <a:pt x="735" y="661"/>
                  </a:lnTo>
                  <a:lnTo>
                    <a:pt x="735" y="4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34"/>
            <p:cNvSpPr/>
            <p:nvPr/>
          </p:nvSpPr>
          <p:spPr>
            <a:xfrm>
              <a:off x="3611325" y="3245925"/>
              <a:ext cx="18400" cy="16550"/>
            </a:xfrm>
            <a:custGeom>
              <a:avLst/>
              <a:gdLst/>
              <a:ahLst/>
              <a:cxnLst/>
              <a:rect l="l" t="t" r="r" b="b"/>
              <a:pathLst>
                <a:path w="736" h="662" extrusionOk="0">
                  <a:moveTo>
                    <a:pt x="735" y="0"/>
                  </a:moveTo>
                  <a:lnTo>
                    <a:pt x="1" y="416"/>
                  </a:lnTo>
                  <a:lnTo>
                    <a:pt x="1" y="661"/>
                  </a:lnTo>
                  <a:lnTo>
                    <a:pt x="735" y="245"/>
                  </a:lnTo>
                  <a:lnTo>
                    <a:pt x="735" y="0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34"/>
            <p:cNvSpPr/>
            <p:nvPr/>
          </p:nvSpPr>
          <p:spPr>
            <a:xfrm>
              <a:off x="3592975" y="3234900"/>
              <a:ext cx="36750" cy="21450"/>
            </a:xfrm>
            <a:custGeom>
              <a:avLst/>
              <a:gdLst/>
              <a:ahLst/>
              <a:cxnLst/>
              <a:rect l="l" t="t" r="r" b="b"/>
              <a:pathLst>
                <a:path w="1470" h="858" extrusionOk="0">
                  <a:moveTo>
                    <a:pt x="735" y="0"/>
                  </a:moveTo>
                  <a:lnTo>
                    <a:pt x="0" y="441"/>
                  </a:lnTo>
                  <a:lnTo>
                    <a:pt x="735" y="857"/>
                  </a:lnTo>
                  <a:lnTo>
                    <a:pt x="1469" y="441"/>
                  </a:lnTo>
                  <a:lnTo>
                    <a:pt x="735" y="0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34"/>
            <p:cNvSpPr/>
            <p:nvPr/>
          </p:nvSpPr>
          <p:spPr>
            <a:xfrm>
              <a:off x="3850075" y="3124700"/>
              <a:ext cx="18400" cy="16550"/>
            </a:xfrm>
            <a:custGeom>
              <a:avLst/>
              <a:gdLst/>
              <a:ahLst/>
              <a:cxnLst/>
              <a:rect l="l" t="t" r="r" b="b"/>
              <a:pathLst>
                <a:path w="736" h="662" extrusionOk="0">
                  <a:moveTo>
                    <a:pt x="1" y="0"/>
                  </a:moveTo>
                  <a:lnTo>
                    <a:pt x="1" y="245"/>
                  </a:lnTo>
                  <a:lnTo>
                    <a:pt x="736" y="662"/>
                  </a:lnTo>
                  <a:lnTo>
                    <a:pt x="736" y="41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34"/>
            <p:cNvSpPr/>
            <p:nvPr/>
          </p:nvSpPr>
          <p:spPr>
            <a:xfrm>
              <a:off x="3868450" y="3111225"/>
              <a:ext cx="41650" cy="30025"/>
            </a:xfrm>
            <a:custGeom>
              <a:avLst/>
              <a:gdLst/>
              <a:ahLst/>
              <a:cxnLst/>
              <a:rect l="l" t="t" r="r" b="b"/>
              <a:pathLst>
                <a:path w="1666" h="1201" extrusionOk="0">
                  <a:moveTo>
                    <a:pt x="1666" y="1"/>
                  </a:moveTo>
                  <a:lnTo>
                    <a:pt x="1" y="956"/>
                  </a:lnTo>
                  <a:lnTo>
                    <a:pt x="1" y="1201"/>
                  </a:lnTo>
                  <a:lnTo>
                    <a:pt x="1666" y="246"/>
                  </a:lnTo>
                  <a:lnTo>
                    <a:pt x="1666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34"/>
            <p:cNvSpPr/>
            <p:nvPr/>
          </p:nvSpPr>
          <p:spPr>
            <a:xfrm>
              <a:off x="3850075" y="3100825"/>
              <a:ext cx="60025" cy="34300"/>
            </a:xfrm>
            <a:custGeom>
              <a:avLst/>
              <a:gdLst/>
              <a:ahLst/>
              <a:cxnLst/>
              <a:rect l="l" t="t" r="r" b="b"/>
              <a:pathLst>
                <a:path w="2401" h="1372" extrusionOk="0">
                  <a:moveTo>
                    <a:pt x="1642" y="0"/>
                  </a:moveTo>
                  <a:lnTo>
                    <a:pt x="1" y="955"/>
                  </a:lnTo>
                  <a:lnTo>
                    <a:pt x="736" y="1372"/>
                  </a:lnTo>
                  <a:lnTo>
                    <a:pt x="2401" y="417"/>
                  </a:lnTo>
                  <a:lnTo>
                    <a:pt x="1642" y="0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34"/>
            <p:cNvSpPr/>
            <p:nvPr/>
          </p:nvSpPr>
          <p:spPr>
            <a:xfrm>
              <a:off x="3826200" y="3138175"/>
              <a:ext cx="19025" cy="16550"/>
            </a:xfrm>
            <a:custGeom>
              <a:avLst/>
              <a:gdLst/>
              <a:ahLst/>
              <a:cxnLst/>
              <a:rect l="l" t="t" r="r" b="b"/>
              <a:pathLst>
                <a:path w="761" h="662" extrusionOk="0">
                  <a:moveTo>
                    <a:pt x="1" y="0"/>
                  </a:moveTo>
                  <a:lnTo>
                    <a:pt x="1" y="245"/>
                  </a:lnTo>
                  <a:lnTo>
                    <a:pt x="760" y="661"/>
                  </a:lnTo>
                  <a:lnTo>
                    <a:pt x="760" y="41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34"/>
            <p:cNvSpPr/>
            <p:nvPr/>
          </p:nvSpPr>
          <p:spPr>
            <a:xfrm>
              <a:off x="3845200" y="3138175"/>
              <a:ext cx="17775" cy="16550"/>
            </a:xfrm>
            <a:custGeom>
              <a:avLst/>
              <a:gdLst/>
              <a:ahLst/>
              <a:cxnLst/>
              <a:rect l="l" t="t" r="r" b="b"/>
              <a:pathLst>
                <a:path w="711" h="662" extrusionOk="0">
                  <a:moveTo>
                    <a:pt x="710" y="0"/>
                  </a:moveTo>
                  <a:lnTo>
                    <a:pt x="0" y="416"/>
                  </a:lnTo>
                  <a:lnTo>
                    <a:pt x="0" y="661"/>
                  </a:lnTo>
                  <a:lnTo>
                    <a:pt x="710" y="245"/>
                  </a:lnTo>
                  <a:lnTo>
                    <a:pt x="710" y="0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34"/>
            <p:cNvSpPr/>
            <p:nvPr/>
          </p:nvSpPr>
          <p:spPr>
            <a:xfrm>
              <a:off x="3826200" y="3127750"/>
              <a:ext cx="36775" cy="20850"/>
            </a:xfrm>
            <a:custGeom>
              <a:avLst/>
              <a:gdLst/>
              <a:ahLst/>
              <a:cxnLst/>
              <a:rect l="l" t="t" r="r" b="b"/>
              <a:pathLst>
                <a:path w="1471" h="834" extrusionOk="0">
                  <a:moveTo>
                    <a:pt x="736" y="1"/>
                  </a:moveTo>
                  <a:lnTo>
                    <a:pt x="1" y="417"/>
                  </a:lnTo>
                  <a:lnTo>
                    <a:pt x="760" y="833"/>
                  </a:lnTo>
                  <a:lnTo>
                    <a:pt x="1470" y="417"/>
                  </a:lnTo>
                  <a:lnTo>
                    <a:pt x="736" y="1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34"/>
            <p:cNvSpPr/>
            <p:nvPr/>
          </p:nvSpPr>
          <p:spPr>
            <a:xfrm>
              <a:off x="3802950" y="3151625"/>
              <a:ext cx="19000" cy="16575"/>
            </a:xfrm>
            <a:custGeom>
              <a:avLst/>
              <a:gdLst/>
              <a:ahLst/>
              <a:cxnLst/>
              <a:rect l="l" t="t" r="r" b="b"/>
              <a:pathLst>
                <a:path w="760" h="663" extrusionOk="0">
                  <a:moveTo>
                    <a:pt x="0" y="1"/>
                  </a:moveTo>
                  <a:lnTo>
                    <a:pt x="0" y="246"/>
                  </a:lnTo>
                  <a:lnTo>
                    <a:pt x="760" y="662"/>
                  </a:lnTo>
                  <a:lnTo>
                    <a:pt x="735" y="41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34"/>
            <p:cNvSpPr/>
            <p:nvPr/>
          </p:nvSpPr>
          <p:spPr>
            <a:xfrm>
              <a:off x="3821325" y="3151625"/>
              <a:ext cx="18375" cy="16575"/>
            </a:xfrm>
            <a:custGeom>
              <a:avLst/>
              <a:gdLst/>
              <a:ahLst/>
              <a:cxnLst/>
              <a:rect l="l" t="t" r="r" b="b"/>
              <a:pathLst>
                <a:path w="735" h="663" extrusionOk="0">
                  <a:moveTo>
                    <a:pt x="735" y="1"/>
                  </a:moveTo>
                  <a:lnTo>
                    <a:pt x="0" y="417"/>
                  </a:lnTo>
                  <a:lnTo>
                    <a:pt x="25" y="662"/>
                  </a:lnTo>
                  <a:lnTo>
                    <a:pt x="735" y="246"/>
                  </a:lnTo>
                  <a:lnTo>
                    <a:pt x="735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34"/>
            <p:cNvSpPr/>
            <p:nvPr/>
          </p:nvSpPr>
          <p:spPr>
            <a:xfrm>
              <a:off x="3802950" y="3141225"/>
              <a:ext cx="36750" cy="20850"/>
            </a:xfrm>
            <a:custGeom>
              <a:avLst/>
              <a:gdLst/>
              <a:ahLst/>
              <a:cxnLst/>
              <a:rect l="l" t="t" r="r" b="b"/>
              <a:pathLst>
                <a:path w="1470" h="834" extrusionOk="0">
                  <a:moveTo>
                    <a:pt x="735" y="1"/>
                  </a:moveTo>
                  <a:lnTo>
                    <a:pt x="0" y="417"/>
                  </a:lnTo>
                  <a:lnTo>
                    <a:pt x="735" y="833"/>
                  </a:lnTo>
                  <a:lnTo>
                    <a:pt x="1470" y="417"/>
                  </a:lnTo>
                  <a:lnTo>
                    <a:pt x="735" y="1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34"/>
            <p:cNvSpPr/>
            <p:nvPr/>
          </p:nvSpPr>
          <p:spPr>
            <a:xfrm>
              <a:off x="3779675" y="3165100"/>
              <a:ext cx="18400" cy="16550"/>
            </a:xfrm>
            <a:custGeom>
              <a:avLst/>
              <a:gdLst/>
              <a:ahLst/>
              <a:cxnLst/>
              <a:rect l="l" t="t" r="r" b="b"/>
              <a:pathLst>
                <a:path w="736" h="662" extrusionOk="0">
                  <a:moveTo>
                    <a:pt x="1" y="1"/>
                  </a:moveTo>
                  <a:lnTo>
                    <a:pt x="1" y="246"/>
                  </a:lnTo>
                  <a:lnTo>
                    <a:pt x="735" y="662"/>
                  </a:lnTo>
                  <a:lnTo>
                    <a:pt x="735" y="41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34"/>
            <p:cNvSpPr/>
            <p:nvPr/>
          </p:nvSpPr>
          <p:spPr>
            <a:xfrm>
              <a:off x="3798050" y="3165100"/>
              <a:ext cx="18400" cy="16550"/>
            </a:xfrm>
            <a:custGeom>
              <a:avLst/>
              <a:gdLst/>
              <a:ahLst/>
              <a:cxnLst/>
              <a:rect l="l" t="t" r="r" b="b"/>
              <a:pathLst>
                <a:path w="736" h="662" extrusionOk="0">
                  <a:moveTo>
                    <a:pt x="735" y="1"/>
                  </a:moveTo>
                  <a:lnTo>
                    <a:pt x="0" y="417"/>
                  </a:lnTo>
                  <a:lnTo>
                    <a:pt x="0" y="662"/>
                  </a:lnTo>
                  <a:lnTo>
                    <a:pt x="735" y="246"/>
                  </a:lnTo>
                  <a:lnTo>
                    <a:pt x="735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34"/>
            <p:cNvSpPr/>
            <p:nvPr/>
          </p:nvSpPr>
          <p:spPr>
            <a:xfrm>
              <a:off x="3779675" y="3154700"/>
              <a:ext cx="36775" cy="20825"/>
            </a:xfrm>
            <a:custGeom>
              <a:avLst/>
              <a:gdLst/>
              <a:ahLst/>
              <a:cxnLst/>
              <a:rect l="l" t="t" r="r" b="b"/>
              <a:pathLst>
                <a:path w="1471" h="833" extrusionOk="0">
                  <a:moveTo>
                    <a:pt x="735" y="0"/>
                  </a:moveTo>
                  <a:lnTo>
                    <a:pt x="1" y="417"/>
                  </a:lnTo>
                  <a:lnTo>
                    <a:pt x="735" y="833"/>
                  </a:lnTo>
                  <a:lnTo>
                    <a:pt x="1470" y="417"/>
                  </a:lnTo>
                  <a:lnTo>
                    <a:pt x="735" y="0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34"/>
            <p:cNvSpPr/>
            <p:nvPr/>
          </p:nvSpPr>
          <p:spPr>
            <a:xfrm>
              <a:off x="3756425" y="3178575"/>
              <a:ext cx="18375" cy="16550"/>
            </a:xfrm>
            <a:custGeom>
              <a:avLst/>
              <a:gdLst/>
              <a:ahLst/>
              <a:cxnLst/>
              <a:rect l="l" t="t" r="r" b="b"/>
              <a:pathLst>
                <a:path w="735" h="662" extrusionOk="0">
                  <a:moveTo>
                    <a:pt x="0" y="0"/>
                  </a:moveTo>
                  <a:lnTo>
                    <a:pt x="0" y="245"/>
                  </a:lnTo>
                  <a:lnTo>
                    <a:pt x="735" y="662"/>
                  </a:lnTo>
                  <a:lnTo>
                    <a:pt x="735" y="4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34"/>
            <p:cNvSpPr/>
            <p:nvPr/>
          </p:nvSpPr>
          <p:spPr>
            <a:xfrm>
              <a:off x="3774775" y="3178575"/>
              <a:ext cx="18400" cy="16550"/>
            </a:xfrm>
            <a:custGeom>
              <a:avLst/>
              <a:gdLst/>
              <a:ahLst/>
              <a:cxnLst/>
              <a:rect l="l" t="t" r="r" b="b"/>
              <a:pathLst>
                <a:path w="736" h="662" extrusionOk="0">
                  <a:moveTo>
                    <a:pt x="736" y="0"/>
                  </a:moveTo>
                  <a:lnTo>
                    <a:pt x="1" y="417"/>
                  </a:lnTo>
                  <a:lnTo>
                    <a:pt x="1" y="662"/>
                  </a:lnTo>
                  <a:lnTo>
                    <a:pt x="736" y="245"/>
                  </a:lnTo>
                  <a:lnTo>
                    <a:pt x="736" y="0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34"/>
            <p:cNvSpPr/>
            <p:nvPr/>
          </p:nvSpPr>
          <p:spPr>
            <a:xfrm>
              <a:off x="3756425" y="3168175"/>
              <a:ext cx="36750" cy="20825"/>
            </a:xfrm>
            <a:custGeom>
              <a:avLst/>
              <a:gdLst/>
              <a:ahLst/>
              <a:cxnLst/>
              <a:rect l="l" t="t" r="r" b="b"/>
              <a:pathLst>
                <a:path w="1470" h="833" extrusionOk="0">
                  <a:moveTo>
                    <a:pt x="735" y="0"/>
                  </a:moveTo>
                  <a:lnTo>
                    <a:pt x="0" y="416"/>
                  </a:lnTo>
                  <a:lnTo>
                    <a:pt x="735" y="833"/>
                  </a:lnTo>
                  <a:lnTo>
                    <a:pt x="1470" y="416"/>
                  </a:lnTo>
                  <a:lnTo>
                    <a:pt x="735" y="0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34"/>
            <p:cNvSpPr/>
            <p:nvPr/>
          </p:nvSpPr>
          <p:spPr>
            <a:xfrm>
              <a:off x="3733150" y="3192050"/>
              <a:ext cx="18400" cy="16550"/>
            </a:xfrm>
            <a:custGeom>
              <a:avLst/>
              <a:gdLst/>
              <a:ahLst/>
              <a:cxnLst/>
              <a:rect l="l" t="t" r="r" b="b"/>
              <a:pathLst>
                <a:path w="736" h="662" extrusionOk="0">
                  <a:moveTo>
                    <a:pt x="1" y="0"/>
                  </a:moveTo>
                  <a:lnTo>
                    <a:pt x="1" y="245"/>
                  </a:lnTo>
                  <a:lnTo>
                    <a:pt x="735" y="661"/>
                  </a:lnTo>
                  <a:lnTo>
                    <a:pt x="735" y="41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34"/>
            <p:cNvSpPr/>
            <p:nvPr/>
          </p:nvSpPr>
          <p:spPr>
            <a:xfrm>
              <a:off x="3751525" y="3192050"/>
              <a:ext cx="18400" cy="16550"/>
            </a:xfrm>
            <a:custGeom>
              <a:avLst/>
              <a:gdLst/>
              <a:ahLst/>
              <a:cxnLst/>
              <a:rect l="l" t="t" r="r" b="b"/>
              <a:pathLst>
                <a:path w="736" h="662" extrusionOk="0">
                  <a:moveTo>
                    <a:pt x="735" y="0"/>
                  </a:moveTo>
                  <a:lnTo>
                    <a:pt x="0" y="416"/>
                  </a:lnTo>
                  <a:lnTo>
                    <a:pt x="0" y="661"/>
                  </a:lnTo>
                  <a:lnTo>
                    <a:pt x="735" y="245"/>
                  </a:lnTo>
                  <a:lnTo>
                    <a:pt x="735" y="0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34"/>
            <p:cNvSpPr/>
            <p:nvPr/>
          </p:nvSpPr>
          <p:spPr>
            <a:xfrm>
              <a:off x="3733150" y="3181625"/>
              <a:ext cx="36775" cy="20850"/>
            </a:xfrm>
            <a:custGeom>
              <a:avLst/>
              <a:gdLst/>
              <a:ahLst/>
              <a:cxnLst/>
              <a:rect l="l" t="t" r="r" b="b"/>
              <a:pathLst>
                <a:path w="1471" h="834" extrusionOk="0">
                  <a:moveTo>
                    <a:pt x="735" y="1"/>
                  </a:moveTo>
                  <a:lnTo>
                    <a:pt x="1" y="417"/>
                  </a:lnTo>
                  <a:lnTo>
                    <a:pt x="735" y="833"/>
                  </a:lnTo>
                  <a:lnTo>
                    <a:pt x="1470" y="417"/>
                  </a:lnTo>
                  <a:lnTo>
                    <a:pt x="735" y="1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34"/>
            <p:cNvSpPr/>
            <p:nvPr/>
          </p:nvSpPr>
          <p:spPr>
            <a:xfrm>
              <a:off x="3709900" y="3205500"/>
              <a:ext cx="18375" cy="16575"/>
            </a:xfrm>
            <a:custGeom>
              <a:avLst/>
              <a:gdLst/>
              <a:ahLst/>
              <a:cxnLst/>
              <a:rect l="l" t="t" r="r" b="b"/>
              <a:pathLst>
                <a:path w="735" h="663" extrusionOk="0">
                  <a:moveTo>
                    <a:pt x="0" y="1"/>
                  </a:moveTo>
                  <a:lnTo>
                    <a:pt x="0" y="246"/>
                  </a:lnTo>
                  <a:lnTo>
                    <a:pt x="735" y="662"/>
                  </a:lnTo>
                  <a:lnTo>
                    <a:pt x="735" y="44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34"/>
            <p:cNvSpPr/>
            <p:nvPr/>
          </p:nvSpPr>
          <p:spPr>
            <a:xfrm>
              <a:off x="3728250" y="3205500"/>
              <a:ext cx="18400" cy="16575"/>
            </a:xfrm>
            <a:custGeom>
              <a:avLst/>
              <a:gdLst/>
              <a:ahLst/>
              <a:cxnLst/>
              <a:rect l="l" t="t" r="r" b="b"/>
              <a:pathLst>
                <a:path w="736" h="663" extrusionOk="0">
                  <a:moveTo>
                    <a:pt x="736" y="1"/>
                  </a:moveTo>
                  <a:lnTo>
                    <a:pt x="1" y="442"/>
                  </a:lnTo>
                  <a:lnTo>
                    <a:pt x="1" y="662"/>
                  </a:lnTo>
                  <a:lnTo>
                    <a:pt x="736" y="246"/>
                  </a:lnTo>
                  <a:lnTo>
                    <a:pt x="736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34"/>
            <p:cNvSpPr/>
            <p:nvPr/>
          </p:nvSpPr>
          <p:spPr>
            <a:xfrm>
              <a:off x="3709900" y="3195100"/>
              <a:ext cx="36750" cy="21450"/>
            </a:xfrm>
            <a:custGeom>
              <a:avLst/>
              <a:gdLst/>
              <a:ahLst/>
              <a:cxnLst/>
              <a:rect l="l" t="t" r="r" b="b"/>
              <a:pathLst>
                <a:path w="1470" h="858" extrusionOk="0">
                  <a:moveTo>
                    <a:pt x="735" y="1"/>
                  </a:moveTo>
                  <a:lnTo>
                    <a:pt x="0" y="417"/>
                  </a:lnTo>
                  <a:lnTo>
                    <a:pt x="735" y="858"/>
                  </a:lnTo>
                  <a:lnTo>
                    <a:pt x="1470" y="417"/>
                  </a:lnTo>
                  <a:lnTo>
                    <a:pt x="735" y="1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34"/>
            <p:cNvSpPr/>
            <p:nvPr/>
          </p:nvSpPr>
          <p:spPr>
            <a:xfrm>
              <a:off x="3686625" y="3218975"/>
              <a:ext cx="18400" cy="16550"/>
            </a:xfrm>
            <a:custGeom>
              <a:avLst/>
              <a:gdLst/>
              <a:ahLst/>
              <a:cxnLst/>
              <a:rect l="l" t="t" r="r" b="b"/>
              <a:pathLst>
                <a:path w="736" h="662" extrusionOk="0">
                  <a:moveTo>
                    <a:pt x="1" y="1"/>
                  </a:moveTo>
                  <a:lnTo>
                    <a:pt x="1" y="245"/>
                  </a:lnTo>
                  <a:lnTo>
                    <a:pt x="735" y="662"/>
                  </a:lnTo>
                  <a:lnTo>
                    <a:pt x="735" y="41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34"/>
            <p:cNvSpPr/>
            <p:nvPr/>
          </p:nvSpPr>
          <p:spPr>
            <a:xfrm>
              <a:off x="3705000" y="3218975"/>
              <a:ext cx="18375" cy="16550"/>
            </a:xfrm>
            <a:custGeom>
              <a:avLst/>
              <a:gdLst/>
              <a:ahLst/>
              <a:cxnLst/>
              <a:rect l="l" t="t" r="r" b="b"/>
              <a:pathLst>
                <a:path w="735" h="662" extrusionOk="0">
                  <a:moveTo>
                    <a:pt x="735" y="1"/>
                  </a:moveTo>
                  <a:lnTo>
                    <a:pt x="0" y="417"/>
                  </a:lnTo>
                  <a:lnTo>
                    <a:pt x="0" y="662"/>
                  </a:lnTo>
                  <a:lnTo>
                    <a:pt x="735" y="245"/>
                  </a:lnTo>
                  <a:lnTo>
                    <a:pt x="735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34"/>
            <p:cNvSpPr/>
            <p:nvPr/>
          </p:nvSpPr>
          <p:spPr>
            <a:xfrm>
              <a:off x="3686625" y="3208575"/>
              <a:ext cx="36750" cy="20825"/>
            </a:xfrm>
            <a:custGeom>
              <a:avLst/>
              <a:gdLst/>
              <a:ahLst/>
              <a:cxnLst/>
              <a:rect l="l" t="t" r="r" b="b"/>
              <a:pathLst>
                <a:path w="1470" h="833" extrusionOk="0">
                  <a:moveTo>
                    <a:pt x="711" y="0"/>
                  </a:moveTo>
                  <a:lnTo>
                    <a:pt x="1" y="417"/>
                  </a:lnTo>
                  <a:lnTo>
                    <a:pt x="735" y="833"/>
                  </a:lnTo>
                  <a:lnTo>
                    <a:pt x="1470" y="417"/>
                  </a:lnTo>
                  <a:lnTo>
                    <a:pt x="711" y="0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34"/>
            <p:cNvSpPr/>
            <p:nvPr/>
          </p:nvSpPr>
          <p:spPr>
            <a:xfrm>
              <a:off x="3663375" y="3232450"/>
              <a:ext cx="18375" cy="16550"/>
            </a:xfrm>
            <a:custGeom>
              <a:avLst/>
              <a:gdLst/>
              <a:ahLst/>
              <a:cxnLst/>
              <a:rect l="l" t="t" r="r" b="b"/>
              <a:pathLst>
                <a:path w="735" h="662" extrusionOk="0">
                  <a:moveTo>
                    <a:pt x="0" y="0"/>
                  </a:moveTo>
                  <a:lnTo>
                    <a:pt x="0" y="245"/>
                  </a:lnTo>
                  <a:lnTo>
                    <a:pt x="735" y="661"/>
                  </a:lnTo>
                  <a:lnTo>
                    <a:pt x="735" y="4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34"/>
            <p:cNvSpPr/>
            <p:nvPr/>
          </p:nvSpPr>
          <p:spPr>
            <a:xfrm>
              <a:off x="3681725" y="3232450"/>
              <a:ext cx="18400" cy="16550"/>
            </a:xfrm>
            <a:custGeom>
              <a:avLst/>
              <a:gdLst/>
              <a:ahLst/>
              <a:cxnLst/>
              <a:rect l="l" t="t" r="r" b="b"/>
              <a:pathLst>
                <a:path w="736" h="662" extrusionOk="0">
                  <a:moveTo>
                    <a:pt x="735" y="0"/>
                  </a:moveTo>
                  <a:lnTo>
                    <a:pt x="1" y="417"/>
                  </a:lnTo>
                  <a:lnTo>
                    <a:pt x="1" y="661"/>
                  </a:lnTo>
                  <a:lnTo>
                    <a:pt x="735" y="245"/>
                  </a:lnTo>
                  <a:lnTo>
                    <a:pt x="735" y="0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34"/>
            <p:cNvSpPr/>
            <p:nvPr/>
          </p:nvSpPr>
          <p:spPr>
            <a:xfrm>
              <a:off x="3663375" y="3222050"/>
              <a:ext cx="36750" cy="20825"/>
            </a:xfrm>
            <a:custGeom>
              <a:avLst/>
              <a:gdLst/>
              <a:ahLst/>
              <a:cxnLst/>
              <a:rect l="l" t="t" r="r" b="b"/>
              <a:pathLst>
                <a:path w="1470" h="833" extrusionOk="0">
                  <a:moveTo>
                    <a:pt x="710" y="0"/>
                  </a:moveTo>
                  <a:lnTo>
                    <a:pt x="0" y="416"/>
                  </a:lnTo>
                  <a:lnTo>
                    <a:pt x="735" y="833"/>
                  </a:lnTo>
                  <a:lnTo>
                    <a:pt x="1469" y="416"/>
                  </a:lnTo>
                  <a:lnTo>
                    <a:pt x="710" y="0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34"/>
            <p:cNvSpPr/>
            <p:nvPr/>
          </p:nvSpPr>
          <p:spPr>
            <a:xfrm>
              <a:off x="3616225" y="3259375"/>
              <a:ext cx="19000" cy="16550"/>
            </a:xfrm>
            <a:custGeom>
              <a:avLst/>
              <a:gdLst/>
              <a:ahLst/>
              <a:cxnLst/>
              <a:rect l="l" t="t" r="r" b="b"/>
              <a:pathLst>
                <a:path w="760" h="662" extrusionOk="0">
                  <a:moveTo>
                    <a:pt x="1" y="1"/>
                  </a:moveTo>
                  <a:lnTo>
                    <a:pt x="1" y="246"/>
                  </a:lnTo>
                  <a:lnTo>
                    <a:pt x="760" y="662"/>
                  </a:lnTo>
                  <a:lnTo>
                    <a:pt x="760" y="44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34"/>
            <p:cNvSpPr/>
            <p:nvPr/>
          </p:nvSpPr>
          <p:spPr>
            <a:xfrm>
              <a:off x="3635200" y="3245925"/>
              <a:ext cx="41050" cy="30000"/>
            </a:xfrm>
            <a:custGeom>
              <a:avLst/>
              <a:gdLst/>
              <a:ahLst/>
              <a:cxnLst/>
              <a:rect l="l" t="t" r="r" b="b"/>
              <a:pathLst>
                <a:path w="1642" h="1200" extrusionOk="0">
                  <a:moveTo>
                    <a:pt x="1641" y="0"/>
                  </a:moveTo>
                  <a:lnTo>
                    <a:pt x="1" y="980"/>
                  </a:lnTo>
                  <a:lnTo>
                    <a:pt x="1" y="1200"/>
                  </a:lnTo>
                  <a:lnTo>
                    <a:pt x="1641" y="245"/>
                  </a:lnTo>
                  <a:lnTo>
                    <a:pt x="1641" y="0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34"/>
            <p:cNvSpPr/>
            <p:nvPr/>
          </p:nvSpPr>
          <p:spPr>
            <a:xfrm>
              <a:off x="3616225" y="3235500"/>
              <a:ext cx="60025" cy="34925"/>
            </a:xfrm>
            <a:custGeom>
              <a:avLst/>
              <a:gdLst/>
              <a:ahLst/>
              <a:cxnLst/>
              <a:rect l="l" t="t" r="r" b="b"/>
              <a:pathLst>
                <a:path w="2401" h="1397" extrusionOk="0">
                  <a:moveTo>
                    <a:pt x="1666" y="1"/>
                  </a:moveTo>
                  <a:lnTo>
                    <a:pt x="1" y="956"/>
                  </a:lnTo>
                  <a:lnTo>
                    <a:pt x="760" y="1397"/>
                  </a:lnTo>
                  <a:lnTo>
                    <a:pt x="2400" y="417"/>
                  </a:lnTo>
                  <a:lnTo>
                    <a:pt x="1666" y="1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34"/>
            <p:cNvSpPr/>
            <p:nvPr/>
          </p:nvSpPr>
          <p:spPr>
            <a:xfrm>
              <a:off x="3850075" y="3151625"/>
              <a:ext cx="18400" cy="16575"/>
            </a:xfrm>
            <a:custGeom>
              <a:avLst/>
              <a:gdLst/>
              <a:ahLst/>
              <a:cxnLst/>
              <a:rect l="l" t="t" r="r" b="b"/>
              <a:pathLst>
                <a:path w="736" h="663" extrusionOk="0">
                  <a:moveTo>
                    <a:pt x="1" y="1"/>
                  </a:moveTo>
                  <a:lnTo>
                    <a:pt x="1" y="246"/>
                  </a:lnTo>
                  <a:lnTo>
                    <a:pt x="736" y="662"/>
                  </a:lnTo>
                  <a:lnTo>
                    <a:pt x="736" y="44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34"/>
            <p:cNvSpPr/>
            <p:nvPr/>
          </p:nvSpPr>
          <p:spPr>
            <a:xfrm>
              <a:off x="3868450" y="3125300"/>
              <a:ext cx="64925" cy="42900"/>
            </a:xfrm>
            <a:custGeom>
              <a:avLst/>
              <a:gdLst/>
              <a:ahLst/>
              <a:cxnLst/>
              <a:rect l="l" t="t" r="r" b="b"/>
              <a:pathLst>
                <a:path w="2597" h="1716" extrusionOk="0">
                  <a:moveTo>
                    <a:pt x="2596" y="1"/>
                  </a:moveTo>
                  <a:lnTo>
                    <a:pt x="1" y="1495"/>
                  </a:lnTo>
                  <a:lnTo>
                    <a:pt x="1" y="1715"/>
                  </a:lnTo>
                  <a:lnTo>
                    <a:pt x="2596" y="221"/>
                  </a:lnTo>
                  <a:lnTo>
                    <a:pt x="2596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34"/>
            <p:cNvSpPr/>
            <p:nvPr/>
          </p:nvSpPr>
          <p:spPr>
            <a:xfrm>
              <a:off x="3850075" y="3114300"/>
              <a:ext cx="83300" cy="48375"/>
            </a:xfrm>
            <a:custGeom>
              <a:avLst/>
              <a:gdLst/>
              <a:ahLst/>
              <a:cxnLst/>
              <a:rect l="l" t="t" r="r" b="b"/>
              <a:pathLst>
                <a:path w="3332" h="1935" extrusionOk="0">
                  <a:moveTo>
                    <a:pt x="2597" y="0"/>
                  </a:moveTo>
                  <a:lnTo>
                    <a:pt x="1" y="1494"/>
                  </a:lnTo>
                  <a:lnTo>
                    <a:pt x="736" y="1935"/>
                  </a:lnTo>
                  <a:lnTo>
                    <a:pt x="3331" y="441"/>
                  </a:lnTo>
                  <a:lnTo>
                    <a:pt x="2597" y="0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34"/>
            <p:cNvSpPr/>
            <p:nvPr/>
          </p:nvSpPr>
          <p:spPr>
            <a:xfrm>
              <a:off x="3826825" y="3165100"/>
              <a:ext cx="18400" cy="16550"/>
            </a:xfrm>
            <a:custGeom>
              <a:avLst/>
              <a:gdLst/>
              <a:ahLst/>
              <a:cxnLst/>
              <a:rect l="l" t="t" r="r" b="b"/>
              <a:pathLst>
                <a:path w="736" h="662" extrusionOk="0">
                  <a:moveTo>
                    <a:pt x="0" y="1"/>
                  </a:moveTo>
                  <a:lnTo>
                    <a:pt x="0" y="246"/>
                  </a:lnTo>
                  <a:lnTo>
                    <a:pt x="735" y="662"/>
                  </a:lnTo>
                  <a:lnTo>
                    <a:pt x="735" y="44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34"/>
            <p:cNvSpPr/>
            <p:nvPr/>
          </p:nvSpPr>
          <p:spPr>
            <a:xfrm>
              <a:off x="3845200" y="3165725"/>
              <a:ext cx="18375" cy="15925"/>
            </a:xfrm>
            <a:custGeom>
              <a:avLst/>
              <a:gdLst/>
              <a:ahLst/>
              <a:cxnLst/>
              <a:rect l="l" t="t" r="r" b="b"/>
              <a:pathLst>
                <a:path w="735" h="637" extrusionOk="0">
                  <a:moveTo>
                    <a:pt x="735" y="0"/>
                  </a:moveTo>
                  <a:lnTo>
                    <a:pt x="0" y="416"/>
                  </a:lnTo>
                  <a:lnTo>
                    <a:pt x="0" y="637"/>
                  </a:lnTo>
                  <a:lnTo>
                    <a:pt x="735" y="221"/>
                  </a:lnTo>
                  <a:lnTo>
                    <a:pt x="735" y="0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34"/>
            <p:cNvSpPr/>
            <p:nvPr/>
          </p:nvSpPr>
          <p:spPr>
            <a:xfrm>
              <a:off x="3826825" y="3154700"/>
              <a:ext cx="36750" cy="21450"/>
            </a:xfrm>
            <a:custGeom>
              <a:avLst/>
              <a:gdLst/>
              <a:ahLst/>
              <a:cxnLst/>
              <a:rect l="l" t="t" r="r" b="b"/>
              <a:pathLst>
                <a:path w="1470" h="858" extrusionOk="0">
                  <a:moveTo>
                    <a:pt x="735" y="0"/>
                  </a:moveTo>
                  <a:lnTo>
                    <a:pt x="0" y="417"/>
                  </a:lnTo>
                  <a:lnTo>
                    <a:pt x="735" y="857"/>
                  </a:lnTo>
                  <a:lnTo>
                    <a:pt x="1470" y="441"/>
                  </a:lnTo>
                  <a:lnTo>
                    <a:pt x="735" y="0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34"/>
            <p:cNvSpPr/>
            <p:nvPr/>
          </p:nvSpPr>
          <p:spPr>
            <a:xfrm>
              <a:off x="3803550" y="3178575"/>
              <a:ext cx="18400" cy="16550"/>
            </a:xfrm>
            <a:custGeom>
              <a:avLst/>
              <a:gdLst/>
              <a:ahLst/>
              <a:cxnLst/>
              <a:rect l="l" t="t" r="r" b="b"/>
              <a:pathLst>
                <a:path w="736" h="662" extrusionOk="0">
                  <a:moveTo>
                    <a:pt x="1" y="0"/>
                  </a:moveTo>
                  <a:lnTo>
                    <a:pt x="1" y="245"/>
                  </a:lnTo>
                  <a:lnTo>
                    <a:pt x="736" y="662"/>
                  </a:lnTo>
                  <a:lnTo>
                    <a:pt x="736" y="44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34"/>
            <p:cNvSpPr/>
            <p:nvPr/>
          </p:nvSpPr>
          <p:spPr>
            <a:xfrm>
              <a:off x="3821925" y="3179175"/>
              <a:ext cx="18400" cy="15950"/>
            </a:xfrm>
            <a:custGeom>
              <a:avLst/>
              <a:gdLst/>
              <a:ahLst/>
              <a:cxnLst/>
              <a:rect l="l" t="t" r="r" b="b"/>
              <a:pathLst>
                <a:path w="736" h="638" extrusionOk="0">
                  <a:moveTo>
                    <a:pt x="735" y="1"/>
                  </a:moveTo>
                  <a:lnTo>
                    <a:pt x="1" y="417"/>
                  </a:lnTo>
                  <a:lnTo>
                    <a:pt x="1" y="638"/>
                  </a:lnTo>
                  <a:lnTo>
                    <a:pt x="735" y="221"/>
                  </a:lnTo>
                  <a:lnTo>
                    <a:pt x="735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34"/>
            <p:cNvSpPr/>
            <p:nvPr/>
          </p:nvSpPr>
          <p:spPr>
            <a:xfrm>
              <a:off x="3803550" y="3168175"/>
              <a:ext cx="36775" cy="21450"/>
            </a:xfrm>
            <a:custGeom>
              <a:avLst/>
              <a:gdLst/>
              <a:ahLst/>
              <a:cxnLst/>
              <a:rect l="l" t="t" r="r" b="b"/>
              <a:pathLst>
                <a:path w="1471" h="858" extrusionOk="0">
                  <a:moveTo>
                    <a:pt x="711" y="0"/>
                  </a:moveTo>
                  <a:lnTo>
                    <a:pt x="1" y="416"/>
                  </a:lnTo>
                  <a:lnTo>
                    <a:pt x="736" y="857"/>
                  </a:lnTo>
                  <a:lnTo>
                    <a:pt x="1470" y="441"/>
                  </a:lnTo>
                  <a:lnTo>
                    <a:pt x="711" y="0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34"/>
            <p:cNvSpPr/>
            <p:nvPr/>
          </p:nvSpPr>
          <p:spPr>
            <a:xfrm>
              <a:off x="3780300" y="3192050"/>
              <a:ext cx="18375" cy="16550"/>
            </a:xfrm>
            <a:custGeom>
              <a:avLst/>
              <a:gdLst/>
              <a:ahLst/>
              <a:cxnLst/>
              <a:rect l="l" t="t" r="r" b="b"/>
              <a:pathLst>
                <a:path w="735" h="662" extrusionOk="0">
                  <a:moveTo>
                    <a:pt x="0" y="0"/>
                  </a:moveTo>
                  <a:lnTo>
                    <a:pt x="0" y="245"/>
                  </a:lnTo>
                  <a:lnTo>
                    <a:pt x="735" y="661"/>
                  </a:lnTo>
                  <a:lnTo>
                    <a:pt x="735" y="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34"/>
            <p:cNvSpPr/>
            <p:nvPr/>
          </p:nvSpPr>
          <p:spPr>
            <a:xfrm>
              <a:off x="3798650" y="3192650"/>
              <a:ext cx="18400" cy="15950"/>
            </a:xfrm>
            <a:custGeom>
              <a:avLst/>
              <a:gdLst/>
              <a:ahLst/>
              <a:cxnLst/>
              <a:rect l="l" t="t" r="r" b="b"/>
              <a:pathLst>
                <a:path w="736" h="638" extrusionOk="0">
                  <a:moveTo>
                    <a:pt x="711" y="1"/>
                  </a:moveTo>
                  <a:lnTo>
                    <a:pt x="1" y="417"/>
                  </a:lnTo>
                  <a:lnTo>
                    <a:pt x="1" y="637"/>
                  </a:lnTo>
                  <a:lnTo>
                    <a:pt x="736" y="221"/>
                  </a:lnTo>
                  <a:lnTo>
                    <a:pt x="711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34"/>
            <p:cNvSpPr/>
            <p:nvPr/>
          </p:nvSpPr>
          <p:spPr>
            <a:xfrm>
              <a:off x="3780300" y="3181625"/>
              <a:ext cx="36150" cy="21450"/>
            </a:xfrm>
            <a:custGeom>
              <a:avLst/>
              <a:gdLst/>
              <a:ahLst/>
              <a:cxnLst/>
              <a:rect l="l" t="t" r="r" b="b"/>
              <a:pathLst>
                <a:path w="1446" h="858" extrusionOk="0">
                  <a:moveTo>
                    <a:pt x="710" y="1"/>
                  </a:moveTo>
                  <a:lnTo>
                    <a:pt x="0" y="417"/>
                  </a:lnTo>
                  <a:lnTo>
                    <a:pt x="735" y="858"/>
                  </a:lnTo>
                  <a:lnTo>
                    <a:pt x="1445" y="442"/>
                  </a:lnTo>
                  <a:lnTo>
                    <a:pt x="710" y="1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34"/>
            <p:cNvSpPr/>
            <p:nvPr/>
          </p:nvSpPr>
          <p:spPr>
            <a:xfrm>
              <a:off x="3756425" y="3205500"/>
              <a:ext cx="19000" cy="16575"/>
            </a:xfrm>
            <a:custGeom>
              <a:avLst/>
              <a:gdLst/>
              <a:ahLst/>
              <a:cxnLst/>
              <a:rect l="l" t="t" r="r" b="b"/>
              <a:pathLst>
                <a:path w="760" h="663" extrusionOk="0">
                  <a:moveTo>
                    <a:pt x="0" y="1"/>
                  </a:moveTo>
                  <a:lnTo>
                    <a:pt x="25" y="246"/>
                  </a:lnTo>
                  <a:lnTo>
                    <a:pt x="759" y="662"/>
                  </a:lnTo>
                  <a:lnTo>
                    <a:pt x="759" y="44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34"/>
            <p:cNvSpPr/>
            <p:nvPr/>
          </p:nvSpPr>
          <p:spPr>
            <a:xfrm>
              <a:off x="3775400" y="3206125"/>
              <a:ext cx="17775" cy="15950"/>
            </a:xfrm>
            <a:custGeom>
              <a:avLst/>
              <a:gdLst/>
              <a:ahLst/>
              <a:cxnLst/>
              <a:rect l="l" t="t" r="r" b="b"/>
              <a:pathLst>
                <a:path w="711" h="638" extrusionOk="0">
                  <a:moveTo>
                    <a:pt x="711" y="0"/>
                  </a:moveTo>
                  <a:lnTo>
                    <a:pt x="0" y="417"/>
                  </a:lnTo>
                  <a:lnTo>
                    <a:pt x="0" y="637"/>
                  </a:lnTo>
                  <a:lnTo>
                    <a:pt x="711" y="221"/>
                  </a:lnTo>
                  <a:lnTo>
                    <a:pt x="711" y="0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34"/>
            <p:cNvSpPr/>
            <p:nvPr/>
          </p:nvSpPr>
          <p:spPr>
            <a:xfrm>
              <a:off x="3756425" y="3195100"/>
              <a:ext cx="36750" cy="21450"/>
            </a:xfrm>
            <a:custGeom>
              <a:avLst/>
              <a:gdLst/>
              <a:ahLst/>
              <a:cxnLst/>
              <a:rect l="l" t="t" r="r" b="b"/>
              <a:pathLst>
                <a:path w="1470" h="858" extrusionOk="0">
                  <a:moveTo>
                    <a:pt x="735" y="1"/>
                  </a:moveTo>
                  <a:lnTo>
                    <a:pt x="0" y="417"/>
                  </a:lnTo>
                  <a:lnTo>
                    <a:pt x="759" y="858"/>
                  </a:lnTo>
                  <a:lnTo>
                    <a:pt x="1470" y="441"/>
                  </a:lnTo>
                  <a:lnTo>
                    <a:pt x="735" y="1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34"/>
            <p:cNvSpPr/>
            <p:nvPr/>
          </p:nvSpPr>
          <p:spPr>
            <a:xfrm>
              <a:off x="3733150" y="3218975"/>
              <a:ext cx="19000" cy="16550"/>
            </a:xfrm>
            <a:custGeom>
              <a:avLst/>
              <a:gdLst/>
              <a:ahLst/>
              <a:cxnLst/>
              <a:rect l="l" t="t" r="r" b="b"/>
              <a:pathLst>
                <a:path w="760" h="662" extrusionOk="0">
                  <a:moveTo>
                    <a:pt x="1" y="1"/>
                  </a:moveTo>
                  <a:lnTo>
                    <a:pt x="1" y="245"/>
                  </a:lnTo>
                  <a:lnTo>
                    <a:pt x="760" y="662"/>
                  </a:lnTo>
                  <a:lnTo>
                    <a:pt x="735" y="44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34"/>
            <p:cNvSpPr/>
            <p:nvPr/>
          </p:nvSpPr>
          <p:spPr>
            <a:xfrm>
              <a:off x="3751525" y="3219600"/>
              <a:ext cx="18400" cy="15925"/>
            </a:xfrm>
            <a:custGeom>
              <a:avLst/>
              <a:gdLst/>
              <a:ahLst/>
              <a:cxnLst/>
              <a:rect l="l" t="t" r="r" b="b"/>
              <a:pathLst>
                <a:path w="736" h="637" extrusionOk="0">
                  <a:moveTo>
                    <a:pt x="735" y="0"/>
                  </a:moveTo>
                  <a:lnTo>
                    <a:pt x="0" y="416"/>
                  </a:lnTo>
                  <a:lnTo>
                    <a:pt x="25" y="637"/>
                  </a:lnTo>
                  <a:lnTo>
                    <a:pt x="735" y="220"/>
                  </a:lnTo>
                  <a:lnTo>
                    <a:pt x="735" y="0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34"/>
            <p:cNvSpPr/>
            <p:nvPr/>
          </p:nvSpPr>
          <p:spPr>
            <a:xfrm>
              <a:off x="3733150" y="3208575"/>
              <a:ext cx="36775" cy="21450"/>
            </a:xfrm>
            <a:custGeom>
              <a:avLst/>
              <a:gdLst/>
              <a:ahLst/>
              <a:cxnLst/>
              <a:rect l="l" t="t" r="r" b="b"/>
              <a:pathLst>
                <a:path w="1471" h="858" extrusionOk="0">
                  <a:moveTo>
                    <a:pt x="735" y="0"/>
                  </a:moveTo>
                  <a:lnTo>
                    <a:pt x="1" y="417"/>
                  </a:lnTo>
                  <a:lnTo>
                    <a:pt x="735" y="857"/>
                  </a:lnTo>
                  <a:lnTo>
                    <a:pt x="1470" y="441"/>
                  </a:lnTo>
                  <a:lnTo>
                    <a:pt x="735" y="0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34"/>
            <p:cNvSpPr/>
            <p:nvPr/>
          </p:nvSpPr>
          <p:spPr>
            <a:xfrm>
              <a:off x="3709900" y="3232450"/>
              <a:ext cx="18375" cy="16550"/>
            </a:xfrm>
            <a:custGeom>
              <a:avLst/>
              <a:gdLst/>
              <a:ahLst/>
              <a:cxnLst/>
              <a:rect l="l" t="t" r="r" b="b"/>
              <a:pathLst>
                <a:path w="735" h="662" extrusionOk="0">
                  <a:moveTo>
                    <a:pt x="0" y="0"/>
                  </a:moveTo>
                  <a:lnTo>
                    <a:pt x="0" y="245"/>
                  </a:lnTo>
                  <a:lnTo>
                    <a:pt x="735" y="661"/>
                  </a:lnTo>
                  <a:lnTo>
                    <a:pt x="735" y="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34"/>
            <p:cNvSpPr/>
            <p:nvPr/>
          </p:nvSpPr>
          <p:spPr>
            <a:xfrm>
              <a:off x="3728250" y="3233050"/>
              <a:ext cx="18400" cy="15950"/>
            </a:xfrm>
            <a:custGeom>
              <a:avLst/>
              <a:gdLst/>
              <a:ahLst/>
              <a:cxnLst/>
              <a:rect l="l" t="t" r="r" b="b"/>
              <a:pathLst>
                <a:path w="736" h="638" extrusionOk="0">
                  <a:moveTo>
                    <a:pt x="736" y="1"/>
                  </a:moveTo>
                  <a:lnTo>
                    <a:pt x="1" y="417"/>
                  </a:lnTo>
                  <a:lnTo>
                    <a:pt x="1" y="637"/>
                  </a:lnTo>
                  <a:lnTo>
                    <a:pt x="736" y="221"/>
                  </a:lnTo>
                  <a:lnTo>
                    <a:pt x="736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34"/>
            <p:cNvSpPr/>
            <p:nvPr/>
          </p:nvSpPr>
          <p:spPr>
            <a:xfrm>
              <a:off x="3709900" y="3222050"/>
              <a:ext cx="36750" cy="21450"/>
            </a:xfrm>
            <a:custGeom>
              <a:avLst/>
              <a:gdLst/>
              <a:ahLst/>
              <a:cxnLst/>
              <a:rect l="l" t="t" r="r" b="b"/>
              <a:pathLst>
                <a:path w="1470" h="858" extrusionOk="0">
                  <a:moveTo>
                    <a:pt x="735" y="0"/>
                  </a:moveTo>
                  <a:lnTo>
                    <a:pt x="0" y="416"/>
                  </a:lnTo>
                  <a:lnTo>
                    <a:pt x="735" y="857"/>
                  </a:lnTo>
                  <a:lnTo>
                    <a:pt x="1470" y="441"/>
                  </a:lnTo>
                  <a:lnTo>
                    <a:pt x="735" y="0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34"/>
            <p:cNvSpPr/>
            <p:nvPr/>
          </p:nvSpPr>
          <p:spPr>
            <a:xfrm>
              <a:off x="3686625" y="3245925"/>
              <a:ext cx="18400" cy="16550"/>
            </a:xfrm>
            <a:custGeom>
              <a:avLst/>
              <a:gdLst/>
              <a:ahLst/>
              <a:cxnLst/>
              <a:rect l="l" t="t" r="r" b="b"/>
              <a:pathLst>
                <a:path w="736" h="662" extrusionOk="0">
                  <a:moveTo>
                    <a:pt x="1" y="0"/>
                  </a:moveTo>
                  <a:lnTo>
                    <a:pt x="1" y="245"/>
                  </a:lnTo>
                  <a:lnTo>
                    <a:pt x="735" y="661"/>
                  </a:lnTo>
                  <a:lnTo>
                    <a:pt x="735" y="44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34"/>
            <p:cNvSpPr/>
            <p:nvPr/>
          </p:nvSpPr>
          <p:spPr>
            <a:xfrm>
              <a:off x="3705000" y="3246525"/>
              <a:ext cx="18375" cy="15950"/>
            </a:xfrm>
            <a:custGeom>
              <a:avLst/>
              <a:gdLst/>
              <a:ahLst/>
              <a:cxnLst/>
              <a:rect l="l" t="t" r="r" b="b"/>
              <a:pathLst>
                <a:path w="735" h="638" extrusionOk="0">
                  <a:moveTo>
                    <a:pt x="735" y="1"/>
                  </a:moveTo>
                  <a:lnTo>
                    <a:pt x="0" y="417"/>
                  </a:lnTo>
                  <a:lnTo>
                    <a:pt x="0" y="637"/>
                  </a:lnTo>
                  <a:lnTo>
                    <a:pt x="735" y="221"/>
                  </a:lnTo>
                  <a:lnTo>
                    <a:pt x="735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34"/>
            <p:cNvSpPr/>
            <p:nvPr/>
          </p:nvSpPr>
          <p:spPr>
            <a:xfrm>
              <a:off x="3686625" y="3235500"/>
              <a:ext cx="36750" cy="21450"/>
            </a:xfrm>
            <a:custGeom>
              <a:avLst/>
              <a:gdLst/>
              <a:ahLst/>
              <a:cxnLst/>
              <a:rect l="l" t="t" r="r" b="b"/>
              <a:pathLst>
                <a:path w="1470" h="858" extrusionOk="0">
                  <a:moveTo>
                    <a:pt x="735" y="1"/>
                  </a:moveTo>
                  <a:lnTo>
                    <a:pt x="1" y="417"/>
                  </a:lnTo>
                  <a:lnTo>
                    <a:pt x="735" y="858"/>
                  </a:lnTo>
                  <a:lnTo>
                    <a:pt x="1470" y="442"/>
                  </a:lnTo>
                  <a:lnTo>
                    <a:pt x="735" y="1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34"/>
            <p:cNvSpPr/>
            <p:nvPr/>
          </p:nvSpPr>
          <p:spPr>
            <a:xfrm>
              <a:off x="3640100" y="3272850"/>
              <a:ext cx="18400" cy="16550"/>
            </a:xfrm>
            <a:custGeom>
              <a:avLst/>
              <a:gdLst/>
              <a:ahLst/>
              <a:cxnLst/>
              <a:rect l="l" t="t" r="r" b="b"/>
              <a:pathLst>
                <a:path w="736" h="662" extrusionOk="0">
                  <a:moveTo>
                    <a:pt x="1" y="1"/>
                  </a:moveTo>
                  <a:lnTo>
                    <a:pt x="1" y="245"/>
                  </a:lnTo>
                  <a:lnTo>
                    <a:pt x="735" y="662"/>
                  </a:lnTo>
                  <a:lnTo>
                    <a:pt x="735" y="44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34"/>
            <p:cNvSpPr/>
            <p:nvPr/>
          </p:nvSpPr>
          <p:spPr>
            <a:xfrm>
              <a:off x="3658475" y="3260000"/>
              <a:ext cx="41650" cy="29400"/>
            </a:xfrm>
            <a:custGeom>
              <a:avLst/>
              <a:gdLst/>
              <a:ahLst/>
              <a:cxnLst/>
              <a:rect l="l" t="t" r="r" b="b"/>
              <a:pathLst>
                <a:path w="1666" h="1176" extrusionOk="0">
                  <a:moveTo>
                    <a:pt x="1665" y="0"/>
                  </a:moveTo>
                  <a:lnTo>
                    <a:pt x="0" y="955"/>
                  </a:lnTo>
                  <a:lnTo>
                    <a:pt x="0" y="1176"/>
                  </a:lnTo>
                  <a:lnTo>
                    <a:pt x="1665" y="221"/>
                  </a:lnTo>
                  <a:lnTo>
                    <a:pt x="1665" y="0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34"/>
            <p:cNvSpPr/>
            <p:nvPr/>
          </p:nvSpPr>
          <p:spPr>
            <a:xfrm>
              <a:off x="3640100" y="3248975"/>
              <a:ext cx="60025" cy="34925"/>
            </a:xfrm>
            <a:custGeom>
              <a:avLst/>
              <a:gdLst/>
              <a:ahLst/>
              <a:cxnLst/>
              <a:rect l="l" t="t" r="r" b="b"/>
              <a:pathLst>
                <a:path w="2401" h="1397" extrusionOk="0">
                  <a:moveTo>
                    <a:pt x="1666" y="0"/>
                  </a:moveTo>
                  <a:lnTo>
                    <a:pt x="1" y="956"/>
                  </a:lnTo>
                  <a:lnTo>
                    <a:pt x="735" y="1396"/>
                  </a:lnTo>
                  <a:lnTo>
                    <a:pt x="2400" y="441"/>
                  </a:lnTo>
                  <a:lnTo>
                    <a:pt x="1666" y="0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34"/>
            <p:cNvSpPr/>
            <p:nvPr/>
          </p:nvSpPr>
          <p:spPr>
            <a:xfrm>
              <a:off x="3920500" y="3138775"/>
              <a:ext cx="18375" cy="16550"/>
            </a:xfrm>
            <a:custGeom>
              <a:avLst/>
              <a:gdLst/>
              <a:ahLst/>
              <a:cxnLst/>
              <a:rect l="l" t="t" r="r" b="b"/>
              <a:pathLst>
                <a:path w="735" h="662" extrusionOk="0">
                  <a:moveTo>
                    <a:pt x="0" y="1"/>
                  </a:moveTo>
                  <a:lnTo>
                    <a:pt x="0" y="221"/>
                  </a:lnTo>
                  <a:lnTo>
                    <a:pt x="735" y="662"/>
                  </a:lnTo>
                  <a:lnTo>
                    <a:pt x="735" y="41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34"/>
            <p:cNvSpPr/>
            <p:nvPr/>
          </p:nvSpPr>
          <p:spPr>
            <a:xfrm>
              <a:off x="3938850" y="3138775"/>
              <a:ext cx="18400" cy="16550"/>
            </a:xfrm>
            <a:custGeom>
              <a:avLst/>
              <a:gdLst/>
              <a:ahLst/>
              <a:cxnLst/>
              <a:rect l="l" t="t" r="r" b="b"/>
              <a:pathLst>
                <a:path w="736" h="662" extrusionOk="0">
                  <a:moveTo>
                    <a:pt x="735" y="1"/>
                  </a:moveTo>
                  <a:lnTo>
                    <a:pt x="1" y="417"/>
                  </a:lnTo>
                  <a:lnTo>
                    <a:pt x="1" y="662"/>
                  </a:lnTo>
                  <a:lnTo>
                    <a:pt x="735" y="246"/>
                  </a:lnTo>
                  <a:lnTo>
                    <a:pt x="735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34"/>
            <p:cNvSpPr/>
            <p:nvPr/>
          </p:nvSpPr>
          <p:spPr>
            <a:xfrm>
              <a:off x="3920500" y="3127750"/>
              <a:ext cx="36750" cy="21450"/>
            </a:xfrm>
            <a:custGeom>
              <a:avLst/>
              <a:gdLst/>
              <a:ahLst/>
              <a:cxnLst/>
              <a:rect l="l" t="t" r="r" b="b"/>
              <a:pathLst>
                <a:path w="1470" h="858" extrusionOk="0">
                  <a:moveTo>
                    <a:pt x="710" y="1"/>
                  </a:moveTo>
                  <a:lnTo>
                    <a:pt x="0" y="442"/>
                  </a:lnTo>
                  <a:lnTo>
                    <a:pt x="735" y="858"/>
                  </a:lnTo>
                  <a:lnTo>
                    <a:pt x="1469" y="442"/>
                  </a:lnTo>
                  <a:lnTo>
                    <a:pt x="710" y="1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34"/>
            <p:cNvSpPr/>
            <p:nvPr/>
          </p:nvSpPr>
          <p:spPr>
            <a:xfrm>
              <a:off x="3896625" y="3152250"/>
              <a:ext cx="19000" cy="16550"/>
            </a:xfrm>
            <a:custGeom>
              <a:avLst/>
              <a:gdLst/>
              <a:ahLst/>
              <a:cxnLst/>
              <a:rect l="l" t="t" r="r" b="b"/>
              <a:pathLst>
                <a:path w="760" h="662" extrusionOk="0">
                  <a:moveTo>
                    <a:pt x="0" y="0"/>
                  </a:moveTo>
                  <a:lnTo>
                    <a:pt x="25" y="221"/>
                  </a:lnTo>
                  <a:lnTo>
                    <a:pt x="759" y="662"/>
                  </a:lnTo>
                  <a:lnTo>
                    <a:pt x="759" y="4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34"/>
            <p:cNvSpPr/>
            <p:nvPr/>
          </p:nvSpPr>
          <p:spPr>
            <a:xfrm>
              <a:off x="3915600" y="3152250"/>
              <a:ext cx="17775" cy="16550"/>
            </a:xfrm>
            <a:custGeom>
              <a:avLst/>
              <a:gdLst/>
              <a:ahLst/>
              <a:cxnLst/>
              <a:rect l="l" t="t" r="r" b="b"/>
              <a:pathLst>
                <a:path w="711" h="662" extrusionOk="0">
                  <a:moveTo>
                    <a:pt x="710" y="0"/>
                  </a:moveTo>
                  <a:lnTo>
                    <a:pt x="0" y="417"/>
                  </a:lnTo>
                  <a:lnTo>
                    <a:pt x="0" y="662"/>
                  </a:lnTo>
                  <a:lnTo>
                    <a:pt x="710" y="245"/>
                  </a:lnTo>
                  <a:lnTo>
                    <a:pt x="710" y="0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34"/>
            <p:cNvSpPr/>
            <p:nvPr/>
          </p:nvSpPr>
          <p:spPr>
            <a:xfrm>
              <a:off x="3896625" y="3141225"/>
              <a:ext cx="36750" cy="21450"/>
            </a:xfrm>
            <a:custGeom>
              <a:avLst/>
              <a:gdLst/>
              <a:ahLst/>
              <a:cxnLst/>
              <a:rect l="l" t="t" r="r" b="b"/>
              <a:pathLst>
                <a:path w="1470" h="858" extrusionOk="0">
                  <a:moveTo>
                    <a:pt x="735" y="1"/>
                  </a:moveTo>
                  <a:lnTo>
                    <a:pt x="0" y="441"/>
                  </a:lnTo>
                  <a:lnTo>
                    <a:pt x="759" y="858"/>
                  </a:lnTo>
                  <a:lnTo>
                    <a:pt x="1469" y="441"/>
                  </a:lnTo>
                  <a:lnTo>
                    <a:pt x="735" y="1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34"/>
            <p:cNvSpPr/>
            <p:nvPr/>
          </p:nvSpPr>
          <p:spPr>
            <a:xfrm>
              <a:off x="3873350" y="3165725"/>
              <a:ext cx="19000" cy="16550"/>
            </a:xfrm>
            <a:custGeom>
              <a:avLst/>
              <a:gdLst/>
              <a:ahLst/>
              <a:cxnLst/>
              <a:rect l="l" t="t" r="r" b="b"/>
              <a:pathLst>
                <a:path w="760" h="662" extrusionOk="0">
                  <a:moveTo>
                    <a:pt x="1" y="0"/>
                  </a:moveTo>
                  <a:lnTo>
                    <a:pt x="1" y="221"/>
                  </a:lnTo>
                  <a:lnTo>
                    <a:pt x="760" y="661"/>
                  </a:lnTo>
                  <a:lnTo>
                    <a:pt x="760" y="41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34"/>
            <p:cNvSpPr/>
            <p:nvPr/>
          </p:nvSpPr>
          <p:spPr>
            <a:xfrm>
              <a:off x="3892325" y="3165725"/>
              <a:ext cx="17775" cy="16550"/>
            </a:xfrm>
            <a:custGeom>
              <a:avLst/>
              <a:gdLst/>
              <a:ahLst/>
              <a:cxnLst/>
              <a:rect l="l" t="t" r="r" b="b"/>
              <a:pathLst>
                <a:path w="711" h="662" extrusionOk="0">
                  <a:moveTo>
                    <a:pt x="711" y="0"/>
                  </a:moveTo>
                  <a:lnTo>
                    <a:pt x="1" y="416"/>
                  </a:lnTo>
                  <a:lnTo>
                    <a:pt x="1" y="661"/>
                  </a:lnTo>
                  <a:lnTo>
                    <a:pt x="711" y="245"/>
                  </a:lnTo>
                  <a:lnTo>
                    <a:pt x="711" y="0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34"/>
            <p:cNvSpPr/>
            <p:nvPr/>
          </p:nvSpPr>
          <p:spPr>
            <a:xfrm>
              <a:off x="3873350" y="3154700"/>
              <a:ext cx="36750" cy="21450"/>
            </a:xfrm>
            <a:custGeom>
              <a:avLst/>
              <a:gdLst/>
              <a:ahLst/>
              <a:cxnLst/>
              <a:rect l="l" t="t" r="r" b="b"/>
              <a:pathLst>
                <a:path w="1470" h="858" extrusionOk="0">
                  <a:moveTo>
                    <a:pt x="735" y="0"/>
                  </a:moveTo>
                  <a:lnTo>
                    <a:pt x="1" y="441"/>
                  </a:lnTo>
                  <a:lnTo>
                    <a:pt x="760" y="857"/>
                  </a:lnTo>
                  <a:lnTo>
                    <a:pt x="1470" y="441"/>
                  </a:lnTo>
                  <a:lnTo>
                    <a:pt x="735" y="0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34"/>
            <p:cNvSpPr/>
            <p:nvPr/>
          </p:nvSpPr>
          <p:spPr>
            <a:xfrm>
              <a:off x="3757025" y="3233050"/>
              <a:ext cx="18400" cy="16550"/>
            </a:xfrm>
            <a:custGeom>
              <a:avLst/>
              <a:gdLst/>
              <a:ahLst/>
              <a:cxnLst/>
              <a:rect l="l" t="t" r="r" b="b"/>
              <a:pathLst>
                <a:path w="736" h="662" extrusionOk="0">
                  <a:moveTo>
                    <a:pt x="1" y="1"/>
                  </a:moveTo>
                  <a:lnTo>
                    <a:pt x="1" y="221"/>
                  </a:lnTo>
                  <a:lnTo>
                    <a:pt x="735" y="662"/>
                  </a:lnTo>
                  <a:lnTo>
                    <a:pt x="735" y="41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34"/>
            <p:cNvSpPr/>
            <p:nvPr/>
          </p:nvSpPr>
          <p:spPr>
            <a:xfrm>
              <a:off x="3775400" y="3179175"/>
              <a:ext cx="111450" cy="70425"/>
            </a:xfrm>
            <a:custGeom>
              <a:avLst/>
              <a:gdLst/>
              <a:ahLst/>
              <a:cxnLst/>
              <a:rect l="l" t="t" r="r" b="b"/>
              <a:pathLst>
                <a:path w="4458" h="2817" extrusionOk="0">
                  <a:moveTo>
                    <a:pt x="4457" y="1"/>
                  </a:moveTo>
                  <a:lnTo>
                    <a:pt x="0" y="2572"/>
                  </a:lnTo>
                  <a:lnTo>
                    <a:pt x="0" y="2817"/>
                  </a:lnTo>
                  <a:lnTo>
                    <a:pt x="4457" y="246"/>
                  </a:lnTo>
                  <a:lnTo>
                    <a:pt x="4457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34"/>
            <p:cNvSpPr/>
            <p:nvPr/>
          </p:nvSpPr>
          <p:spPr>
            <a:xfrm>
              <a:off x="3757025" y="3168175"/>
              <a:ext cx="129825" cy="75325"/>
            </a:xfrm>
            <a:custGeom>
              <a:avLst/>
              <a:gdLst/>
              <a:ahLst/>
              <a:cxnLst/>
              <a:rect l="l" t="t" r="r" b="b"/>
              <a:pathLst>
                <a:path w="5193" h="3013" extrusionOk="0">
                  <a:moveTo>
                    <a:pt x="4458" y="0"/>
                  </a:moveTo>
                  <a:lnTo>
                    <a:pt x="1" y="2596"/>
                  </a:lnTo>
                  <a:lnTo>
                    <a:pt x="735" y="3012"/>
                  </a:lnTo>
                  <a:lnTo>
                    <a:pt x="5192" y="441"/>
                  </a:lnTo>
                  <a:lnTo>
                    <a:pt x="4458" y="0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34"/>
            <p:cNvSpPr/>
            <p:nvPr/>
          </p:nvSpPr>
          <p:spPr>
            <a:xfrm>
              <a:off x="3733775" y="3246525"/>
              <a:ext cx="18375" cy="16550"/>
            </a:xfrm>
            <a:custGeom>
              <a:avLst/>
              <a:gdLst/>
              <a:ahLst/>
              <a:cxnLst/>
              <a:rect l="l" t="t" r="r" b="b"/>
              <a:pathLst>
                <a:path w="735" h="662" extrusionOk="0">
                  <a:moveTo>
                    <a:pt x="0" y="1"/>
                  </a:moveTo>
                  <a:lnTo>
                    <a:pt x="0" y="221"/>
                  </a:lnTo>
                  <a:lnTo>
                    <a:pt x="735" y="662"/>
                  </a:lnTo>
                  <a:lnTo>
                    <a:pt x="735" y="41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34"/>
            <p:cNvSpPr/>
            <p:nvPr/>
          </p:nvSpPr>
          <p:spPr>
            <a:xfrm>
              <a:off x="3752125" y="3246525"/>
              <a:ext cx="18400" cy="16550"/>
            </a:xfrm>
            <a:custGeom>
              <a:avLst/>
              <a:gdLst/>
              <a:ahLst/>
              <a:cxnLst/>
              <a:rect l="l" t="t" r="r" b="b"/>
              <a:pathLst>
                <a:path w="736" h="662" extrusionOk="0">
                  <a:moveTo>
                    <a:pt x="736" y="1"/>
                  </a:moveTo>
                  <a:lnTo>
                    <a:pt x="1" y="417"/>
                  </a:lnTo>
                  <a:lnTo>
                    <a:pt x="1" y="662"/>
                  </a:lnTo>
                  <a:lnTo>
                    <a:pt x="736" y="245"/>
                  </a:lnTo>
                  <a:lnTo>
                    <a:pt x="736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34"/>
            <p:cNvSpPr/>
            <p:nvPr/>
          </p:nvSpPr>
          <p:spPr>
            <a:xfrm>
              <a:off x="3733775" y="3236125"/>
              <a:ext cx="36750" cy="20825"/>
            </a:xfrm>
            <a:custGeom>
              <a:avLst/>
              <a:gdLst/>
              <a:ahLst/>
              <a:cxnLst/>
              <a:rect l="l" t="t" r="r" b="b"/>
              <a:pathLst>
                <a:path w="1470" h="833" extrusionOk="0">
                  <a:moveTo>
                    <a:pt x="710" y="0"/>
                  </a:moveTo>
                  <a:lnTo>
                    <a:pt x="0" y="417"/>
                  </a:lnTo>
                  <a:lnTo>
                    <a:pt x="735" y="833"/>
                  </a:lnTo>
                  <a:lnTo>
                    <a:pt x="1470" y="417"/>
                  </a:lnTo>
                  <a:lnTo>
                    <a:pt x="710" y="0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34"/>
            <p:cNvSpPr/>
            <p:nvPr/>
          </p:nvSpPr>
          <p:spPr>
            <a:xfrm>
              <a:off x="3710500" y="3260000"/>
              <a:ext cx="18400" cy="16550"/>
            </a:xfrm>
            <a:custGeom>
              <a:avLst/>
              <a:gdLst/>
              <a:ahLst/>
              <a:cxnLst/>
              <a:rect l="l" t="t" r="r" b="b"/>
              <a:pathLst>
                <a:path w="736" h="662" extrusionOk="0">
                  <a:moveTo>
                    <a:pt x="1" y="0"/>
                  </a:moveTo>
                  <a:lnTo>
                    <a:pt x="1" y="221"/>
                  </a:lnTo>
                  <a:lnTo>
                    <a:pt x="735" y="661"/>
                  </a:lnTo>
                  <a:lnTo>
                    <a:pt x="735" y="41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34"/>
            <p:cNvSpPr/>
            <p:nvPr/>
          </p:nvSpPr>
          <p:spPr>
            <a:xfrm>
              <a:off x="3728875" y="3260000"/>
              <a:ext cx="18375" cy="16550"/>
            </a:xfrm>
            <a:custGeom>
              <a:avLst/>
              <a:gdLst/>
              <a:ahLst/>
              <a:cxnLst/>
              <a:rect l="l" t="t" r="r" b="b"/>
              <a:pathLst>
                <a:path w="735" h="662" extrusionOk="0">
                  <a:moveTo>
                    <a:pt x="711" y="0"/>
                  </a:moveTo>
                  <a:lnTo>
                    <a:pt x="0" y="417"/>
                  </a:lnTo>
                  <a:lnTo>
                    <a:pt x="0" y="661"/>
                  </a:lnTo>
                  <a:lnTo>
                    <a:pt x="735" y="245"/>
                  </a:lnTo>
                  <a:lnTo>
                    <a:pt x="711" y="0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34"/>
            <p:cNvSpPr/>
            <p:nvPr/>
          </p:nvSpPr>
          <p:spPr>
            <a:xfrm>
              <a:off x="3710500" y="3249575"/>
              <a:ext cx="36150" cy="20850"/>
            </a:xfrm>
            <a:custGeom>
              <a:avLst/>
              <a:gdLst/>
              <a:ahLst/>
              <a:cxnLst/>
              <a:rect l="l" t="t" r="r" b="b"/>
              <a:pathLst>
                <a:path w="1446" h="834" extrusionOk="0">
                  <a:moveTo>
                    <a:pt x="711" y="1"/>
                  </a:moveTo>
                  <a:lnTo>
                    <a:pt x="1" y="417"/>
                  </a:lnTo>
                  <a:lnTo>
                    <a:pt x="735" y="834"/>
                  </a:lnTo>
                  <a:lnTo>
                    <a:pt x="1446" y="417"/>
                  </a:lnTo>
                  <a:lnTo>
                    <a:pt x="711" y="1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34"/>
            <p:cNvSpPr/>
            <p:nvPr/>
          </p:nvSpPr>
          <p:spPr>
            <a:xfrm>
              <a:off x="3663375" y="3286925"/>
              <a:ext cx="19000" cy="16550"/>
            </a:xfrm>
            <a:custGeom>
              <a:avLst/>
              <a:gdLst/>
              <a:ahLst/>
              <a:cxnLst/>
              <a:rect l="l" t="t" r="r" b="b"/>
              <a:pathLst>
                <a:path w="760" h="662" extrusionOk="0">
                  <a:moveTo>
                    <a:pt x="0" y="1"/>
                  </a:moveTo>
                  <a:lnTo>
                    <a:pt x="0" y="221"/>
                  </a:lnTo>
                  <a:lnTo>
                    <a:pt x="759" y="662"/>
                  </a:lnTo>
                  <a:lnTo>
                    <a:pt x="735" y="41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34"/>
            <p:cNvSpPr/>
            <p:nvPr/>
          </p:nvSpPr>
          <p:spPr>
            <a:xfrm>
              <a:off x="3681725" y="3273475"/>
              <a:ext cx="41650" cy="30000"/>
            </a:xfrm>
            <a:custGeom>
              <a:avLst/>
              <a:gdLst/>
              <a:ahLst/>
              <a:cxnLst/>
              <a:rect l="l" t="t" r="r" b="b"/>
              <a:pathLst>
                <a:path w="1666" h="1200" extrusionOk="0">
                  <a:moveTo>
                    <a:pt x="1666" y="0"/>
                  </a:moveTo>
                  <a:lnTo>
                    <a:pt x="1" y="955"/>
                  </a:lnTo>
                  <a:lnTo>
                    <a:pt x="25" y="1200"/>
                  </a:lnTo>
                  <a:lnTo>
                    <a:pt x="1666" y="245"/>
                  </a:lnTo>
                  <a:lnTo>
                    <a:pt x="1666" y="0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34"/>
            <p:cNvSpPr/>
            <p:nvPr/>
          </p:nvSpPr>
          <p:spPr>
            <a:xfrm>
              <a:off x="3663375" y="3262450"/>
              <a:ext cx="60000" cy="34925"/>
            </a:xfrm>
            <a:custGeom>
              <a:avLst/>
              <a:gdLst/>
              <a:ahLst/>
              <a:cxnLst/>
              <a:rect l="l" t="t" r="r" b="b"/>
              <a:pathLst>
                <a:path w="2400" h="1397" extrusionOk="0">
                  <a:moveTo>
                    <a:pt x="1665" y="0"/>
                  </a:moveTo>
                  <a:lnTo>
                    <a:pt x="0" y="980"/>
                  </a:lnTo>
                  <a:lnTo>
                    <a:pt x="735" y="1396"/>
                  </a:lnTo>
                  <a:lnTo>
                    <a:pt x="2400" y="441"/>
                  </a:lnTo>
                  <a:lnTo>
                    <a:pt x="1665" y="0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34"/>
            <p:cNvSpPr/>
            <p:nvPr/>
          </p:nvSpPr>
          <p:spPr>
            <a:xfrm>
              <a:off x="3735000" y="2713300"/>
              <a:ext cx="80825" cy="139600"/>
            </a:xfrm>
            <a:custGeom>
              <a:avLst/>
              <a:gdLst/>
              <a:ahLst/>
              <a:cxnLst/>
              <a:rect l="l" t="t" r="r" b="b"/>
              <a:pathLst>
                <a:path w="3233" h="5584" extrusionOk="0">
                  <a:moveTo>
                    <a:pt x="3233" y="1"/>
                  </a:moveTo>
                  <a:lnTo>
                    <a:pt x="0" y="1862"/>
                  </a:lnTo>
                  <a:lnTo>
                    <a:pt x="0" y="5584"/>
                  </a:lnTo>
                  <a:lnTo>
                    <a:pt x="3233" y="3723"/>
                  </a:lnTo>
                  <a:lnTo>
                    <a:pt x="3233" y="1"/>
                  </a:lnTo>
                  <a:close/>
                </a:path>
              </a:pathLst>
            </a:custGeom>
            <a:solidFill>
              <a:srgbClr val="606B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34"/>
            <p:cNvSpPr/>
            <p:nvPr/>
          </p:nvSpPr>
          <p:spPr>
            <a:xfrm>
              <a:off x="3657850" y="2805750"/>
              <a:ext cx="58200" cy="37375"/>
            </a:xfrm>
            <a:custGeom>
              <a:avLst/>
              <a:gdLst/>
              <a:ahLst/>
              <a:cxnLst/>
              <a:rect l="l" t="t" r="r" b="b"/>
              <a:pathLst>
                <a:path w="2328" h="1495" extrusionOk="0">
                  <a:moveTo>
                    <a:pt x="2327" y="0"/>
                  </a:moveTo>
                  <a:lnTo>
                    <a:pt x="1" y="1347"/>
                  </a:lnTo>
                  <a:lnTo>
                    <a:pt x="1" y="1494"/>
                  </a:lnTo>
                  <a:lnTo>
                    <a:pt x="2327" y="147"/>
                  </a:lnTo>
                  <a:lnTo>
                    <a:pt x="2327" y="0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34"/>
            <p:cNvSpPr/>
            <p:nvPr/>
          </p:nvSpPr>
          <p:spPr>
            <a:xfrm>
              <a:off x="3657850" y="2794125"/>
              <a:ext cx="58200" cy="37350"/>
            </a:xfrm>
            <a:custGeom>
              <a:avLst/>
              <a:gdLst/>
              <a:ahLst/>
              <a:cxnLst/>
              <a:rect l="l" t="t" r="r" b="b"/>
              <a:pathLst>
                <a:path w="2328" h="1494" extrusionOk="0">
                  <a:moveTo>
                    <a:pt x="2327" y="0"/>
                  </a:moveTo>
                  <a:lnTo>
                    <a:pt x="1" y="1347"/>
                  </a:lnTo>
                  <a:lnTo>
                    <a:pt x="1" y="1494"/>
                  </a:lnTo>
                  <a:lnTo>
                    <a:pt x="2327" y="147"/>
                  </a:lnTo>
                  <a:lnTo>
                    <a:pt x="2327" y="0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34"/>
            <p:cNvSpPr/>
            <p:nvPr/>
          </p:nvSpPr>
          <p:spPr>
            <a:xfrm>
              <a:off x="3657850" y="2782475"/>
              <a:ext cx="58200" cy="37375"/>
            </a:xfrm>
            <a:custGeom>
              <a:avLst/>
              <a:gdLst/>
              <a:ahLst/>
              <a:cxnLst/>
              <a:rect l="l" t="t" r="r" b="b"/>
              <a:pathLst>
                <a:path w="2328" h="1495" extrusionOk="0">
                  <a:moveTo>
                    <a:pt x="2327" y="1"/>
                  </a:moveTo>
                  <a:lnTo>
                    <a:pt x="1" y="1348"/>
                  </a:lnTo>
                  <a:lnTo>
                    <a:pt x="1" y="1495"/>
                  </a:lnTo>
                  <a:lnTo>
                    <a:pt x="2327" y="148"/>
                  </a:lnTo>
                  <a:lnTo>
                    <a:pt x="2327" y="1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34"/>
            <p:cNvSpPr/>
            <p:nvPr/>
          </p:nvSpPr>
          <p:spPr>
            <a:xfrm>
              <a:off x="3657850" y="2770850"/>
              <a:ext cx="58200" cy="37375"/>
            </a:xfrm>
            <a:custGeom>
              <a:avLst/>
              <a:gdLst/>
              <a:ahLst/>
              <a:cxnLst/>
              <a:rect l="l" t="t" r="r" b="b"/>
              <a:pathLst>
                <a:path w="2328" h="1495" extrusionOk="0">
                  <a:moveTo>
                    <a:pt x="2327" y="0"/>
                  </a:moveTo>
                  <a:lnTo>
                    <a:pt x="1" y="1347"/>
                  </a:lnTo>
                  <a:lnTo>
                    <a:pt x="1" y="1494"/>
                  </a:lnTo>
                  <a:lnTo>
                    <a:pt x="2327" y="147"/>
                  </a:lnTo>
                  <a:lnTo>
                    <a:pt x="2327" y="0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34"/>
            <p:cNvSpPr/>
            <p:nvPr/>
          </p:nvSpPr>
          <p:spPr>
            <a:xfrm>
              <a:off x="3657850" y="2829000"/>
              <a:ext cx="58800" cy="37375"/>
            </a:xfrm>
            <a:custGeom>
              <a:avLst/>
              <a:gdLst/>
              <a:ahLst/>
              <a:cxnLst/>
              <a:rect l="l" t="t" r="r" b="b"/>
              <a:pathLst>
                <a:path w="2352" h="1495" extrusionOk="0">
                  <a:moveTo>
                    <a:pt x="2352" y="1"/>
                  </a:moveTo>
                  <a:lnTo>
                    <a:pt x="1" y="1348"/>
                  </a:lnTo>
                  <a:lnTo>
                    <a:pt x="1" y="1495"/>
                  </a:lnTo>
                  <a:lnTo>
                    <a:pt x="2352" y="148"/>
                  </a:lnTo>
                  <a:lnTo>
                    <a:pt x="2352" y="1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34"/>
            <p:cNvSpPr/>
            <p:nvPr/>
          </p:nvSpPr>
          <p:spPr>
            <a:xfrm>
              <a:off x="3657850" y="2817375"/>
              <a:ext cx="58800" cy="37375"/>
            </a:xfrm>
            <a:custGeom>
              <a:avLst/>
              <a:gdLst/>
              <a:ahLst/>
              <a:cxnLst/>
              <a:rect l="l" t="t" r="r" b="b"/>
              <a:pathLst>
                <a:path w="2352" h="1495" extrusionOk="0">
                  <a:moveTo>
                    <a:pt x="2352" y="1"/>
                  </a:moveTo>
                  <a:lnTo>
                    <a:pt x="1" y="1347"/>
                  </a:lnTo>
                  <a:lnTo>
                    <a:pt x="1" y="1494"/>
                  </a:lnTo>
                  <a:lnTo>
                    <a:pt x="2352" y="147"/>
                  </a:lnTo>
                  <a:lnTo>
                    <a:pt x="2352" y="1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34"/>
            <p:cNvSpPr/>
            <p:nvPr/>
          </p:nvSpPr>
          <p:spPr>
            <a:xfrm>
              <a:off x="3672550" y="2840650"/>
              <a:ext cx="44100" cy="28800"/>
            </a:xfrm>
            <a:custGeom>
              <a:avLst/>
              <a:gdLst/>
              <a:ahLst/>
              <a:cxnLst/>
              <a:rect l="l" t="t" r="r" b="b"/>
              <a:pathLst>
                <a:path w="1764" h="1152" extrusionOk="0">
                  <a:moveTo>
                    <a:pt x="1764" y="0"/>
                  </a:moveTo>
                  <a:lnTo>
                    <a:pt x="0" y="1004"/>
                  </a:lnTo>
                  <a:lnTo>
                    <a:pt x="0" y="1151"/>
                  </a:lnTo>
                  <a:lnTo>
                    <a:pt x="1764" y="147"/>
                  </a:lnTo>
                  <a:lnTo>
                    <a:pt x="1764" y="0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34"/>
            <p:cNvSpPr/>
            <p:nvPr/>
          </p:nvSpPr>
          <p:spPr>
            <a:xfrm>
              <a:off x="3801100" y="2682050"/>
              <a:ext cx="6150" cy="7025"/>
            </a:xfrm>
            <a:custGeom>
              <a:avLst/>
              <a:gdLst/>
              <a:ahLst/>
              <a:cxnLst/>
              <a:rect l="l" t="t" r="r" b="b"/>
              <a:pathLst>
                <a:path w="246" h="281" extrusionOk="0">
                  <a:moveTo>
                    <a:pt x="180" y="1"/>
                  </a:moveTo>
                  <a:cubicBezTo>
                    <a:pt x="161" y="1"/>
                    <a:pt x="141" y="9"/>
                    <a:pt x="123" y="26"/>
                  </a:cubicBezTo>
                  <a:cubicBezTo>
                    <a:pt x="50" y="51"/>
                    <a:pt x="1" y="149"/>
                    <a:pt x="1" y="198"/>
                  </a:cubicBezTo>
                  <a:cubicBezTo>
                    <a:pt x="1" y="253"/>
                    <a:pt x="28" y="280"/>
                    <a:pt x="73" y="280"/>
                  </a:cubicBezTo>
                  <a:cubicBezTo>
                    <a:pt x="88" y="280"/>
                    <a:pt x="105" y="277"/>
                    <a:pt x="123" y="271"/>
                  </a:cubicBezTo>
                  <a:cubicBezTo>
                    <a:pt x="172" y="247"/>
                    <a:pt x="246" y="149"/>
                    <a:pt x="246" y="75"/>
                  </a:cubicBezTo>
                  <a:cubicBezTo>
                    <a:pt x="246" y="28"/>
                    <a:pt x="215" y="1"/>
                    <a:pt x="1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34"/>
            <p:cNvSpPr/>
            <p:nvPr/>
          </p:nvSpPr>
          <p:spPr>
            <a:xfrm>
              <a:off x="3639500" y="2661750"/>
              <a:ext cx="195300" cy="142175"/>
            </a:xfrm>
            <a:custGeom>
              <a:avLst/>
              <a:gdLst/>
              <a:ahLst/>
              <a:cxnLst/>
              <a:rect l="l" t="t" r="r" b="b"/>
              <a:pathLst>
                <a:path w="7812" h="5687" extrusionOk="0">
                  <a:moveTo>
                    <a:pt x="7529" y="290"/>
                  </a:moveTo>
                  <a:cubicBezTo>
                    <a:pt x="7564" y="290"/>
                    <a:pt x="7591" y="318"/>
                    <a:pt x="7591" y="373"/>
                  </a:cubicBezTo>
                  <a:cubicBezTo>
                    <a:pt x="7591" y="446"/>
                    <a:pt x="7542" y="520"/>
                    <a:pt x="7493" y="569"/>
                  </a:cubicBezTo>
                  <a:cubicBezTo>
                    <a:pt x="7475" y="575"/>
                    <a:pt x="7458" y="578"/>
                    <a:pt x="7443" y="578"/>
                  </a:cubicBezTo>
                  <a:cubicBezTo>
                    <a:pt x="7399" y="578"/>
                    <a:pt x="7371" y="550"/>
                    <a:pt x="7371" y="495"/>
                  </a:cubicBezTo>
                  <a:cubicBezTo>
                    <a:pt x="7371" y="422"/>
                    <a:pt x="7420" y="348"/>
                    <a:pt x="7493" y="299"/>
                  </a:cubicBezTo>
                  <a:cubicBezTo>
                    <a:pt x="7506" y="293"/>
                    <a:pt x="7518" y="290"/>
                    <a:pt x="7529" y="290"/>
                  </a:cubicBezTo>
                  <a:close/>
                  <a:moveTo>
                    <a:pt x="7083" y="549"/>
                  </a:moveTo>
                  <a:cubicBezTo>
                    <a:pt x="7125" y="549"/>
                    <a:pt x="7151" y="589"/>
                    <a:pt x="7151" y="642"/>
                  </a:cubicBezTo>
                  <a:cubicBezTo>
                    <a:pt x="7151" y="691"/>
                    <a:pt x="7102" y="789"/>
                    <a:pt x="7028" y="814"/>
                  </a:cubicBezTo>
                  <a:cubicBezTo>
                    <a:pt x="7011" y="831"/>
                    <a:pt x="6993" y="839"/>
                    <a:pt x="6978" y="839"/>
                  </a:cubicBezTo>
                  <a:cubicBezTo>
                    <a:pt x="6951" y="839"/>
                    <a:pt x="6930" y="812"/>
                    <a:pt x="6930" y="765"/>
                  </a:cubicBezTo>
                  <a:cubicBezTo>
                    <a:pt x="6930" y="691"/>
                    <a:pt x="6979" y="593"/>
                    <a:pt x="7028" y="569"/>
                  </a:cubicBezTo>
                  <a:cubicBezTo>
                    <a:pt x="7049" y="555"/>
                    <a:pt x="7067" y="549"/>
                    <a:pt x="7083" y="549"/>
                  </a:cubicBezTo>
                  <a:close/>
                  <a:moveTo>
                    <a:pt x="6644" y="813"/>
                  </a:moveTo>
                  <a:cubicBezTo>
                    <a:pt x="6679" y="813"/>
                    <a:pt x="6710" y="840"/>
                    <a:pt x="6710" y="887"/>
                  </a:cubicBezTo>
                  <a:cubicBezTo>
                    <a:pt x="6710" y="961"/>
                    <a:pt x="6636" y="1059"/>
                    <a:pt x="6587" y="1083"/>
                  </a:cubicBezTo>
                  <a:cubicBezTo>
                    <a:pt x="6569" y="1089"/>
                    <a:pt x="6552" y="1092"/>
                    <a:pt x="6537" y="1092"/>
                  </a:cubicBezTo>
                  <a:cubicBezTo>
                    <a:pt x="6492" y="1092"/>
                    <a:pt x="6465" y="1065"/>
                    <a:pt x="6465" y="1010"/>
                  </a:cubicBezTo>
                  <a:cubicBezTo>
                    <a:pt x="6465" y="961"/>
                    <a:pt x="6514" y="863"/>
                    <a:pt x="6587" y="838"/>
                  </a:cubicBezTo>
                  <a:cubicBezTo>
                    <a:pt x="6605" y="821"/>
                    <a:pt x="6625" y="813"/>
                    <a:pt x="6644" y="813"/>
                  </a:cubicBezTo>
                  <a:close/>
                  <a:moveTo>
                    <a:pt x="7685" y="1"/>
                  </a:moveTo>
                  <a:cubicBezTo>
                    <a:pt x="7657" y="1"/>
                    <a:pt x="7625" y="10"/>
                    <a:pt x="7591" y="30"/>
                  </a:cubicBezTo>
                  <a:lnTo>
                    <a:pt x="221" y="4315"/>
                  </a:lnTo>
                  <a:cubicBezTo>
                    <a:pt x="98" y="4364"/>
                    <a:pt x="0" y="4536"/>
                    <a:pt x="0" y="4683"/>
                  </a:cubicBezTo>
                  <a:lnTo>
                    <a:pt x="0" y="5687"/>
                  </a:lnTo>
                  <a:cubicBezTo>
                    <a:pt x="0" y="5564"/>
                    <a:pt x="98" y="5417"/>
                    <a:pt x="196" y="5344"/>
                  </a:cubicBezTo>
                  <a:lnTo>
                    <a:pt x="7616" y="1059"/>
                  </a:lnTo>
                  <a:cubicBezTo>
                    <a:pt x="7655" y="1035"/>
                    <a:pt x="7689" y="1024"/>
                    <a:pt x="7718" y="1024"/>
                  </a:cubicBezTo>
                  <a:cubicBezTo>
                    <a:pt x="7778" y="1024"/>
                    <a:pt x="7812" y="1073"/>
                    <a:pt x="7812" y="1157"/>
                  </a:cubicBezTo>
                  <a:lnTo>
                    <a:pt x="7812" y="153"/>
                  </a:lnTo>
                  <a:cubicBezTo>
                    <a:pt x="7812" y="64"/>
                    <a:pt x="7760" y="1"/>
                    <a:pt x="7685" y="1"/>
                  </a:cubicBez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34"/>
            <p:cNvSpPr/>
            <p:nvPr/>
          </p:nvSpPr>
          <p:spPr>
            <a:xfrm>
              <a:off x="3639500" y="2687350"/>
              <a:ext cx="195925" cy="241325"/>
            </a:xfrm>
            <a:custGeom>
              <a:avLst/>
              <a:gdLst/>
              <a:ahLst/>
              <a:cxnLst/>
              <a:rect l="l" t="t" r="r" b="b"/>
              <a:pathLst>
                <a:path w="7837" h="9653" extrusionOk="0">
                  <a:moveTo>
                    <a:pt x="3061" y="3340"/>
                  </a:moveTo>
                  <a:lnTo>
                    <a:pt x="3061" y="3487"/>
                  </a:lnTo>
                  <a:lnTo>
                    <a:pt x="735" y="4834"/>
                  </a:lnTo>
                  <a:lnTo>
                    <a:pt x="735" y="4687"/>
                  </a:lnTo>
                  <a:lnTo>
                    <a:pt x="3061" y="3340"/>
                  </a:lnTo>
                  <a:close/>
                  <a:moveTo>
                    <a:pt x="3061" y="3806"/>
                  </a:moveTo>
                  <a:lnTo>
                    <a:pt x="3061" y="3953"/>
                  </a:lnTo>
                  <a:lnTo>
                    <a:pt x="735" y="5300"/>
                  </a:lnTo>
                  <a:lnTo>
                    <a:pt x="735" y="5153"/>
                  </a:lnTo>
                  <a:lnTo>
                    <a:pt x="3061" y="3806"/>
                  </a:lnTo>
                  <a:close/>
                  <a:moveTo>
                    <a:pt x="3061" y="4271"/>
                  </a:moveTo>
                  <a:lnTo>
                    <a:pt x="3061" y="4418"/>
                  </a:lnTo>
                  <a:lnTo>
                    <a:pt x="735" y="5765"/>
                  </a:lnTo>
                  <a:lnTo>
                    <a:pt x="735" y="5618"/>
                  </a:lnTo>
                  <a:lnTo>
                    <a:pt x="3061" y="4271"/>
                  </a:lnTo>
                  <a:close/>
                  <a:moveTo>
                    <a:pt x="3061" y="4736"/>
                  </a:moveTo>
                  <a:lnTo>
                    <a:pt x="3086" y="4883"/>
                  </a:lnTo>
                  <a:lnTo>
                    <a:pt x="735" y="6230"/>
                  </a:lnTo>
                  <a:lnTo>
                    <a:pt x="735" y="6083"/>
                  </a:lnTo>
                  <a:lnTo>
                    <a:pt x="3061" y="4736"/>
                  </a:lnTo>
                  <a:close/>
                  <a:moveTo>
                    <a:pt x="7053" y="1039"/>
                  </a:moveTo>
                  <a:lnTo>
                    <a:pt x="7053" y="4761"/>
                  </a:lnTo>
                  <a:lnTo>
                    <a:pt x="3820" y="6622"/>
                  </a:lnTo>
                  <a:lnTo>
                    <a:pt x="3820" y="2900"/>
                  </a:lnTo>
                  <a:lnTo>
                    <a:pt x="7053" y="1039"/>
                  </a:lnTo>
                  <a:close/>
                  <a:moveTo>
                    <a:pt x="3086" y="5202"/>
                  </a:moveTo>
                  <a:lnTo>
                    <a:pt x="3086" y="5348"/>
                  </a:lnTo>
                  <a:lnTo>
                    <a:pt x="735" y="6695"/>
                  </a:lnTo>
                  <a:lnTo>
                    <a:pt x="735" y="6548"/>
                  </a:lnTo>
                  <a:lnTo>
                    <a:pt x="3086" y="5202"/>
                  </a:lnTo>
                  <a:close/>
                  <a:moveTo>
                    <a:pt x="3086" y="5667"/>
                  </a:moveTo>
                  <a:lnTo>
                    <a:pt x="3086" y="5814"/>
                  </a:lnTo>
                  <a:lnTo>
                    <a:pt x="735" y="7161"/>
                  </a:lnTo>
                  <a:lnTo>
                    <a:pt x="735" y="7014"/>
                  </a:lnTo>
                  <a:lnTo>
                    <a:pt x="3086" y="5667"/>
                  </a:lnTo>
                  <a:close/>
                  <a:moveTo>
                    <a:pt x="3086" y="6132"/>
                  </a:moveTo>
                  <a:lnTo>
                    <a:pt x="3086" y="6279"/>
                  </a:lnTo>
                  <a:lnTo>
                    <a:pt x="1322" y="7283"/>
                  </a:lnTo>
                  <a:lnTo>
                    <a:pt x="1322" y="7136"/>
                  </a:lnTo>
                  <a:lnTo>
                    <a:pt x="3086" y="6132"/>
                  </a:lnTo>
                  <a:close/>
                  <a:moveTo>
                    <a:pt x="7718" y="0"/>
                  </a:moveTo>
                  <a:cubicBezTo>
                    <a:pt x="7689" y="0"/>
                    <a:pt x="7655" y="11"/>
                    <a:pt x="7616" y="35"/>
                  </a:cubicBezTo>
                  <a:lnTo>
                    <a:pt x="196" y="4320"/>
                  </a:lnTo>
                  <a:cubicBezTo>
                    <a:pt x="98" y="4393"/>
                    <a:pt x="0" y="4540"/>
                    <a:pt x="0" y="4663"/>
                  </a:cubicBezTo>
                  <a:lnTo>
                    <a:pt x="25" y="9511"/>
                  </a:lnTo>
                  <a:cubicBezTo>
                    <a:pt x="25" y="9602"/>
                    <a:pt x="65" y="9653"/>
                    <a:pt x="136" y="9653"/>
                  </a:cubicBezTo>
                  <a:cubicBezTo>
                    <a:pt x="161" y="9653"/>
                    <a:pt x="189" y="9647"/>
                    <a:pt x="221" y="9634"/>
                  </a:cubicBezTo>
                  <a:lnTo>
                    <a:pt x="7640" y="5324"/>
                  </a:lnTo>
                  <a:cubicBezTo>
                    <a:pt x="7738" y="5275"/>
                    <a:pt x="7836" y="5128"/>
                    <a:pt x="7836" y="5006"/>
                  </a:cubicBezTo>
                  <a:lnTo>
                    <a:pt x="7812" y="133"/>
                  </a:lnTo>
                  <a:cubicBezTo>
                    <a:pt x="7812" y="49"/>
                    <a:pt x="7778" y="0"/>
                    <a:pt x="7718" y="0"/>
                  </a:cubicBezTo>
                  <a:close/>
                </a:path>
              </a:pathLst>
            </a:custGeom>
            <a:solidFill>
              <a:srgbClr val="BEE1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34"/>
            <p:cNvSpPr/>
            <p:nvPr/>
          </p:nvSpPr>
          <p:spPr>
            <a:xfrm>
              <a:off x="3823750" y="2669000"/>
              <a:ext cx="5550" cy="7225"/>
            </a:xfrm>
            <a:custGeom>
              <a:avLst/>
              <a:gdLst/>
              <a:ahLst/>
              <a:cxnLst/>
              <a:rect l="l" t="t" r="r" b="b"/>
              <a:pathLst>
                <a:path w="222" h="289" extrusionOk="0">
                  <a:moveTo>
                    <a:pt x="159" y="0"/>
                  </a:moveTo>
                  <a:cubicBezTo>
                    <a:pt x="148" y="0"/>
                    <a:pt x="136" y="3"/>
                    <a:pt x="123" y="9"/>
                  </a:cubicBezTo>
                  <a:cubicBezTo>
                    <a:pt x="50" y="58"/>
                    <a:pt x="1" y="132"/>
                    <a:pt x="1" y="205"/>
                  </a:cubicBezTo>
                  <a:cubicBezTo>
                    <a:pt x="1" y="260"/>
                    <a:pt x="29" y="288"/>
                    <a:pt x="73" y="288"/>
                  </a:cubicBezTo>
                  <a:cubicBezTo>
                    <a:pt x="88" y="288"/>
                    <a:pt x="105" y="285"/>
                    <a:pt x="123" y="279"/>
                  </a:cubicBezTo>
                  <a:cubicBezTo>
                    <a:pt x="172" y="230"/>
                    <a:pt x="221" y="156"/>
                    <a:pt x="221" y="83"/>
                  </a:cubicBezTo>
                  <a:cubicBezTo>
                    <a:pt x="221" y="28"/>
                    <a:pt x="194" y="0"/>
                    <a:pt x="159" y="0"/>
                  </a:cubicBezTo>
                  <a:close/>
                </a:path>
              </a:pathLst>
            </a:custGeom>
            <a:solidFill>
              <a:srgbClr val="EC82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34"/>
            <p:cNvSpPr/>
            <p:nvPr/>
          </p:nvSpPr>
          <p:spPr>
            <a:xfrm>
              <a:off x="3812750" y="2675475"/>
              <a:ext cx="5525" cy="7275"/>
            </a:xfrm>
            <a:custGeom>
              <a:avLst/>
              <a:gdLst/>
              <a:ahLst/>
              <a:cxnLst/>
              <a:rect l="l" t="t" r="r" b="b"/>
              <a:pathLst>
                <a:path w="221" h="291" extrusionOk="0">
                  <a:moveTo>
                    <a:pt x="153" y="0"/>
                  </a:moveTo>
                  <a:cubicBezTo>
                    <a:pt x="137" y="0"/>
                    <a:pt x="119" y="6"/>
                    <a:pt x="98" y="20"/>
                  </a:cubicBezTo>
                  <a:cubicBezTo>
                    <a:pt x="49" y="44"/>
                    <a:pt x="0" y="142"/>
                    <a:pt x="0" y="216"/>
                  </a:cubicBezTo>
                  <a:cubicBezTo>
                    <a:pt x="0" y="263"/>
                    <a:pt x="21" y="290"/>
                    <a:pt x="48" y="290"/>
                  </a:cubicBezTo>
                  <a:cubicBezTo>
                    <a:pt x="63" y="290"/>
                    <a:pt x="81" y="282"/>
                    <a:pt x="98" y="265"/>
                  </a:cubicBezTo>
                  <a:cubicBezTo>
                    <a:pt x="172" y="240"/>
                    <a:pt x="221" y="142"/>
                    <a:pt x="221" y="93"/>
                  </a:cubicBezTo>
                  <a:cubicBezTo>
                    <a:pt x="221" y="40"/>
                    <a:pt x="195" y="0"/>
                    <a:pt x="153" y="0"/>
                  </a:cubicBezTo>
                  <a:close/>
                </a:path>
              </a:pathLst>
            </a:custGeom>
            <a:solidFill>
              <a:srgbClr val="606B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34"/>
            <p:cNvSpPr/>
            <p:nvPr/>
          </p:nvSpPr>
          <p:spPr>
            <a:xfrm>
              <a:off x="4082100" y="3053675"/>
              <a:ext cx="45325" cy="28800"/>
            </a:xfrm>
            <a:custGeom>
              <a:avLst/>
              <a:gdLst/>
              <a:ahLst/>
              <a:cxnLst/>
              <a:rect l="l" t="t" r="r" b="b"/>
              <a:pathLst>
                <a:path w="1813" h="1152" extrusionOk="0">
                  <a:moveTo>
                    <a:pt x="1789" y="1"/>
                  </a:moveTo>
                  <a:cubicBezTo>
                    <a:pt x="1274" y="295"/>
                    <a:pt x="417" y="760"/>
                    <a:pt x="1" y="1005"/>
                  </a:cubicBezTo>
                  <a:lnTo>
                    <a:pt x="246" y="1152"/>
                  </a:lnTo>
                  <a:cubicBezTo>
                    <a:pt x="246" y="1152"/>
                    <a:pt x="1740" y="319"/>
                    <a:pt x="1764" y="295"/>
                  </a:cubicBezTo>
                  <a:cubicBezTo>
                    <a:pt x="1789" y="295"/>
                    <a:pt x="1813" y="270"/>
                    <a:pt x="1813" y="221"/>
                  </a:cubicBezTo>
                  <a:cubicBezTo>
                    <a:pt x="1813" y="148"/>
                    <a:pt x="1789" y="74"/>
                    <a:pt x="1789" y="1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34"/>
            <p:cNvSpPr/>
            <p:nvPr/>
          </p:nvSpPr>
          <p:spPr>
            <a:xfrm>
              <a:off x="4004975" y="3000225"/>
              <a:ext cx="121850" cy="78575"/>
            </a:xfrm>
            <a:custGeom>
              <a:avLst/>
              <a:gdLst/>
              <a:ahLst/>
              <a:cxnLst/>
              <a:rect l="l" t="t" r="r" b="b"/>
              <a:pathLst>
                <a:path w="4874" h="3143" extrusionOk="0">
                  <a:moveTo>
                    <a:pt x="2579" y="0"/>
                  </a:moveTo>
                  <a:cubicBezTo>
                    <a:pt x="2527" y="0"/>
                    <a:pt x="2476" y="3"/>
                    <a:pt x="2425" y="8"/>
                  </a:cubicBezTo>
                  <a:cubicBezTo>
                    <a:pt x="1862" y="82"/>
                    <a:pt x="1298" y="449"/>
                    <a:pt x="809" y="719"/>
                  </a:cubicBezTo>
                  <a:cubicBezTo>
                    <a:pt x="539" y="865"/>
                    <a:pt x="270" y="1037"/>
                    <a:pt x="0" y="1184"/>
                  </a:cubicBezTo>
                  <a:lnTo>
                    <a:pt x="3086" y="3143"/>
                  </a:lnTo>
                  <a:cubicBezTo>
                    <a:pt x="3502" y="2898"/>
                    <a:pt x="4359" y="2433"/>
                    <a:pt x="4874" y="2139"/>
                  </a:cubicBezTo>
                  <a:cubicBezTo>
                    <a:pt x="4751" y="988"/>
                    <a:pt x="4041" y="523"/>
                    <a:pt x="3698" y="351"/>
                  </a:cubicBezTo>
                  <a:cubicBezTo>
                    <a:pt x="3352" y="157"/>
                    <a:pt x="2967" y="0"/>
                    <a:pt x="25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34"/>
            <p:cNvSpPr/>
            <p:nvPr/>
          </p:nvSpPr>
          <p:spPr>
            <a:xfrm>
              <a:off x="4001900" y="3023500"/>
              <a:ext cx="88200" cy="59450"/>
            </a:xfrm>
            <a:custGeom>
              <a:avLst/>
              <a:gdLst/>
              <a:ahLst/>
              <a:cxnLst/>
              <a:rect l="l" t="t" r="r" b="b"/>
              <a:pathLst>
                <a:path w="3528" h="2378" extrusionOk="0">
                  <a:moveTo>
                    <a:pt x="1011" y="1"/>
                  </a:moveTo>
                  <a:cubicBezTo>
                    <a:pt x="685" y="1"/>
                    <a:pt x="346" y="80"/>
                    <a:pt x="50" y="302"/>
                  </a:cubicBezTo>
                  <a:cubicBezTo>
                    <a:pt x="1" y="326"/>
                    <a:pt x="1" y="424"/>
                    <a:pt x="74" y="473"/>
                  </a:cubicBezTo>
                  <a:cubicBezTo>
                    <a:pt x="1250" y="1159"/>
                    <a:pt x="2866" y="2089"/>
                    <a:pt x="3356" y="2359"/>
                  </a:cubicBezTo>
                  <a:cubicBezTo>
                    <a:pt x="3376" y="2372"/>
                    <a:pt x="3397" y="2378"/>
                    <a:pt x="3418" y="2378"/>
                  </a:cubicBezTo>
                  <a:cubicBezTo>
                    <a:pt x="3475" y="2378"/>
                    <a:pt x="3527" y="2333"/>
                    <a:pt x="3527" y="2261"/>
                  </a:cubicBezTo>
                  <a:cubicBezTo>
                    <a:pt x="3454" y="987"/>
                    <a:pt x="2646" y="547"/>
                    <a:pt x="2278" y="351"/>
                  </a:cubicBezTo>
                  <a:cubicBezTo>
                    <a:pt x="2050" y="214"/>
                    <a:pt x="1547" y="1"/>
                    <a:pt x="1011" y="1"/>
                  </a:cubicBez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34"/>
            <p:cNvSpPr/>
            <p:nvPr/>
          </p:nvSpPr>
          <p:spPr>
            <a:xfrm>
              <a:off x="2999750" y="2497800"/>
              <a:ext cx="16550" cy="15950"/>
            </a:xfrm>
            <a:custGeom>
              <a:avLst/>
              <a:gdLst/>
              <a:ahLst/>
              <a:cxnLst/>
              <a:rect l="l" t="t" r="r" b="b"/>
              <a:pathLst>
                <a:path w="662" h="638" extrusionOk="0">
                  <a:moveTo>
                    <a:pt x="661" y="1"/>
                  </a:moveTo>
                  <a:lnTo>
                    <a:pt x="147" y="295"/>
                  </a:lnTo>
                  <a:cubicBezTo>
                    <a:pt x="147" y="466"/>
                    <a:pt x="74" y="589"/>
                    <a:pt x="0" y="638"/>
                  </a:cubicBezTo>
                  <a:lnTo>
                    <a:pt x="514" y="319"/>
                  </a:lnTo>
                  <a:cubicBezTo>
                    <a:pt x="612" y="270"/>
                    <a:pt x="661" y="148"/>
                    <a:pt x="661" y="1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34"/>
            <p:cNvSpPr/>
            <p:nvPr/>
          </p:nvSpPr>
          <p:spPr>
            <a:xfrm>
              <a:off x="2626925" y="1971700"/>
              <a:ext cx="22675" cy="9450"/>
            </a:xfrm>
            <a:custGeom>
              <a:avLst/>
              <a:gdLst/>
              <a:ahLst/>
              <a:cxnLst/>
              <a:rect l="l" t="t" r="r" b="b"/>
              <a:pathLst>
                <a:path w="907" h="378" extrusionOk="0">
                  <a:moveTo>
                    <a:pt x="686" y="0"/>
                  </a:moveTo>
                  <a:cubicBezTo>
                    <a:pt x="632" y="0"/>
                    <a:pt x="583" y="12"/>
                    <a:pt x="539" y="34"/>
                  </a:cubicBezTo>
                  <a:lnTo>
                    <a:pt x="0" y="328"/>
                  </a:lnTo>
                  <a:cubicBezTo>
                    <a:pt x="41" y="308"/>
                    <a:pt x="90" y="296"/>
                    <a:pt x="143" y="296"/>
                  </a:cubicBezTo>
                  <a:cubicBezTo>
                    <a:pt x="220" y="296"/>
                    <a:pt x="306" y="320"/>
                    <a:pt x="392" y="377"/>
                  </a:cubicBezTo>
                  <a:lnTo>
                    <a:pt x="906" y="59"/>
                  </a:lnTo>
                  <a:cubicBezTo>
                    <a:pt x="825" y="18"/>
                    <a:pt x="752" y="0"/>
                    <a:pt x="686" y="0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34"/>
            <p:cNvSpPr/>
            <p:nvPr/>
          </p:nvSpPr>
          <p:spPr>
            <a:xfrm>
              <a:off x="3003425" y="2200900"/>
              <a:ext cx="13475" cy="304275"/>
            </a:xfrm>
            <a:custGeom>
              <a:avLst/>
              <a:gdLst/>
              <a:ahLst/>
              <a:cxnLst/>
              <a:rect l="l" t="t" r="r" b="b"/>
              <a:pathLst>
                <a:path w="539" h="12171" extrusionOk="0">
                  <a:moveTo>
                    <a:pt x="539" y="0"/>
                  </a:moveTo>
                  <a:lnTo>
                    <a:pt x="25" y="294"/>
                  </a:lnTo>
                  <a:lnTo>
                    <a:pt x="0" y="12171"/>
                  </a:lnTo>
                  <a:lnTo>
                    <a:pt x="514" y="11877"/>
                  </a:lnTo>
                  <a:lnTo>
                    <a:pt x="539" y="0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34"/>
            <p:cNvSpPr/>
            <p:nvPr/>
          </p:nvSpPr>
          <p:spPr>
            <a:xfrm>
              <a:off x="2636700" y="1973150"/>
              <a:ext cx="367350" cy="212475"/>
            </a:xfrm>
            <a:custGeom>
              <a:avLst/>
              <a:gdLst/>
              <a:ahLst/>
              <a:cxnLst/>
              <a:rect l="l" t="t" r="r" b="b"/>
              <a:pathLst>
                <a:path w="14694" h="8499" extrusionOk="0">
                  <a:moveTo>
                    <a:pt x="515" y="1"/>
                  </a:moveTo>
                  <a:lnTo>
                    <a:pt x="1" y="319"/>
                  </a:lnTo>
                  <a:lnTo>
                    <a:pt x="14179" y="8498"/>
                  </a:lnTo>
                  <a:lnTo>
                    <a:pt x="14694" y="8204"/>
                  </a:lnTo>
                  <a:lnTo>
                    <a:pt x="515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34"/>
            <p:cNvSpPr/>
            <p:nvPr/>
          </p:nvSpPr>
          <p:spPr>
            <a:xfrm>
              <a:off x="2991175" y="2178250"/>
              <a:ext cx="26350" cy="30025"/>
            </a:xfrm>
            <a:custGeom>
              <a:avLst/>
              <a:gdLst/>
              <a:ahLst/>
              <a:cxnLst/>
              <a:rect l="l" t="t" r="r" b="b"/>
              <a:pathLst>
                <a:path w="1054" h="1201" extrusionOk="0">
                  <a:moveTo>
                    <a:pt x="515" y="0"/>
                  </a:moveTo>
                  <a:lnTo>
                    <a:pt x="0" y="294"/>
                  </a:lnTo>
                  <a:cubicBezTo>
                    <a:pt x="294" y="465"/>
                    <a:pt x="515" y="882"/>
                    <a:pt x="515" y="1200"/>
                  </a:cubicBezTo>
                  <a:lnTo>
                    <a:pt x="1029" y="906"/>
                  </a:lnTo>
                  <a:cubicBezTo>
                    <a:pt x="1053" y="563"/>
                    <a:pt x="808" y="147"/>
                    <a:pt x="515" y="0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34"/>
            <p:cNvSpPr/>
            <p:nvPr/>
          </p:nvSpPr>
          <p:spPr>
            <a:xfrm>
              <a:off x="2622625" y="1979200"/>
              <a:ext cx="381425" cy="535250"/>
            </a:xfrm>
            <a:custGeom>
              <a:avLst/>
              <a:gdLst/>
              <a:ahLst/>
              <a:cxnLst/>
              <a:rect l="l" t="t" r="r" b="b"/>
              <a:pathLst>
                <a:path w="15257" h="21410" extrusionOk="0">
                  <a:moveTo>
                    <a:pt x="316" y="0"/>
                  </a:moveTo>
                  <a:cubicBezTo>
                    <a:pt x="144" y="0"/>
                    <a:pt x="25" y="132"/>
                    <a:pt x="25" y="371"/>
                  </a:cubicBezTo>
                  <a:lnTo>
                    <a:pt x="1" y="12248"/>
                  </a:lnTo>
                  <a:cubicBezTo>
                    <a:pt x="1" y="12590"/>
                    <a:pt x="221" y="12982"/>
                    <a:pt x="515" y="13154"/>
                  </a:cubicBezTo>
                  <a:lnTo>
                    <a:pt x="14693" y="21333"/>
                  </a:lnTo>
                  <a:cubicBezTo>
                    <a:pt x="14782" y="21385"/>
                    <a:pt x="14867" y="21410"/>
                    <a:pt x="14942" y="21410"/>
                  </a:cubicBezTo>
                  <a:cubicBezTo>
                    <a:pt x="15113" y="21410"/>
                    <a:pt x="15232" y="21278"/>
                    <a:pt x="15232" y="21039"/>
                  </a:cubicBezTo>
                  <a:lnTo>
                    <a:pt x="15257" y="9162"/>
                  </a:lnTo>
                  <a:cubicBezTo>
                    <a:pt x="15257" y="8844"/>
                    <a:pt x="15036" y="8427"/>
                    <a:pt x="14742" y="8256"/>
                  </a:cubicBezTo>
                  <a:lnTo>
                    <a:pt x="564" y="77"/>
                  </a:lnTo>
                  <a:cubicBezTo>
                    <a:pt x="475" y="25"/>
                    <a:pt x="390" y="0"/>
                    <a:pt x="316" y="0"/>
                  </a:cubicBez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34"/>
            <p:cNvSpPr/>
            <p:nvPr/>
          </p:nvSpPr>
          <p:spPr>
            <a:xfrm>
              <a:off x="2636100" y="2011125"/>
              <a:ext cx="355100" cy="472025"/>
            </a:xfrm>
            <a:custGeom>
              <a:avLst/>
              <a:gdLst/>
              <a:ahLst/>
              <a:cxnLst/>
              <a:rect l="l" t="t" r="r" b="b"/>
              <a:pathLst>
                <a:path w="14204" h="18881" extrusionOk="0">
                  <a:moveTo>
                    <a:pt x="25" y="0"/>
                  </a:moveTo>
                  <a:lnTo>
                    <a:pt x="0" y="10677"/>
                  </a:lnTo>
                  <a:lnTo>
                    <a:pt x="14154" y="18880"/>
                  </a:lnTo>
                  <a:lnTo>
                    <a:pt x="14203" y="8179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34"/>
            <p:cNvSpPr/>
            <p:nvPr/>
          </p:nvSpPr>
          <p:spPr>
            <a:xfrm>
              <a:off x="2989950" y="2520450"/>
              <a:ext cx="5525" cy="22675"/>
            </a:xfrm>
            <a:custGeom>
              <a:avLst/>
              <a:gdLst/>
              <a:ahLst/>
              <a:cxnLst/>
              <a:rect l="l" t="t" r="r" b="b"/>
              <a:pathLst>
                <a:path w="221" h="907" extrusionOk="0">
                  <a:moveTo>
                    <a:pt x="221" y="1"/>
                  </a:moveTo>
                  <a:cubicBezTo>
                    <a:pt x="221" y="99"/>
                    <a:pt x="147" y="221"/>
                    <a:pt x="0" y="295"/>
                  </a:cubicBezTo>
                  <a:lnTo>
                    <a:pt x="0" y="907"/>
                  </a:lnTo>
                  <a:cubicBezTo>
                    <a:pt x="147" y="834"/>
                    <a:pt x="221" y="711"/>
                    <a:pt x="221" y="613"/>
                  </a:cubicBezTo>
                  <a:lnTo>
                    <a:pt x="221" y="1"/>
                  </a:lnTo>
                  <a:close/>
                </a:path>
              </a:pathLst>
            </a:custGeom>
            <a:solidFill>
              <a:srgbClr val="879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34"/>
            <p:cNvSpPr/>
            <p:nvPr/>
          </p:nvSpPr>
          <p:spPr>
            <a:xfrm>
              <a:off x="2710175" y="2675350"/>
              <a:ext cx="25725" cy="17925"/>
            </a:xfrm>
            <a:custGeom>
              <a:avLst/>
              <a:gdLst/>
              <a:ahLst/>
              <a:cxnLst/>
              <a:rect l="l" t="t" r="r" b="b"/>
              <a:pathLst>
                <a:path w="1029" h="717" extrusionOk="0">
                  <a:moveTo>
                    <a:pt x="0" y="0"/>
                  </a:moveTo>
                  <a:lnTo>
                    <a:pt x="0" y="588"/>
                  </a:lnTo>
                  <a:cubicBezTo>
                    <a:pt x="135" y="674"/>
                    <a:pt x="325" y="717"/>
                    <a:pt x="515" y="717"/>
                  </a:cubicBezTo>
                  <a:cubicBezTo>
                    <a:pt x="704" y="717"/>
                    <a:pt x="894" y="674"/>
                    <a:pt x="1029" y="588"/>
                  </a:cubicBezTo>
                  <a:lnTo>
                    <a:pt x="1029" y="0"/>
                  </a:lnTo>
                  <a:cubicBezTo>
                    <a:pt x="894" y="86"/>
                    <a:pt x="704" y="129"/>
                    <a:pt x="515" y="129"/>
                  </a:cubicBezTo>
                  <a:cubicBezTo>
                    <a:pt x="325" y="129"/>
                    <a:pt x="135" y="86"/>
                    <a:pt x="0" y="0"/>
                  </a:cubicBezTo>
                  <a:close/>
                </a:path>
              </a:pathLst>
            </a:custGeom>
            <a:solidFill>
              <a:srgbClr val="879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34"/>
            <p:cNvSpPr/>
            <p:nvPr/>
          </p:nvSpPr>
          <p:spPr>
            <a:xfrm>
              <a:off x="2350200" y="2462925"/>
              <a:ext cx="5525" cy="22675"/>
            </a:xfrm>
            <a:custGeom>
              <a:avLst/>
              <a:gdLst/>
              <a:ahLst/>
              <a:cxnLst/>
              <a:rect l="l" t="t" r="r" b="b"/>
              <a:pathLst>
                <a:path w="221" h="907" extrusionOk="0">
                  <a:moveTo>
                    <a:pt x="0" y="0"/>
                  </a:moveTo>
                  <a:lnTo>
                    <a:pt x="0" y="612"/>
                  </a:lnTo>
                  <a:cubicBezTo>
                    <a:pt x="0" y="710"/>
                    <a:pt x="74" y="833"/>
                    <a:pt x="221" y="906"/>
                  </a:cubicBezTo>
                  <a:lnTo>
                    <a:pt x="221" y="294"/>
                  </a:lnTo>
                  <a:cubicBezTo>
                    <a:pt x="74" y="220"/>
                    <a:pt x="0" y="98"/>
                    <a:pt x="0" y="0"/>
                  </a:cubicBezTo>
                  <a:close/>
                </a:path>
              </a:pathLst>
            </a:custGeom>
            <a:solidFill>
              <a:srgbClr val="879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34"/>
            <p:cNvSpPr/>
            <p:nvPr/>
          </p:nvSpPr>
          <p:spPr>
            <a:xfrm>
              <a:off x="2735875" y="2527800"/>
              <a:ext cx="254100" cy="162275"/>
            </a:xfrm>
            <a:custGeom>
              <a:avLst/>
              <a:gdLst/>
              <a:ahLst/>
              <a:cxnLst/>
              <a:rect l="l" t="t" r="r" b="b"/>
              <a:pathLst>
                <a:path w="10164" h="6491" extrusionOk="0">
                  <a:moveTo>
                    <a:pt x="10163" y="1"/>
                  </a:moveTo>
                  <a:lnTo>
                    <a:pt x="1" y="5902"/>
                  </a:lnTo>
                  <a:lnTo>
                    <a:pt x="1" y="6490"/>
                  </a:lnTo>
                  <a:lnTo>
                    <a:pt x="10163" y="613"/>
                  </a:lnTo>
                  <a:lnTo>
                    <a:pt x="10163" y="1"/>
                  </a:lnTo>
                  <a:close/>
                </a:path>
              </a:pathLst>
            </a:custGeom>
            <a:solidFill>
              <a:srgbClr val="879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34"/>
            <p:cNvSpPr/>
            <p:nvPr/>
          </p:nvSpPr>
          <p:spPr>
            <a:xfrm>
              <a:off x="2355700" y="2470250"/>
              <a:ext cx="354500" cy="219825"/>
            </a:xfrm>
            <a:custGeom>
              <a:avLst/>
              <a:gdLst/>
              <a:ahLst/>
              <a:cxnLst/>
              <a:rect l="l" t="t" r="r" b="b"/>
              <a:pathLst>
                <a:path w="14180" h="8793" extrusionOk="0">
                  <a:moveTo>
                    <a:pt x="1" y="1"/>
                  </a:moveTo>
                  <a:lnTo>
                    <a:pt x="1" y="613"/>
                  </a:lnTo>
                  <a:lnTo>
                    <a:pt x="14179" y="8792"/>
                  </a:lnTo>
                  <a:lnTo>
                    <a:pt x="14179" y="820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879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34"/>
            <p:cNvSpPr/>
            <p:nvPr/>
          </p:nvSpPr>
          <p:spPr>
            <a:xfrm>
              <a:off x="2348375" y="2304825"/>
              <a:ext cx="648950" cy="373750"/>
            </a:xfrm>
            <a:custGeom>
              <a:avLst/>
              <a:gdLst/>
              <a:ahLst/>
              <a:cxnLst/>
              <a:rect l="l" t="t" r="r" b="b"/>
              <a:pathLst>
                <a:path w="25958" h="14950" extrusionOk="0">
                  <a:moveTo>
                    <a:pt x="10958" y="0"/>
                  </a:moveTo>
                  <a:cubicBezTo>
                    <a:pt x="10769" y="0"/>
                    <a:pt x="10579" y="43"/>
                    <a:pt x="10432" y="129"/>
                  </a:cubicBezTo>
                  <a:lnTo>
                    <a:pt x="269" y="6030"/>
                  </a:lnTo>
                  <a:cubicBezTo>
                    <a:pt x="0" y="6177"/>
                    <a:pt x="0" y="6471"/>
                    <a:pt x="294" y="6618"/>
                  </a:cubicBezTo>
                  <a:lnTo>
                    <a:pt x="14472" y="14821"/>
                  </a:lnTo>
                  <a:cubicBezTo>
                    <a:pt x="14607" y="14907"/>
                    <a:pt x="14797" y="14950"/>
                    <a:pt x="14987" y="14950"/>
                  </a:cubicBezTo>
                  <a:cubicBezTo>
                    <a:pt x="15176" y="14950"/>
                    <a:pt x="15366" y="14907"/>
                    <a:pt x="15501" y="14821"/>
                  </a:cubicBezTo>
                  <a:lnTo>
                    <a:pt x="25663" y="8920"/>
                  </a:lnTo>
                  <a:cubicBezTo>
                    <a:pt x="25957" y="8748"/>
                    <a:pt x="25957" y="8479"/>
                    <a:pt x="25663" y="8308"/>
                  </a:cubicBezTo>
                  <a:lnTo>
                    <a:pt x="11485" y="129"/>
                  </a:lnTo>
                  <a:cubicBezTo>
                    <a:pt x="11338" y="43"/>
                    <a:pt x="11148" y="0"/>
                    <a:pt x="10958" y="0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34"/>
            <p:cNvSpPr/>
            <p:nvPr/>
          </p:nvSpPr>
          <p:spPr>
            <a:xfrm>
              <a:off x="2487950" y="2473925"/>
              <a:ext cx="218575" cy="125075"/>
            </a:xfrm>
            <a:custGeom>
              <a:avLst/>
              <a:gdLst/>
              <a:ahLst/>
              <a:cxnLst/>
              <a:rect l="l" t="t" r="r" b="b"/>
              <a:pathLst>
                <a:path w="8743" h="5003" extrusionOk="0">
                  <a:moveTo>
                    <a:pt x="3098" y="1"/>
                  </a:moveTo>
                  <a:cubicBezTo>
                    <a:pt x="3006" y="1"/>
                    <a:pt x="2914" y="25"/>
                    <a:pt x="2841" y="74"/>
                  </a:cubicBezTo>
                  <a:lnTo>
                    <a:pt x="147" y="1617"/>
                  </a:lnTo>
                  <a:cubicBezTo>
                    <a:pt x="0" y="1715"/>
                    <a:pt x="0" y="1837"/>
                    <a:pt x="147" y="1935"/>
                  </a:cubicBezTo>
                  <a:lnTo>
                    <a:pt x="5363" y="4947"/>
                  </a:lnTo>
                  <a:cubicBezTo>
                    <a:pt x="5437" y="4984"/>
                    <a:pt x="5535" y="5003"/>
                    <a:pt x="5629" y="5003"/>
                  </a:cubicBezTo>
                  <a:cubicBezTo>
                    <a:pt x="5724" y="5003"/>
                    <a:pt x="5816" y="4984"/>
                    <a:pt x="5877" y="4947"/>
                  </a:cubicBezTo>
                  <a:lnTo>
                    <a:pt x="8596" y="3380"/>
                  </a:lnTo>
                  <a:cubicBezTo>
                    <a:pt x="8742" y="3307"/>
                    <a:pt x="8742" y="3160"/>
                    <a:pt x="8596" y="3086"/>
                  </a:cubicBezTo>
                  <a:lnTo>
                    <a:pt x="3355" y="74"/>
                  </a:lnTo>
                  <a:cubicBezTo>
                    <a:pt x="3282" y="25"/>
                    <a:pt x="3190" y="1"/>
                    <a:pt x="3098" y="1"/>
                  </a:cubicBez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34"/>
            <p:cNvSpPr/>
            <p:nvPr/>
          </p:nvSpPr>
          <p:spPr>
            <a:xfrm>
              <a:off x="2615900" y="2331300"/>
              <a:ext cx="23900" cy="17775"/>
            </a:xfrm>
            <a:custGeom>
              <a:avLst/>
              <a:gdLst/>
              <a:ahLst/>
              <a:cxnLst/>
              <a:rect l="l" t="t" r="r" b="b"/>
              <a:pathLst>
                <a:path w="956" h="711" extrusionOk="0">
                  <a:moveTo>
                    <a:pt x="955" y="0"/>
                  </a:moveTo>
                  <a:lnTo>
                    <a:pt x="0" y="539"/>
                  </a:lnTo>
                  <a:lnTo>
                    <a:pt x="0" y="710"/>
                  </a:lnTo>
                  <a:lnTo>
                    <a:pt x="955" y="147"/>
                  </a:lnTo>
                  <a:lnTo>
                    <a:pt x="955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34"/>
            <p:cNvSpPr/>
            <p:nvPr/>
          </p:nvSpPr>
          <p:spPr>
            <a:xfrm>
              <a:off x="2592025" y="2331300"/>
              <a:ext cx="23900" cy="17775"/>
            </a:xfrm>
            <a:custGeom>
              <a:avLst/>
              <a:gdLst/>
              <a:ahLst/>
              <a:cxnLst/>
              <a:rect l="l" t="t" r="r" b="b"/>
              <a:pathLst>
                <a:path w="956" h="711" extrusionOk="0">
                  <a:moveTo>
                    <a:pt x="0" y="0"/>
                  </a:moveTo>
                  <a:lnTo>
                    <a:pt x="0" y="172"/>
                  </a:lnTo>
                  <a:lnTo>
                    <a:pt x="955" y="710"/>
                  </a:lnTo>
                  <a:lnTo>
                    <a:pt x="955" y="5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34"/>
            <p:cNvSpPr/>
            <p:nvPr/>
          </p:nvSpPr>
          <p:spPr>
            <a:xfrm>
              <a:off x="2592025" y="2317825"/>
              <a:ext cx="47775" cy="26950"/>
            </a:xfrm>
            <a:custGeom>
              <a:avLst/>
              <a:gdLst/>
              <a:ahLst/>
              <a:cxnLst/>
              <a:rect l="l" t="t" r="r" b="b"/>
              <a:pathLst>
                <a:path w="1911" h="1078" extrusionOk="0">
                  <a:moveTo>
                    <a:pt x="955" y="0"/>
                  </a:moveTo>
                  <a:lnTo>
                    <a:pt x="0" y="539"/>
                  </a:lnTo>
                  <a:lnTo>
                    <a:pt x="955" y="1078"/>
                  </a:lnTo>
                  <a:lnTo>
                    <a:pt x="1910" y="539"/>
                  </a:lnTo>
                  <a:lnTo>
                    <a:pt x="9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34"/>
            <p:cNvSpPr/>
            <p:nvPr/>
          </p:nvSpPr>
          <p:spPr>
            <a:xfrm>
              <a:off x="2645900" y="2348425"/>
              <a:ext cx="23900" cy="17775"/>
            </a:xfrm>
            <a:custGeom>
              <a:avLst/>
              <a:gdLst/>
              <a:ahLst/>
              <a:cxnLst/>
              <a:rect l="l" t="t" r="r" b="b"/>
              <a:pathLst>
                <a:path w="956" h="711" extrusionOk="0">
                  <a:moveTo>
                    <a:pt x="955" y="1"/>
                  </a:moveTo>
                  <a:lnTo>
                    <a:pt x="0" y="564"/>
                  </a:lnTo>
                  <a:lnTo>
                    <a:pt x="0" y="711"/>
                  </a:lnTo>
                  <a:lnTo>
                    <a:pt x="955" y="148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34"/>
            <p:cNvSpPr/>
            <p:nvPr/>
          </p:nvSpPr>
          <p:spPr>
            <a:xfrm>
              <a:off x="2622025" y="2349050"/>
              <a:ext cx="23900" cy="17150"/>
            </a:xfrm>
            <a:custGeom>
              <a:avLst/>
              <a:gdLst/>
              <a:ahLst/>
              <a:cxnLst/>
              <a:rect l="l" t="t" r="r" b="b"/>
              <a:pathLst>
                <a:path w="956" h="686" extrusionOk="0">
                  <a:moveTo>
                    <a:pt x="25" y="0"/>
                  </a:moveTo>
                  <a:lnTo>
                    <a:pt x="0" y="147"/>
                  </a:lnTo>
                  <a:lnTo>
                    <a:pt x="955" y="686"/>
                  </a:lnTo>
                  <a:lnTo>
                    <a:pt x="955" y="539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34"/>
            <p:cNvSpPr/>
            <p:nvPr/>
          </p:nvSpPr>
          <p:spPr>
            <a:xfrm>
              <a:off x="2622625" y="2334975"/>
              <a:ext cx="47175" cy="27575"/>
            </a:xfrm>
            <a:custGeom>
              <a:avLst/>
              <a:gdLst/>
              <a:ahLst/>
              <a:cxnLst/>
              <a:rect l="l" t="t" r="r" b="b"/>
              <a:pathLst>
                <a:path w="1887" h="1103" extrusionOk="0">
                  <a:moveTo>
                    <a:pt x="931" y="0"/>
                  </a:moveTo>
                  <a:lnTo>
                    <a:pt x="1" y="563"/>
                  </a:lnTo>
                  <a:lnTo>
                    <a:pt x="931" y="1102"/>
                  </a:lnTo>
                  <a:lnTo>
                    <a:pt x="1886" y="539"/>
                  </a:lnTo>
                  <a:lnTo>
                    <a:pt x="93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34"/>
            <p:cNvSpPr/>
            <p:nvPr/>
          </p:nvSpPr>
          <p:spPr>
            <a:xfrm>
              <a:off x="2675900" y="2366175"/>
              <a:ext cx="23900" cy="17175"/>
            </a:xfrm>
            <a:custGeom>
              <a:avLst/>
              <a:gdLst/>
              <a:ahLst/>
              <a:cxnLst/>
              <a:rect l="l" t="t" r="r" b="b"/>
              <a:pathLst>
                <a:path w="956" h="687" extrusionOk="0">
                  <a:moveTo>
                    <a:pt x="955" y="1"/>
                  </a:moveTo>
                  <a:lnTo>
                    <a:pt x="0" y="540"/>
                  </a:lnTo>
                  <a:lnTo>
                    <a:pt x="0" y="687"/>
                  </a:lnTo>
                  <a:lnTo>
                    <a:pt x="955" y="148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34"/>
            <p:cNvSpPr/>
            <p:nvPr/>
          </p:nvSpPr>
          <p:spPr>
            <a:xfrm>
              <a:off x="2652625" y="2366175"/>
              <a:ext cx="23300" cy="17175"/>
            </a:xfrm>
            <a:custGeom>
              <a:avLst/>
              <a:gdLst/>
              <a:ahLst/>
              <a:cxnLst/>
              <a:rect l="l" t="t" r="r" b="b"/>
              <a:pathLst>
                <a:path w="932" h="687" extrusionOk="0">
                  <a:moveTo>
                    <a:pt x="1" y="1"/>
                  </a:moveTo>
                  <a:lnTo>
                    <a:pt x="1" y="148"/>
                  </a:lnTo>
                  <a:lnTo>
                    <a:pt x="931" y="687"/>
                  </a:lnTo>
                  <a:lnTo>
                    <a:pt x="931" y="54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34"/>
            <p:cNvSpPr/>
            <p:nvPr/>
          </p:nvSpPr>
          <p:spPr>
            <a:xfrm>
              <a:off x="2652625" y="2352100"/>
              <a:ext cx="47175" cy="27575"/>
            </a:xfrm>
            <a:custGeom>
              <a:avLst/>
              <a:gdLst/>
              <a:ahLst/>
              <a:cxnLst/>
              <a:rect l="l" t="t" r="r" b="b"/>
              <a:pathLst>
                <a:path w="1887" h="1103" extrusionOk="0">
                  <a:moveTo>
                    <a:pt x="956" y="1"/>
                  </a:moveTo>
                  <a:lnTo>
                    <a:pt x="1" y="564"/>
                  </a:lnTo>
                  <a:lnTo>
                    <a:pt x="931" y="1103"/>
                  </a:lnTo>
                  <a:lnTo>
                    <a:pt x="1886" y="564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34"/>
            <p:cNvSpPr/>
            <p:nvPr/>
          </p:nvSpPr>
          <p:spPr>
            <a:xfrm>
              <a:off x="2705875" y="2383325"/>
              <a:ext cx="23900" cy="17775"/>
            </a:xfrm>
            <a:custGeom>
              <a:avLst/>
              <a:gdLst/>
              <a:ahLst/>
              <a:cxnLst/>
              <a:rect l="l" t="t" r="r" b="b"/>
              <a:pathLst>
                <a:path w="956" h="711" extrusionOk="0">
                  <a:moveTo>
                    <a:pt x="956" y="1"/>
                  </a:moveTo>
                  <a:lnTo>
                    <a:pt x="1" y="564"/>
                  </a:lnTo>
                  <a:lnTo>
                    <a:pt x="1" y="711"/>
                  </a:lnTo>
                  <a:lnTo>
                    <a:pt x="956" y="148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34"/>
            <p:cNvSpPr/>
            <p:nvPr/>
          </p:nvSpPr>
          <p:spPr>
            <a:xfrm>
              <a:off x="2682625" y="2383325"/>
              <a:ext cx="23275" cy="17775"/>
            </a:xfrm>
            <a:custGeom>
              <a:avLst/>
              <a:gdLst/>
              <a:ahLst/>
              <a:cxnLst/>
              <a:rect l="l" t="t" r="r" b="b"/>
              <a:pathLst>
                <a:path w="931" h="711" extrusionOk="0">
                  <a:moveTo>
                    <a:pt x="0" y="1"/>
                  </a:moveTo>
                  <a:lnTo>
                    <a:pt x="0" y="172"/>
                  </a:lnTo>
                  <a:lnTo>
                    <a:pt x="931" y="711"/>
                  </a:lnTo>
                  <a:lnTo>
                    <a:pt x="931" y="56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34"/>
            <p:cNvSpPr/>
            <p:nvPr/>
          </p:nvSpPr>
          <p:spPr>
            <a:xfrm>
              <a:off x="2682625" y="2369850"/>
              <a:ext cx="47150" cy="27575"/>
            </a:xfrm>
            <a:custGeom>
              <a:avLst/>
              <a:gdLst/>
              <a:ahLst/>
              <a:cxnLst/>
              <a:rect l="l" t="t" r="r" b="b"/>
              <a:pathLst>
                <a:path w="1886" h="1103" extrusionOk="0">
                  <a:moveTo>
                    <a:pt x="955" y="1"/>
                  </a:moveTo>
                  <a:lnTo>
                    <a:pt x="0" y="540"/>
                  </a:lnTo>
                  <a:lnTo>
                    <a:pt x="931" y="1103"/>
                  </a:lnTo>
                  <a:lnTo>
                    <a:pt x="1886" y="540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34"/>
            <p:cNvSpPr/>
            <p:nvPr/>
          </p:nvSpPr>
          <p:spPr>
            <a:xfrm>
              <a:off x="2735875" y="2400475"/>
              <a:ext cx="23900" cy="17775"/>
            </a:xfrm>
            <a:custGeom>
              <a:avLst/>
              <a:gdLst/>
              <a:ahLst/>
              <a:cxnLst/>
              <a:rect l="l" t="t" r="r" b="b"/>
              <a:pathLst>
                <a:path w="956" h="711" extrusionOk="0">
                  <a:moveTo>
                    <a:pt x="956" y="0"/>
                  </a:moveTo>
                  <a:lnTo>
                    <a:pt x="1" y="564"/>
                  </a:lnTo>
                  <a:lnTo>
                    <a:pt x="1" y="710"/>
                  </a:lnTo>
                  <a:lnTo>
                    <a:pt x="956" y="172"/>
                  </a:lnTo>
                  <a:lnTo>
                    <a:pt x="956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34"/>
            <p:cNvSpPr/>
            <p:nvPr/>
          </p:nvSpPr>
          <p:spPr>
            <a:xfrm>
              <a:off x="2712625" y="2401075"/>
              <a:ext cx="23275" cy="17175"/>
            </a:xfrm>
            <a:custGeom>
              <a:avLst/>
              <a:gdLst/>
              <a:ahLst/>
              <a:cxnLst/>
              <a:rect l="l" t="t" r="r" b="b"/>
              <a:pathLst>
                <a:path w="931" h="687" extrusionOk="0">
                  <a:moveTo>
                    <a:pt x="0" y="1"/>
                  </a:moveTo>
                  <a:lnTo>
                    <a:pt x="0" y="148"/>
                  </a:lnTo>
                  <a:lnTo>
                    <a:pt x="931" y="686"/>
                  </a:lnTo>
                  <a:lnTo>
                    <a:pt x="931" y="54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34"/>
            <p:cNvSpPr/>
            <p:nvPr/>
          </p:nvSpPr>
          <p:spPr>
            <a:xfrm>
              <a:off x="2712625" y="2387000"/>
              <a:ext cx="47150" cy="27575"/>
            </a:xfrm>
            <a:custGeom>
              <a:avLst/>
              <a:gdLst/>
              <a:ahLst/>
              <a:cxnLst/>
              <a:rect l="l" t="t" r="r" b="b"/>
              <a:pathLst>
                <a:path w="1886" h="1103" extrusionOk="0">
                  <a:moveTo>
                    <a:pt x="955" y="1"/>
                  </a:moveTo>
                  <a:lnTo>
                    <a:pt x="0" y="564"/>
                  </a:lnTo>
                  <a:lnTo>
                    <a:pt x="931" y="1103"/>
                  </a:lnTo>
                  <a:lnTo>
                    <a:pt x="1886" y="539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34"/>
            <p:cNvSpPr/>
            <p:nvPr/>
          </p:nvSpPr>
          <p:spPr>
            <a:xfrm>
              <a:off x="2765875" y="2418225"/>
              <a:ext cx="23900" cy="17775"/>
            </a:xfrm>
            <a:custGeom>
              <a:avLst/>
              <a:gdLst/>
              <a:ahLst/>
              <a:cxnLst/>
              <a:rect l="l" t="t" r="r" b="b"/>
              <a:pathLst>
                <a:path w="956" h="711" extrusionOk="0">
                  <a:moveTo>
                    <a:pt x="956" y="0"/>
                  </a:moveTo>
                  <a:lnTo>
                    <a:pt x="25" y="539"/>
                  </a:lnTo>
                  <a:lnTo>
                    <a:pt x="1" y="711"/>
                  </a:lnTo>
                  <a:lnTo>
                    <a:pt x="956" y="147"/>
                  </a:lnTo>
                  <a:lnTo>
                    <a:pt x="956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34"/>
            <p:cNvSpPr/>
            <p:nvPr/>
          </p:nvSpPr>
          <p:spPr>
            <a:xfrm>
              <a:off x="2742625" y="2418225"/>
              <a:ext cx="23900" cy="17775"/>
            </a:xfrm>
            <a:custGeom>
              <a:avLst/>
              <a:gdLst/>
              <a:ahLst/>
              <a:cxnLst/>
              <a:rect l="l" t="t" r="r" b="b"/>
              <a:pathLst>
                <a:path w="956" h="711" extrusionOk="0">
                  <a:moveTo>
                    <a:pt x="0" y="0"/>
                  </a:moveTo>
                  <a:lnTo>
                    <a:pt x="0" y="147"/>
                  </a:lnTo>
                  <a:lnTo>
                    <a:pt x="931" y="711"/>
                  </a:lnTo>
                  <a:lnTo>
                    <a:pt x="955" y="5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34"/>
            <p:cNvSpPr/>
            <p:nvPr/>
          </p:nvSpPr>
          <p:spPr>
            <a:xfrm>
              <a:off x="2742625" y="2404750"/>
              <a:ext cx="47150" cy="26975"/>
            </a:xfrm>
            <a:custGeom>
              <a:avLst/>
              <a:gdLst/>
              <a:ahLst/>
              <a:cxnLst/>
              <a:rect l="l" t="t" r="r" b="b"/>
              <a:pathLst>
                <a:path w="1886" h="1079" extrusionOk="0">
                  <a:moveTo>
                    <a:pt x="955" y="1"/>
                  </a:moveTo>
                  <a:lnTo>
                    <a:pt x="0" y="539"/>
                  </a:lnTo>
                  <a:lnTo>
                    <a:pt x="955" y="1078"/>
                  </a:lnTo>
                  <a:lnTo>
                    <a:pt x="1886" y="539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34"/>
            <p:cNvSpPr/>
            <p:nvPr/>
          </p:nvSpPr>
          <p:spPr>
            <a:xfrm>
              <a:off x="2796500" y="2435375"/>
              <a:ext cx="23900" cy="17775"/>
            </a:xfrm>
            <a:custGeom>
              <a:avLst/>
              <a:gdLst/>
              <a:ahLst/>
              <a:cxnLst/>
              <a:rect l="l" t="t" r="r" b="b"/>
              <a:pathLst>
                <a:path w="956" h="711" extrusionOk="0">
                  <a:moveTo>
                    <a:pt x="955" y="0"/>
                  </a:moveTo>
                  <a:lnTo>
                    <a:pt x="0" y="563"/>
                  </a:lnTo>
                  <a:lnTo>
                    <a:pt x="0" y="710"/>
                  </a:lnTo>
                  <a:lnTo>
                    <a:pt x="955" y="147"/>
                  </a:lnTo>
                  <a:lnTo>
                    <a:pt x="955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34"/>
            <p:cNvSpPr/>
            <p:nvPr/>
          </p:nvSpPr>
          <p:spPr>
            <a:xfrm>
              <a:off x="2772625" y="2435975"/>
              <a:ext cx="23900" cy="17175"/>
            </a:xfrm>
            <a:custGeom>
              <a:avLst/>
              <a:gdLst/>
              <a:ahLst/>
              <a:cxnLst/>
              <a:rect l="l" t="t" r="r" b="b"/>
              <a:pathLst>
                <a:path w="956" h="687" extrusionOk="0">
                  <a:moveTo>
                    <a:pt x="0" y="1"/>
                  </a:moveTo>
                  <a:lnTo>
                    <a:pt x="0" y="148"/>
                  </a:lnTo>
                  <a:lnTo>
                    <a:pt x="955" y="686"/>
                  </a:lnTo>
                  <a:lnTo>
                    <a:pt x="955" y="53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34"/>
            <p:cNvSpPr/>
            <p:nvPr/>
          </p:nvSpPr>
          <p:spPr>
            <a:xfrm>
              <a:off x="2772625" y="2421900"/>
              <a:ext cx="47775" cy="27575"/>
            </a:xfrm>
            <a:custGeom>
              <a:avLst/>
              <a:gdLst/>
              <a:ahLst/>
              <a:cxnLst/>
              <a:rect l="l" t="t" r="r" b="b"/>
              <a:pathLst>
                <a:path w="1911" h="1103" extrusionOk="0">
                  <a:moveTo>
                    <a:pt x="955" y="0"/>
                  </a:moveTo>
                  <a:lnTo>
                    <a:pt x="0" y="564"/>
                  </a:lnTo>
                  <a:lnTo>
                    <a:pt x="955" y="1102"/>
                  </a:lnTo>
                  <a:lnTo>
                    <a:pt x="1910" y="539"/>
                  </a:lnTo>
                  <a:lnTo>
                    <a:pt x="9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34"/>
            <p:cNvSpPr/>
            <p:nvPr/>
          </p:nvSpPr>
          <p:spPr>
            <a:xfrm>
              <a:off x="2826500" y="2452500"/>
              <a:ext cx="23900" cy="17775"/>
            </a:xfrm>
            <a:custGeom>
              <a:avLst/>
              <a:gdLst/>
              <a:ahLst/>
              <a:cxnLst/>
              <a:rect l="l" t="t" r="r" b="b"/>
              <a:pathLst>
                <a:path w="956" h="711" extrusionOk="0">
                  <a:moveTo>
                    <a:pt x="955" y="1"/>
                  </a:moveTo>
                  <a:lnTo>
                    <a:pt x="0" y="564"/>
                  </a:lnTo>
                  <a:lnTo>
                    <a:pt x="0" y="711"/>
                  </a:lnTo>
                  <a:lnTo>
                    <a:pt x="955" y="172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34"/>
            <p:cNvSpPr/>
            <p:nvPr/>
          </p:nvSpPr>
          <p:spPr>
            <a:xfrm>
              <a:off x="2802625" y="2453125"/>
              <a:ext cx="23900" cy="17150"/>
            </a:xfrm>
            <a:custGeom>
              <a:avLst/>
              <a:gdLst/>
              <a:ahLst/>
              <a:cxnLst/>
              <a:rect l="l" t="t" r="r" b="b"/>
              <a:pathLst>
                <a:path w="956" h="686" extrusionOk="0">
                  <a:moveTo>
                    <a:pt x="0" y="0"/>
                  </a:moveTo>
                  <a:lnTo>
                    <a:pt x="0" y="147"/>
                  </a:lnTo>
                  <a:lnTo>
                    <a:pt x="955" y="686"/>
                  </a:lnTo>
                  <a:lnTo>
                    <a:pt x="955" y="5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34"/>
            <p:cNvSpPr/>
            <p:nvPr/>
          </p:nvSpPr>
          <p:spPr>
            <a:xfrm>
              <a:off x="2802625" y="2439050"/>
              <a:ext cx="47775" cy="27550"/>
            </a:xfrm>
            <a:custGeom>
              <a:avLst/>
              <a:gdLst/>
              <a:ahLst/>
              <a:cxnLst/>
              <a:rect l="l" t="t" r="r" b="b"/>
              <a:pathLst>
                <a:path w="1911" h="1102" extrusionOk="0">
                  <a:moveTo>
                    <a:pt x="955" y="0"/>
                  </a:moveTo>
                  <a:lnTo>
                    <a:pt x="0" y="563"/>
                  </a:lnTo>
                  <a:lnTo>
                    <a:pt x="955" y="1102"/>
                  </a:lnTo>
                  <a:lnTo>
                    <a:pt x="1910" y="539"/>
                  </a:lnTo>
                  <a:lnTo>
                    <a:pt x="9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34"/>
            <p:cNvSpPr/>
            <p:nvPr/>
          </p:nvSpPr>
          <p:spPr>
            <a:xfrm>
              <a:off x="2856500" y="2470250"/>
              <a:ext cx="23900" cy="17800"/>
            </a:xfrm>
            <a:custGeom>
              <a:avLst/>
              <a:gdLst/>
              <a:ahLst/>
              <a:cxnLst/>
              <a:rect l="l" t="t" r="r" b="b"/>
              <a:pathLst>
                <a:path w="956" h="712" extrusionOk="0">
                  <a:moveTo>
                    <a:pt x="955" y="1"/>
                  </a:moveTo>
                  <a:lnTo>
                    <a:pt x="0" y="564"/>
                  </a:lnTo>
                  <a:lnTo>
                    <a:pt x="0" y="711"/>
                  </a:lnTo>
                  <a:lnTo>
                    <a:pt x="955" y="148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34"/>
            <p:cNvSpPr/>
            <p:nvPr/>
          </p:nvSpPr>
          <p:spPr>
            <a:xfrm>
              <a:off x="2832600" y="2470250"/>
              <a:ext cx="23900" cy="17800"/>
            </a:xfrm>
            <a:custGeom>
              <a:avLst/>
              <a:gdLst/>
              <a:ahLst/>
              <a:cxnLst/>
              <a:rect l="l" t="t" r="r" b="b"/>
              <a:pathLst>
                <a:path w="956" h="712" extrusionOk="0">
                  <a:moveTo>
                    <a:pt x="1" y="1"/>
                  </a:moveTo>
                  <a:lnTo>
                    <a:pt x="1" y="148"/>
                  </a:lnTo>
                  <a:lnTo>
                    <a:pt x="956" y="711"/>
                  </a:lnTo>
                  <a:lnTo>
                    <a:pt x="956" y="5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34"/>
            <p:cNvSpPr/>
            <p:nvPr/>
          </p:nvSpPr>
          <p:spPr>
            <a:xfrm>
              <a:off x="2832600" y="2456800"/>
              <a:ext cx="47800" cy="27575"/>
            </a:xfrm>
            <a:custGeom>
              <a:avLst/>
              <a:gdLst/>
              <a:ahLst/>
              <a:cxnLst/>
              <a:rect l="l" t="t" r="r" b="b"/>
              <a:pathLst>
                <a:path w="1912" h="1103" extrusionOk="0">
                  <a:moveTo>
                    <a:pt x="956" y="0"/>
                  </a:moveTo>
                  <a:lnTo>
                    <a:pt x="1" y="539"/>
                  </a:lnTo>
                  <a:lnTo>
                    <a:pt x="956" y="1102"/>
                  </a:lnTo>
                  <a:lnTo>
                    <a:pt x="1911" y="539"/>
                  </a:lnTo>
                  <a:lnTo>
                    <a:pt x="9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34"/>
            <p:cNvSpPr/>
            <p:nvPr/>
          </p:nvSpPr>
          <p:spPr>
            <a:xfrm>
              <a:off x="2886475" y="2487400"/>
              <a:ext cx="23900" cy="17775"/>
            </a:xfrm>
            <a:custGeom>
              <a:avLst/>
              <a:gdLst/>
              <a:ahLst/>
              <a:cxnLst/>
              <a:rect l="l" t="t" r="r" b="b"/>
              <a:pathLst>
                <a:path w="956" h="711" extrusionOk="0">
                  <a:moveTo>
                    <a:pt x="956" y="1"/>
                  </a:moveTo>
                  <a:lnTo>
                    <a:pt x="1" y="564"/>
                  </a:lnTo>
                  <a:lnTo>
                    <a:pt x="1" y="711"/>
                  </a:lnTo>
                  <a:lnTo>
                    <a:pt x="956" y="148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34"/>
            <p:cNvSpPr/>
            <p:nvPr/>
          </p:nvSpPr>
          <p:spPr>
            <a:xfrm>
              <a:off x="2863225" y="2488025"/>
              <a:ext cx="23275" cy="17150"/>
            </a:xfrm>
            <a:custGeom>
              <a:avLst/>
              <a:gdLst/>
              <a:ahLst/>
              <a:cxnLst/>
              <a:rect l="l" t="t" r="r" b="b"/>
              <a:pathLst>
                <a:path w="931" h="686" extrusionOk="0">
                  <a:moveTo>
                    <a:pt x="0" y="0"/>
                  </a:moveTo>
                  <a:lnTo>
                    <a:pt x="0" y="147"/>
                  </a:lnTo>
                  <a:lnTo>
                    <a:pt x="931" y="686"/>
                  </a:lnTo>
                  <a:lnTo>
                    <a:pt x="931" y="5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34"/>
            <p:cNvSpPr/>
            <p:nvPr/>
          </p:nvSpPr>
          <p:spPr>
            <a:xfrm>
              <a:off x="2863225" y="2473925"/>
              <a:ext cx="47150" cy="27575"/>
            </a:xfrm>
            <a:custGeom>
              <a:avLst/>
              <a:gdLst/>
              <a:ahLst/>
              <a:cxnLst/>
              <a:rect l="l" t="t" r="r" b="b"/>
              <a:pathLst>
                <a:path w="1886" h="1103" extrusionOk="0">
                  <a:moveTo>
                    <a:pt x="955" y="1"/>
                  </a:moveTo>
                  <a:lnTo>
                    <a:pt x="0" y="564"/>
                  </a:lnTo>
                  <a:lnTo>
                    <a:pt x="931" y="1103"/>
                  </a:lnTo>
                  <a:lnTo>
                    <a:pt x="1886" y="540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34"/>
            <p:cNvSpPr/>
            <p:nvPr/>
          </p:nvSpPr>
          <p:spPr>
            <a:xfrm>
              <a:off x="2946475" y="2522300"/>
              <a:ext cx="23900" cy="17775"/>
            </a:xfrm>
            <a:custGeom>
              <a:avLst/>
              <a:gdLst/>
              <a:ahLst/>
              <a:cxnLst/>
              <a:rect l="l" t="t" r="r" b="b"/>
              <a:pathLst>
                <a:path w="956" h="711" extrusionOk="0">
                  <a:moveTo>
                    <a:pt x="956" y="0"/>
                  </a:moveTo>
                  <a:lnTo>
                    <a:pt x="1" y="564"/>
                  </a:lnTo>
                  <a:lnTo>
                    <a:pt x="1" y="711"/>
                  </a:lnTo>
                  <a:lnTo>
                    <a:pt x="956" y="147"/>
                  </a:lnTo>
                  <a:lnTo>
                    <a:pt x="956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34"/>
            <p:cNvSpPr/>
            <p:nvPr/>
          </p:nvSpPr>
          <p:spPr>
            <a:xfrm>
              <a:off x="2893225" y="2505150"/>
              <a:ext cx="53275" cy="34925"/>
            </a:xfrm>
            <a:custGeom>
              <a:avLst/>
              <a:gdLst/>
              <a:ahLst/>
              <a:cxnLst/>
              <a:rect l="l" t="t" r="r" b="b"/>
              <a:pathLst>
                <a:path w="2131" h="1397" extrusionOk="0">
                  <a:moveTo>
                    <a:pt x="0" y="1"/>
                  </a:moveTo>
                  <a:lnTo>
                    <a:pt x="0" y="148"/>
                  </a:lnTo>
                  <a:lnTo>
                    <a:pt x="2131" y="1397"/>
                  </a:lnTo>
                  <a:lnTo>
                    <a:pt x="2131" y="125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34"/>
            <p:cNvSpPr/>
            <p:nvPr/>
          </p:nvSpPr>
          <p:spPr>
            <a:xfrm>
              <a:off x="2893225" y="2491075"/>
              <a:ext cx="77150" cy="45325"/>
            </a:xfrm>
            <a:custGeom>
              <a:avLst/>
              <a:gdLst/>
              <a:ahLst/>
              <a:cxnLst/>
              <a:rect l="l" t="t" r="r" b="b"/>
              <a:pathLst>
                <a:path w="3086" h="1813" extrusionOk="0">
                  <a:moveTo>
                    <a:pt x="955" y="1"/>
                  </a:moveTo>
                  <a:lnTo>
                    <a:pt x="0" y="564"/>
                  </a:lnTo>
                  <a:lnTo>
                    <a:pt x="2131" y="1813"/>
                  </a:lnTo>
                  <a:lnTo>
                    <a:pt x="3086" y="1249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34"/>
            <p:cNvSpPr/>
            <p:nvPr/>
          </p:nvSpPr>
          <p:spPr>
            <a:xfrm>
              <a:off x="2615275" y="2366175"/>
              <a:ext cx="23900" cy="17800"/>
            </a:xfrm>
            <a:custGeom>
              <a:avLst/>
              <a:gdLst/>
              <a:ahLst/>
              <a:cxnLst/>
              <a:rect l="l" t="t" r="r" b="b"/>
              <a:pathLst>
                <a:path w="956" h="712" extrusionOk="0">
                  <a:moveTo>
                    <a:pt x="956" y="1"/>
                  </a:moveTo>
                  <a:lnTo>
                    <a:pt x="1" y="564"/>
                  </a:lnTo>
                  <a:lnTo>
                    <a:pt x="1" y="711"/>
                  </a:lnTo>
                  <a:lnTo>
                    <a:pt x="956" y="148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34"/>
            <p:cNvSpPr/>
            <p:nvPr/>
          </p:nvSpPr>
          <p:spPr>
            <a:xfrm>
              <a:off x="2562025" y="2349050"/>
              <a:ext cx="53275" cy="34925"/>
            </a:xfrm>
            <a:custGeom>
              <a:avLst/>
              <a:gdLst/>
              <a:ahLst/>
              <a:cxnLst/>
              <a:rect l="l" t="t" r="r" b="b"/>
              <a:pathLst>
                <a:path w="2131" h="1397" extrusionOk="0">
                  <a:moveTo>
                    <a:pt x="0" y="0"/>
                  </a:moveTo>
                  <a:lnTo>
                    <a:pt x="0" y="147"/>
                  </a:lnTo>
                  <a:lnTo>
                    <a:pt x="2131" y="1396"/>
                  </a:lnTo>
                  <a:lnTo>
                    <a:pt x="2131" y="12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34"/>
            <p:cNvSpPr/>
            <p:nvPr/>
          </p:nvSpPr>
          <p:spPr>
            <a:xfrm>
              <a:off x="2562025" y="2335575"/>
              <a:ext cx="77150" cy="44725"/>
            </a:xfrm>
            <a:custGeom>
              <a:avLst/>
              <a:gdLst/>
              <a:ahLst/>
              <a:cxnLst/>
              <a:rect l="l" t="t" r="r" b="b"/>
              <a:pathLst>
                <a:path w="3086" h="1789" extrusionOk="0">
                  <a:moveTo>
                    <a:pt x="955" y="1"/>
                  </a:moveTo>
                  <a:lnTo>
                    <a:pt x="0" y="539"/>
                  </a:lnTo>
                  <a:lnTo>
                    <a:pt x="2131" y="1788"/>
                  </a:lnTo>
                  <a:lnTo>
                    <a:pt x="3086" y="1225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34"/>
            <p:cNvSpPr/>
            <p:nvPr/>
          </p:nvSpPr>
          <p:spPr>
            <a:xfrm>
              <a:off x="2645900" y="2383325"/>
              <a:ext cx="23275" cy="17775"/>
            </a:xfrm>
            <a:custGeom>
              <a:avLst/>
              <a:gdLst/>
              <a:ahLst/>
              <a:cxnLst/>
              <a:rect l="l" t="t" r="r" b="b"/>
              <a:pathLst>
                <a:path w="931" h="711" extrusionOk="0">
                  <a:moveTo>
                    <a:pt x="931" y="1"/>
                  </a:moveTo>
                  <a:lnTo>
                    <a:pt x="0" y="564"/>
                  </a:lnTo>
                  <a:lnTo>
                    <a:pt x="0" y="711"/>
                  </a:lnTo>
                  <a:lnTo>
                    <a:pt x="931" y="172"/>
                  </a:lnTo>
                  <a:lnTo>
                    <a:pt x="931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34"/>
            <p:cNvSpPr/>
            <p:nvPr/>
          </p:nvSpPr>
          <p:spPr>
            <a:xfrm>
              <a:off x="2622025" y="2383950"/>
              <a:ext cx="23900" cy="17150"/>
            </a:xfrm>
            <a:custGeom>
              <a:avLst/>
              <a:gdLst/>
              <a:ahLst/>
              <a:cxnLst/>
              <a:rect l="l" t="t" r="r" b="b"/>
              <a:pathLst>
                <a:path w="956" h="686" extrusionOk="0">
                  <a:moveTo>
                    <a:pt x="0" y="0"/>
                  </a:moveTo>
                  <a:lnTo>
                    <a:pt x="0" y="147"/>
                  </a:lnTo>
                  <a:lnTo>
                    <a:pt x="955" y="686"/>
                  </a:lnTo>
                  <a:lnTo>
                    <a:pt x="955" y="5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34"/>
            <p:cNvSpPr/>
            <p:nvPr/>
          </p:nvSpPr>
          <p:spPr>
            <a:xfrm>
              <a:off x="2622025" y="2369850"/>
              <a:ext cx="47150" cy="27575"/>
            </a:xfrm>
            <a:custGeom>
              <a:avLst/>
              <a:gdLst/>
              <a:ahLst/>
              <a:cxnLst/>
              <a:rect l="l" t="t" r="r" b="b"/>
              <a:pathLst>
                <a:path w="1886" h="1103" extrusionOk="0">
                  <a:moveTo>
                    <a:pt x="955" y="1"/>
                  </a:moveTo>
                  <a:lnTo>
                    <a:pt x="0" y="564"/>
                  </a:lnTo>
                  <a:lnTo>
                    <a:pt x="955" y="1103"/>
                  </a:lnTo>
                  <a:lnTo>
                    <a:pt x="1886" y="540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34"/>
            <p:cNvSpPr/>
            <p:nvPr/>
          </p:nvSpPr>
          <p:spPr>
            <a:xfrm>
              <a:off x="2675900" y="2401075"/>
              <a:ext cx="23900" cy="17775"/>
            </a:xfrm>
            <a:custGeom>
              <a:avLst/>
              <a:gdLst/>
              <a:ahLst/>
              <a:cxnLst/>
              <a:rect l="l" t="t" r="r" b="b"/>
              <a:pathLst>
                <a:path w="956" h="711" extrusionOk="0">
                  <a:moveTo>
                    <a:pt x="955" y="1"/>
                  </a:moveTo>
                  <a:lnTo>
                    <a:pt x="0" y="540"/>
                  </a:lnTo>
                  <a:lnTo>
                    <a:pt x="0" y="711"/>
                  </a:lnTo>
                  <a:lnTo>
                    <a:pt x="931" y="148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34"/>
            <p:cNvSpPr/>
            <p:nvPr/>
          </p:nvSpPr>
          <p:spPr>
            <a:xfrm>
              <a:off x="2652025" y="2401075"/>
              <a:ext cx="23900" cy="17775"/>
            </a:xfrm>
            <a:custGeom>
              <a:avLst/>
              <a:gdLst/>
              <a:ahLst/>
              <a:cxnLst/>
              <a:rect l="l" t="t" r="r" b="b"/>
              <a:pathLst>
                <a:path w="956" h="711" extrusionOk="0">
                  <a:moveTo>
                    <a:pt x="0" y="1"/>
                  </a:moveTo>
                  <a:lnTo>
                    <a:pt x="0" y="148"/>
                  </a:lnTo>
                  <a:lnTo>
                    <a:pt x="955" y="711"/>
                  </a:lnTo>
                  <a:lnTo>
                    <a:pt x="955" y="54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34"/>
            <p:cNvSpPr/>
            <p:nvPr/>
          </p:nvSpPr>
          <p:spPr>
            <a:xfrm>
              <a:off x="2652025" y="2387625"/>
              <a:ext cx="47775" cy="26950"/>
            </a:xfrm>
            <a:custGeom>
              <a:avLst/>
              <a:gdLst/>
              <a:ahLst/>
              <a:cxnLst/>
              <a:rect l="l" t="t" r="r" b="b"/>
              <a:pathLst>
                <a:path w="1911" h="1078" extrusionOk="0">
                  <a:moveTo>
                    <a:pt x="955" y="0"/>
                  </a:moveTo>
                  <a:lnTo>
                    <a:pt x="0" y="539"/>
                  </a:lnTo>
                  <a:lnTo>
                    <a:pt x="955" y="1078"/>
                  </a:lnTo>
                  <a:lnTo>
                    <a:pt x="1910" y="539"/>
                  </a:lnTo>
                  <a:lnTo>
                    <a:pt x="9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34"/>
            <p:cNvSpPr/>
            <p:nvPr/>
          </p:nvSpPr>
          <p:spPr>
            <a:xfrm>
              <a:off x="2705875" y="2418225"/>
              <a:ext cx="23900" cy="17775"/>
            </a:xfrm>
            <a:custGeom>
              <a:avLst/>
              <a:gdLst/>
              <a:ahLst/>
              <a:cxnLst/>
              <a:rect l="l" t="t" r="r" b="b"/>
              <a:pathLst>
                <a:path w="956" h="711" extrusionOk="0">
                  <a:moveTo>
                    <a:pt x="956" y="0"/>
                  </a:moveTo>
                  <a:lnTo>
                    <a:pt x="1" y="564"/>
                  </a:lnTo>
                  <a:lnTo>
                    <a:pt x="1" y="711"/>
                  </a:lnTo>
                  <a:lnTo>
                    <a:pt x="956" y="147"/>
                  </a:lnTo>
                  <a:lnTo>
                    <a:pt x="956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34"/>
            <p:cNvSpPr/>
            <p:nvPr/>
          </p:nvSpPr>
          <p:spPr>
            <a:xfrm>
              <a:off x="2682000" y="2418825"/>
              <a:ext cx="23900" cy="17175"/>
            </a:xfrm>
            <a:custGeom>
              <a:avLst/>
              <a:gdLst/>
              <a:ahLst/>
              <a:cxnLst/>
              <a:rect l="l" t="t" r="r" b="b"/>
              <a:pathLst>
                <a:path w="956" h="687" extrusionOk="0">
                  <a:moveTo>
                    <a:pt x="1" y="1"/>
                  </a:moveTo>
                  <a:lnTo>
                    <a:pt x="1" y="148"/>
                  </a:lnTo>
                  <a:lnTo>
                    <a:pt x="956" y="687"/>
                  </a:lnTo>
                  <a:lnTo>
                    <a:pt x="956" y="54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34"/>
            <p:cNvSpPr/>
            <p:nvPr/>
          </p:nvSpPr>
          <p:spPr>
            <a:xfrm>
              <a:off x="2682000" y="2404750"/>
              <a:ext cx="47775" cy="27575"/>
            </a:xfrm>
            <a:custGeom>
              <a:avLst/>
              <a:gdLst/>
              <a:ahLst/>
              <a:cxnLst/>
              <a:rect l="l" t="t" r="r" b="b"/>
              <a:pathLst>
                <a:path w="1911" h="1103" extrusionOk="0">
                  <a:moveTo>
                    <a:pt x="956" y="1"/>
                  </a:moveTo>
                  <a:lnTo>
                    <a:pt x="1" y="564"/>
                  </a:lnTo>
                  <a:lnTo>
                    <a:pt x="956" y="1103"/>
                  </a:lnTo>
                  <a:lnTo>
                    <a:pt x="1911" y="539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34"/>
            <p:cNvSpPr/>
            <p:nvPr/>
          </p:nvSpPr>
          <p:spPr>
            <a:xfrm>
              <a:off x="2735875" y="2435975"/>
              <a:ext cx="23900" cy="17175"/>
            </a:xfrm>
            <a:custGeom>
              <a:avLst/>
              <a:gdLst/>
              <a:ahLst/>
              <a:cxnLst/>
              <a:rect l="l" t="t" r="r" b="b"/>
              <a:pathLst>
                <a:path w="956" h="687" extrusionOk="0">
                  <a:moveTo>
                    <a:pt x="956" y="1"/>
                  </a:moveTo>
                  <a:lnTo>
                    <a:pt x="1" y="539"/>
                  </a:lnTo>
                  <a:lnTo>
                    <a:pt x="1" y="686"/>
                  </a:lnTo>
                  <a:lnTo>
                    <a:pt x="956" y="148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34"/>
            <p:cNvSpPr/>
            <p:nvPr/>
          </p:nvSpPr>
          <p:spPr>
            <a:xfrm>
              <a:off x="2712625" y="2435975"/>
              <a:ext cx="23275" cy="17175"/>
            </a:xfrm>
            <a:custGeom>
              <a:avLst/>
              <a:gdLst/>
              <a:ahLst/>
              <a:cxnLst/>
              <a:rect l="l" t="t" r="r" b="b"/>
              <a:pathLst>
                <a:path w="931" h="687" extrusionOk="0">
                  <a:moveTo>
                    <a:pt x="0" y="1"/>
                  </a:moveTo>
                  <a:lnTo>
                    <a:pt x="0" y="148"/>
                  </a:lnTo>
                  <a:lnTo>
                    <a:pt x="931" y="686"/>
                  </a:lnTo>
                  <a:lnTo>
                    <a:pt x="931" y="53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34"/>
            <p:cNvSpPr/>
            <p:nvPr/>
          </p:nvSpPr>
          <p:spPr>
            <a:xfrm>
              <a:off x="2712625" y="2421900"/>
              <a:ext cx="47150" cy="27575"/>
            </a:xfrm>
            <a:custGeom>
              <a:avLst/>
              <a:gdLst/>
              <a:ahLst/>
              <a:cxnLst/>
              <a:rect l="l" t="t" r="r" b="b"/>
              <a:pathLst>
                <a:path w="1886" h="1103" extrusionOk="0">
                  <a:moveTo>
                    <a:pt x="931" y="0"/>
                  </a:moveTo>
                  <a:lnTo>
                    <a:pt x="0" y="564"/>
                  </a:lnTo>
                  <a:lnTo>
                    <a:pt x="931" y="1102"/>
                  </a:lnTo>
                  <a:lnTo>
                    <a:pt x="1886" y="564"/>
                  </a:lnTo>
                  <a:lnTo>
                    <a:pt x="93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34"/>
            <p:cNvSpPr/>
            <p:nvPr/>
          </p:nvSpPr>
          <p:spPr>
            <a:xfrm>
              <a:off x="2765875" y="2453125"/>
              <a:ext cx="23900" cy="17775"/>
            </a:xfrm>
            <a:custGeom>
              <a:avLst/>
              <a:gdLst/>
              <a:ahLst/>
              <a:cxnLst/>
              <a:rect l="l" t="t" r="r" b="b"/>
              <a:pathLst>
                <a:path w="956" h="711" extrusionOk="0">
                  <a:moveTo>
                    <a:pt x="956" y="0"/>
                  </a:moveTo>
                  <a:lnTo>
                    <a:pt x="1" y="563"/>
                  </a:lnTo>
                  <a:lnTo>
                    <a:pt x="1" y="710"/>
                  </a:lnTo>
                  <a:lnTo>
                    <a:pt x="956" y="147"/>
                  </a:lnTo>
                  <a:lnTo>
                    <a:pt x="956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34"/>
            <p:cNvSpPr/>
            <p:nvPr/>
          </p:nvSpPr>
          <p:spPr>
            <a:xfrm>
              <a:off x="2742625" y="2453125"/>
              <a:ext cx="23275" cy="17775"/>
            </a:xfrm>
            <a:custGeom>
              <a:avLst/>
              <a:gdLst/>
              <a:ahLst/>
              <a:cxnLst/>
              <a:rect l="l" t="t" r="r" b="b"/>
              <a:pathLst>
                <a:path w="931" h="711" extrusionOk="0">
                  <a:moveTo>
                    <a:pt x="0" y="0"/>
                  </a:moveTo>
                  <a:lnTo>
                    <a:pt x="0" y="172"/>
                  </a:lnTo>
                  <a:lnTo>
                    <a:pt x="931" y="710"/>
                  </a:lnTo>
                  <a:lnTo>
                    <a:pt x="931" y="5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34"/>
            <p:cNvSpPr/>
            <p:nvPr/>
          </p:nvSpPr>
          <p:spPr>
            <a:xfrm>
              <a:off x="2742625" y="2439650"/>
              <a:ext cx="47150" cy="27575"/>
            </a:xfrm>
            <a:custGeom>
              <a:avLst/>
              <a:gdLst/>
              <a:ahLst/>
              <a:cxnLst/>
              <a:rect l="l" t="t" r="r" b="b"/>
              <a:pathLst>
                <a:path w="1886" h="1103" extrusionOk="0">
                  <a:moveTo>
                    <a:pt x="955" y="1"/>
                  </a:moveTo>
                  <a:lnTo>
                    <a:pt x="0" y="539"/>
                  </a:lnTo>
                  <a:lnTo>
                    <a:pt x="931" y="1102"/>
                  </a:lnTo>
                  <a:lnTo>
                    <a:pt x="1886" y="539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34"/>
            <p:cNvSpPr/>
            <p:nvPr/>
          </p:nvSpPr>
          <p:spPr>
            <a:xfrm>
              <a:off x="2795875" y="2470250"/>
              <a:ext cx="23900" cy="17800"/>
            </a:xfrm>
            <a:custGeom>
              <a:avLst/>
              <a:gdLst/>
              <a:ahLst/>
              <a:cxnLst/>
              <a:rect l="l" t="t" r="r" b="b"/>
              <a:pathLst>
                <a:path w="956" h="712" extrusionOk="0">
                  <a:moveTo>
                    <a:pt x="956" y="1"/>
                  </a:moveTo>
                  <a:lnTo>
                    <a:pt x="1" y="564"/>
                  </a:lnTo>
                  <a:lnTo>
                    <a:pt x="1" y="711"/>
                  </a:lnTo>
                  <a:lnTo>
                    <a:pt x="956" y="148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34"/>
            <p:cNvSpPr/>
            <p:nvPr/>
          </p:nvSpPr>
          <p:spPr>
            <a:xfrm>
              <a:off x="2772625" y="2470875"/>
              <a:ext cx="23275" cy="17175"/>
            </a:xfrm>
            <a:custGeom>
              <a:avLst/>
              <a:gdLst/>
              <a:ahLst/>
              <a:cxnLst/>
              <a:rect l="l" t="t" r="r" b="b"/>
              <a:pathLst>
                <a:path w="931" h="687" extrusionOk="0">
                  <a:moveTo>
                    <a:pt x="0" y="0"/>
                  </a:moveTo>
                  <a:lnTo>
                    <a:pt x="0" y="147"/>
                  </a:lnTo>
                  <a:lnTo>
                    <a:pt x="931" y="686"/>
                  </a:lnTo>
                  <a:lnTo>
                    <a:pt x="931" y="5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34"/>
            <p:cNvSpPr/>
            <p:nvPr/>
          </p:nvSpPr>
          <p:spPr>
            <a:xfrm>
              <a:off x="2772625" y="2456800"/>
              <a:ext cx="47150" cy="27575"/>
            </a:xfrm>
            <a:custGeom>
              <a:avLst/>
              <a:gdLst/>
              <a:ahLst/>
              <a:cxnLst/>
              <a:rect l="l" t="t" r="r" b="b"/>
              <a:pathLst>
                <a:path w="1886" h="1103" extrusionOk="0">
                  <a:moveTo>
                    <a:pt x="955" y="0"/>
                  </a:moveTo>
                  <a:lnTo>
                    <a:pt x="0" y="563"/>
                  </a:lnTo>
                  <a:lnTo>
                    <a:pt x="931" y="1102"/>
                  </a:lnTo>
                  <a:lnTo>
                    <a:pt x="1886" y="539"/>
                  </a:lnTo>
                  <a:lnTo>
                    <a:pt x="9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34"/>
            <p:cNvSpPr/>
            <p:nvPr/>
          </p:nvSpPr>
          <p:spPr>
            <a:xfrm>
              <a:off x="2825875" y="2488025"/>
              <a:ext cx="23900" cy="17150"/>
            </a:xfrm>
            <a:custGeom>
              <a:avLst/>
              <a:gdLst/>
              <a:ahLst/>
              <a:cxnLst/>
              <a:rect l="l" t="t" r="r" b="b"/>
              <a:pathLst>
                <a:path w="956" h="686" extrusionOk="0">
                  <a:moveTo>
                    <a:pt x="956" y="0"/>
                  </a:moveTo>
                  <a:lnTo>
                    <a:pt x="1" y="539"/>
                  </a:lnTo>
                  <a:lnTo>
                    <a:pt x="1" y="686"/>
                  </a:lnTo>
                  <a:lnTo>
                    <a:pt x="956" y="147"/>
                  </a:lnTo>
                  <a:lnTo>
                    <a:pt x="956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34"/>
            <p:cNvSpPr/>
            <p:nvPr/>
          </p:nvSpPr>
          <p:spPr>
            <a:xfrm>
              <a:off x="2802625" y="2488025"/>
              <a:ext cx="23275" cy="17150"/>
            </a:xfrm>
            <a:custGeom>
              <a:avLst/>
              <a:gdLst/>
              <a:ahLst/>
              <a:cxnLst/>
              <a:rect l="l" t="t" r="r" b="b"/>
              <a:pathLst>
                <a:path w="931" h="686" extrusionOk="0">
                  <a:moveTo>
                    <a:pt x="0" y="0"/>
                  </a:moveTo>
                  <a:lnTo>
                    <a:pt x="0" y="147"/>
                  </a:lnTo>
                  <a:lnTo>
                    <a:pt x="931" y="686"/>
                  </a:lnTo>
                  <a:lnTo>
                    <a:pt x="931" y="5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34"/>
            <p:cNvSpPr/>
            <p:nvPr/>
          </p:nvSpPr>
          <p:spPr>
            <a:xfrm>
              <a:off x="2802625" y="2474550"/>
              <a:ext cx="47150" cy="26950"/>
            </a:xfrm>
            <a:custGeom>
              <a:avLst/>
              <a:gdLst/>
              <a:ahLst/>
              <a:cxnLst/>
              <a:rect l="l" t="t" r="r" b="b"/>
              <a:pathLst>
                <a:path w="1886" h="1078" extrusionOk="0">
                  <a:moveTo>
                    <a:pt x="955" y="0"/>
                  </a:moveTo>
                  <a:lnTo>
                    <a:pt x="0" y="539"/>
                  </a:lnTo>
                  <a:lnTo>
                    <a:pt x="931" y="1078"/>
                  </a:lnTo>
                  <a:lnTo>
                    <a:pt x="1886" y="539"/>
                  </a:lnTo>
                  <a:lnTo>
                    <a:pt x="9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34"/>
            <p:cNvSpPr/>
            <p:nvPr/>
          </p:nvSpPr>
          <p:spPr>
            <a:xfrm>
              <a:off x="2855875" y="2505150"/>
              <a:ext cx="23900" cy="17775"/>
            </a:xfrm>
            <a:custGeom>
              <a:avLst/>
              <a:gdLst/>
              <a:ahLst/>
              <a:cxnLst/>
              <a:rect l="l" t="t" r="r" b="b"/>
              <a:pathLst>
                <a:path w="956" h="711" extrusionOk="0">
                  <a:moveTo>
                    <a:pt x="956" y="1"/>
                  </a:moveTo>
                  <a:lnTo>
                    <a:pt x="1" y="564"/>
                  </a:lnTo>
                  <a:lnTo>
                    <a:pt x="1" y="711"/>
                  </a:lnTo>
                  <a:lnTo>
                    <a:pt x="956" y="148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34"/>
            <p:cNvSpPr/>
            <p:nvPr/>
          </p:nvSpPr>
          <p:spPr>
            <a:xfrm>
              <a:off x="2832600" y="2505775"/>
              <a:ext cx="23300" cy="17150"/>
            </a:xfrm>
            <a:custGeom>
              <a:avLst/>
              <a:gdLst/>
              <a:ahLst/>
              <a:cxnLst/>
              <a:rect l="l" t="t" r="r" b="b"/>
              <a:pathLst>
                <a:path w="932" h="686" extrusionOk="0">
                  <a:moveTo>
                    <a:pt x="1" y="0"/>
                  </a:moveTo>
                  <a:lnTo>
                    <a:pt x="1" y="147"/>
                  </a:lnTo>
                  <a:lnTo>
                    <a:pt x="932" y="686"/>
                  </a:lnTo>
                  <a:lnTo>
                    <a:pt x="932" y="53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34"/>
            <p:cNvSpPr/>
            <p:nvPr/>
          </p:nvSpPr>
          <p:spPr>
            <a:xfrm>
              <a:off x="2832600" y="2491700"/>
              <a:ext cx="47175" cy="27550"/>
            </a:xfrm>
            <a:custGeom>
              <a:avLst/>
              <a:gdLst/>
              <a:ahLst/>
              <a:cxnLst/>
              <a:rect l="l" t="t" r="r" b="b"/>
              <a:pathLst>
                <a:path w="1887" h="1102" extrusionOk="0">
                  <a:moveTo>
                    <a:pt x="956" y="0"/>
                  </a:moveTo>
                  <a:lnTo>
                    <a:pt x="1" y="563"/>
                  </a:lnTo>
                  <a:lnTo>
                    <a:pt x="932" y="1102"/>
                  </a:lnTo>
                  <a:lnTo>
                    <a:pt x="1887" y="539"/>
                  </a:lnTo>
                  <a:lnTo>
                    <a:pt x="9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34"/>
            <p:cNvSpPr/>
            <p:nvPr/>
          </p:nvSpPr>
          <p:spPr>
            <a:xfrm>
              <a:off x="2886475" y="2522300"/>
              <a:ext cx="23300" cy="17775"/>
            </a:xfrm>
            <a:custGeom>
              <a:avLst/>
              <a:gdLst/>
              <a:ahLst/>
              <a:cxnLst/>
              <a:rect l="l" t="t" r="r" b="b"/>
              <a:pathLst>
                <a:path w="932" h="711" extrusionOk="0">
                  <a:moveTo>
                    <a:pt x="931" y="0"/>
                  </a:moveTo>
                  <a:lnTo>
                    <a:pt x="1" y="564"/>
                  </a:lnTo>
                  <a:lnTo>
                    <a:pt x="1" y="711"/>
                  </a:lnTo>
                  <a:lnTo>
                    <a:pt x="931" y="172"/>
                  </a:lnTo>
                  <a:lnTo>
                    <a:pt x="931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34"/>
            <p:cNvSpPr/>
            <p:nvPr/>
          </p:nvSpPr>
          <p:spPr>
            <a:xfrm>
              <a:off x="2862600" y="2522900"/>
              <a:ext cx="23900" cy="17175"/>
            </a:xfrm>
            <a:custGeom>
              <a:avLst/>
              <a:gdLst/>
              <a:ahLst/>
              <a:cxnLst/>
              <a:rect l="l" t="t" r="r" b="b"/>
              <a:pathLst>
                <a:path w="956" h="687" extrusionOk="0">
                  <a:moveTo>
                    <a:pt x="1" y="1"/>
                  </a:moveTo>
                  <a:lnTo>
                    <a:pt x="1" y="148"/>
                  </a:lnTo>
                  <a:lnTo>
                    <a:pt x="956" y="687"/>
                  </a:lnTo>
                  <a:lnTo>
                    <a:pt x="956" y="54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34"/>
            <p:cNvSpPr/>
            <p:nvPr/>
          </p:nvSpPr>
          <p:spPr>
            <a:xfrm>
              <a:off x="2862600" y="2508825"/>
              <a:ext cx="47175" cy="27575"/>
            </a:xfrm>
            <a:custGeom>
              <a:avLst/>
              <a:gdLst/>
              <a:ahLst/>
              <a:cxnLst/>
              <a:rect l="l" t="t" r="r" b="b"/>
              <a:pathLst>
                <a:path w="1887" h="1103" extrusionOk="0">
                  <a:moveTo>
                    <a:pt x="956" y="1"/>
                  </a:moveTo>
                  <a:lnTo>
                    <a:pt x="1" y="564"/>
                  </a:lnTo>
                  <a:lnTo>
                    <a:pt x="956" y="1103"/>
                  </a:lnTo>
                  <a:lnTo>
                    <a:pt x="1886" y="539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34"/>
            <p:cNvSpPr/>
            <p:nvPr/>
          </p:nvSpPr>
          <p:spPr>
            <a:xfrm>
              <a:off x="2916475" y="2540050"/>
              <a:ext cx="23900" cy="17775"/>
            </a:xfrm>
            <a:custGeom>
              <a:avLst/>
              <a:gdLst/>
              <a:ahLst/>
              <a:cxnLst/>
              <a:rect l="l" t="t" r="r" b="b"/>
              <a:pathLst>
                <a:path w="956" h="711" extrusionOk="0">
                  <a:moveTo>
                    <a:pt x="956" y="1"/>
                  </a:moveTo>
                  <a:lnTo>
                    <a:pt x="1" y="539"/>
                  </a:lnTo>
                  <a:lnTo>
                    <a:pt x="1" y="711"/>
                  </a:lnTo>
                  <a:lnTo>
                    <a:pt x="956" y="147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34"/>
            <p:cNvSpPr/>
            <p:nvPr/>
          </p:nvSpPr>
          <p:spPr>
            <a:xfrm>
              <a:off x="2892600" y="2540050"/>
              <a:ext cx="23900" cy="17775"/>
            </a:xfrm>
            <a:custGeom>
              <a:avLst/>
              <a:gdLst/>
              <a:ahLst/>
              <a:cxnLst/>
              <a:rect l="l" t="t" r="r" b="b"/>
              <a:pathLst>
                <a:path w="956" h="711" extrusionOk="0">
                  <a:moveTo>
                    <a:pt x="1" y="1"/>
                  </a:moveTo>
                  <a:lnTo>
                    <a:pt x="1" y="147"/>
                  </a:lnTo>
                  <a:lnTo>
                    <a:pt x="956" y="711"/>
                  </a:lnTo>
                  <a:lnTo>
                    <a:pt x="956" y="53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34"/>
            <p:cNvSpPr/>
            <p:nvPr/>
          </p:nvSpPr>
          <p:spPr>
            <a:xfrm>
              <a:off x="2892600" y="2526575"/>
              <a:ext cx="47775" cy="26975"/>
            </a:xfrm>
            <a:custGeom>
              <a:avLst/>
              <a:gdLst/>
              <a:ahLst/>
              <a:cxnLst/>
              <a:rect l="l" t="t" r="r" b="b"/>
              <a:pathLst>
                <a:path w="1911" h="1079" extrusionOk="0">
                  <a:moveTo>
                    <a:pt x="956" y="1"/>
                  </a:moveTo>
                  <a:lnTo>
                    <a:pt x="1" y="540"/>
                  </a:lnTo>
                  <a:lnTo>
                    <a:pt x="956" y="1078"/>
                  </a:lnTo>
                  <a:lnTo>
                    <a:pt x="1911" y="540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34"/>
            <p:cNvSpPr/>
            <p:nvPr/>
          </p:nvSpPr>
          <p:spPr>
            <a:xfrm>
              <a:off x="2585275" y="2383950"/>
              <a:ext cx="23900" cy="17775"/>
            </a:xfrm>
            <a:custGeom>
              <a:avLst/>
              <a:gdLst/>
              <a:ahLst/>
              <a:cxnLst/>
              <a:rect l="l" t="t" r="r" b="b"/>
              <a:pathLst>
                <a:path w="956" h="711" extrusionOk="0">
                  <a:moveTo>
                    <a:pt x="956" y="0"/>
                  </a:moveTo>
                  <a:lnTo>
                    <a:pt x="1" y="563"/>
                  </a:lnTo>
                  <a:lnTo>
                    <a:pt x="1" y="710"/>
                  </a:lnTo>
                  <a:lnTo>
                    <a:pt x="956" y="147"/>
                  </a:lnTo>
                  <a:lnTo>
                    <a:pt x="956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34"/>
            <p:cNvSpPr/>
            <p:nvPr/>
          </p:nvSpPr>
          <p:spPr>
            <a:xfrm>
              <a:off x="2531400" y="2366800"/>
              <a:ext cx="53900" cy="34925"/>
            </a:xfrm>
            <a:custGeom>
              <a:avLst/>
              <a:gdLst/>
              <a:ahLst/>
              <a:cxnLst/>
              <a:rect l="l" t="t" r="r" b="b"/>
              <a:pathLst>
                <a:path w="2156" h="1397" extrusionOk="0">
                  <a:moveTo>
                    <a:pt x="1" y="0"/>
                  </a:moveTo>
                  <a:lnTo>
                    <a:pt x="1" y="147"/>
                  </a:lnTo>
                  <a:lnTo>
                    <a:pt x="2156" y="1396"/>
                  </a:lnTo>
                  <a:lnTo>
                    <a:pt x="2156" y="124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34"/>
            <p:cNvSpPr/>
            <p:nvPr/>
          </p:nvSpPr>
          <p:spPr>
            <a:xfrm>
              <a:off x="2531400" y="2352725"/>
              <a:ext cx="77775" cy="45325"/>
            </a:xfrm>
            <a:custGeom>
              <a:avLst/>
              <a:gdLst/>
              <a:ahLst/>
              <a:cxnLst/>
              <a:rect l="l" t="t" r="r" b="b"/>
              <a:pathLst>
                <a:path w="3111" h="1813" extrusionOk="0">
                  <a:moveTo>
                    <a:pt x="956" y="0"/>
                  </a:moveTo>
                  <a:lnTo>
                    <a:pt x="1" y="563"/>
                  </a:lnTo>
                  <a:lnTo>
                    <a:pt x="2156" y="1812"/>
                  </a:lnTo>
                  <a:lnTo>
                    <a:pt x="3111" y="1249"/>
                  </a:lnTo>
                  <a:lnTo>
                    <a:pt x="9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34"/>
            <p:cNvSpPr/>
            <p:nvPr/>
          </p:nvSpPr>
          <p:spPr>
            <a:xfrm>
              <a:off x="2615275" y="2401075"/>
              <a:ext cx="23900" cy="17775"/>
            </a:xfrm>
            <a:custGeom>
              <a:avLst/>
              <a:gdLst/>
              <a:ahLst/>
              <a:cxnLst/>
              <a:rect l="l" t="t" r="r" b="b"/>
              <a:pathLst>
                <a:path w="956" h="711" extrusionOk="0">
                  <a:moveTo>
                    <a:pt x="956" y="1"/>
                  </a:moveTo>
                  <a:lnTo>
                    <a:pt x="1" y="564"/>
                  </a:lnTo>
                  <a:lnTo>
                    <a:pt x="1" y="711"/>
                  </a:lnTo>
                  <a:lnTo>
                    <a:pt x="956" y="148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34"/>
            <p:cNvSpPr/>
            <p:nvPr/>
          </p:nvSpPr>
          <p:spPr>
            <a:xfrm>
              <a:off x="2592025" y="2401700"/>
              <a:ext cx="23275" cy="17150"/>
            </a:xfrm>
            <a:custGeom>
              <a:avLst/>
              <a:gdLst/>
              <a:ahLst/>
              <a:cxnLst/>
              <a:rect l="l" t="t" r="r" b="b"/>
              <a:pathLst>
                <a:path w="931" h="686" extrusionOk="0">
                  <a:moveTo>
                    <a:pt x="0" y="0"/>
                  </a:moveTo>
                  <a:lnTo>
                    <a:pt x="0" y="147"/>
                  </a:lnTo>
                  <a:lnTo>
                    <a:pt x="931" y="686"/>
                  </a:lnTo>
                  <a:lnTo>
                    <a:pt x="931" y="5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34"/>
            <p:cNvSpPr/>
            <p:nvPr/>
          </p:nvSpPr>
          <p:spPr>
            <a:xfrm>
              <a:off x="2592025" y="2387625"/>
              <a:ext cx="47150" cy="27575"/>
            </a:xfrm>
            <a:custGeom>
              <a:avLst/>
              <a:gdLst/>
              <a:ahLst/>
              <a:cxnLst/>
              <a:rect l="l" t="t" r="r" b="b"/>
              <a:pathLst>
                <a:path w="1886" h="1103" extrusionOk="0">
                  <a:moveTo>
                    <a:pt x="931" y="0"/>
                  </a:moveTo>
                  <a:lnTo>
                    <a:pt x="0" y="563"/>
                  </a:lnTo>
                  <a:lnTo>
                    <a:pt x="931" y="1102"/>
                  </a:lnTo>
                  <a:lnTo>
                    <a:pt x="1886" y="539"/>
                  </a:lnTo>
                  <a:lnTo>
                    <a:pt x="93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34"/>
            <p:cNvSpPr/>
            <p:nvPr/>
          </p:nvSpPr>
          <p:spPr>
            <a:xfrm>
              <a:off x="2645275" y="2418825"/>
              <a:ext cx="23900" cy="17175"/>
            </a:xfrm>
            <a:custGeom>
              <a:avLst/>
              <a:gdLst/>
              <a:ahLst/>
              <a:cxnLst/>
              <a:rect l="l" t="t" r="r" b="b"/>
              <a:pathLst>
                <a:path w="956" h="687" extrusionOk="0">
                  <a:moveTo>
                    <a:pt x="956" y="1"/>
                  </a:moveTo>
                  <a:lnTo>
                    <a:pt x="1" y="540"/>
                  </a:lnTo>
                  <a:lnTo>
                    <a:pt x="1" y="687"/>
                  </a:lnTo>
                  <a:lnTo>
                    <a:pt x="956" y="148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34"/>
            <p:cNvSpPr/>
            <p:nvPr/>
          </p:nvSpPr>
          <p:spPr>
            <a:xfrm>
              <a:off x="2622025" y="2418825"/>
              <a:ext cx="23275" cy="17175"/>
            </a:xfrm>
            <a:custGeom>
              <a:avLst/>
              <a:gdLst/>
              <a:ahLst/>
              <a:cxnLst/>
              <a:rect l="l" t="t" r="r" b="b"/>
              <a:pathLst>
                <a:path w="931" h="687" extrusionOk="0">
                  <a:moveTo>
                    <a:pt x="0" y="1"/>
                  </a:moveTo>
                  <a:lnTo>
                    <a:pt x="0" y="148"/>
                  </a:lnTo>
                  <a:lnTo>
                    <a:pt x="931" y="687"/>
                  </a:lnTo>
                  <a:lnTo>
                    <a:pt x="931" y="54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34"/>
            <p:cNvSpPr/>
            <p:nvPr/>
          </p:nvSpPr>
          <p:spPr>
            <a:xfrm>
              <a:off x="2622025" y="2404750"/>
              <a:ext cx="47150" cy="27575"/>
            </a:xfrm>
            <a:custGeom>
              <a:avLst/>
              <a:gdLst/>
              <a:ahLst/>
              <a:cxnLst/>
              <a:rect l="l" t="t" r="r" b="b"/>
              <a:pathLst>
                <a:path w="1886" h="1103" extrusionOk="0">
                  <a:moveTo>
                    <a:pt x="955" y="1"/>
                  </a:moveTo>
                  <a:lnTo>
                    <a:pt x="0" y="564"/>
                  </a:lnTo>
                  <a:lnTo>
                    <a:pt x="931" y="1103"/>
                  </a:lnTo>
                  <a:lnTo>
                    <a:pt x="1886" y="564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34"/>
            <p:cNvSpPr/>
            <p:nvPr/>
          </p:nvSpPr>
          <p:spPr>
            <a:xfrm>
              <a:off x="2675275" y="2435975"/>
              <a:ext cx="23900" cy="17775"/>
            </a:xfrm>
            <a:custGeom>
              <a:avLst/>
              <a:gdLst/>
              <a:ahLst/>
              <a:cxnLst/>
              <a:rect l="l" t="t" r="r" b="b"/>
              <a:pathLst>
                <a:path w="956" h="711" extrusionOk="0">
                  <a:moveTo>
                    <a:pt x="956" y="1"/>
                  </a:moveTo>
                  <a:lnTo>
                    <a:pt x="1" y="564"/>
                  </a:lnTo>
                  <a:lnTo>
                    <a:pt x="1" y="711"/>
                  </a:lnTo>
                  <a:lnTo>
                    <a:pt x="956" y="148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34"/>
            <p:cNvSpPr/>
            <p:nvPr/>
          </p:nvSpPr>
          <p:spPr>
            <a:xfrm>
              <a:off x="2652025" y="2435975"/>
              <a:ext cx="23275" cy="17775"/>
            </a:xfrm>
            <a:custGeom>
              <a:avLst/>
              <a:gdLst/>
              <a:ahLst/>
              <a:cxnLst/>
              <a:rect l="l" t="t" r="r" b="b"/>
              <a:pathLst>
                <a:path w="931" h="711" extrusionOk="0">
                  <a:moveTo>
                    <a:pt x="0" y="1"/>
                  </a:moveTo>
                  <a:lnTo>
                    <a:pt x="0" y="172"/>
                  </a:lnTo>
                  <a:lnTo>
                    <a:pt x="931" y="711"/>
                  </a:lnTo>
                  <a:lnTo>
                    <a:pt x="931" y="56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34"/>
            <p:cNvSpPr/>
            <p:nvPr/>
          </p:nvSpPr>
          <p:spPr>
            <a:xfrm>
              <a:off x="2652025" y="2422500"/>
              <a:ext cx="47150" cy="27575"/>
            </a:xfrm>
            <a:custGeom>
              <a:avLst/>
              <a:gdLst/>
              <a:ahLst/>
              <a:cxnLst/>
              <a:rect l="l" t="t" r="r" b="b"/>
              <a:pathLst>
                <a:path w="1886" h="1103" extrusionOk="0">
                  <a:moveTo>
                    <a:pt x="955" y="1"/>
                  </a:moveTo>
                  <a:lnTo>
                    <a:pt x="0" y="540"/>
                  </a:lnTo>
                  <a:lnTo>
                    <a:pt x="931" y="1103"/>
                  </a:lnTo>
                  <a:lnTo>
                    <a:pt x="1886" y="540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34"/>
            <p:cNvSpPr/>
            <p:nvPr/>
          </p:nvSpPr>
          <p:spPr>
            <a:xfrm>
              <a:off x="2705275" y="2453125"/>
              <a:ext cx="23900" cy="17775"/>
            </a:xfrm>
            <a:custGeom>
              <a:avLst/>
              <a:gdLst/>
              <a:ahLst/>
              <a:cxnLst/>
              <a:rect l="l" t="t" r="r" b="b"/>
              <a:pathLst>
                <a:path w="956" h="711" extrusionOk="0">
                  <a:moveTo>
                    <a:pt x="956" y="0"/>
                  </a:moveTo>
                  <a:lnTo>
                    <a:pt x="0" y="563"/>
                  </a:lnTo>
                  <a:lnTo>
                    <a:pt x="0" y="710"/>
                  </a:lnTo>
                  <a:lnTo>
                    <a:pt x="956" y="172"/>
                  </a:lnTo>
                  <a:lnTo>
                    <a:pt x="956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34"/>
            <p:cNvSpPr/>
            <p:nvPr/>
          </p:nvSpPr>
          <p:spPr>
            <a:xfrm>
              <a:off x="2682000" y="2453725"/>
              <a:ext cx="23300" cy="17175"/>
            </a:xfrm>
            <a:custGeom>
              <a:avLst/>
              <a:gdLst/>
              <a:ahLst/>
              <a:cxnLst/>
              <a:rect l="l" t="t" r="r" b="b"/>
              <a:pathLst>
                <a:path w="932" h="687" extrusionOk="0">
                  <a:moveTo>
                    <a:pt x="1" y="1"/>
                  </a:moveTo>
                  <a:lnTo>
                    <a:pt x="1" y="148"/>
                  </a:lnTo>
                  <a:lnTo>
                    <a:pt x="931" y="686"/>
                  </a:lnTo>
                  <a:lnTo>
                    <a:pt x="931" y="53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34"/>
            <p:cNvSpPr/>
            <p:nvPr/>
          </p:nvSpPr>
          <p:spPr>
            <a:xfrm>
              <a:off x="2682000" y="2439650"/>
              <a:ext cx="47175" cy="27575"/>
            </a:xfrm>
            <a:custGeom>
              <a:avLst/>
              <a:gdLst/>
              <a:ahLst/>
              <a:cxnLst/>
              <a:rect l="l" t="t" r="r" b="b"/>
              <a:pathLst>
                <a:path w="1887" h="1103" extrusionOk="0">
                  <a:moveTo>
                    <a:pt x="956" y="1"/>
                  </a:moveTo>
                  <a:lnTo>
                    <a:pt x="1" y="564"/>
                  </a:lnTo>
                  <a:lnTo>
                    <a:pt x="931" y="1102"/>
                  </a:lnTo>
                  <a:lnTo>
                    <a:pt x="1887" y="539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34"/>
            <p:cNvSpPr/>
            <p:nvPr/>
          </p:nvSpPr>
          <p:spPr>
            <a:xfrm>
              <a:off x="2735275" y="2470875"/>
              <a:ext cx="23900" cy="17775"/>
            </a:xfrm>
            <a:custGeom>
              <a:avLst/>
              <a:gdLst/>
              <a:ahLst/>
              <a:cxnLst/>
              <a:rect l="l" t="t" r="r" b="b"/>
              <a:pathLst>
                <a:path w="956" h="711" extrusionOk="0">
                  <a:moveTo>
                    <a:pt x="955" y="0"/>
                  </a:moveTo>
                  <a:lnTo>
                    <a:pt x="0" y="539"/>
                  </a:lnTo>
                  <a:lnTo>
                    <a:pt x="0" y="711"/>
                  </a:lnTo>
                  <a:lnTo>
                    <a:pt x="955" y="147"/>
                  </a:lnTo>
                  <a:lnTo>
                    <a:pt x="955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34"/>
            <p:cNvSpPr/>
            <p:nvPr/>
          </p:nvSpPr>
          <p:spPr>
            <a:xfrm>
              <a:off x="2712000" y="2470875"/>
              <a:ext cx="23300" cy="17775"/>
            </a:xfrm>
            <a:custGeom>
              <a:avLst/>
              <a:gdLst/>
              <a:ahLst/>
              <a:cxnLst/>
              <a:rect l="l" t="t" r="r" b="b"/>
              <a:pathLst>
                <a:path w="932" h="711" extrusionOk="0">
                  <a:moveTo>
                    <a:pt x="1" y="0"/>
                  </a:moveTo>
                  <a:lnTo>
                    <a:pt x="1" y="147"/>
                  </a:lnTo>
                  <a:lnTo>
                    <a:pt x="931" y="711"/>
                  </a:lnTo>
                  <a:lnTo>
                    <a:pt x="931" y="53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34"/>
            <p:cNvSpPr/>
            <p:nvPr/>
          </p:nvSpPr>
          <p:spPr>
            <a:xfrm>
              <a:off x="2712000" y="2457400"/>
              <a:ext cx="47175" cy="26975"/>
            </a:xfrm>
            <a:custGeom>
              <a:avLst/>
              <a:gdLst/>
              <a:ahLst/>
              <a:cxnLst/>
              <a:rect l="l" t="t" r="r" b="b"/>
              <a:pathLst>
                <a:path w="1887" h="1079" extrusionOk="0">
                  <a:moveTo>
                    <a:pt x="956" y="1"/>
                  </a:moveTo>
                  <a:lnTo>
                    <a:pt x="1" y="539"/>
                  </a:lnTo>
                  <a:lnTo>
                    <a:pt x="931" y="1078"/>
                  </a:lnTo>
                  <a:lnTo>
                    <a:pt x="1886" y="539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34"/>
            <p:cNvSpPr/>
            <p:nvPr/>
          </p:nvSpPr>
          <p:spPr>
            <a:xfrm>
              <a:off x="2765875" y="2488025"/>
              <a:ext cx="23300" cy="17775"/>
            </a:xfrm>
            <a:custGeom>
              <a:avLst/>
              <a:gdLst/>
              <a:ahLst/>
              <a:cxnLst/>
              <a:rect l="l" t="t" r="r" b="b"/>
              <a:pathLst>
                <a:path w="932" h="711" extrusionOk="0">
                  <a:moveTo>
                    <a:pt x="931" y="0"/>
                  </a:moveTo>
                  <a:lnTo>
                    <a:pt x="1" y="563"/>
                  </a:lnTo>
                  <a:lnTo>
                    <a:pt x="1" y="710"/>
                  </a:lnTo>
                  <a:lnTo>
                    <a:pt x="931" y="147"/>
                  </a:lnTo>
                  <a:lnTo>
                    <a:pt x="931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34"/>
            <p:cNvSpPr/>
            <p:nvPr/>
          </p:nvSpPr>
          <p:spPr>
            <a:xfrm>
              <a:off x="2742000" y="2488625"/>
              <a:ext cx="23900" cy="17175"/>
            </a:xfrm>
            <a:custGeom>
              <a:avLst/>
              <a:gdLst/>
              <a:ahLst/>
              <a:cxnLst/>
              <a:rect l="l" t="t" r="r" b="b"/>
              <a:pathLst>
                <a:path w="956" h="687" extrusionOk="0">
                  <a:moveTo>
                    <a:pt x="1" y="1"/>
                  </a:moveTo>
                  <a:lnTo>
                    <a:pt x="1" y="147"/>
                  </a:lnTo>
                  <a:lnTo>
                    <a:pt x="956" y="686"/>
                  </a:lnTo>
                  <a:lnTo>
                    <a:pt x="956" y="53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34"/>
            <p:cNvSpPr/>
            <p:nvPr/>
          </p:nvSpPr>
          <p:spPr>
            <a:xfrm>
              <a:off x="2742000" y="2474550"/>
              <a:ext cx="47175" cy="27575"/>
            </a:xfrm>
            <a:custGeom>
              <a:avLst/>
              <a:gdLst/>
              <a:ahLst/>
              <a:cxnLst/>
              <a:rect l="l" t="t" r="r" b="b"/>
              <a:pathLst>
                <a:path w="1887" h="1103" extrusionOk="0">
                  <a:moveTo>
                    <a:pt x="956" y="0"/>
                  </a:moveTo>
                  <a:lnTo>
                    <a:pt x="1" y="564"/>
                  </a:lnTo>
                  <a:lnTo>
                    <a:pt x="956" y="1102"/>
                  </a:lnTo>
                  <a:lnTo>
                    <a:pt x="1886" y="539"/>
                  </a:lnTo>
                  <a:lnTo>
                    <a:pt x="9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34"/>
            <p:cNvSpPr/>
            <p:nvPr/>
          </p:nvSpPr>
          <p:spPr>
            <a:xfrm>
              <a:off x="2795875" y="2505775"/>
              <a:ext cx="23900" cy="17150"/>
            </a:xfrm>
            <a:custGeom>
              <a:avLst/>
              <a:gdLst/>
              <a:ahLst/>
              <a:cxnLst/>
              <a:rect l="l" t="t" r="r" b="b"/>
              <a:pathLst>
                <a:path w="956" h="686" extrusionOk="0">
                  <a:moveTo>
                    <a:pt x="956" y="0"/>
                  </a:moveTo>
                  <a:lnTo>
                    <a:pt x="1" y="539"/>
                  </a:lnTo>
                  <a:lnTo>
                    <a:pt x="1" y="686"/>
                  </a:lnTo>
                  <a:lnTo>
                    <a:pt x="956" y="147"/>
                  </a:lnTo>
                  <a:lnTo>
                    <a:pt x="956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34"/>
            <p:cNvSpPr/>
            <p:nvPr/>
          </p:nvSpPr>
          <p:spPr>
            <a:xfrm>
              <a:off x="2772000" y="2505775"/>
              <a:ext cx="23900" cy="17150"/>
            </a:xfrm>
            <a:custGeom>
              <a:avLst/>
              <a:gdLst/>
              <a:ahLst/>
              <a:cxnLst/>
              <a:rect l="l" t="t" r="r" b="b"/>
              <a:pathLst>
                <a:path w="956" h="686" extrusionOk="0">
                  <a:moveTo>
                    <a:pt x="1" y="0"/>
                  </a:moveTo>
                  <a:lnTo>
                    <a:pt x="1" y="147"/>
                  </a:lnTo>
                  <a:lnTo>
                    <a:pt x="956" y="686"/>
                  </a:lnTo>
                  <a:lnTo>
                    <a:pt x="956" y="53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34"/>
            <p:cNvSpPr/>
            <p:nvPr/>
          </p:nvSpPr>
          <p:spPr>
            <a:xfrm>
              <a:off x="2772000" y="2491700"/>
              <a:ext cx="47775" cy="27550"/>
            </a:xfrm>
            <a:custGeom>
              <a:avLst/>
              <a:gdLst/>
              <a:ahLst/>
              <a:cxnLst/>
              <a:rect l="l" t="t" r="r" b="b"/>
              <a:pathLst>
                <a:path w="1911" h="1102" extrusionOk="0">
                  <a:moveTo>
                    <a:pt x="956" y="0"/>
                  </a:moveTo>
                  <a:lnTo>
                    <a:pt x="1" y="563"/>
                  </a:lnTo>
                  <a:lnTo>
                    <a:pt x="956" y="1102"/>
                  </a:lnTo>
                  <a:lnTo>
                    <a:pt x="1911" y="563"/>
                  </a:lnTo>
                  <a:lnTo>
                    <a:pt x="9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34"/>
            <p:cNvSpPr/>
            <p:nvPr/>
          </p:nvSpPr>
          <p:spPr>
            <a:xfrm>
              <a:off x="2825875" y="2522900"/>
              <a:ext cx="23900" cy="17800"/>
            </a:xfrm>
            <a:custGeom>
              <a:avLst/>
              <a:gdLst/>
              <a:ahLst/>
              <a:cxnLst/>
              <a:rect l="l" t="t" r="r" b="b"/>
              <a:pathLst>
                <a:path w="956" h="712" extrusionOk="0">
                  <a:moveTo>
                    <a:pt x="956" y="1"/>
                  </a:moveTo>
                  <a:lnTo>
                    <a:pt x="1" y="540"/>
                  </a:lnTo>
                  <a:lnTo>
                    <a:pt x="1" y="711"/>
                  </a:lnTo>
                  <a:lnTo>
                    <a:pt x="956" y="148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34"/>
            <p:cNvSpPr/>
            <p:nvPr/>
          </p:nvSpPr>
          <p:spPr>
            <a:xfrm>
              <a:off x="2802625" y="2522900"/>
              <a:ext cx="23275" cy="17800"/>
            </a:xfrm>
            <a:custGeom>
              <a:avLst/>
              <a:gdLst/>
              <a:ahLst/>
              <a:cxnLst/>
              <a:rect l="l" t="t" r="r" b="b"/>
              <a:pathLst>
                <a:path w="931" h="712" extrusionOk="0">
                  <a:moveTo>
                    <a:pt x="0" y="1"/>
                  </a:moveTo>
                  <a:lnTo>
                    <a:pt x="0" y="148"/>
                  </a:lnTo>
                  <a:lnTo>
                    <a:pt x="931" y="711"/>
                  </a:lnTo>
                  <a:lnTo>
                    <a:pt x="931" y="54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34"/>
            <p:cNvSpPr/>
            <p:nvPr/>
          </p:nvSpPr>
          <p:spPr>
            <a:xfrm>
              <a:off x="2802625" y="2509450"/>
              <a:ext cx="47150" cy="26950"/>
            </a:xfrm>
            <a:custGeom>
              <a:avLst/>
              <a:gdLst/>
              <a:ahLst/>
              <a:cxnLst/>
              <a:rect l="l" t="t" r="r" b="b"/>
              <a:pathLst>
                <a:path w="1886" h="1078" extrusionOk="0">
                  <a:moveTo>
                    <a:pt x="931" y="0"/>
                  </a:moveTo>
                  <a:lnTo>
                    <a:pt x="0" y="539"/>
                  </a:lnTo>
                  <a:lnTo>
                    <a:pt x="931" y="1078"/>
                  </a:lnTo>
                  <a:lnTo>
                    <a:pt x="1886" y="539"/>
                  </a:lnTo>
                  <a:lnTo>
                    <a:pt x="93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34"/>
            <p:cNvSpPr/>
            <p:nvPr/>
          </p:nvSpPr>
          <p:spPr>
            <a:xfrm>
              <a:off x="2885875" y="2557800"/>
              <a:ext cx="23900" cy="17175"/>
            </a:xfrm>
            <a:custGeom>
              <a:avLst/>
              <a:gdLst/>
              <a:ahLst/>
              <a:cxnLst/>
              <a:rect l="l" t="t" r="r" b="b"/>
              <a:pathLst>
                <a:path w="956" h="687" extrusionOk="0">
                  <a:moveTo>
                    <a:pt x="955" y="1"/>
                  </a:moveTo>
                  <a:lnTo>
                    <a:pt x="0" y="539"/>
                  </a:lnTo>
                  <a:lnTo>
                    <a:pt x="0" y="686"/>
                  </a:lnTo>
                  <a:lnTo>
                    <a:pt x="955" y="148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34"/>
            <p:cNvSpPr/>
            <p:nvPr/>
          </p:nvSpPr>
          <p:spPr>
            <a:xfrm>
              <a:off x="2832600" y="2540675"/>
              <a:ext cx="53300" cy="34300"/>
            </a:xfrm>
            <a:custGeom>
              <a:avLst/>
              <a:gdLst/>
              <a:ahLst/>
              <a:cxnLst/>
              <a:rect l="l" t="t" r="r" b="b"/>
              <a:pathLst>
                <a:path w="2132" h="1372" extrusionOk="0">
                  <a:moveTo>
                    <a:pt x="1" y="0"/>
                  </a:moveTo>
                  <a:lnTo>
                    <a:pt x="1" y="147"/>
                  </a:lnTo>
                  <a:lnTo>
                    <a:pt x="2131" y="1371"/>
                  </a:lnTo>
                  <a:lnTo>
                    <a:pt x="2131" y="122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34"/>
            <p:cNvSpPr/>
            <p:nvPr/>
          </p:nvSpPr>
          <p:spPr>
            <a:xfrm>
              <a:off x="2832600" y="2526575"/>
              <a:ext cx="77175" cy="44725"/>
            </a:xfrm>
            <a:custGeom>
              <a:avLst/>
              <a:gdLst/>
              <a:ahLst/>
              <a:cxnLst/>
              <a:rect l="l" t="t" r="r" b="b"/>
              <a:pathLst>
                <a:path w="3087" h="1789" extrusionOk="0">
                  <a:moveTo>
                    <a:pt x="956" y="1"/>
                  </a:moveTo>
                  <a:lnTo>
                    <a:pt x="1" y="564"/>
                  </a:lnTo>
                  <a:lnTo>
                    <a:pt x="2131" y="1788"/>
                  </a:lnTo>
                  <a:lnTo>
                    <a:pt x="3086" y="1250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34"/>
            <p:cNvSpPr/>
            <p:nvPr/>
          </p:nvSpPr>
          <p:spPr>
            <a:xfrm>
              <a:off x="2584675" y="2418825"/>
              <a:ext cx="23900" cy="17800"/>
            </a:xfrm>
            <a:custGeom>
              <a:avLst/>
              <a:gdLst/>
              <a:ahLst/>
              <a:cxnLst/>
              <a:rect l="l" t="t" r="r" b="b"/>
              <a:pathLst>
                <a:path w="956" h="712" extrusionOk="0">
                  <a:moveTo>
                    <a:pt x="955" y="1"/>
                  </a:moveTo>
                  <a:lnTo>
                    <a:pt x="0" y="564"/>
                  </a:lnTo>
                  <a:lnTo>
                    <a:pt x="0" y="711"/>
                  </a:lnTo>
                  <a:lnTo>
                    <a:pt x="955" y="148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34"/>
            <p:cNvSpPr/>
            <p:nvPr/>
          </p:nvSpPr>
          <p:spPr>
            <a:xfrm>
              <a:off x="2501400" y="2384550"/>
              <a:ext cx="83300" cy="52075"/>
            </a:xfrm>
            <a:custGeom>
              <a:avLst/>
              <a:gdLst/>
              <a:ahLst/>
              <a:cxnLst/>
              <a:rect l="l" t="t" r="r" b="b"/>
              <a:pathLst>
                <a:path w="3332" h="2083" extrusionOk="0">
                  <a:moveTo>
                    <a:pt x="1" y="1"/>
                  </a:moveTo>
                  <a:lnTo>
                    <a:pt x="1" y="148"/>
                  </a:lnTo>
                  <a:lnTo>
                    <a:pt x="3331" y="2082"/>
                  </a:lnTo>
                  <a:lnTo>
                    <a:pt x="3331" y="193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34"/>
            <p:cNvSpPr/>
            <p:nvPr/>
          </p:nvSpPr>
          <p:spPr>
            <a:xfrm>
              <a:off x="2501400" y="2370475"/>
              <a:ext cx="107175" cy="62475"/>
            </a:xfrm>
            <a:custGeom>
              <a:avLst/>
              <a:gdLst/>
              <a:ahLst/>
              <a:cxnLst/>
              <a:rect l="l" t="t" r="r" b="b"/>
              <a:pathLst>
                <a:path w="4287" h="2499" extrusionOk="0">
                  <a:moveTo>
                    <a:pt x="956" y="0"/>
                  </a:moveTo>
                  <a:lnTo>
                    <a:pt x="1" y="564"/>
                  </a:lnTo>
                  <a:lnTo>
                    <a:pt x="3331" y="2498"/>
                  </a:lnTo>
                  <a:lnTo>
                    <a:pt x="4286" y="1935"/>
                  </a:lnTo>
                  <a:lnTo>
                    <a:pt x="9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34"/>
            <p:cNvSpPr/>
            <p:nvPr/>
          </p:nvSpPr>
          <p:spPr>
            <a:xfrm>
              <a:off x="2614675" y="2435975"/>
              <a:ext cx="23900" cy="17775"/>
            </a:xfrm>
            <a:custGeom>
              <a:avLst/>
              <a:gdLst/>
              <a:ahLst/>
              <a:cxnLst/>
              <a:rect l="l" t="t" r="r" b="b"/>
              <a:pathLst>
                <a:path w="956" h="711" extrusionOk="0">
                  <a:moveTo>
                    <a:pt x="955" y="1"/>
                  </a:moveTo>
                  <a:lnTo>
                    <a:pt x="25" y="564"/>
                  </a:lnTo>
                  <a:lnTo>
                    <a:pt x="0" y="711"/>
                  </a:lnTo>
                  <a:lnTo>
                    <a:pt x="0" y="711"/>
                  </a:lnTo>
                  <a:lnTo>
                    <a:pt x="955" y="172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34"/>
            <p:cNvSpPr/>
            <p:nvPr/>
          </p:nvSpPr>
          <p:spPr>
            <a:xfrm>
              <a:off x="2591400" y="2436600"/>
              <a:ext cx="23900" cy="17150"/>
            </a:xfrm>
            <a:custGeom>
              <a:avLst/>
              <a:gdLst/>
              <a:ahLst/>
              <a:cxnLst/>
              <a:rect l="l" t="t" r="r" b="b"/>
              <a:pathLst>
                <a:path w="956" h="686" extrusionOk="0">
                  <a:moveTo>
                    <a:pt x="1" y="0"/>
                  </a:moveTo>
                  <a:lnTo>
                    <a:pt x="1" y="147"/>
                  </a:lnTo>
                  <a:lnTo>
                    <a:pt x="931" y="686"/>
                  </a:lnTo>
                  <a:lnTo>
                    <a:pt x="956" y="53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34"/>
            <p:cNvSpPr/>
            <p:nvPr/>
          </p:nvSpPr>
          <p:spPr>
            <a:xfrm>
              <a:off x="2591400" y="2422500"/>
              <a:ext cx="47175" cy="27575"/>
            </a:xfrm>
            <a:custGeom>
              <a:avLst/>
              <a:gdLst/>
              <a:ahLst/>
              <a:cxnLst/>
              <a:rect l="l" t="t" r="r" b="b"/>
              <a:pathLst>
                <a:path w="1887" h="1103" extrusionOk="0">
                  <a:moveTo>
                    <a:pt x="956" y="1"/>
                  </a:moveTo>
                  <a:lnTo>
                    <a:pt x="1" y="564"/>
                  </a:lnTo>
                  <a:lnTo>
                    <a:pt x="956" y="1103"/>
                  </a:lnTo>
                  <a:lnTo>
                    <a:pt x="1886" y="540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34"/>
            <p:cNvSpPr/>
            <p:nvPr/>
          </p:nvSpPr>
          <p:spPr>
            <a:xfrm>
              <a:off x="2645275" y="2453725"/>
              <a:ext cx="23300" cy="17775"/>
            </a:xfrm>
            <a:custGeom>
              <a:avLst/>
              <a:gdLst/>
              <a:ahLst/>
              <a:cxnLst/>
              <a:rect l="l" t="t" r="r" b="b"/>
              <a:pathLst>
                <a:path w="932" h="711" extrusionOk="0">
                  <a:moveTo>
                    <a:pt x="931" y="1"/>
                  </a:moveTo>
                  <a:lnTo>
                    <a:pt x="1" y="539"/>
                  </a:lnTo>
                  <a:lnTo>
                    <a:pt x="1" y="711"/>
                  </a:lnTo>
                  <a:lnTo>
                    <a:pt x="931" y="148"/>
                  </a:lnTo>
                  <a:lnTo>
                    <a:pt x="931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34"/>
            <p:cNvSpPr/>
            <p:nvPr/>
          </p:nvSpPr>
          <p:spPr>
            <a:xfrm>
              <a:off x="2621400" y="2453725"/>
              <a:ext cx="23900" cy="17775"/>
            </a:xfrm>
            <a:custGeom>
              <a:avLst/>
              <a:gdLst/>
              <a:ahLst/>
              <a:cxnLst/>
              <a:rect l="l" t="t" r="r" b="b"/>
              <a:pathLst>
                <a:path w="956" h="711" extrusionOk="0">
                  <a:moveTo>
                    <a:pt x="1" y="1"/>
                  </a:moveTo>
                  <a:lnTo>
                    <a:pt x="1" y="148"/>
                  </a:lnTo>
                  <a:lnTo>
                    <a:pt x="956" y="711"/>
                  </a:lnTo>
                  <a:lnTo>
                    <a:pt x="956" y="53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34"/>
            <p:cNvSpPr/>
            <p:nvPr/>
          </p:nvSpPr>
          <p:spPr>
            <a:xfrm>
              <a:off x="2621400" y="2440275"/>
              <a:ext cx="47175" cy="26950"/>
            </a:xfrm>
            <a:custGeom>
              <a:avLst/>
              <a:gdLst/>
              <a:ahLst/>
              <a:cxnLst/>
              <a:rect l="l" t="t" r="r" b="b"/>
              <a:pathLst>
                <a:path w="1887" h="1078" extrusionOk="0">
                  <a:moveTo>
                    <a:pt x="956" y="0"/>
                  </a:moveTo>
                  <a:lnTo>
                    <a:pt x="1" y="539"/>
                  </a:lnTo>
                  <a:lnTo>
                    <a:pt x="956" y="1077"/>
                  </a:lnTo>
                  <a:lnTo>
                    <a:pt x="1886" y="539"/>
                  </a:lnTo>
                  <a:lnTo>
                    <a:pt x="9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34"/>
            <p:cNvSpPr/>
            <p:nvPr/>
          </p:nvSpPr>
          <p:spPr>
            <a:xfrm>
              <a:off x="2675275" y="2470875"/>
              <a:ext cx="23900" cy="17775"/>
            </a:xfrm>
            <a:custGeom>
              <a:avLst/>
              <a:gdLst/>
              <a:ahLst/>
              <a:cxnLst/>
              <a:rect l="l" t="t" r="r" b="b"/>
              <a:pathLst>
                <a:path w="956" h="711" extrusionOk="0">
                  <a:moveTo>
                    <a:pt x="956" y="0"/>
                  </a:moveTo>
                  <a:lnTo>
                    <a:pt x="1" y="564"/>
                  </a:lnTo>
                  <a:lnTo>
                    <a:pt x="1" y="711"/>
                  </a:lnTo>
                  <a:lnTo>
                    <a:pt x="956" y="147"/>
                  </a:lnTo>
                  <a:lnTo>
                    <a:pt x="956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34"/>
            <p:cNvSpPr/>
            <p:nvPr/>
          </p:nvSpPr>
          <p:spPr>
            <a:xfrm>
              <a:off x="2651400" y="2471475"/>
              <a:ext cx="23900" cy="17175"/>
            </a:xfrm>
            <a:custGeom>
              <a:avLst/>
              <a:gdLst/>
              <a:ahLst/>
              <a:cxnLst/>
              <a:rect l="l" t="t" r="r" b="b"/>
              <a:pathLst>
                <a:path w="956" h="687" extrusionOk="0">
                  <a:moveTo>
                    <a:pt x="1" y="1"/>
                  </a:moveTo>
                  <a:lnTo>
                    <a:pt x="1" y="148"/>
                  </a:lnTo>
                  <a:lnTo>
                    <a:pt x="956" y="687"/>
                  </a:lnTo>
                  <a:lnTo>
                    <a:pt x="956" y="54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34"/>
            <p:cNvSpPr/>
            <p:nvPr/>
          </p:nvSpPr>
          <p:spPr>
            <a:xfrm>
              <a:off x="2651400" y="2457400"/>
              <a:ext cx="47775" cy="27575"/>
            </a:xfrm>
            <a:custGeom>
              <a:avLst/>
              <a:gdLst/>
              <a:ahLst/>
              <a:cxnLst/>
              <a:rect l="l" t="t" r="r" b="b"/>
              <a:pathLst>
                <a:path w="1911" h="1103" extrusionOk="0">
                  <a:moveTo>
                    <a:pt x="956" y="1"/>
                  </a:moveTo>
                  <a:lnTo>
                    <a:pt x="1" y="564"/>
                  </a:lnTo>
                  <a:lnTo>
                    <a:pt x="956" y="1103"/>
                  </a:lnTo>
                  <a:lnTo>
                    <a:pt x="1911" y="539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34"/>
            <p:cNvSpPr/>
            <p:nvPr/>
          </p:nvSpPr>
          <p:spPr>
            <a:xfrm>
              <a:off x="2705275" y="2488625"/>
              <a:ext cx="23900" cy="17175"/>
            </a:xfrm>
            <a:custGeom>
              <a:avLst/>
              <a:gdLst/>
              <a:ahLst/>
              <a:cxnLst/>
              <a:rect l="l" t="t" r="r" b="b"/>
              <a:pathLst>
                <a:path w="956" h="687" extrusionOk="0">
                  <a:moveTo>
                    <a:pt x="956" y="1"/>
                  </a:moveTo>
                  <a:lnTo>
                    <a:pt x="0" y="539"/>
                  </a:lnTo>
                  <a:lnTo>
                    <a:pt x="0" y="686"/>
                  </a:lnTo>
                  <a:lnTo>
                    <a:pt x="956" y="147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34"/>
            <p:cNvSpPr/>
            <p:nvPr/>
          </p:nvSpPr>
          <p:spPr>
            <a:xfrm>
              <a:off x="2682000" y="2488625"/>
              <a:ext cx="23300" cy="17175"/>
            </a:xfrm>
            <a:custGeom>
              <a:avLst/>
              <a:gdLst/>
              <a:ahLst/>
              <a:cxnLst/>
              <a:rect l="l" t="t" r="r" b="b"/>
              <a:pathLst>
                <a:path w="932" h="687" extrusionOk="0">
                  <a:moveTo>
                    <a:pt x="1" y="1"/>
                  </a:moveTo>
                  <a:lnTo>
                    <a:pt x="1" y="147"/>
                  </a:lnTo>
                  <a:lnTo>
                    <a:pt x="931" y="686"/>
                  </a:lnTo>
                  <a:lnTo>
                    <a:pt x="931" y="53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34"/>
            <p:cNvSpPr/>
            <p:nvPr/>
          </p:nvSpPr>
          <p:spPr>
            <a:xfrm>
              <a:off x="2682000" y="2474550"/>
              <a:ext cx="47175" cy="27575"/>
            </a:xfrm>
            <a:custGeom>
              <a:avLst/>
              <a:gdLst/>
              <a:ahLst/>
              <a:cxnLst/>
              <a:rect l="l" t="t" r="r" b="b"/>
              <a:pathLst>
                <a:path w="1887" h="1103" extrusionOk="0">
                  <a:moveTo>
                    <a:pt x="931" y="0"/>
                  </a:moveTo>
                  <a:lnTo>
                    <a:pt x="1" y="564"/>
                  </a:lnTo>
                  <a:lnTo>
                    <a:pt x="931" y="1102"/>
                  </a:lnTo>
                  <a:lnTo>
                    <a:pt x="1887" y="564"/>
                  </a:lnTo>
                  <a:lnTo>
                    <a:pt x="93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34"/>
            <p:cNvSpPr/>
            <p:nvPr/>
          </p:nvSpPr>
          <p:spPr>
            <a:xfrm>
              <a:off x="2735275" y="2505775"/>
              <a:ext cx="23900" cy="17775"/>
            </a:xfrm>
            <a:custGeom>
              <a:avLst/>
              <a:gdLst/>
              <a:ahLst/>
              <a:cxnLst/>
              <a:rect l="l" t="t" r="r" b="b"/>
              <a:pathLst>
                <a:path w="956" h="711" extrusionOk="0">
                  <a:moveTo>
                    <a:pt x="955" y="0"/>
                  </a:moveTo>
                  <a:lnTo>
                    <a:pt x="0" y="539"/>
                  </a:lnTo>
                  <a:lnTo>
                    <a:pt x="0" y="710"/>
                  </a:lnTo>
                  <a:lnTo>
                    <a:pt x="955" y="147"/>
                  </a:lnTo>
                  <a:lnTo>
                    <a:pt x="955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34"/>
            <p:cNvSpPr/>
            <p:nvPr/>
          </p:nvSpPr>
          <p:spPr>
            <a:xfrm>
              <a:off x="2712000" y="2505775"/>
              <a:ext cx="23300" cy="17775"/>
            </a:xfrm>
            <a:custGeom>
              <a:avLst/>
              <a:gdLst/>
              <a:ahLst/>
              <a:cxnLst/>
              <a:rect l="l" t="t" r="r" b="b"/>
              <a:pathLst>
                <a:path w="932" h="711" extrusionOk="0">
                  <a:moveTo>
                    <a:pt x="1" y="0"/>
                  </a:moveTo>
                  <a:lnTo>
                    <a:pt x="1" y="172"/>
                  </a:lnTo>
                  <a:lnTo>
                    <a:pt x="931" y="710"/>
                  </a:lnTo>
                  <a:lnTo>
                    <a:pt x="931" y="56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34"/>
            <p:cNvSpPr/>
            <p:nvPr/>
          </p:nvSpPr>
          <p:spPr>
            <a:xfrm>
              <a:off x="2712000" y="2492300"/>
              <a:ext cx="47175" cy="26950"/>
            </a:xfrm>
            <a:custGeom>
              <a:avLst/>
              <a:gdLst/>
              <a:ahLst/>
              <a:cxnLst/>
              <a:rect l="l" t="t" r="r" b="b"/>
              <a:pathLst>
                <a:path w="1887" h="1078" extrusionOk="0">
                  <a:moveTo>
                    <a:pt x="956" y="0"/>
                  </a:moveTo>
                  <a:lnTo>
                    <a:pt x="1" y="539"/>
                  </a:lnTo>
                  <a:lnTo>
                    <a:pt x="931" y="1078"/>
                  </a:lnTo>
                  <a:lnTo>
                    <a:pt x="1886" y="539"/>
                  </a:lnTo>
                  <a:lnTo>
                    <a:pt x="9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34"/>
            <p:cNvSpPr/>
            <p:nvPr/>
          </p:nvSpPr>
          <p:spPr>
            <a:xfrm>
              <a:off x="2765275" y="2522900"/>
              <a:ext cx="23900" cy="17800"/>
            </a:xfrm>
            <a:custGeom>
              <a:avLst/>
              <a:gdLst/>
              <a:ahLst/>
              <a:cxnLst/>
              <a:rect l="l" t="t" r="r" b="b"/>
              <a:pathLst>
                <a:path w="956" h="712" extrusionOk="0">
                  <a:moveTo>
                    <a:pt x="955" y="1"/>
                  </a:moveTo>
                  <a:lnTo>
                    <a:pt x="0" y="564"/>
                  </a:lnTo>
                  <a:lnTo>
                    <a:pt x="0" y="711"/>
                  </a:lnTo>
                  <a:lnTo>
                    <a:pt x="955" y="148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34"/>
            <p:cNvSpPr/>
            <p:nvPr/>
          </p:nvSpPr>
          <p:spPr>
            <a:xfrm>
              <a:off x="2742000" y="2523525"/>
              <a:ext cx="23300" cy="17175"/>
            </a:xfrm>
            <a:custGeom>
              <a:avLst/>
              <a:gdLst/>
              <a:ahLst/>
              <a:cxnLst/>
              <a:rect l="l" t="t" r="r" b="b"/>
              <a:pathLst>
                <a:path w="932" h="687" extrusionOk="0">
                  <a:moveTo>
                    <a:pt x="1" y="0"/>
                  </a:moveTo>
                  <a:lnTo>
                    <a:pt x="1" y="147"/>
                  </a:lnTo>
                  <a:lnTo>
                    <a:pt x="931" y="686"/>
                  </a:lnTo>
                  <a:lnTo>
                    <a:pt x="931" y="53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34"/>
            <p:cNvSpPr/>
            <p:nvPr/>
          </p:nvSpPr>
          <p:spPr>
            <a:xfrm>
              <a:off x="2742000" y="2509450"/>
              <a:ext cx="47175" cy="27575"/>
            </a:xfrm>
            <a:custGeom>
              <a:avLst/>
              <a:gdLst/>
              <a:ahLst/>
              <a:cxnLst/>
              <a:rect l="l" t="t" r="r" b="b"/>
              <a:pathLst>
                <a:path w="1887" h="1103" extrusionOk="0">
                  <a:moveTo>
                    <a:pt x="956" y="0"/>
                  </a:moveTo>
                  <a:lnTo>
                    <a:pt x="1" y="563"/>
                  </a:lnTo>
                  <a:lnTo>
                    <a:pt x="931" y="1102"/>
                  </a:lnTo>
                  <a:lnTo>
                    <a:pt x="1886" y="539"/>
                  </a:lnTo>
                  <a:lnTo>
                    <a:pt x="9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34"/>
            <p:cNvSpPr/>
            <p:nvPr/>
          </p:nvSpPr>
          <p:spPr>
            <a:xfrm>
              <a:off x="2795275" y="2540675"/>
              <a:ext cx="23900" cy="17150"/>
            </a:xfrm>
            <a:custGeom>
              <a:avLst/>
              <a:gdLst/>
              <a:ahLst/>
              <a:cxnLst/>
              <a:rect l="l" t="t" r="r" b="b"/>
              <a:pathLst>
                <a:path w="956" h="686" extrusionOk="0">
                  <a:moveTo>
                    <a:pt x="955" y="0"/>
                  </a:moveTo>
                  <a:lnTo>
                    <a:pt x="0" y="539"/>
                  </a:lnTo>
                  <a:lnTo>
                    <a:pt x="0" y="686"/>
                  </a:lnTo>
                  <a:lnTo>
                    <a:pt x="955" y="147"/>
                  </a:lnTo>
                  <a:lnTo>
                    <a:pt x="955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34"/>
            <p:cNvSpPr/>
            <p:nvPr/>
          </p:nvSpPr>
          <p:spPr>
            <a:xfrm>
              <a:off x="2772000" y="2540675"/>
              <a:ext cx="23300" cy="17150"/>
            </a:xfrm>
            <a:custGeom>
              <a:avLst/>
              <a:gdLst/>
              <a:ahLst/>
              <a:cxnLst/>
              <a:rect l="l" t="t" r="r" b="b"/>
              <a:pathLst>
                <a:path w="932" h="686" extrusionOk="0">
                  <a:moveTo>
                    <a:pt x="1" y="0"/>
                  </a:moveTo>
                  <a:lnTo>
                    <a:pt x="1" y="147"/>
                  </a:lnTo>
                  <a:lnTo>
                    <a:pt x="931" y="686"/>
                  </a:lnTo>
                  <a:lnTo>
                    <a:pt x="931" y="53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34"/>
            <p:cNvSpPr/>
            <p:nvPr/>
          </p:nvSpPr>
          <p:spPr>
            <a:xfrm>
              <a:off x="2772000" y="2527200"/>
              <a:ext cx="47175" cy="26950"/>
            </a:xfrm>
            <a:custGeom>
              <a:avLst/>
              <a:gdLst/>
              <a:ahLst/>
              <a:cxnLst/>
              <a:rect l="l" t="t" r="r" b="b"/>
              <a:pathLst>
                <a:path w="1887" h="1078" extrusionOk="0">
                  <a:moveTo>
                    <a:pt x="956" y="0"/>
                  </a:moveTo>
                  <a:lnTo>
                    <a:pt x="1" y="539"/>
                  </a:lnTo>
                  <a:lnTo>
                    <a:pt x="931" y="1078"/>
                  </a:lnTo>
                  <a:lnTo>
                    <a:pt x="1886" y="539"/>
                  </a:lnTo>
                  <a:lnTo>
                    <a:pt x="9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34"/>
            <p:cNvSpPr/>
            <p:nvPr/>
          </p:nvSpPr>
          <p:spPr>
            <a:xfrm>
              <a:off x="2855875" y="2574950"/>
              <a:ext cx="23900" cy="17775"/>
            </a:xfrm>
            <a:custGeom>
              <a:avLst/>
              <a:gdLst/>
              <a:ahLst/>
              <a:cxnLst/>
              <a:rect l="l" t="t" r="r" b="b"/>
              <a:pathLst>
                <a:path w="956" h="711" extrusionOk="0">
                  <a:moveTo>
                    <a:pt x="956" y="0"/>
                  </a:moveTo>
                  <a:lnTo>
                    <a:pt x="1" y="564"/>
                  </a:lnTo>
                  <a:lnTo>
                    <a:pt x="1" y="711"/>
                  </a:lnTo>
                  <a:lnTo>
                    <a:pt x="956" y="172"/>
                  </a:lnTo>
                  <a:lnTo>
                    <a:pt x="956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34"/>
            <p:cNvSpPr/>
            <p:nvPr/>
          </p:nvSpPr>
          <p:spPr>
            <a:xfrm>
              <a:off x="2802000" y="2557800"/>
              <a:ext cx="53900" cy="34925"/>
            </a:xfrm>
            <a:custGeom>
              <a:avLst/>
              <a:gdLst/>
              <a:ahLst/>
              <a:cxnLst/>
              <a:rect l="l" t="t" r="r" b="b"/>
              <a:pathLst>
                <a:path w="2156" h="1397" extrusionOk="0">
                  <a:moveTo>
                    <a:pt x="1" y="1"/>
                  </a:moveTo>
                  <a:lnTo>
                    <a:pt x="1" y="172"/>
                  </a:lnTo>
                  <a:lnTo>
                    <a:pt x="2156" y="1397"/>
                  </a:lnTo>
                  <a:lnTo>
                    <a:pt x="2156" y="125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34"/>
            <p:cNvSpPr/>
            <p:nvPr/>
          </p:nvSpPr>
          <p:spPr>
            <a:xfrm>
              <a:off x="2802000" y="2544325"/>
              <a:ext cx="77775" cy="44725"/>
            </a:xfrm>
            <a:custGeom>
              <a:avLst/>
              <a:gdLst/>
              <a:ahLst/>
              <a:cxnLst/>
              <a:rect l="l" t="t" r="r" b="b"/>
              <a:pathLst>
                <a:path w="3111" h="1789" extrusionOk="0">
                  <a:moveTo>
                    <a:pt x="956" y="1"/>
                  </a:moveTo>
                  <a:lnTo>
                    <a:pt x="1" y="540"/>
                  </a:lnTo>
                  <a:lnTo>
                    <a:pt x="2156" y="1789"/>
                  </a:lnTo>
                  <a:lnTo>
                    <a:pt x="3111" y="1225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34"/>
            <p:cNvSpPr/>
            <p:nvPr/>
          </p:nvSpPr>
          <p:spPr>
            <a:xfrm>
              <a:off x="2494075" y="2401700"/>
              <a:ext cx="23900" cy="17775"/>
            </a:xfrm>
            <a:custGeom>
              <a:avLst/>
              <a:gdLst/>
              <a:ahLst/>
              <a:cxnLst/>
              <a:rect l="l" t="t" r="r" b="b"/>
              <a:pathLst>
                <a:path w="956" h="711" extrusionOk="0">
                  <a:moveTo>
                    <a:pt x="955" y="0"/>
                  </a:moveTo>
                  <a:lnTo>
                    <a:pt x="0" y="564"/>
                  </a:lnTo>
                  <a:lnTo>
                    <a:pt x="0" y="710"/>
                  </a:lnTo>
                  <a:lnTo>
                    <a:pt x="955" y="147"/>
                  </a:lnTo>
                  <a:lnTo>
                    <a:pt x="955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34"/>
            <p:cNvSpPr/>
            <p:nvPr/>
          </p:nvSpPr>
          <p:spPr>
            <a:xfrm>
              <a:off x="2470800" y="2402300"/>
              <a:ext cx="23300" cy="17175"/>
            </a:xfrm>
            <a:custGeom>
              <a:avLst/>
              <a:gdLst/>
              <a:ahLst/>
              <a:cxnLst/>
              <a:rect l="l" t="t" r="r" b="b"/>
              <a:pathLst>
                <a:path w="932" h="687" extrusionOk="0">
                  <a:moveTo>
                    <a:pt x="1" y="1"/>
                  </a:moveTo>
                  <a:lnTo>
                    <a:pt x="1" y="148"/>
                  </a:lnTo>
                  <a:lnTo>
                    <a:pt x="931" y="686"/>
                  </a:lnTo>
                  <a:lnTo>
                    <a:pt x="931" y="54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34"/>
            <p:cNvSpPr/>
            <p:nvPr/>
          </p:nvSpPr>
          <p:spPr>
            <a:xfrm>
              <a:off x="2470800" y="2388225"/>
              <a:ext cx="47175" cy="27575"/>
            </a:xfrm>
            <a:custGeom>
              <a:avLst/>
              <a:gdLst/>
              <a:ahLst/>
              <a:cxnLst/>
              <a:rect l="l" t="t" r="r" b="b"/>
              <a:pathLst>
                <a:path w="1887" h="1103" extrusionOk="0">
                  <a:moveTo>
                    <a:pt x="956" y="1"/>
                  </a:moveTo>
                  <a:lnTo>
                    <a:pt x="1" y="564"/>
                  </a:lnTo>
                  <a:lnTo>
                    <a:pt x="931" y="1103"/>
                  </a:lnTo>
                  <a:lnTo>
                    <a:pt x="1886" y="539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34"/>
            <p:cNvSpPr/>
            <p:nvPr/>
          </p:nvSpPr>
          <p:spPr>
            <a:xfrm>
              <a:off x="2524675" y="2419450"/>
              <a:ext cx="23900" cy="17175"/>
            </a:xfrm>
            <a:custGeom>
              <a:avLst/>
              <a:gdLst/>
              <a:ahLst/>
              <a:cxnLst/>
              <a:rect l="l" t="t" r="r" b="b"/>
              <a:pathLst>
                <a:path w="956" h="687" extrusionOk="0">
                  <a:moveTo>
                    <a:pt x="956" y="0"/>
                  </a:moveTo>
                  <a:lnTo>
                    <a:pt x="1" y="539"/>
                  </a:lnTo>
                  <a:lnTo>
                    <a:pt x="1" y="686"/>
                  </a:lnTo>
                  <a:lnTo>
                    <a:pt x="956" y="147"/>
                  </a:lnTo>
                  <a:lnTo>
                    <a:pt x="956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34"/>
            <p:cNvSpPr/>
            <p:nvPr/>
          </p:nvSpPr>
          <p:spPr>
            <a:xfrm>
              <a:off x="2500800" y="2419450"/>
              <a:ext cx="23900" cy="17175"/>
            </a:xfrm>
            <a:custGeom>
              <a:avLst/>
              <a:gdLst/>
              <a:ahLst/>
              <a:cxnLst/>
              <a:rect l="l" t="t" r="r" b="b"/>
              <a:pathLst>
                <a:path w="956" h="687" extrusionOk="0">
                  <a:moveTo>
                    <a:pt x="1" y="0"/>
                  </a:moveTo>
                  <a:lnTo>
                    <a:pt x="1" y="147"/>
                  </a:lnTo>
                  <a:lnTo>
                    <a:pt x="956" y="686"/>
                  </a:lnTo>
                  <a:lnTo>
                    <a:pt x="956" y="53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34"/>
            <p:cNvSpPr/>
            <p:nvPr/>
          </p:nvSpPr>
          <p:spPr>
            <a:xfrm>
              <a:off x="2500800" y="2405375"/>
              <a:ext cx="47775" cy="27575"/>
            </a:xfrm>
            <a:custGeom>
              <a:avLst/>
              <a:gdLst/>
              <a:ahLst/>
              <a:cxnLst/>
              <a:rect l="l" t="t" r="r" b="b"/>
              <a:pathLst>
                <a:path w="1911" h="1103" extrusionOk="0">
                  <a:moveTo>
                    <a:pt x="956" y="0"/>
                  </a:moveTo>
                  <a:lnTo>
                    <a:pt x="1" y="563"/>
                  </a:lnTo>
                  <a:lnTo>
                    <a:pt x="956" y="1102"/>
                  </a:lnTo>
                  <a:lnTo>
                    <a:pt x="1911" y="563"/>
                  </a:lnTo>
                  <a:lnTo>
                    <a:pt x="9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34"/>
            <p:cNvSpPr/>
            <p:nvPr/>
          </p:nvSpPr>
          <p:spPr>
            <a:xfrm>
              <a:off x="2554675" y="2436600"/>
              <a:ext cx="23900" cy="17775"/>
            </a:xfrm>
            <a:custGeom>
              <a:avLst/>
              <a:gdLst/>
              <a:ahLst/>
              <a:cxnLst/>
              <a:rect l="l" t="t" r="r" b="b"/>
              <a:pathLst>
                <a:path w="956" h="711" extrusionOk="0">
                  <a:moveTo>
                    <a:pt x="955" y="0"/>
                  </a:moveTo>
                  <a:lnTo>
                    <a:pt x="0" y="563"/>
                  </a:lnTo>
                  <a:lnTo>
                    <a:pt x="0" y="710"/>
                  </a:lnTo>
                  <a:lnTo>
                    <a:pt x="955" y="147"/>
                  </a:lnTo>
                  <a:lnTo>
                    <a:pt x="955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34"/>
            <p:cNvSpPr/>
            <p:nvPr/>
          </p:nvSpPr>
          <p:spPr>
            <a:xfrm>
              <a:off x="2530800" y="2436600"/>
              <a:ext cx="23900" cy="17775"/>
            </a:xfrm>
            <a:custGeom>
              <a:avLst/>
              <a:gdLst/>
              <a:ahLst/>
              <a:cxnLst/>
              <a:rect l="l" t="t" r="r" b="b"/>
              <a:pathLst>
                <a:path w="956" h="711" extrusionOk="0">
                  <a:moveTo>
                    <a:pt x="0" y="0"/>
                  </a:moveTo>
                  <a:lnTo>
                    <a:pt x="0" y="172"/>
                  </a:lnTo>
                  <a:lnTo>
                    <a:pt x="955" y="710"/>
                  </a:lnTo>
                  <a:lnTo>
                    <a:pt x="955" y="5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34"/>
            <p:cNvSpPr/>
            <p:nvPr/>
          </p:nvSpPr>
          <p:spPr>
            <a:xfrm>
              <a:off x="2530800" y="2423125"/>
              <a:ext cx="47775" cy="27575"/>
            </a:xfrm>
            <a:custGeom>
              <a:avLst/>
              <a:gdLst/>
              <a:ahLst/>
              <a:cxnLst/>
              <a:rect l="l" t="t" r="r" b="b"/>
              <a:pathLst>
                <a:path w="1911" h="1103" extrusionOk="0">
                  <a:moveTo>
                    <a:pt x="955" y="0"/>
                  </a:moveTo>
                  <a:lnTo>
                    <a:pt x="0" y="539"/>
                  </a:lnTo>
                  <a:lnTo>
                    <a:pt x="955" y="1102"/>
                  </a:lnTo>
                  <a:lnTo>
                    <a:pt x="1910" y="539"/>
                  </a:lnTo>
                  <a:lnTo>
                    <a:pt x="9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34"/>
            <p:cNvSpPr/>
            <p:nvPr/>
          </p:nvSpPr>
          <p:spPr>
            <a:xfrm>
              <a:off x="2704650" y="2523525"/>
              <a:ext cx="23925" cy="17775"/>
            </a:xfrm>
            <a:custGeom>
              <a:avLst/>
              <a:gdLst/>
              <a:ahLst/>
              <a:cxnLst/>
              <a:rect l="l" t="t" r="r" b="b"/>
              <a:pathLst>
                <a:path w="957" h="711" extrusionOk="0">
                  <a:moveTo>
                    <a:pt x="956" y="0"/>
                  </a:moveTo>
                  <a:lnTo>
                    <a:pt x="1" y="539"/>
                  </a:lnTo>
                  <a:lnTo>
                    <a:pt x="1" y="711"/>
                  </a:lnTo>
                  <a:lnTo>
                    <a:pt x="956" y="147"/>
                  </a:lnTo>
                  <a:lnTo>
                    <a:pt x="956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34"/>
            <p:cNvSpPr/>
            <p:nvPr/>
          </p:nvSpPr>
          <p:spPr>
            <a:xfrm>
              <a:off x="2560800" y="2454350"/>
              <a:ext cx="143875" cy="86950"/>
            </a:xfrm>
            <a:custGeom>
              <a:avLst/>
              <a:gdLst/>
              <a:ahLst/>
              <a:cxnLst/>
              <a:rect l="l" t="t" r="r" b="b"/>
              <a:pathLst>
                <a:path w="5755" h="3478" extrusionOk="0">
                  <a:moveTo>
                    <a:pt x="0" y="0"/>
                  </a:moveTo>
                  <a:lnTo>
                    <a:pt x="0" y="147"/>
                  </a:lnTo>
                  <a:lnTo>
                    <a:pt x="5755" y="3478"/>
                  </a:lnTo>
                  <a:lnTo>
                    <a:pt x="5755" y="33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34"/>
            <p:cNvSpPr/>
            <p:nvPr/>
          </p:nvSpPr>
          <p:spPr>
            <a:xfrm>
              <a:off x="2560800" y="2440275"/>
              <a:ext cx="167775" cy="96750"/>
            </a:xfrm>
            <a:custGeom>
              <a:avLst/>
              <a:gdLst/>
              <a:ahLst/>
              <a:cxnLst/>
              <a:rect l="l" t="t" r="r" b="b"/>
              <a:pathLst>
                <a:path w="6711" h="3870" extrusionOk="0">
                  <a:moveTo>
                    <a:pt x="955" y="0"/>
                  </a:moveTo>
                  <a:lnTo>
                    <a:pt x="0" y="563"/>
                  </a:lnTo>
                  <a:lnTo>
                    <a:pt x="5755" y="3869"/>
                  </a:lnTo>
                  <a:lnTo>
                    <a:pt x="6710" y="3330"/>
                  </a:lnTo>
                  <a:lnTo>
                    <a:pt x="9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34"/>
            <p:cNvSpPr/>
            <p:nvPr/>
          </p:nvSpPr>
          <p:spPr>
            <a:xfrm>
              <a:off x="2735275" y="2540675"/>
              <a:ext cx="23900" cy="17775"/>
            </a:xfrm>
            <a:custGeom>
              <a:avLst/>
              <a:gdLst/>
              <a:ahLst/>
              <a:cxnLst/>
              <a:rect l="l" t="t" r="r" b="b"/>
              <a:pathLst>
                <a:path w="956" h="711" extrusionOk="0">
                  <a:moveTo>
                    <a:pt x="955" y="0"/>
                  </a:moveTo>
                  <a:lnTo>
                    <a:pt x="0" y="563"/>
                  </a:lnTo>
                  <a:lnTo>
                    <a:pt x="0" y="710"/>
                  </a:lnTo>
                  <a:lnTo>
                    <a:pt x="955" y="147"/>
                  </a:lnTo>
                  <a:lnTo>
                    <a:pt x="955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34"/>
            <p:cNvSpPr/>
            <p:nvPr/>
          </p:nvSpPr>
          <p:spPr>
            <a:xfrm>
              <a:off x="2711400" y="2541275"/>
              <a:ext cx="23900" cy="17175"/>
            </a:xfrm>
            <a:custGeom>
              <a:avLst/>
              <a:gdLst/>
              <a:ahLst/>
              <a:cxnLst/>
              <a:rect l="l" t="t" r="r" b="b"/>
              <a:pathLst>
                <a:path w="956" h="687" extrusionOk="0">
                  <a:moveTo>
                    <a:pt x="0" y="1"/>
                  </a:moveTo>
                  <a:lnTo>
                    <a:pt x="0" y="147"/>
                  </a:lnTo>
                  <a:lnTo>
                    <a:pt x="955" y="686"/>
                  </a:lnTo>
                  <a:lnTo>
                    <a:pt x="955" y="53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34"/>
            <p:cNvSpPr/>
            <p:nvPr/>
          </p:nvSpPr>
          <p:spPr>
            <a:xfrm>
              <a:off x="2711400" y="2527200"/>
              <a:ext cx="47775" cy="27575"/>
            </a:xfrm>
            <a:custGeom>
              <a:avLst/>
              <a:gdLst/>
              <a:ahLst/>
              <a:cxnLst/>
              <a:rect l="l" t="t" r="r" b="b"/>
              <a:pathLst>
                <a:path w="1911" h="1103" extrusionOk="0">
                  <a:moveTo>
                    <a:pt x="955" y="0"/>
                  </a:moveTo>
                  <a:lnTo>
                    <a:pt x="0" y="564"/>
                  </a:lnTo>
                  <a:lnTo>
                    <a:pt x="955" y="1102"/>
                  </a:lnTo>
                  <a:lnTo>
                    <a:pt x="1910" y="539"/>
                  </a:lnTo>
                  <a:lnTo>
                    <a:pt x="9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34"/>
            <p:cNvSpPr/>
            <p:nvPr/>
          </p:nvSpPr>
          <p:spPr>
            <a:xfrm>
              <a:off x="2765275" y="2557800"/>
              <a:ext cx="23900" cy="17775"/>
            </a:xfrm>
            <a:custGeom>
              <a:avLst/>
              <a:gdLst/>
              <a:ahLst/>
              <a:cxnLst/>
              <a:rect l="l" t="t" r="r" b="b"/>
              <a:pathLst>
                <a:path w="956" h="711" extrusionOk="0">
                  <a:moveTo>
                    <a:pt x="955" y="1"/>
                  </a:moveTo>
                  <a:lnTo>
                    <a:pt x="0" y="564"/>
                  </a:lnTo>
                  <a:lnTo>
                    <a:pt x="0" y="711"/>
                  </a:lnTo>
                  <a:lnTo>
                    <a:pt x="955" y="172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34"/>
            <p:cNvSpPr/>
            <p:nvPr/>
          </p:nvSpPr>
          <p:spPr>
            <a:xfrm>
              <a:off x="2741400" y="2558425"/>
              <a:ext cx="23900" cy="17150"/>
            </a:xfrm>
            <a:custGeom>
              <a:avLst/>
              <a:gdLst/>
              <a:ahLst/>
              <a:cxnLst/>
              <a:rect l="l" t="t" r="r" b="b"/>
              <a:pathLst>
                <a:path w="956" h="686" extrusionOk="0">
                  <a:moveTo>
                    <a:pt x="0" y="0"/>
                  </a:moveTo>
                  <a:lnTo>
                    <a:pt x="0" y="147"/>
                  </a:lnTo>
                  <a:lnTo>
                    <a:pt x="955" y="686"/>
                  </a:lnTo>
                  <a:lnTo>
                    <a:pt x="955" y="5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34"/>
            <p:cNvSpPr/>
            <p:nvPr/>
          </p:nvSpPr>
          <p:spPr>
            <a:xfrm>
              <a:off x="2741400" y="2544325"/>
              <a:ext cx="47775" cy="27575"/>
            </a:xfrm>
            <a:custGeom>
              <a:avLst/>
              <a:gdLst/>
              <a:ahLst/>
              <a:cxnLst/>
              <a:rect l="l" t="t" r="r" b="b"/>
              <a:pathLst>
                <a:path w="1911" h="1103" extrusionOk="0">
                  <a:moveTo>
                    <a:pt x="955" y="1"/>
                  </a:moveTo>
                  <a:lnTo>
                    <a:pt x="0" y="564"/>
                  </a:lnTo>
                  <a:lnTo>
                    <a:pt x="955" y="1103"/>
                  </a:lnTo>
                  <a:lnTo>
                    <a:pt x="1910" y="540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34"/>
            <p:cNvSpPr/>
            <p:nvPr/>
          </p:nvSpPr>
          <p:spPr>
            <a:xfrm>
              <a:off x="2825275" y="2592700"/>
              <a:ext cx="23900" cy="17775"/>
            </a:xfrm>
            <a:custGeom>
              <a:avLst/>
              <a:gdLst/>
              <a:ahLst/>
              <a:cxnLst/>
              <a:rect l="l" t="t" r="r" b="b"/>
              <a:pathLst>
                <a:path w="956" h="711" extrusionOk="0">
                  <a:moveTo>
                    <a:pt x="955" y="1"/>
                  </a:moveTo>
                  <a:lnTo>
                    <a:pt x="0" y="564"/>
                  </a:lnTo>
                  <a:lnTo>
                    <a:pt x="0" y="711"/>
                  </a:lnTo>
                  <a:lnTo>
                    <a:pt x="955" y="147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34"/>
            <p:cNvSpPr/>
            <p:nvPr/>
          </p:nvSpPr>
          <p:spPr>
            <a:xfrm>
              <a:off x="2771400" y="2575550"/>
              <a:ext cx="53900" cy="34925"/>
            </a:xfrm>
            <a:custGeom>
              <a:avLst/>
              <a:gdLst/>
              <a:ahLst/>
              <a:cxnLst/>
              <a:rect l="l" t="t" r="r" b="b"/>
              <a:pathLst>
                <a:path w="2156" h="1397" extrusionOk="0">
                  <a:moveTo>
                    <a:pt x="0" y="1"/>
                  </a:moveTo>
                  <a:lnTo>
                    <a:pt x="0" y="172"/>
                  </a:lnTo>
                  <a:lnTo>
                    <a:pt x="2155" y="1397"/>
                  </a:lnTo>
                  <a:lnTo>
                    <a:pt x="2155" y="125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34"/>
            <p:cNvSpPr/>
            <p:nvPr/>
          </p:nvSpPr>
          <p:spPr>
            <a:xfrm>
              <a:off x="2771400" y="2562100"/>
              <a:ext cx="77775" cy="44700"/>
            </a:xfrm>
            <a:custGeom>
              <a:avLst/>
              <a:gdLst/>
              <a:ahLst/>
              <a:cxnLst/>
              <a:rect l="l" t="t" r="r" b="b"/>
              <a:pathLst>
                <a:path w="3111" h="1788" extrusionOk="0">
                  <a:moveTo>
                    <a:pt x="955" y="0"/>
                  </a:moveTo>
                  <a:lnTo>
                    <a:pt x="0" y="539"/>
                  </a:lnTo>
                  <a:lnTo>
                    <a:pt x="2155" y="1788"/>
                  </a:lnTo>
                  <a:lnTo>
                    <a:pt x="3110" y="1225"/>
                  </a:lnTo>
                  <a:lnTo>
                    <a:pt x="9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34"/>
            <p:cNvSpPr/>
            <p:nvPr/>
          </p:nvSpPr>
          <p:spPr>
            <a:xfrm>
              <a:off x="2677725" y="2068650"/>
              <a:ext cx="274300" cy="356325"/>
            </a:xfrm>
            <a:custGeom>
              <a:avLst/>
              <a:gdLst/>
              <a:ahLst/>
              <a:cxnLst/>
              <a:rect l="l" t="t" r="r" b="b"/>
              <a:pathLst>
                <a:path w="10972" h="14253" extrusionOk="0">
                  <a:moveTo>
                    <a:pt x="1" y="1"/>
                  </a:moveTo>
                  <a:lnTo>
                    <a:pt x="1" y="7910"/>
                  </a:lnTo>
                  <a:lnTo>
                    <a:pt x="10971" y="14253"/>
                  </a:lnTo>
                  <a:lnTo>
                    <a:pt x="10971" y="634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EE1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34"/>
            <p:cNvSpPr/>
            <p:nvPr/>
          </p:nvSpPr>
          <p:spPr>
            <a:xfrm>
              <a:off x="2835050" y="2189275"/>
              <a:ext cx="97975" cy="194700"/>
            </a:xfrm>
            <a:custGeom>
              <a:avLst/>
              <a:gdLst/>
              <a:ahLst/>
              <a:cxnLst/>
              <a:rect l="l" t="t" r="r" b="b"/>
              <a:pathLst>
                <a:path w="3919" h="7788" extrusionOk="0">
                  <a:moveTo>
                    <a:pt x="1" y="0"/>
                  </a:moveTo>
                  <a:lnTo>
                    <a:pt x="1" y="5510"/>
                  </a:lnTo>
                  <a:lnTo>
                    <a:pt x="3919" y="7787"/>
                  </a:lnTo>
                  <a:lnTo>
                    <a:pt x="3919" y="227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34"/>
            <p:cNvSpPr/>
            <p:nvPr/>
          </p:nvSpPr>
          <p:spPr>
            <a:xfrm>
              <a:off x="2704650" y="2113950"/>
              <a:ext cx="110225" cy="71675"/>
            </a:xfrm>
            <a:custGeom>
              <a:avLst/>
              <a:gdLst/>
              <a:ahLst/>
              <a:cxnLst/>
              <a:rect l="l" t="t" r="r" b="b"/>
              <a:pathLst>
                <a:path w="4409" h="2867" extrusionOk="0">
                  <a:moveTo>
                    <a:pt x="1" y="1"/>
                  </a:moveTo>
                  <a:lnTo>
                    <a:pt x="1" y="319"/>
                  </a:lnTo>
                  <a:lnTo>
                    <a:pt x="4409" y="2866"/>
                  </a:lnTo>
                  <a:lnTo>
                    <a:pt x="4409" y="254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34"/>
            <p:cNvSpPr/>
            <p:nvPr/>
          </p:nvSpPr>
          <p:spPr>
            <a:xfrm>
              <a:off x="2704650" y="2132950"/>
              <a:ext cx="110225" cy="71650"/>
            </a:xfrm>
            <a:custGeom>
              <a:avLst/>
              <a:gdLst/>
              <a:ahLst/>
              <a:cxnLst/>
              <a:rect l="l" t="t" r="r" b="b"/>
              <a:pathLst>
                <a:path w="4409" h="2866" extrusionOk="0">
                  <a:moveTo>
                    <a:pt x="1" y="0"/>
                  </a:moveTo>
                  <a:lnTo>
                    <a:pt x="1" y="318"/>
                  </a:lnTo>
                  <a:lnTo>
                    <a:pt x="4409" y="2865"/>
                  </a:lnTo>
                  <a:lnTo>
                    <a:pt x="4409" y="252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34"/>
            <p:cNvSpPr/>
            <p:nvPr/>
          </p:nvSpPr>
          <p:spPr>
            <a:xfrm>
              <a:off x="2704650" y="2151300"/>
              <a:ext cx="110225" cy="71650"/>
            </a:xfrm>
            <a:custGeom>
              <a:avLst/>
              <a:gdLst/>
              <a:ahLst/>
              <a:cxnLst/>
              <a:rect l="l" t="t" r="r" b="b"/>
              <a:pathLst>
                <a:path w="4409" h="2866" extrusionOk="0">
                  <a:moveTo>
                    <a:pt x="1" y="1"/>
                  </a:moveTo>
                  <a:lnTo>
                    <a:pt x="1" y="319"/>
                  </a:lnTo>
                  <a:lnTo>
                    <a:pt x="4409" y="2866"/>
                  </a:lnTo>
                  <a:lnTo>
                    <a:pt x="4409" y="254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34"/>
            <p:cNvSpPr/>
            <p:nvPr/>
          </p:nvSpPr>
          <p:spPr>
            <a:xfrm>
              <a:off x="2704650" y="2170275"/>
              <a:ext cx="110225" cy="71050"/>
            </a:xfrm>
            <a:custGeom>
              <a:avLst/>
              <a:gdLst/>
              <a:ahLst/>
              <a:cxnLst/>
              <a:rect l="l" t="t" r="r" b="b"/>
              <a:pathLst>
                <a:path w="4409" h="2842" extrusionOk="0">
                  <a:moveTo>
                    <a:pt x="1" y="1"/>
                  </a:moveTo>
                  <a:lnTo>
                    <a:pt x="1" y="319"/>
                  </a:lnTo>
                  <a:lnTo>
                    <a:pt x="4409" y="2841"/>
                  </a:lnTo>
                  <a:lnTo>
                    <a:pt x="4409" y="252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34"/>
            <p:cNvSpPr/>
            <p:nvPr/>
          </p:nvSpPr>
          <p:spPr>
            <a:xfrm>
              <a:off x="2704650" y="2188650"/>
              <a:ext cx="110225" cy="71650"/>
            </a:xfrm>
            <a:custGeom>
              <a:avLst/>
              <a:gdLst/>
              <a:ahLst/>
              <a:cxnLst/>
              <a:rect l="l" t="t" r="r" b="b"/>
              <a:pathLst>
                <a:path w="4409" h="2866" extrusionOk="0">
                  <a:moveTo>
                    <a:pt x="1" y="1"/>
                  </a:moveTo>
                  <a:lnTo>
                    <a:pt x="1" y="319"/>
                  </a:lnTo>
                  <a:lnTo>
                    <a:pt x="4409" y="2866"/>
                  </a:lnTo>
                  <a:lnTo>
                    <a:pt x="4409" y="254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34"/>
            <p:cNvSpPr/>
            <p:nvPr/>
          </p:nvSpPr>
          <p:spPr>
            <a:xfrm>
              <a:off x="2704650" y="2207025"/>
              <a:ext cx="110225" cy="71650"/>
            </a:xfrm>
            <a:custGeom>
              <a:avLst/>
              <a:gdLst/>
              <a:ahLst/>
              <a:cxnLst/>
              <a:rect l="l" t="t" r="r" b="b"/>
              <a:pathLst>
                <a:path w="4409" h="2866" extrusionOk="0">
                  <a:moveTo>
                    <a:pt x="1" y="0"/>
                  </a:moveTo>
                  <a:lnTo>
                    <a:pt x="1" y="343"/>
                  </a:lnTo>
                  <a:lnTo>
                    <a:pt x="4409" y="2865"/>
                  </a:lnTo>
                  <a:lnTo>
                    <a:pt x="4409" y="254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34"/>
            <p:cNvSpPr/>
            <p:nvPr/>
          </p:nvSpPr>
          <p:spPr>
            <a:xfrm>
              <a:off x="2704650" y="2244350"/>
              <a:ext cx="76550" cy="52675"/>
            </a:xfrm>
            <a:custGeom>
              <a:avLst/>
              <a:gdLst/>
              <a:ahLst/>
              <a:cxnLst/>
              <a:rect l="l" t="t" r="r" b="b"/>
              <a:pathLst>
                <a:path w="3062" h="2107" extrusionOk="0">
                  <a:moveTo>
                    <a:pt x="1" y="1"/>
                  </a:moveTo>
                  <a:lnTo>
                    <a:pt x="1" y="344"/>
                  </a:lnTo>
                  <a:lnTo>
                    <a:pt x="3062" y="2107"/>
                  </a:lnTo>
                  <a:lnTo>
                    <a:pt x="3062" y="178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34"/>
            <p:cNvSpPr/>
            <p:nvPr/>
          </p:nvSpPr>
          <p:spPr>
            <a:xfrm>
              <a:off x="2704650" y="2226000"/>
              <a:ext cx="110225" cy="71650"/>
            </a:xfrm>
            <a:custGeom>
              <a:avLst/>
              <a:gdLst/>
              <a:ahLst/>
              <a:cxnLst/>
              <a:rect l="l" t="t" r="r" b="b"/>
              <a:pathLst>
                <a:path w="4409" h="2866" extrusionOk="0">
                  <a:moveTo>
                    <a:pt x="1" y="0"/>
                  </a:moveTo>
                  <a:lnTo>
                    <a:pt x="1" y="319"/>
                  </a:lnTo>
                  <a:lnTo>
                    <a:pt x="4409" y="2865"/>
                  </a:lnTo>
                  <a:lnTo>
                    <a:pt x="4409" y="254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34"/>
            <p:cNvSpPr/>
            <p:nvPr/>
          </p:nvSpPr>
          <p:spPr>
            <a:xfrm>
              <a:off x="2847300" y="2225375"/>
              <a:ext cx="57575" cy="74725"/>
            </a:xfrm>
            <a:custGeom>
              <a:avLst/>
              <a:gdLst/>
              <a:ahLst/>
              <a:cxnLst/>
              <a:rect l="l" t="t" r="r" b="b"/>
              <a:pathLst>
                <a:path w="2303" h="2989" extrusionOk="0">
                  <a:moveTo>
                    <a:pt x="1152" y="1"/>
                  </a:moveTo>
                  <a:lnTo>
                    <a:pt x="1" y="1641"/>
                  </a:lnTo>
                  <a:lnTo>
                    <a:pt x="2303" y="2988"/>
                  </a:lnTo>
                  <a:lnTo>
                    <a:pt x="115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34"/>
            <p:cNvSpPr/>
            <p:nvPr/>
          </p:nvSpPr>
          <p:spPr>
            <a:xfrm>
              <a:off x="2869950" y="2251100"/>
              <a:ext cx="58200" cy="74700"/>
            </a:xfrm>
            <a:custGeom>
              <a:avLst/>
              <a:gdLst/>
              <a:ahLst/>
              <a:cxnLst/>
              <a:rect l="l" t="t" r="r" b="b"/>
              <a:pathLst>
                <a:path w="2328" h="2988" extrusionOk="0">
                  <a:moveTo>
                    <a:pt x="1176" y="0"/>
                  </a:moveTo>
                  <a:lnTo>
                    <a:pt x="1" y="1641"/>
                  </a:lnTo>
                  <a:lnTo>
                    <a:pt x="2327" y="2988"/>
                  </a:lnTo>
                  <a:lnTo>
                    <a:pt x="1176" y="0"/>
                  </a:lnTo>
                  <a:close/>
                </a:path>
              </a:pathLst>
            </a:custGeom>
            <a:solidFill>
              <a:srgbClr val="606B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34"/>
            <p:cNvSpPr/>
            <p:nvPr/>
          </p:nvSpPr>
          <p:spPr>
            <a:xfrm>
              <a:off x="2876700" y="2293275"/>
              <a:ext cx="45325" cy="58300"/>
            </a:xfrm>
            <a:custGeom>
              <a:avLst/>
              <a:gdLst/>
              <a:ahLst/>
              <a:cxnLst/>
              <a:rect l="l" t="t" r="r" b="b"/>
              <a:pathLst>
                <a:path w="1813" h="2332" extrusionOk="0">
                  <a:moveTo>
                    <a:pt x="496" y="0"/>
                  </a:moveTo>
                  <a:cubicBezTo>
                    <a:pt x="198" y="0"/>
                    <a:pt x="0" y="240"/>
                    <a:pt x="0" y="640"/>
                  </a:cubicBezTo>
                  <a:cubicBezTo>
                    <a:pt x="0" y="1227"/>
                    <a:pt x="392" y="1913"/>
                    <a:pt x="906" y="2207"/>
                  </a:cubicBezTo>
                  <a:cubicBezTo>
                    <a:pt x="1048" y="2292"/>
                    <a:pt x="1184" y="2332"/>
                    <a:pt x="1305" y="2332"/>
                  </a:cubicBezTo>
                  <a:cubicBezTo>
                    <a:pt x="1602" y="2332"/>
                    <a:pt x="1812" y="2093"/>
                    <a:pt x="1812" y="1693"/>
                  </a:cubicBezTo>
                  <a:cubicBezTo>
                    <a:pt x="1812" y="1105"/>
                    <a:pt x="1396" y="419"/>
                    <a:pt x="906" y="125"/>
                  </a:cubicBezTo>
                  <a:cubicBezTo>
                    <a:pt x="757" y="40"/>
                    <a:pt x="618" y="0"/>
                    <a:pt x="496" y="0"/>
                  </a:cubicBezTo>
                  <a:close/>
                </a:path>
              </a:pathLst>
            </a:custGeom>
            <a:solidFill>
              <a:srgbClr val="EC82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34"/>
            <p:cNvSpPr/>
            <p:nvPr/>
          </p:nvSpPr>
          <p:spPr>
            <a:xfrm>
              <a:off x="3933950" y="1788275"/>
              <a:ext cx="44100" cy="34300"/>
            </a:xfrm>
            <a:custGeom>
              <a:avLst/>
              <a:gdLst/>
              <a:ahLst/>
              <a:cxnLst/>
              <a:rect l="l" t="t" r="r" b="b"/>
              <a:pathLst>
                <a:path w="1764" h="1372" extrusionOk="0">
                  <a:moveTo>
                    <a:pt x="1" y="0"/>
                  </a:moveTo>
                  <a:lnTo>
                    <a:pt x="1176" y="1372"/>
                  </a:lnTo>
                  <a:lnTo>
                    <a:pt x="1764" y="34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34"/>
            <p:cNvSpPr/>
            <p:nvPr/>
          </p:nvSpPr>
          <p:spPr>
            <a:xfrm>
              <a:off x="3933950" y="1788275"/>
              <a:ext cx="12275" cy="9825"/>
            </a:xfrm>
            <a:custGeom>
              <a:avLst/>
              <a:gdLst/>
              <a:ahLst/>
              <a:cxnLst/>
              <a:rect l="l" t="t" r="r" b="b"/>
              <a:pathLst>
                <a:path w="491" h="393" extrusionOk="0">
                  <a:moveTo>
                    <a:pt x="1" y="0"/>
                  </a:moveTo>
                  <a:lnTo>
                    <a:pt x="319" y="392"/>
                  </a:lnTo>
                  <a:lnTo>
                    <a:pt x="491" y="9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606B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34"/>
            <p:cNvSpPr/>
            <p:nvPr/>
          </p:nvSpPr>
          <p:spPr>
            <a:xfrm>
              <a:off x="3960275" y="1796475"/>
              <a:ext cx="234500" cy="151600"/>
            </a:xfrm>
            <a:custGeom>
              <a:avLst/>
              <a:gdLst/>
              <a:ahLst/>
              <a:cxnLst/>
              <a:rect l="l" t="t" r="r" b="b"/>
              <a:pathLst>
                <a:path w="9380" h="6064" extrusionOk="0">
                  <a:moveTo>
                    <a:pt x="620" y="1"/>
                  </a:moveTo>
                  <a:cubicBezTo>
                    <a:pt x="563" y="1"/>
                    <a:pt x="495" y="18"/>
                    <a:pt x="417" y="64"/>
                  </a:cubicBezTo>
                  <a:cubicBezTo>
                    <a:pt x="197" y="187"/>
                    <a:pt x="1" y="505"/>
                    <a:pt x="1" y="774"/>
                  </a:cubicBezTo>
                  <a:cubicBezTo>
                    <a:pt x="1" y="897"/>
                    <a:pt x="50" y="995"/>
                    <a:pt x="123" y="1044"/>
                  </a:cubicBezTo>
                  <a:lnTo>
                    <a:pt x="8792" y="6064"/>
                  </a:lnTo>
                  <a:cubicBezTo>
                    <a:pt x="8719" y="6015"/>
                    <a:pt x="8670" y="5941"/>
                    <a:pt x="8670" y="5794"/>
                  </a:cubicBezTo>
                  <a:cubicBezTo>
                    <a:pt x="8670" y="5550"/>
                    <a:pt x="8841" y="5231"/>
                    <a:pt x="9086" y="5084"/>
                  </a:cubicBezTo>
                  <a:cubicBezTo>
                    <a:pt x="9140" y="5044"/>
                    <a:pt x="9194" y="5026"/>
                    <a:pt x="9248" y="5026"/>
                  </a:cubicBezTo>
                  <a:cubicBezTo>
                    <a:pt x="9292" y="5026"/>
                    <a:pt x="9336" y="5038"/>
                    <a:pt x="9380" y="5060"/>
                  </a:cubicBezTo>
                  <a:lnTo>
                    <a:pt x="711" y="15"/>
                  </a:lnTo>
                  <a:cubicBezTo>
                    <a:pt x="684" y="6"/>
                    <a:pt x="654" y="1"/>
                    <a:pt x="620" y="1"/>
                  </a:cubicBezTo>
                  <a:close/>
                </a:path>
              </a:pathLst>
            </a:custGeom>
            <a:solidFill>
              <a:srgbClr val="606B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34"/>
            <p:cNvSpPr/>
            <p:nvPr/>
          </p:nvSpPr>
          <p:spPr>
            <a:xfrm>
              <a:off x="4177000" y="1922275"/>
              <a:ext cx="20850" cy="26500"/>
            </a:xfrm>
            <a:custGeom>
              <a:avLst/>
              <a:gdLst/>
              <a:ahLst/>
              <a:cxnLst/>
              <a:rect l="l" t="t" r="r" b="b"/>
              <a:pathLst>
                <a:path w="834" h="1060" extrusionOk="0">
                  <a:moveTo>
                    <a:pt x="592" y="0"/>
                  </a:moveTo>
                  <a:cubicBezTo>
                    <a:pt x="539" y="0"/>
                    <a:pt x="480" y="17"/>
                    <a:pt x="417" y="52"/>
                  </a:cubicBezTo>
                  <a:cubicBezTo>
                    <a:pt x="172" y="199"/>
                    <a:pt x="1" y="518"/>
                    <a:pt x="1" y="762"/>
                  </a:cubicBezTo>
                  <a:cubicBezTo>
                    <a:pt x="1" y="954"/>
                    <a:pt x="88" y="1059"/>
                    <a:pt x="227" y="1059"/>
                  </a:cubicBezTo>
                  <a:cubicBezTo>
                    <a:pt x="282" y="1059"/>
                    <a:pt x="347" y="1042"/>
                    <a:pt x="417" y="1007"/>
                  </a:cubicBezTo>
                  <a:cubicBezTo>
                    <a:pt x="637" y="885"/>
                    <a:pt x="833" y="567"/>
                    <a:pt x="833" y="297"/>
                  </a:cubicBezTo>
                  <a:cubicBezTo>
                    <a:pt x="816" y="105"/>
                    <a:pt x="723" y="0"/>
                    <a:pt x="592" y="0"/>
                  </a:cubicBezTo>
                  <a:close/>
                </a:path>
              </a:pathLst>
            </a:custGeom>
            <a:solidFill>
              <a:srgbClr val="495D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34"/>
            <p:cNvSpPr/>
            <p:nvPr/>
          </p:nvSpPr>
          <p:spPr>
            <a:xfrm>
              <a:off x="4036800" y="1806025"/>
              <a:ext cx="44100" cy="34300"/>
            </a:xfrm>
            <a:custGeom>
              <a:avLst/>
              <a:gdLst/>
              <a:ahLst/>
              <a:cxnLst/>
              <a:rect l="l" t="t" r="r" b="b"/>
              <a:pathLst>
                <a:path w="1764" h="1372" extrusionOk="0">
                  <a:moveTo>
                    <a:pt x="1" y="1"/>
                  </a:moveTo>
                  <a:lnTo>
                    <a:pt x="1201" y="1372"/>
                  </a:lnTo>
                  <a:lnTo>
                    <a:pt x="1764" y="36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34"/>
            <p:cNvSpPr/>
            <p:nvPr/>
          </p:nvSpPr>
          <p:spPr>
            <a:xfrm>
              <a:off x="4036800" y="1806025"/>
              <a:ext cx="12275" cy="9825"/>
            </a:xfrm>
            <a:custGeom>
              <a:avLst/>
              <a:gdLst/>
              <a:ahLst/>
              <a:cxnLst/>
              <a:rect l="l" t="t" r="r" b="b"/>
              <a:pathLst>
                <a:path w="491" h="393" extrusionOk="0">
                  <a:moveTo>
                    <a:pt x="1" y="1"/>
                  </a:moveTo>
                  <a:lnTo>
                    <a:pt x="344" y="392"/>
                  </a:lnTo>
                  <a:lnTo>
                    <a:pt x="491" y="9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C82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34"/>
            <p:cNvSpPr/>
            <p:nvPr/>
          </p:nvSpPr>
          <p:spPr>
            <a:xfrm>
              <a:off x="4063750" y="1814350"/>
              <a:ext cx="157350" cy="107400"/>
            </a:xfrm>
            <a:custGeom>
              <a:avLst/>
              <a:gdLst/>
              <a:ahLst/>
              <a:cxnLst/>
              <a:rect l="l" t="t" r="r" b="b"/>
              <a:pathLst>
                <a:path w="6294" h="4296" extrusionOk="0">
                  <a:moveTo>
                    <a:pt x="6278" y="3259"/>
                  </a:moveTo>
                  <a:lnTo>
                    <a:pt x="6294" y="3267"/>
                  </a:lnTo>
                  <a:cubicBezTo>
                    <a:pt x="6289" y="3264"/>
                    <a:pt x="6284" y="3261"/>
                    <a:pt x="6278" y="3259"/>
                  </a:cubicBezTo>
                  <a:close/>
                  <a:moveTo>
                    <a:pt x="572" y="1"/>
                  </a:moveTo>
                  <a:cubicBezTo>
                    <a:pt x="519" y="1"/>
                    <a:pt x="459" y="19"/>
                    <a:pt x="392" y="59"/>
                  </a:cubicBezTo>
                  <a:cubicBezTo>
                    <a:pt x="172" y="182"/>
                    <a:pt x="0" y="500"/>
                    <a:pt x="0" y="770"/>
                  </a:cubicBezTo>
                  <a:cubicBezTo>
                    <a:pt x="0" y="892"/>
                    <a:pt x="25" y="990"/>
                    <a:pt x="98" y="1039"/>
                  </a:cubicBezTo>
                  <a:lnTo>
                    <a:pt x="5706" y="4296"/>
                  </a:lnTo>
                  <a:cubicBezTo>
                    <a:pt x="5632" y="4247"/>
                    <a:pt x="5584" y="4149"/>
                    <a:pt x="5584" y="4026"/>
                  </a:cubicBezTo>
                  <a:cubicBezTo>
                    <a:pt x="5584" y="3757"/>
                    <a:pt x="5755" y="3439"/>
                    <a:pt x="6000" y="3292"/>
                  </a:cubicBezTo>
                  <a:cubicBezTo>
                    <a:pt x="6060" y="3262"/>
                    <a:pt x="6130" y="3241"/>
                    <a:pt x="6192" y="3241"/>
                  </a:cubicBezTo>
                  <a:cubicBezTo>
                    <a:pt x="6224" y="3241"/>
                    <a:pt x="6253" y="3246"/>
                    <a:pt x="6278" y="3259"/>
                  </a:cubicBezTo>
                  <a:lnTo>
                    <a:pt x="6278" y="3259"/>
                  </a:lnTo>
                  <a:lnTo>
                    <a:pt x="686" y="35"/>
                  </a:lnTo>
                  <a:cubicBezTo>
                    <a:pt x="653" y="13"/>
                    <a:pt x="615" y="1"/>
                    <a:pt x="572" y="1"/>
                  </a:cubicBezTo>
                  <a:close/>
                </a:path>
              </a:pathLst>
            </a:custGeom>
            <a:solidFill>
              <a:srgbClr val="EC82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34"/>
            <p:cNvSpPr/>
            <p:nvPr/>
          </p:nvSpPr>
          <p:spPr>
            <a:xfrm>
              <a:off x="4203325" y="1895325"/>
              <a:ext cx="20850" cy="26800"/>
            </a:xfrm>
            <a:custGeom>
              <a:avLst/>
              <a:gdLst/>
              <a:ahLst/>
              <a:cxnLst/>
              <a:rect l="l" t="t" r="r" b="b"/>
              <a:pathLst>
                <a:path w="834" h="1072" extrusionOk="0">
                  <a:moveTo>
                    <a:pt x="596" y="1"/>
                  </a:moveTo>
                  <a:cubicBezTo>
                    <a:pt x="541" y="1"/>
                    <a:pt x="480" y="18"/>
                    <a:pt x="417" y="53"/>
                  </a:cubicBezTo>
                  <a:cubicBezTo>
                    <a:pt x="172" y="200"/>
                    <a:pt x="1" y="518"/>
                    <a:pt x="1" y="787"/>
                  </a:cubicBezTo>
                  <a:cubicBezTo>
                    <a:pt x="1" y="960"/>
                    <a:pt x="85" y="1071"/>
                    <a:pt x="221" y="1071"/>
                  </a:cubicBezTo>
                  <a:cubicBezTo>
                    <a:pt x="278" y="1071"/>
                    <a:pt x="344" y="1051"/>
                    <a:pt x="417" y="1008"/>
                  </a:cubicBezTo>
                  <a:cubicBezTo>
                    <a:pt x="637" y="885"/>
                    <a:pt x="833" y="567"/>
                    <a:pt x="833" y="298"/>
                  </a:cubicBezTo>
                  <a:cubicBezTo>
                    <a:pt x="833" y="106"/>
                    <a:pt x="734" y="1"/>
                    <a:pt x="596" y="1"/>
                  </a:cubicBezTo>
                  <a:close/>
                </a:path>
              </a:pathLst>
            </a:custGeom>
            <a:solidFill>
              <a:srgbClr val="D34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34"/>
            <p:cNvSpPr/>
            <p:nvPr/>
          </p:nvSpPr>
          <p:spPr>
            <a:xfrm>
              <a:off x="3896000" y="1850725"/>
              <a:ext cx="33075" cy="47775"/>
            </a:xfrm>
            <a:custGeom>
              <a:avLst/>
              <a:gdLst/>
              <a:ahLst/>
              <a:cxnLst/>
              <a:rect l="l" t="t" r="r" b="b"/>
              <a:pathLst>
                <a:path w="1323" h="1911" extrusionOk="0">
                  <a:moveTo>
                    <a:pt x="25" y="0"/>
                  </a:moveTo>
                  <a:lnTo>
                    <a:pt x="1" y="1078"/>
                  </a:lnTo>
                  <a:cubicBezTo>
                    <a:pt x="1" y="1127"/>
                    <a:pt x="50" y="1176"/>
                    <a:pt x="99" y="1200"/>
                  </a:cubicBezTo>
                  <a:lnTo>
                    <a:pt x="1323" y="1910"/>
                  </a:lnTo>
                  <a:lnTo>
                    <a:pt x="1323" y="833"/>
                  </a:lnTo>
                  <a:lnTo>
                    <a:pt x="99" y="123"/>
                  </a:lnTo>
                  <a:cubicBezTo>
                    <a:pt x="50" y="98"/>
                    <a:pt x="25" y="49"/>
                    <a:pt x="25" y="0"/>
                  </a:cubicBezTo>
                  <a:close/>
                </a:path>
              </a:pathLst>
            </a:custGeom>
            <a:solidFill>
              <a:srgbClr val="495D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34"/>
            <p:cNvSpPr/>
            <p:nvPr/>
          </p:nvSpPr>
          <p:spPr>
            <a:xfrm>
              <a:off x="3929050" y="1847650"/>
              <a:ext cx="40450" cy="50850"/>
            </a:xfrm>
            <a:custGeom>
              <a:avLst/>
              <a:gdLst/>
              <a:ahLst/>
              <a:cxnLst/>
              <a:rect l="l" t="t" r="r" b="b"/>
              <a:pathLst>
                <a:path w="1618" h="2034" extrusionOk="0">
                  <a:moveTo>
                    <a:pt x="1617" y="1"/>
                  </a:moveTo>
                  <a:lnTo>
                    <a:pt x="1" y="956"/>
                  </a:lnTo>
                  <a:lnTo>
                    <a:pt x="1" y="2033"/>
                  </a:lnTo>
                  <a:lnTo>
                    <a:pt x="1617" y="1103"/>
                  </a:lnTo>
                  <a:lnTo>
                    <a:pt x="1617" y="1"/>
                  </a:lnTo>
                  <a:close/>
                </a:path>
              </a:pathLst>
            </a:custGeom>
            <a:solidFill>
              <a:srgbClr val="00C3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34"/>
            <p:cNvSpPr/>
            <p:nvPr/>
          </p:nvSpPr>
          <p:spPr>
            <a:xfrm>
              <a:off x="3895400" y="1828975"/>
              <a:ext cx="74100" cy="42575"/>
            </a:xfrm>
            <a:custGeom>
              <a:avLst/>
              <a:gdLst/>
              <a:ahLst/>
              <a:cxnLst/>
              <a:rect l="l" t="t" r="r" b="b"/>
              <a:pathLst>
                <a:path w="2964" h="1703" extrusionOk="0">
                  <a:moveTo>
                    <a:pt x="1543" y="1"/>
                  </a:moveTo>
                  <a:cubicBezTo>
                    <a:pt x="1463" y="1"/>
                    <a:pt x="1384" y="13"/>
                    <a:pt x="1322" y="38"/>
                  </a:cubicBezTo>
                  <a:lnTo>
                    <a:pt x="123" y="748"/>
                  </a:lnTo>
                  <a:cubicBezTo>
                    <a:pt x="0" y="821"/>
                    <a:pt x="0" y="919"/>
                    <a:pt x="123" y="993"/>
                  </a:cubicBezTo>
                  <a:lnTo>
                    <a:pt x="1347" y="1703"/>
                  </a:lnTo>
                  <a:lnTo>
                    <a:pt x="2963" y="748"/>
                  </a:lnTo>
                  <a:lnTo>
                    <a:pt x="1763" y="38"/>
                  </a:lnTo>
                  <a:cubicBezTo>
                    <a:pt x="1702" y="13"/>
                    <a:pt x="1622" y="1"/>
                    <a:pt x="1543" y="1"/>
                  </a:cubicBezTo>
                  <a:close/>
                </a:path>
              </a:pathLst>
            </a:custGeom>
            <a:solidFill>
              <a:srgbClr val="606B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34"/>
            <p:cNvSpPr/>
            <p:nvPr/>
          </p:nvSpPr>
          <p:spPr>
            <a:xfrm>
              <a:off x="3950475" y="1859900"/>
              <a:ext cx="40450" cy="50850"/>
            </a:xfrm>
            <a:custGeom>
              <a:avLst/>
              <a:gdLst/>
              <a:ahLst/>
              <a:cxnLst/>
              <a:rect l="l" t="t" r="r" b="b"/>
              <a:pathLst>
                <a:path w="1618" h="2034" extrusionOk="0">
                  <a:moveTo>
                    <a:pt x="1617" y="1"/>
                  </a:moveTo>
                  <a:lnTo>
                    <a:pt x="1" y="956"/>
                  </a:lnTo>
                  <a:lnTo>
                    <a:pt x="1" y="2033"/>
                  </a:lnTo>
                  <a:lnTo>
                    <a:pt x="1617" y="1102"/>
                  </a:lnTo>
                  <a:lnTo>
                    <a:pt x="161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34"/>
            <p:cNvSpPr/>
            <p:nvPr/>
          </p:nvSpPr>
          <p:spPr>
            <a:xfrm>
              <a:off x="3929050" y="1871525"/>
              <a:ext cx="21450" cy="39225"/>
            </a:xfrm>
            <a:custGeom>
              <a:avLst/>
              <a:gdLst/>
              <a:ahLst/>
              <a:cxnLst/>
              <a:rect l="l" t="t" r="r" b="b"/>
              <a:pathLst>
                <a:path w="858" h="1569" extrusionOk="0">
                  <a:moveTo>
                    <a:pt x="1" y="1"/>
                  </a:moveTo>
                  <a:lnTo>
                    <a:pt x="1" y="1078"/>
                  </a:lnTo>
                  <a:lnTo>
                    <a:pt x="858" y="1568"/>
                  </a:lnTo>
                  <a:lnTo>
                    <a:pt x="858" y="49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EC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34"/>
            <p:cNvSpPr/>
            <p:nvPr/>
          </p:nvSpPr>
          <p:spPr>
            <a:xfrm>
              <a:off x="3929050" y="1847650"/>
              <a:ext cx="61875" cy="36150"/>
            </a:xfrm>
            <a:custGeom>
              <a:avLst/>
              <a:gdLst/>
              <a:ahLst/>
              <a:cxnLst/>
              <a:rect l="l" t="t" r="r" b="b"/>
              <a:pathLst>
                <a:path w="2475" h="1446" extrusionOk="0">
                  <a:moveTo>
                    <a:pt x="1617" y="1"/>
                  </a:moveTo>
                  <a:lnTo>
                    <a:pt x="1" y="956"/>
                  </a:lnTo>
                  <a:lnTo>
                    <a:pt x="858" y="1446"/>
                  </a:lnTo>
                  <a:lnTo>
                    <a:pt x="2474" y="491"/>
                  </a:lnTo>
                  <a:lnTo>
                    <a:pt x="16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34"/>
            <p:cNvSpPr/>
            <p:nvPr/>
          </p:nvSpPr>
          <p:spPr>
            <a:xfrm>
              <a:off x="3950475" y="1880725"/>
              <a:ext cx="72900" cy="49150"/>
            </a:xfrm>
            <a:custGeom>
              <a:avLst/>
              <a:gdLst/>
              <a:ahLst/>
              <a:cxnLst/>
              <a:rect l="l" t="t" r="r" b="b"/>
              <a:pathLst>
                <a:path w="2916" h="1966" extrusionOk="0">
                  <a:moveTo>
                    <a:pt x="2915" y="0"/>
                  </a:moveTo>
                  <a:cubicBezTo>
                    <a:pt x="2915" y="49"/>
                    <a:pt x="2891" y="98"/>
                    <a:pt x="2842" y="123"/>
                  </a:cubicBezTo>
                  <a:lnTo>
                    <a:pt x="1642" y="833"/>
                  </a:lnTo>
                  <a:cubicBezTo>
                    <a:pt x="1580" y="857"/>
                    <a:pt x="1501" y="869"/>
                    <a:pt x="1421" y="869"/>
                  </a:cubicBezTo>
                  <a:cubicBezTo>
                    <a:pt x="1342" y="869"/>
                    <a:pt x="1262" y="857"/>
                    <a:pt x="1201" y="833"/>
                  </a:cubicBezTo>
                  <a:lnTo>
                    <a:pt x="1" y="123"/>
                  </a:lnTo>
                  <a:lnTo>
                    <a:pt x="1" y="1200"/>
                  </a:lnTo>
                  <a:lnTo>
                    <a:pt x="1201" y="1910"/>
                  </a:lnTo>
                  <a:cubicBezTo>
                    <a:pt x="1262" y="1947"/>
                    <a:pt x="1342" y="1965"/>
                    <a:pt x="1418" y="1965"/>
                  </a:cubicBezTo>
                  <a:cubicBezTo>
                    <a:pt x="1495" y="1965"/>
                    <a:pt x="1568" y="1947"/>
                    <a:pt x="1617" y="1910"/>
                  </a:cubicBezTo>
                  <a:lnTo>
                    <a:pt x="2842" y="1200"/>
                  </a:lnTo>
                  <a:cubicBezTo>
                    <a:pt x="2891" y="1176"/>
                    <a:pt x="2915" y="1127"/>
                    <a:pt x="2915" y="1078"/>
                  </a:cubicBezTo>
                  <a:lnTo>
                    <a:pt x="2915" y="0"/>
                  </a:lnTo>
                  <a:close/>
                </a:path>
              </a:pathLst>
            </a:custGeom>
            <a:solidFill>
              <a:srgbClr val="D34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34"/>
            <p:cNvSpPr/>
            <p:nvPr/>
          </p:nvSpPr>
          <p:spPr>
            <a:xfrm>
              <a:off x="3950475" y="1859900"/>
              <a:ext cx="74125" cy="42575"/>
            </a:xfrm>
            <a:custGeom>
              <a:avLst/>
              <a:gdLst/>
              <a:ahLst/>
              <a:cxnLst/>
              <a:rect l="l" t="t" r="r" b="b"/>
              <a:pathLst>
                <a:path w="2965" h="1703" extrusionOk="0">
                  <a:moveTo>
                    <a:pt x="1617" y="1"/>
                  </a:moveTo>
                  <a:lnTo>
                    <a:pt x="1" y="956"/>
                  </a:lnTo>
                  <a:lnTo>
                    <a:pt x="1201" y="1666"/>
                  </a:lnTo>
                  <a:cubicBezTo>
                    <a:pt x="1262" y="1690"/>
                    <a:pt x="1342" y="1702"/>
                    <a:pt x="1421" y="1702"/>
                  </a:cubicBezTo>
                  <a:cubicBezTo>
                    <a:pt x="1501" y="1702"/>
                    <a:pt x="1580" y="1690"/>
                    <a:pt x="1642" y="1666"/>
                  </a:cubicBezTo>
                  <a:lnTo>
                    <a:pt x="2842" y="956"/>
                  </a:lnTo>
                  <a:cubicBezTo>
                    <a:pt x="2964" y="882"/>
                    <a:pt x="2964" y="784"/>
                    <a:pt x="2842" y="711"/>
                  </a:cubicBezTo>
                  <a:lnTo>
                    <a:pt x="1617" y="1"/>
                  </a:lnTo>
                  <a:close/>
                </a:path>
              </a:pathLst>
            </a:custGeom>
            <a:solidFill>
              <a:srgbClr val="EC82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34"/>
            <p:cNvSpPr/>
            <p:nvPr/>
          </p:nvSpPr>
          <p:spPr>
            <a:xfrm>
              <a:off x="3168100" y="1619625"/>
              <a:ext cx="747525" cy="427925"/>
            </a:xfrm>
            <a:custGeom>
              <a:avLst/>
              <a:gdLst/>
              <a:ahLst/>
              <a:cxnLst/>
              <a:rect l="l" t="t" r="r" b="b"/>
              <a:pathLst>
                <a:path w="29901" h="17117" extrusionOk="0">
                  <a:moveTo>
                    <a:pt x="18434" y="0"/>
                  </a:moveTo>
                  <a:cubicBezTo>
                    <a:pt x="18186" y="0"/>
                    <a:pt x="17951" y="51"/>
                    <a:pt x="17779" y="159"/>
                  </a:cubicBezTo>
                  <a:lnTo>
                    <a:pt x="417" y="10175"/>
                  </a:lnTo>
                  <a:cubicBezTo>
                    <a:pt x="0" y="10420"/>
                    <a:pt x="49" y="10811"/>
                    <a:pt x="515" y="11081"/>
                  </a:cubicBezTo>
                  <a:lnTo>
                    <a:pt x="10579" y="16884"/>
                  </a:lnTo>
                  <a:cubicBezTo>
                    <a:pt x="10839" y="17035"/>
                    <a:pt x="11168" y="17117"/>
                    <a:pt x="11481" y="17117"/>
                  </a:cubicBezTo>
                  <a:cubicBezTo>
                    <a:pt x="11727" y="17117"/>
                    <a:pt x="11963" y="17066"/>
                    <a:pt x="12146" y="16958"/>
                  </a:cubicBezTo>
                  <a:lnTo>
                    <a:pt x="29508" y="6942"/>
                  </a:lnTo>
                  <a:cubicBezTo>
                    <a:pt x="29900" y="6697"/>
                    <a:pt x="29851" y="6306"/>
                    <a:pt x="29386" y="6036"/>
                  </a:cubicBezTo>
                  <a:lnTo>
                    <a:pt x="19346" y="233"/>
                  </a:lnTo>
                  <a:cubicBezTo>
                    <a:pt x="19086" y="82"/>
                    <a:pt x="18749" y="0"/>
                    <a:pt x="184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34"/>
            <p:cNvSpPr/>
            <p:nvPr/>
          </p:nvSpPr>
          <p:spPr>
            <a:xfrm>
              <a:off x="3650500" y="1688475"/>
              <a:ext cx="194725" cy="112075"/>
            </a:xfrm>
            <a:custGeom>
              <a:avLst/>
              <a:gdLst/>
              <a:ahLst/>
              <a:cxnLst/>
              <a:rect l="l" t="t" r="r" b="b"/>
              <a:pathLst>
                <a:path w="7789" h="4483" extrusionOk="0">
                  <a:moveTo>
                    <a:pt x="1152" y="1"/>
                  </a:moveTo>
                  <a:lnTo>
                    <a:pt x="1" y="638"/>
                  </a:lnTo>
                  <a:lnTo>
                    <a:pt x="6637" y="4482"/>
                  </a:lnTo>
                  <a:lnTo>
                    <a:pt x="7788" y="3821"/>
                  </a:lnTo>
                  <a:lnTo>
                    <a:pt x="115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34"/>
            <p:cNvSpPr/>
            <p:nvPr/>
          </p:nvSpPr>
          <p:spPr>
            <a:xfrm>
              <a:off x="3589300" y="1723375"/>
              <a:ext cx="194700" cy="112675"/>
            </a:xfrm>
            <a:custGeom>
              <a:avLst/>
              <a:gdLst/>
              <a:ahLst/>
              <a:cxnLst/>
              <a:rect l="l" t="t" r="r" b="b"/>
              <a:pathLst>
                <a:path w="7788" h="4507" extrusionOk="0">
                  <a:moveTo>
                    <a:pt x="1151" y="1"/>
                  </a:moveTo>
                  <a:lnTo>
                    <a:pt x="0" y="662"/>
                  </a:lnTo>
                  <a:lnTo>
                    <a:pt x="6661" y="4507"/>
                  </a:lnTo>
                  <a:lnTo>
                    <a:pt x="7787" y="3845"/>
                  </a:lnTo>
                  <a:lnTo>
                    <a:pt x="115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34"/>
            <p:cNvSpPr/>
            <p:nvPr/>
          </p:nvSpPr>
          <p:spPr>
            <a:xfrm>
              <a:off x="3528075" y="1758900"/>
              <a:ext cx="194700" cy="112050"/>
            </a:xfrm>
            <a:custGeom>
              <a:avLst/>
              <a:gdLst/>
              <a:ahLst/>
              <a:cxnLst/>
              <a:rect l="l" t="t" r="r" b="b"/>
              <a:pathLst>
                <a:path w="7788" h="4482" extrusionOk="0">
                  <a:moveTo>
                    <a:pt x="1151" y="0"/>
                  </a:moveTo>
                  <a:lnTo>
                    <a:pt x="0" y="661"/>
                  </a:lnTo>
                  <a:lnTo>
                    <a:pt x="6661" y="4481"/>
                  </a:lnTo>
                  <a:lnTo>
                    <a:pt x="7787" y="3845"/>
                  </a:lnTo>
                  <a:lnTo>
                    <a:pt x="115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34"/>
            <p:cNvSpPr/>
            <p:nvPr/>
          </p:nvSpPr>
          <p:spPr>
            <a:xfrm>
              <a:off x="3467450" y="1793775"/>
              <a:ext cx="194725" cy="112675"/>
            </a:xfrm>
            <a:custGeom>
              <a:avLst/>
              <a:gdLst/>
              <a:ahLst/>
              <a:cxnLst/>
              <a:rect l="l" t="t" r="r" b="b"/>
              <a:pathLst>
                <a:path w="7789" h="4507" extrusionOk="0">
                  <a:moveTo>
                    <a:pt x="1127" y="1"/>
                  </a:moveTo>
                  <a:lnTo>
                    <a:pt x="1" y="662"/>
                  </a:lnTo>
                  <a:lnTo>
                    <a:pt x="6637" y="4507"/>
                  </a:lnTo>
                  <a:lnTo>
                    <a:pt x="7788" y="3845"/>
                  </a:lnTo>
                  <a:lnTo>
                    <a:pt x="112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34"/>
            <p:cNvSpPr/>
            <p:nvPr/>
          </p:nvSpPr>
          <p:spPr>
            <a:xfrm>
              <a:off x="3406250" y="1829300"/>
              <a:ext cx="194700" cy="112650"/>
            </a:xfrm>
            <a:custGeom>
              <a:avLst/>
              <a:gdLst/>
              <a:ahLst/>
              <a:cxnLst/>
              <a:rect l="l" t="t" r="r" b="b"/>
              <a:pathLst>
                <a:path w="7788" h="4506" extrusionOk="0">
                  <a:moveTo>
                    <a:pt x="1127" y="0"/>
                  </a:moveTo>
                  <a:lnTo>
                    <a:pt x="0" y="661"/>
                  </a:lnTo>
                  <a:lnTo>
                    <a:pt x="6636" y="4506"/>
                  </a:lnTo>
                  <a:lnTo>
                    <a:pt x="7787" y="3845"/>
                  </a:lnTo>
                  <a:lnTo>
                    <a:pt x="112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34"/>
            <p:cNvSpPr/>
            <p:nvPr/>
          </p:nvSpPr>
          <p:spPr>
            <a:xfrm>
              <a:off x="3650500" y="1688475"/>
              <a:ext cx="69825" cy="40450"/>
            </a:xfrm>
            <a:custGeom>
              <a:avLst/>
              <a:gdLst/>
              <a:ahLst/>
              <a:cxnLst/>
              <a:rect l="l" t="t" r="r" b="b"/>
              <a:pathLst>
                <a:path w="2793" h="1618" extrusionOk="0">
                  <a:moveTo>
                    <a:pt x="1152" y="1"/>
                  </a:moveTo>
                  <a:lnTo>
                    <a:pt x="1" y="638"/>
                  </a:lnTo>
                  <a:lnTo>
                    <a:pt x="1666" y="1617"/>
                  </a:lnTo>
                  <a:lnTo>
                    <a:pt x="2793" y="956"/>
                  </a:lnTo>
                  <a:lnTo>
                    <a:pt x="115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34"/>
            <p:cNvSpPr/>
            <p:nvPr/>
          </p:nvSpPr>
          <p:spPr>
            <a:xfrm>
              <a:off x="3589300" y="1723375"/>
              <a:ext cx="125525" cy="72275"/>
            </a:xfrm>
            <a:custGeom>
              <a:avLst/>
              <a:gdLst/>
              <a:ahLst/>
              <a:cxnLst/>
              <a:rect l="l" t="t" r="r" b="b"/>
              <a:pathLst>
                <a:path w="5021" h="2891" extrusionOk="0">
                  <a:moveTo>
                    <a:pt x="1151" y="1"/>
                  </a:moveTo>
                  <a:lnTo>
                    <a:pt x="0" y="662"/>
                  </a:lnTo>
                  <a:lnTo>
                    <a:pt x="3869" y="2890"/>
                  </a:lnTo>
                  <a:lnTo>
                    <a:pt x="5020" y="2254"/>
                  </a:lnTo>
                  <a:lnTo>
                    <a:pt x="115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34"/>
            <p:cNvSpPr/>
            <p:nvPr/>
          </p:nvSpPr>
          <p:spPr>
            <a:xfrm>
              <a:off x="3528075" y="1758900"/>
              <a:ext cx="99200" cy="56950"/>
            </a:xfrm>
            <a:custGeom>
              <a:avLst/>
              <a:gdLst/>
              <a:ahLst/>
              <a:cxnLst/>
              <a:rect l="l" t="t" r="r" b="b"/>
              <a:pathLst>
                <a:path w="3968" h="2278" extrusionOk="0">
                  <a:moveTo>
                    <a:pt x="1151" y="0"/>
                  </a:moveTo>
                  <a:lnTo>
                    <a:pt x="0" y="661"/>
                  </a:lnTo>
                  <a:lnTo>
                    <a:pt x="2841" y="2277"/>
                  </a:lnTo>
                  <a:lnTo>
                    <a:pt x="3967" y="1616"/>
                  </a:lnTo>
                  <a:lnTo>
                    <a:pt x="1151" y="0"/>
                  </a:lnTo>
                  <a:close/>
                </a:path>
              </a:pathLst>
            </a:custGeom>
            <a:solidFill>
              <a:srgbClr val="606B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34"/>
            <p:cNvSpPr/>
            <p:nvPr/>
          </p:nvSpPr>
          <p:spPr>
            <a:xfrm>
              <a:off x="3467450" y="1793775"/>
              <a:ext cx="148200" cy="85750"/>
            </a:xfrm>
            <a:custGeom>
              <a:avLst/>
              <a:gdLst/>
              <a:ahLst/>
              <a:cxnLst/>
              <a:rect l="l" t="t" r="r" b="b"/>
              <a:pathLst>
                <a:path w="5928" h="3430" extrusionOk="0">
                  <a:moveTo>
                    <a:pt x="1127" y="1"/>
                  </a:moveTo>
                  <a:lnTo>
                    <a:pt x="1" y="662"/>
                  </a:lnTo>
                  <a:lnTo>
                    <a:pt x="4801" y="3429"/>
                  </a:lnTo>
                  <a:lnTo>
                    <a:pt x="5927" y="2768"/>
                  </a:lnTo>
                  <a:lnTo>
                    <a:pt x="112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34"/>
            <p:cNvSpPr/>
            <p:nvPr/>
          </p:nvSpPr>
          <p:spPr>
            <a:xfrm>
              <a:off x="3406250" y="1829300"/>
              <a:ext cx="169600" cy="97975"/>
            </a:xfrm>
            <a:custGeom>
              <a:avLst/>
              <a:gdLst/>
              <a:ahLst/>
              <a:cxnLst/>
              <a:rect l="l" t="t" r="r" b="b"/>
              <a:pathLst>
                <a:path w="6784" h="3919" extrusionOk="0">
                  <a:moveTo>
                    <a:pt x="1127" y="0"/>
                  </a:moveTo>
                  <a:lnTo>
                    <a:pt x="0" y="661"/>
                  </a:lnTo>
                  <a:lnTo>
                    <a:pt x="5657" y="3918"/>
                  </a:lnTo>
                  <a:lnTo>
                    <a:pt x="6783" y="3257"/>
                  </a:lnTo>
                  <a:lnTo>
                    <a:pt x="1127" y="0"/>
                  </a:lnTo>
                  <a:close/>
                </a:path>
              </a:pathLst>
            </a:custGeom>
            <a:solidFill>
              <a:srgbClr val="EC82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34"/>
            <p:cNvSpPr/>
            <p:nvPr/>
          </p:nvSpPr>
          <p:spPr>
            <a:xfrm>
              <a:off x="3440525" y="1950500"/>
              <a:ext cx="104100" cy="60650"/>
            </a:xfrm>
            <a:custGeom>
              <a:avLst/>
              <a:gdLst/>
              <a:ahLst/>
              <a:cxnLst/>
              <a:rect l="l" t="t" r="r" b="b"/>
              <a:pathLst>
                <a:path w="4164" h="2426" extrusionOk="0">
                  <a:moveTo>
                    <a:pt x="3698" y="1"/>
                  </a:moveTo>
                  <a:lnTo>
                    <a:pt x="1" y="2131"/>
                  </a:lnTo>
                  <a:lnTo>
                    <a:pt x="466" y="2425"/>
                  </a:lnTo>
                  <a:lnTo>
                    <a:pt x="4163" y="295"/>
                  </a:lnTo>
                  <a:lnTo>
                    <a:pt x="369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34"/>
            <p:cNvSpPr/>
            <p:nvPr/>
          </p:nvSpPr>
          <p:spPr>
            <a:xfrm>
              <a:off x="3412975" y="1934600"/>
              <a:ext cx="104100" cy="60625"/>
            </a:xfrm>
            <a:custGeom>
              <a:avLst/>
              <a:gdLst/>
              <a:ahLst/>
              <a:cxnLst/>
              <a:rect l="l" t="t" r="r" b="b"/>
              <a:pathLst>
                <a:path w="4164" h="2425" extrusionOk="0">
                  <a:moveTo>
                    <a:pt x="3674" y="0"/>
                  </a:moveTo>
                  <a:lnTo>
                    <a:pt x="1" y="2130"/>
                  </a:lnTo>
                  <a:lnTo>
                    <a:pt x="466" y="2424"/>
                  </a:lnTo>
                  <a:lnTo>
                    <a:pt x="4164" y="294"/>
                  </a:lnTo>
                  <a:lnTo>
                    <a:pt x="36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34"/>
            <p:cNvSpPr/>
            <p:nvPr/>
          </p:nvSpPr>
          <p:spPr>
            <a:xfrm>
              <a:off x="3384825" y="1918675"/>
              <a:ext cx="104700" cy="60625"/>
            </a:xfrm>
            <a:custGeom>
              <a:avLst/>
              <a:gdLst/>
              <a:ahLst/>
              <a:cxnLst/>
              <a:rect l="l" t="t" r="r" b="b"/>
              <a:pathLst>
                <a:path w="4188" h="2425" extrusionOk="0">
                  <a:moveTo>
                    <a:pt x="3698" y="0"/>
                  </a:moveTo>
                  <a:lnTo>
                    <a:pt x="0" y="2131"/>
                  </a:lnTo>
                  <a:lnTo>
                    <a:pt x="490" y="2425"/>
                  </a:lnTo>
                  <a:lnTo>
                    <a:pt x="4188" y="270"/>
                  </a:lnTo>
                  <a:lnTo>
                    <a:pt x="369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34"/>
            <p:cNvSpPr/>
            <p:nvPr/>
          </p:nvSpPr>
          <p:spPr>
            <a:xfrm>
              <a:off x="3357275" y="1902750"/>
              <a:ext cx="104700" cy="60025"/>
            </a:xfrm>
            <a:custGeom>
              <a:avLst/>
              <a:gdLst/>
              <a:ahLst/>
              <a:cxnLst/>
              <a:rect l="l" t="t" r="r" b="b"/>
              <a:pathLst>
                <a:path w="4188" h="2401" extrusionOk="0">
                  <a:moveTo>
                    <a:pt x="3698" y="1"/>
                  </a:moveTo>
                  <a:lnTo>
                    <a:pt x="0" y="2131"/>
                  </a:lnTo>
                  <a:lnTo>
                    <a:pt x="490" y="2400"/>
                  </a:lnTo>
                  <a:lnTo>
                    <a:pt x="4188" y="270"/>
                  </a:lnTo>
                  <a:lnTo>
                    <a:pt x="369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34"/>
            <p:cNvSpPr/>
            <p:nvPr/>
          </p:nvSpPr>
          <p:spPr>
            <a:xfrm>
              <a:off x="3329725" y="1886850"/>
              <a:ext cx="104100" cy="60000"/>
            </a:xfrm>
            <a:custGeom>
              <a:avLst/>
              <a:gdLst/>
              <a:ahLst/>
              <a:cxnLst/>
              <a:rect l="l" t="t" r="r" b="b"/>
              <a:pathLst>
                <a:path w="4164" h="2400" extrusionOk="0">
                  <a:moveTo>
                    <a:pt x="3698" y="0"/>
                  </a:moveTo>
                  <a:lnTo>
                    <a:pt x="0" y="2130"/>
                  </a:lnTo>
                  <a:lnTo>
                    <a:pt x="465" y="2400"/>
                  </a:lnTo>
                  <a:lnTo>
                    <a:pt x="4163" y="269"/>
                  </a:lnTo>
                  <a:lnTo>
                    <a:pt x="369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34"/>
            <p:cNvSpPr/>
            <p:nvPr/>
          </p:nvSpPr>
          <p:spPr>
            <a:xfrm>
              <a:off x="3302175" y="1870925"/>
              <a:ext cx="104100" cy="60025"/>
            </a:xfrm>
            <a:custGeom>
              <a:avLst/>
              <a:gdLst/>
              <a:ahLst/>
              <a:cxnLst/>
              <a:rect l="l" t="t" r="r" b="b"/>
              <a:pathLst>
                <a:path w="4164" h="2401" extrusionOk="0">
                  <a:moveTo>
                    <a:pt x="3673" y="0"/>
                  </a:moveTo>
                  <a:lnTo>
                    <a:pt x="0" y="2131"/>
                  </a:lnTo>
                  <a:lnTo>
                    <a:pt x="466" y="2400"/>
                  </a:lnTo>
                  <a:lnTo>
                    <a:pt x="4163" y="270"/>
                  </a:lnTo>
                  <a:lnTo>
                    <a:pt x="367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34"/>
            <p:cNvSpPr/>
            <p:nvPr/>
          </p:nvSpPr>
          <p:spPr>
            <a:xfrm>
              <a:off x="3274625" y="1838475"/>
              <a:ext cx="76550" cy="44100"/>
            </a:xfrm>
            <a:custGeom>
              <a:avLst/>
              <a:gdLst/>
              <a:ahLst/>
              <a:cxnLst/>
              <a:rect l="l" t="t" r="r" b="b"/>
              <a:pathLst>
                <a:path w="3062" h="1764" extrusionOk="0">
                  <a:moveTo>
                    <a:pt x="2572" y="0"/>
                  </a:moveTo>
                  <a:lnTo>
                    <a:pt x="0" y="1494"/>
                  </a:lnTo>
                  <a:lnTo>
                    <a:pt x="466" y="1764"/>
                  </a:lnTo>
                  <a:lnTo>
                    <a:pt x="3061" y="294"/>
                  </a:lnTo>
                  <a:lnTo>
                    <a:pt x="257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34"/>
            <p:cNvSpPr/>
            <p:nvPr/>
          </p:nvSpPr>
          <p:spPr>
            <a:xfrm>
              <a:off x="3274000" y="1855000"/>
              <a:ext cx="104725" cy="60025"/>
            </a:xfrm>
            <a:custGeom>
              <a:avLst/>
              <a:gdLst/>
              <a:ahLst/>
              <a:cxnLst/>
              <a:rect l="l" t="t" r="r" b="b"/>
              <a:pathLst>
                <a:path w="4189" h="2401" extrusionOk="0">
                  <a:moveTo>
                    <a:pt x="3698" y="1"/>
                  </a:moveTo>
                  <a:lnTo>
                    <a:pt x="1" y="2131"/>
                  </a:lnTo>
                  <a:lnTo>
                    <a:pt x="491" y="2400"/>
                  </a:lnTo>
                  <a:lnTo>
                    <a:pt x="4188" y="270"/>
                  </a:lnTo>
                  <a:lnTo>
                    <a:pt x="369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34"/>
            <p:cNvSpPr/>
            <p:nvPr/>
          </p:nvSpPr>
          <p:spPr>
            <a:xfrm>
              <a:off x="3376850" y="1671350"/>
              <a:ext cx="285325" cy="164700"/>
            </a:xfrm>
            <a:custGeom>
              <a:avLst/>
              <a:gdLst/>
              <a:ahLst/>
              <a:cxnLst/>
              <a:rect l="l" t="t" r="r" b="b"/>
              <a:pathLst>
                <a:path w="11413" h="6588" extrusionOk="0">
                  <a:moveTo>
                    <a:pt x="10922" y="0"/>
                  </a:moveTo>
                  <a:lnTo>
                    <a:pt x="1" y="6294"/>
                  </a:lnTo>
                  <a:lnTo>
                    <a:pt x="491" y="6588"/>
                  </a:lnTo>
                  <a:lnTo>
                    <a:pt x="11412" y="294"/>
                  </a:lnTo>
                  <a:lnTo>
                    <a:pt x="1092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34"/>
            <p:cNvSpPr/>
            <p:nvPr/>
          </p:nvSpPr>
          <p:spPr>
            <a:xfrm>
              <a:off x="3636425" y="1899700"/>
              <a:ext cx="304900" cy="175725"/>
            </a:xfrm>
            <a:custGeom>
              <a:avLst/>
              <a:gdLst/>
              <a:ahLst/>
              <a:cxnLst/>
              <a:rect l="l" t="t" r="r" b="b"/>
              <a:pathLst>
                <a:path w="12196" h="7029" extrusionOk="0">
                  <a:moveTo>
                    <a:pt x="7763" y="0"/>
                  </a:moveTo>
                  <a:lnTo>
                    <a:pt x="1" y="4482"/>
                  </a:lnTo>
                  <a:lnTo>
                    <a:pt x="4409" y="7028"/>
                  </a:lnTo>
                  <a:lnTo>
                    <a:pt x="12196" y="2547"/>
                  </a:lnTo>
                  <a:lnTo>
                    <a:pt x="776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34"/>
            <p:cNvSpPr/>
            <p:nvPr/>
          </p:nvSpPr>
          <p:spPr>
            <a:xfrm>
              <a:off x="3746625" y="1963350"/>
              <a:ext cx="194700" cy="112075"/>
            </a:xfrm>
            <a:custGeom>
              <a:avLst/>
              <a:gdLst/>
              <a:ahLst/>
              <a:cxnLst/>
              <a:rect l="l" t="t" r="r" b="b"/>
              <a:pathLst>
                <a:path w="7788" h="4483" extrusionOk="0">
                  <a:moveTo>
                    <a:pt x="7788" y="1"/>
                  </a:moveTo>
                  <a:lnTo>
                    <a:pt x="858" y="515"/>
                  </a:lnTo>
                  <a:lnTo>
                    <a:pt x="1" y="4482"/>
                  </a:lnTo>
                  <a:lnTo>
                    <a:pt x="7788" y="1"/>
                  </a:lnTo>
                  <a:close/>
                </a:path>
              </a:pathLst>
            </a:custGeom>
            <a:solidFill>
              <a:srgbClr val="EFBC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34"/>
            <p:cNvSpPr/>
            <p:nvPr/>
          </p:nvSpPr>
          <p:spPr>
            <a:xfrm>
              <a:off x="3636425" y="1899700"/>
              <a:ext cx="194100" cy="112050"/>
            </a:xfrm>
            <a:custGeom>
              <a:avLst/>
              <a:gdLst/>
              <a:ahLst/>
              <a:cxnLst/>
              <a:rect l="l" t="t" r="r" b="b"/>
              <a:pathLst>
                <a:path w="7764" h="4482" extrusionOk="0">
                  <a:moveTo>
                    <a:pt x="7763" y="0"/>
                  </a:moveTo>
                  <a:lnTo>
                    <a:pt x="1" y="4482"/>
                  </a:lnTo>
                  <a:lnTo>
                    <a:pt x="6882" y="3967"/>
                  </a:lnTo>
                  <a:lnTo>
                    <a:pt x="7763" y="0"/>
                  </a:lnTo>
                  <a:close/>
                </a:path>
              </a:pathLst>
            </a:custGeom>
            <a:solidFill>
              <a:srgbClr val="FFDC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34"/>
            <p:cNvSpPr/>
            <p:nvPr/>
          </p:nvSpPr>
          <p:spPr>
            <a:xfrm>
              <a:off x="4286575" y="2159875"/>
              <a:ext cx="759775" cy="438350"/>
            </a:xfrm>
            <a:custGeom>
              <a:avLst/>
              <a:gdLst/>
              <a:ahLst/>
              <a:cxnLst/>
              <a:rect l="l" t="t" r="r" b="b"/>
              <a:pathLst>
                <a:path w="30391" h="17534" extrusionOk="0">
                  <a:moveTo>
                    <a:pt x="16947" y="1"/>
                  </a:moveTo>
                  <a:lnTo>
                    <a:pt x="1" y="9796"/>
                  </a:lnTo>
                  <a:lnTo>
                    <a:pt x="13420" y="17534"/>
                  </a:lnTo>
                  <a:lnTo>
                    <a:pt x="30390" y="7763"/>
                  </a:lnTo>
                  <a:lnTo>
                    <a:pt x="169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34"/>
            <p:cNvSpPr/>
            <p:nvPr/>
          </p:nvSpPr>
          <p:spPr>
            <a:xfrm>
              <a:off x="4619625" y="24066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EC82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34"/>
            <p:cNvSpPr/>
            <p:nvPr/>
          </p:nvSpPr>
          <p:spPr>
            <a:xfrm>
              <a:off x="4523500" y="2332525"/>
              <a:ext cx="96150" cy="74100"/>
            </a:xfrm>
            <a:custGeom>
              <a:avLst/>
              <a:gdLst/>
              <a:ahLst/>
              <a:cxnLst/>
              <a:rect l="l" t="t" r="r" b="b"/>
              <a:pathLst>
                <a:path w="3846" h="2964" extrusionOk="0">
                  <a:moveTo>
                    <a:pt x="1984" y="0"/>
                  </a:moveTo>
                  <a:cubicBezTo>
                    <a:pt x="1250" y="147"/>
                    <a:pt x="564" y="392"/>
                    <a:pt x="1" y="735"/>
                  </a:cubicBezTo>
                  <a:lnTo>
                    <a:pt x="3845" y="2963"/>
                  </a:lnTo>
                  <a:lnTo>
                    <a:pt x="1984" y="0"/>
                  </a:lnTo>
                  <a:close/>
                </a:path>
              </a:pathLst>
            </a:custGeom>
            <a:solidFill>
              <a:srgbClr val="EC82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34"/>
            <p:cNvSpPr/>
            <p:nvPr/>
          </p:nvSpPr>
          <p:spPr>
            <a:xfrm>
              <a:off x="4573100" y="2328000"/>
              <a:ext cx="142650" cy="78625"/>
            </a:xfrm>
            <a:custGeom>
              <a:avLst/>
              <a:gdLst/>
              <a:ahLst/>
              <a:cxnLst/>
              <a:rect l="l" t="t" r="r" b="b"/>
              <a:pathLst>
                <a:path w="5706" h="3145" extrusionOk="0">
                  <a:moveTo>
                    <a:pt x="1846" y="0"/>
                  </a:moveTo>
                  <a:cubicBezTo>
                    <a:pt x="1221" y="0"/>
                    <a:pt x="595" y="61"/>
                    <a:pt x="0" y="181"/>
                  </a:cubicBezTo>
                  <a:lnTo>
                    <a:pt x="1861" y="3144"/>
                  </a:lnTo>
                  <a:lnTo>
                    <a:pt x="5706" y="916"/>
                  </a:lnTo>
                  <a:cubicBezTo>
                    <a:pt x="4655" y="305"/>
                    <a:pt x="3252" y="0"/>
                    <a:pt x="1846" y="0"/>
                  </a:cubicBezTo>
                  <a:close/>
                </a:path>
              </a:pathLst>
            </a:custGeom>
            <a:solidFill>
              <a:srgbClr val="495D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34"/>
            <p:cNvSpPr/>
            <p:nvPr/>
          </p:nvSpPr>
          <p:spPr>
            <a:xfrm>
              <a:off x="4479425" y="2396175"/>
              <a:ext cx="140225" cy="65550"/>
            </a:xfrm>
            <a:custGeom>
              <a:avLst/>
              <a:gdLst/>
              <a:ahLst/>
              <a:cxnLst/>
              <a:rect l="l" t="t" r="r" b="b"/>
              <a:pathLst>
                <a:path w="5609" h="2622" extrusionOk="0">
                  <a:moveTo>
                    <a:pt x="196" y="1"/>
                  </a:moveTo>
                  <a:lnTo>
                    <a:pt x="196" y="1"/>
                  </a:lnTo>
                  <a:cubicBezTo>
                    <a:pt x="1" y="980"/>
                    <a:pt x="564" y="1935"/>
                    <a:pt x="1764" y="2621"/>
                  </a:cubicBezTo>
                  <a:lnTo>
                    <a:pt x="5608" y="417"/>
                  </a:lnTo>
                  <a:lnTo>
                    <a:pt x="196" y="1"/>
                  </a:lnTo>
                  <a:close/>
                </a:path>
              </a:pathLst>
            </a:custGeom>
            <a:solidFill>
              <a:srgbClr val="EC82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34"/>
            <p:cNvSpPr/>
            <p:nvPr/>
          </p:nvSpPr>
          <p:spPr>
            <a:xfrm>
              <a:off x="4619625" y="2350875"/>
              <a:ext cx="149400" cy="129200"/>
            </a:xfrm>
            <a:custGeom>
              <a:avLst/>
              <a:gdLst/>
              <a:ahLst/>
              <a:cxnLst/>
              <a:rect l="l" t="t" r="r" b="b"/>
              <a:pathLst>
                <a:path w="5976" h="5168" extrusionOk="0">
                  <a:moveTo>
                    <a:pt x="3845" y="1"/>
                  </a:moveTo>
                  <a:lnTo>
                    <a:pt x="0" y="2229"/>
                  </a:lnTo>
                  <a:lnTo>
                    <a:pt x="1861" y="5168"/>
                  </a:lnTo>
                  <a:cubicBezTo>
                    <a:pt x="2596" y="5021"/>
                    <a:pt x="3282" y="4776"/>
                    <a:pt x="3845" y="4433"/>
                  </a:cubicBezTo>
                  <a:cubicBezTo>
                    <a:pt x="5975" y="3233"/>
                    <a:pt x="5975" y="1225"/>
                    <a:pt x="3845" y="1"/>
                  </a:cubicBezTo>
                  <a:close/>
                </a:path>
              </a:pathLst>
            </a:custGeom>
            <a:solidFill>
              <a:srgbClr val="606B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34"/>
            <p:cNvSpPr/>
            <p:nvPr/>
          </p:nvSpPr>
          <p:spPr>
            <a:xfrm>
              <a:off x="4523500" y="2406600"/>
              <a:ext cx="142675" cy="78000"/>
            </a:xfrm>
            <a:custGeom>
              <a:avLst/>
              <a:gdLst/>
              <a:ahLst/>
              <a:cxnLst/>
              <a:rect l="l" t="t" r="r" b="b"/>
              <a:pathLst>
                <a:path w="5707" h="3120" extrusionOk="0">
                  <a:moveTo>
                    <a:pt x="3845" y="0"/>
                  </a:moveTo>
                  <a:lnTo>
                    <a:pt x="1" y="2204"/>
                  </a:lnTo>
                  <a:cubicBezTo>
                    <a:pt x="1052" y="2814"/>
                    <a:pt x="2455" y="3120"/>
                    <a:pt x="3861" y="3120"/>
                  </a:cubicBezTo>
                  <a:cubicBezTo>
                    <a:pt x="4486" y="3120"/>
                    <a:pt x="5111" y="3059"/>
                    <a:pt x="5706" y="2939"/>
                  </a:cubicBezTo>
                  <a:lnTo>
                    <a:pt x="384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34"/>
            <p:cNvSpPr/>
            <p:nvPr/>
          </p:nvSpPr>
          <p:spPr>
            <a:xfrm>
              <a:off x="4636150" y="2244325"/>
              <a:ext cx="261425" cy="153725"/>
            </a:xfrm>
            <a:custGeom>
              <a:avLst/>
              <a:gdLst/>
              <a:ahLst/>
              <a:cxnLst/>
              <a:rect l="l" t="t" r="r" b="b"/>
              <a:pathLst>
                <a:path w="10457" h="6149" extrusionOk="0">
                  <a:moveTo>
                    <a:pt x="186" y="1"/>
                  </a:moveTo>
                  <a:cubicBezTo>
                    <a:pt x="133" y="1"/>
                    <a:pt x="81" y="28"/>
                    <a:pt x="49" y="75"/>
                  </a:cubicBezTo>
                  <a:cubicBezTo>
                    <a:pt x="1" y="149"/>
                    <a:pt x="25" y="247"/>
                    <a:pt x="98" y="296"/>
                  </a:cubicBezTo>
                  <a:lnTo>
                    <a:pt x="10212" y="6124"/>
                  </a:lnTo>
                  <a:cubicBezTo>
                    <a:pt x="10236" y="6148"/>
                    <a:pt x="10261" y="6148"/>
                    <a:pt x="10285" y="6148"/>
                  </a:cubicBezTo>
                  <a:cubicBezTo>
                    <a:pt x="10334" y="6148"/>
                    <a:pt x="10383" y="6124"/>
                    <a:pt x="10408" y="6075"/>
                  </a:cubicBezTo>
                  <a:cubicBezTo>
                    <a:pt x="10457" y="6001"/>
                    <a:pt x="10432" y="5903"/>
                    <a:pt x="10359" y="5855"/>
                  </a:cubicBezTo>
                  <a:lnTo>
                    <a:pt x="270" y="26"/>
                  </a:lnTo>
                  <a:cubicBezTo>
                    <a:pt x="244" y="9"/>
                    <a:pt x="215" y="1"/>
                    <a:pt x="186" y="1"/>
                  </a:cubicBezTo>
                  <a:close/>
                </a:path>
              </a:pathLst>
            </a:custGeom>
            <a:solidFill>
              <a:srgbClr val="CEC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34"/>
            <p:cNvSpPr/>
            <p:nvPr/>
          </p:nvSpPr>
          <p:spPr>
            <a:xfrm>
              <a:off x="4666150" y="2227200"/>
              <a:ext cx="261425" cy="153700"/>
            </a:xfrm>
            <a:custGeom>
              <a:avLst/>
              <a:gdLst/>
              <a:ahLst/>
              <a:cxnLst/>
              <a:rect l="l" t="t" r="r" b="b"/>
              <a:pathLst>
                <a:path w="10457" h="6148" extrusionOk="0">
                  <a:moveTo>
                    <a:pt x="161" y="0"/>
                  </a:moveTo>
                  <a:cubicBezTo>
                    <a:pt x="109" y="0"/>
                    <a:pt x="57" y="27"/>
                    <a:pt x="25" y="75"/>
                  </a:cubicBezTo>
                  <a:cubicBezTo>
                    <a:pt x="0" y="148"/>
                    <a:pt x="25" y="246"/>
                    <a:pt x="98" y="295"/>
                  </a:cubicBezTo>
                  <a:lnTo>
                    <a:pt x="10187" y="6123"/>
                  </a:lnTo>
                  <a:cubicBezTo>
                    <a:pt x="10212" y="6148"/>
                    <a:pt x="10236" y="6148"/>
                    <a:pt x="10261" y="6148"/>
                  </a:cubicBezTo>
                  <a:cubicBezTo>
                    <a:pt x="10334" y="6148"/>
                    <a:pt x="10383" y="6123"/>
                    <a:pt x="10408" y="6074"/>
                  </a:cubicBezTo>
                  <a:cubicBezTo>
                    <a:pt x="10457" y="6001"/>
                    <a:pt x="10432" y="5903"/>
                    <a:pt x="10359" y="5854"/>
                  </a:cubicBezTo>
                  <a:lnTo>
                    <a:pt x="245" y="26"/>
                  </a:lnTo>
                  <a:cubicBezTo>
                    <a:pt x="219" y="8"/>
                    <a:pt x="190" y="0"/>
                    <a:pt x="161" y="0"/>
                  </a:cubicBezTo>
                  <a:close/>
                </a:path>
              </a:pathLst>
            </a:custGeom>
            <a:solidFill>
              <a:srgbClr val="CEC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34"/>
            <p:cNvSpPr/>
            <p:nvPr/>
          </p:nvSpPr>
          <p:spPr>
            <a:xfrm>
              <a:off x="4695525" y="2210050"/>
              <a:ext cx="261450" cy="153725"/>
            </a:xfrm>
            <a:custGeom>
              <a:avLst/>
              <a:gdLst/>
              <a:ahLst/>
              <a:cxnLst/>
              <a:rect l="l" t="t" r="r" b="b"/>
              <a:pathLst>
                <a:path w="10458" h="6149" extrusionOk="0">
                  <a:moveTo>
                    <a:pt x="169" y="1"/>
                  </a:moveTo>
                  <a:cubicBezTo>
                    <a:pt x="123" y="1"/>
                    <a:pt x="81" y="28"/>
                    <a:pt x="50" y="75"/>
                  </a:cubicBezTo>
                  <a:cubicBezTo>
                    <a:pt x="1" y="149"/>
                    <a:pt x="25" y="246"/>
                    <a:pt x="99" y="295"/>
                  </a:cubicBezTo>
                  <a:lnTo>
                    <a:pt x="10212" y="6124"/>
                  </a:lnTo>
                  <a:cubicBezTo>
                    <a:pt x="10237" y="6148"/>
                    <a:pt x="10261" y="6148"/>
                    <a:pt x="10286" y="6148"/>
                  </a:cubicBezTo>
                  <a:cubicBezTo>
                    <a:pt x="10335" y="6148"/>
                    <a:pt x="10384" y="6124"/>
                    <a:pt x="10408" y="6075"/>
                  </a:cubicBezTo>
                  <a:cubicBezTo>
                    <a:pt x="10457" y="6001"/>
                    <a:pt x="10433" y="5903"/>
                    <a:pt x="10359" y="5854"/>
                  </a:cubicBezTo>
                  <a:lnTo>
                    <a:pt x="246" y="26"/>
                  </a:lnTo>
                  <a:cubicBezTo>
                    <a:pt x="220" y="9"/>
                    <a:pt x="194" y="1"/>
                    <a:pt x="169" y="1"/>
                  </a:cubicBezTo>
                  <a:close/>
                </a:path>
              </a:pathLst>
            </a:custGeom>
            <a:solidFill>
              <a:srgbClr val="CEC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34"/>
            <p:cNvSpPr/>
            <p:nvPr/>
          </p:nvSpPr>
          <p:spPr>
            <a:xfrm>
              <a:off x="4965525" y="2614750"/>
              <a:ext cx="12875" cy="64300"/>
            </a:xfrm>
            <a:custGeom>
              <a:avLst/>
              <a:gdLst/>
              <a:ahLst/>
              <a:cxnLst/>
              <a:rect l="l" t="t" r="r" b="b"/>
              <a:pathLst>
                <a:path w="515" h="2572" extrusionOk="0">
                  <a:moveTo>
                    <a:pt x="514" y="0"/>
                  </a:moveTo>
                  <a:lnTo>
                    <a:pt x="514" y="14"/>
                  </a:lnTo>
                  <a:lnTo>
                    <a:pt x="514" y="14"/>
                  </a:lnTo>
                  <a:cubicBezTo>
                    <a:pt x="514" y="9"/>
                    <a:pt x="514" y="5"/>
                    <a:pt x="514" y="0"/>
                  </a:cubicBezTo>
                  <a:close/>
                  <a:moveTo>
                    <a:pt x="514" y="14"/>
                  </a:moveTo>
                  <a:cubicBezTo>
                    <a:pt x="508" y="254"/>
                    <a:pt x="337" y="494"/>
                    <a:pt x="25" y="686"/>
                  </a:cubicBezTo>
                  <a:lnTo>
                    <a:pt x="0" y="2571"/>
                  </a:lnTo>
                  <a:cubicBezTo>
                    <a:pt x="343" y="2375"/>
                    <a:pt x="490" y="2131"/>
                    <a:pt x="490" y="1861"/>
                  </a:cubicBezTo>
                  <a:lnTo>
                    <a:pt x="514" y="14"/>
                  </a:lnTo>
                  <a:close/>
                </a:path>
              </a:pathLst>
            </a:custGeom>
            <a:solidFill>
              <a:srgbClr val="EFBC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34"/>
            <p:cNvSpPr/>
            <p:nvPr/>
          </p:nvSpPr>
          <p:spPr>
            <a:xfrm>
              <a:off x="4503925" y="2614125"/>
              <a:ext cx="12875" cy="64925"/>
            </a:xfrm>
            <a:custGeom>
              <a:avLst/>
              <a:gdLst/>
              <a:ahLst/>
              <a:cxnLst/>
              <a:rect l="l" t="t" r="r" b="b"/>
              <a:pathLst>
                <a:path w="515" h="2597" extrusionOk="0">
                  <a:moveTo>
                    <a:pt x="25" y="1"/>
                  </a:moveTo>
                  <a:lnTo>
                    <a:pt x="25" y="1"/>
                  </a:lnTo>
                  <a:cubicBezTo>
                    <a:pt x="22" y="30"/>
                    <a:pt x="22" y="58"/>
                    <a:pt x="23" y="87"/>
                  </a:cubicBezTo>
                  <a:lnTo>
                    <a:pt x="23" y="87"/>
                  </a:lnTo>
                  <a:lnTo>
                    <a:pt x="25" y="1"/>
                  </a:lnTo>
                  <a:close/>
                  <a:moveTo>
                    <a:pt x="23" y="87"/>
                  </a:moveTo>
                  <a:lnTo>
                    <a:pt x="0" y="1886"/>
                  </a:lnTo>
                  <a:cubicBezTo>
                    <a:pt x="0" y="2131"/>
                    <a:pt x="172" y="2400"/>
                    <a:pt x="514" y="2596"/>
                  </a:cubicBezTo>
                  <a:lnTo>
                    <a:pt x="514" y="711"/>
                  </a:lnTo>
                  <a:cubicBezTo>
                    <a:pt x="208" y="536"/>
                    <a:pt x="39" y="322"/>
                    <a:pt x="23" y="87"/>
                  </a:cubicBezTo>
                  <a:close/>
                </a:path>
              </a:pathLst>
            </a:custGeom>
            <a:solidFill>
              <a:srgbClr val="FFDC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34"/>
            <p:cNvSpPr/>
            <p:nvPr/>
          </p:nvSpPr>
          <p:spPr>
            <a:xfrm>
              <a:off x="4772050" y="2631875"/>
              <a:ext cx="194100" cy="159825"/>
            </a:xfrm>
            <a:custGeom>
              <a:avLst/>
              <a:gdLst/>
              <a:ahLst/>
              <a:cxnLst/>
              <a:rect l="l" t="t" r="r" b="b"/>
              <a:pathLst>
                <a:path w="7764" h="6393" extrusionOk="0">
                  <a:moveTo>
                    <a:pt x="7764" y="1"/>
                  </a:moveTo>
                  <a:lnTo>
                    <a:pt x="1" y="4506"/>
                  </a:lnTo>
                  <a:lnTo>
                    <a:pt x="1" y="6392"/>
                  </a:lnTo>
                  <a:lnTo>
                    <a:pt x="7739" y="1886"/>
                  </a:lnTo>
                  <a:lnTo>
                    <a:pt x="7764" y="1"/>
                  </a:lnTo>
                  <a:close/>
                </a:path>
              </a:pathLst>
            </a:custGeom>
            <a:solidFill>
              <a:srgbClr val="EFBC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34"/>
            <p:cNvSpPr/>
            <p:nvPr/>
          </p:nvSpPr>
          <p:spPr>
            <a:xfrm>
              <a:off x="4516775" y="2631875"/>
              <a:ext cx="195325" cy="159825"/>
            </a:xfrm>
            <a:custGeom>
              <a:avLst/>
              <a:gdLst/>
              <a:ahLst/>
              <a:cxnLst/>
              <a:rect l="l" t="t" r="r" b="b"/>
              <a:pathLst>
                <a:path w="7813" h="6393" extrusionOk="0">
                  <a:moveTo>
                    <a:pt x="0" y="1"/>
                  </a:moveTo>
                  <a:lnTo>
                    <a:pt x="0" y="1886"/>
                  </a:lnTo>
                  <a:lnTo>
                    <a:pt x="7812" y="6392"/>
                  </a:lnTo>
                  <a:lnTo>
                    <a:pt x="7812" y="450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DC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34"/>
            <p:cNvSpPr/>
            <p:nvPr/>
          </p:nvSpPr>
          <p:spPr>
            <a:xfrm>
              <a:off x="4712075" y="2744525"/>
              <a:ext cx="60000" cy="53900"/>
            </a:xfrm>
            <a:custGeom>
              <a:avLst/>
              <a:gdLst/>
              <a:ahLst/>
              <a:cxnLst/>
              <a:rect l="l" t="t" r="r" b="b"/>
              <a:pathLst>
                <a:path w="2400" h="2156" extrusionOk="0">
                  <a:moveTo>
                    <a:pt x="0" y="0"/>
                  </a:moveTo>
                  <a:lnTo>
                    <a:pt x="0" y="1886"/>
                  </a:lnTo>
                  <a:cubicBezTo>
                    <a:pt x="318" y="2082"/>
                    <a:pt x="759" y="2155"/>
                    <a:pt x="1200" y="2155"/>
                  </a:cubicBezTo>
                  <a:cubicBezTo>
                    <a:pt x="1616" y="2155"/>
                    <a:pt x="2057" y="2082"/>
                    <a:pt x="2400" y="1886"/>
                  </a:cubicBezTo>
                  <a:lnTo>
                    <a:pt x="2400" y="0"/>
                  </a:lnTo>
                  <a:cubicBezTo>
                    <a:pt x="2057" y="196"/>
                    <a:pt x="1616" y="294"/>
                    <a:pt x="1200" y="294"/>
                  </a:cubicBezTo>
                  <a:cubicBezTo>
                    <a:pt x="759" y="294"/>
                    <a:pt x="318" y="196"/>
                    <a:pt x="0" y="0"/>
                  </a:cubicBezTo>
                  <a:close/>
                </a:path>
              </a:pathLst>
            </a:custGeom>
            <a:solidFill>
              <a:srgbClr val="FFDC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34"/>
            <p:cNvSpPr/>
            <p:nvPr/>
          </p:nvSpPr>
          <p:spPr>
            <a:xfrm>
              <a:off x="4500250" y="2477000"/>
              <a:ext cx="482425" cy="274900"/>
            </a:xfrm>
            <a:custGeom>
              <a:avLst/>
              <a:gdLst/>
              <a:ahLst/>
              <a:cxnLst/>
              <a:rect l="l" t="t" r="r" b="b"/>
              <a:pathLst>
                <a:path w="19297" h="10996" extrusionOk="0">
                  <a:moveTo>
                    <a:pt x="9599" y="0"/>
                  </a:moveTo>
                  <a:cubicBezTo>
                    <a:pt x="9165" y="0"/>
                    <a:pt x="8730" y="98"/>
                    <a:pt x="8400" y="294"/>
                  </a:cubicBezTo>
                  <a:lnTo>
                    <a:pt x="661" y="4800"/>
                  </a:lnTo>
                  <a:cubicBezTo>
                    <a:pt x="0" y="5192"/>
                    <a:pt x="0" y="5804"/>
                    <a:pt x="661" y="6196"/>
                  </a:cubicBezTo>
                  <a:lnTo>
                    <a:pt x="8473" y="10701"/>
                  </a:lnTo>
                  <a:cubicBezTo>
                    <a:pt x="8804" y="10897"/>
                    <a:pt x="9238" y="10995"/>
                    <a:pt x="9673" y="10995"/>
                  </a:cubicBezTo>
                  <a:cubicBezTo>
                    <a:pt x="10108" y="10995"/>
                    <a:pt x="10542" y="10897"/>
                    <a:pt x="10873" y="10701"/>
                  </a:cubicBezTo>
                  <a:lnTo>
                    <a:pt x="18636" y="6196"/>
                  </a:lnTo>
                  <a:cubicBezTo>
                    <a:pt x="19297" y="5804"/>
                    <a:pt x="19272" y="5192"/>
                    <a:pt x="18611" y="4800"/>
                  </a:cubicBezTo>
                  <a:lnTo>
                    <a:pt x="10799" y="294"/>
                  </a:lnTo>
                  <a:cubicBezTo>
                    <a:pt x="10469" y="98"/>
                    <a:pt x="10034" y="0"/>
                    <a:pt x="959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34"/>
            <p:cNvSpPr/>
            <p:nvPr/>
          </p:nvSpPr>
          <p:spPr>
            <a:xfrm>
              <a:off x="5356100" y="2480675"/>
              <a:ext cx="12875" cy="64300"/>
            </a:xfrm>
            <a:custGeom>
              <a:avLst/>
              <a:gdLst/>
              <a:ahLst/>
              <a:cxnLst/>
              <a:rect l="l" t="t" r="r" b="b"/>
              <a:pathLst>
                <a:path w="515" h="2572" extrusionOk="0">
                  <a:moveTo>
                    <a:pt x="515" y="0"/>
                  </a:moveTo>
                  <a:lnTo>
                    <a:pt x="514" y="17"/>
                  </a:lnTo>
                  <a:lnTo>
                    <a:pt x="514" y="17"/>
                  </a:lnTo>
                  <a:cubicBezTo>
                    <a:pt x="515" y="11"/>
                    <a:pt x="515" y="6"/>
                    <a:pt x="515" y="0"/>
                  </a:cubicBezTo>
                  <a:close/>
                  <a:moveTo>
                    <a:pt x="514" y="17"/>
                  </a:moveTo>
                  <a:lnTo>
                    <a:pt x="514" y="17"/>
                  </a:lnTo>
                  <a:cubicBezTo>
                    <a:pt x="508" y="280"/>
                    <a:pt x="336" y="518"/>
                    <a:pt x="0" y="710"/>
                  </a:cubicBezTo>
                  <a:lnTo>
                    <a:pt x="0" y="2571"/>
                  </a:lnTo>
                  <a:cubicBezTo>
                    <a:pt x="343" y="2400"/>
                    <a:pt x="490" y="2131"/>
                    <a:pt x="490" y="1886"/>
                  </a:cubicBezTo>
                  <a:lnTo>
                    <a:pt x="514" y="1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34"/>
            <p:cNvSpPr/>
            <p:nvPr/>
          </p:nvSpPr>
          <p:spPr>
            <a:xfrm>
              <a:off x="4894500" y="2480675"/>
              <a:ext cx="12875" cy="64300"/>
            </a:xfrm>
            <a:custGeom>
              <a:avLst/>
              <a:gdLst/>
              <a:ahLst/>
              <a:cxnLst/>
              <a:rect l="l" t="t" r="r" b="b"/>
              <a:pathLst>
                <a:path w="515" h="2572" extrusionOk="0">
                  <a:moveTo>
                    <a:pt x="0" y="0"/>
                  </a:moveTo>
                  <a:lnTo>
                    <a:pt x="0" y="1886"/>
                  </a:lnTo>
                  <a:cubicBezTo>
                    <a:pt x="0" y="2131"/>
                    <a:pt x="172" y="2376"/>
                    <a:pt x="515" y="2571"/>
                  </a:cubicBezTo>
                  <a:lnTo>
                    <a:pt x="515" y="710"/>
                  </a:lnTo>
                  <a:cubicBezTo>
                    <a:pt x="172" y="514"/>
                    <a:pt x="0" y="245"/>
                    <a:pt x="0" y="0"/>
                  </a:cubicBezTo>
                  <a:close/>
                </a:path>
              </a:pathLst>
            </a:custGeom>
            <a:solidFill>
              <a:srgbClr val="F498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34"/>
            <p:cNvSpPr/>
            <p:nvPr/>
          </p:nvSpPr>
          <p:spPr>
            <a:xfrm>
              <a:off x="5162650" y="2498425"/>
              <a:ext cx="193475" cy="159200"/>
            </a:xfrm>
            <a:custGeom>
              <a:avLst/>
              <a:gdLst/>
              <a:ahLst/>
              <a:cxnLst/>
              <a:rect l="l" t="t" r="r" b="b"/>
              <a:pathLst>
                <a:path w="7739" h="6368" extrusionOk="0">
                  <a:moveTo>
                    <a:pt x="7738" y="0"/>
                  </a:moveTo>
                  <a:lnTo>
                    <a:pt x="0" y="4506"/>
                  </a:lnTo>
                  <a:lnTo>
                    <a:pt x="0" y="6367"/>
                  </a:lnTo>
                  <a:lnTo>
                    <a:pt x="7738" y="1861"/>
                  </a:lnTo>
                  <a:lnTo>
                    <a:pt x="773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34"/>
            <p:cNvSpPr/>
            <p:nvPr/>
          </p:nvSpPr>
          <p:spPr>
            <a:xfrm>
              <a:off x="4907350" y="2498425"/>
              <a:ext cx="195325" cy="159200"/>
            </a:xfrm>
            <a:custGeom>
              <a:avLst/>
              <a:gdLst/>
              <a:ahLst/>
              <a:cxnLst/>
              <a:rect l="l" t="t" r="r" b="b"/>
              <a:pathLst>
                <a:path w="7813" h="6368" extrusionOk="0">
                  <a:moveTo>
                    <a:pt x="1" y="0"/>
                  </a:moveTo>
                  <a:lnTo>
                    <a:pt x="1" y="1861"/>
                  </a:lnTo>
                  <a:lnTo>
                    <a:pt x="7812" y="6367"/>
                  </a:lnTo>
                  <a:lnTo>
                    <a:pt x="7812" y="450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498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34"/>
            <p:cNvSpPr/>
            <p:nvPr/>
          </p:nvSpPr>
          <p:spPr>
            <a:xfrm>
              <a:off x="5102650" y="2611075"/>
              <a:ext cx="60025" cy="53900"/>
            </a:xfrm>
            <a:custGeom>
              <a:avLst/>
              <a:gdLst/>
              <a:ahLst/>
              <a:cxnLst/>
              <a:rect l="l" t="t" r="r" b="b"/>
              <a:pathLst>
                <a:path w="2401" h="2156" extrusionOk="0">
                  <a:moveTo>
                    <a:pt x="0" y="0"/>
                  </a:moveTo>
                  <a:lnTo>
                    <a:pt x="0" y="1861"/>
                  </a:lnTo>
                  <a:cubicBezTo>
                    <a:pt x="319" y="2057"/>
                    <a:pt x="759" y="2155"/>
                    <a:pt x="1200" y="2155"/>
                  </a:cubicBezTo>
                  <a:cubicBezTo>
                    <a:pt x="1617" y="2155"/>
                    <a:pt x="2057" y="2057"/>
                    <a:pt x="2400" y="1861"/>
                  </a:cubicBezTo>
                  <a:lnTo>
                    <a:pt x="2400" y="0"/>
                  </a:lnTo>
                  <a:cubicBezTo>
                    <a:pt x="2057" y="172"/>
                    <a:pt x="1641" y="270"/>
                    <a:pt x="1200" y="270"/>
                  </a:cubicBezTo>
                  <a:cubicBezTo>
                    <a:pt x="759" y="270"/>
                    <a:pt x="319" y="172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34"/>
            <p:cNvSpPr/>
            <p:nvPr/>
          </p:nvSpPr>
          <p:spPr>
            <a:xfrm>
              <a:off x="4890825" y="2343525"/>
              <a:ext cx="482425" cy="274450"/>
            </a:xfrm>
            <a:custGeom>
              <a:avLst/>
              <a:gdLst/>
              <a:ahLst/>
              <a:cxnLst/>
              <a:rect l="l" t="t" r="r" b="b"/>
              <a:pathLst>
                <a:path w="19297" h="10978" extrusionOk="0">
                  <a:moveTo>
                    <a:pt x="9600" y="1"/>
                  </a:moveTo>
                  <a:cubicBezTo>
                    <a:pt x="9165" y="1"/>
                    <a:pt x="8730" y="99"/>
                    <a:pt x="8400" y="295"/>
                  </a:cubicBezTo>
                  <a:lnTo>
                    <a:pt x="662" y="4801"/>
                  </a:lnTo>
                  <a:cubicBezTo>
                    <a:pt x="1" y="5168"/>
                    <a:pt x="1" y="5805"/>
                    <a:pt x="662" y="6196"/>
                  </a:cubicBezTo>
                  <a:lnTo>
                    <a:pt x="8473" y="10702"/>
                  </a:lnTo>
                  <a:cubicBezTo>
                    <a:pt x="8804" y="10886"/>
                    <a:pt x="9239" y="10978"/>
                    <a:pt x="9673" y="10978"/>
                  </a:cubicBezTo>
                  <a:cubicBezTo>
                    <a:pt x="10108" y="10978"/>
                    <a:pt x="10543" y="10886"/>
                    <a:pt x="10873" y="10702"/>
                  </a:cubicBezTo>
                  <a:lnTo>
                    <a:pt x="18611" y="6196"/>
                  </a:lnTo>
                  <a:cubicBezTo>
                    <a:pt x="19297" y="5805"/>
                    <a:pt x="19273" y="5168"/>
                    <a:pt x="18611" y="4801"/>
                  </a:cubicBezTo>
                  <a:lnTo>
                    <a:pt x="10800" y="295"/>
                  </a:lnTo>
                  <a:cubicBezTo>
                    <a:pt x="10469" y="99"/>
                    <a:pt x="10034" y="1"/>
                    <a:pt x="9600" y="1"/>
                  </a:cubicBezTo>
                  <a:close/>
                </a:path>
              </a:pathLst>
            </a:custGeom>
            <a:solidFill>
              <a:srgbClr val="EC82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34"/>
            <p:cNvSpPr/>
            <p:nvPr/>
          </p:nvSpPr>
          <p:spPr>
            <a:xfrm>
              <a:off x="4777575" y="2624300"/>
              <a:ext cx="86950" cy="50450"/>
            </a:xfrm>
            <a:custGeom>
              <a:avLst/>
              <a:gdLst/>
              <a:ahLst/>
              <a:cxnLst/>
              <a:rect l="l" t="t" r="r" b="b"/>
              <a:pathLst>
                <a:path w="3478" h="2018" extrusionOk="0">
                  <a:moveTo>
                    <a:pt x="1665" y="402"/>
                  </a:moveTo>
                  <a:cubicBezTo>
                    <a:pt x="1886" y="426"/>
                    <a:pt x="2106" y="475"/>
                    <a:pt x="2327" y="598"/>
                  </a:cubicBezTo>
                  <a:lnTo>
                    <a:pt x="2522" y="720"/>
                  </a:lnTo>
                  <a:lnTo>
                    <a:pt x="1249" y="1455"/>
                  </a:lnTo>
                  <a:lnTo>
                    <a:pt x="1053" y="1357"/>
                  </a:lnTo>
                  <a:cubicBezTo>
                    <a:pt x="833" y="1210"/>
                    <a:pt x="710" y="1087"/>
                    <a:pt x="710" y="965"/>
                  </a:cubicBezTo>
                  <a:cubicBezTo>
                    <a:pt x="710" y="842"/>
                    <a:pt x="808" y="696"/>
                    <a:pt x="1004" y="598"/>
                  </a:cubicBezTo>
                  <a:cubicBezTo>
                    <a:pt x="1225" y="475"/>
                    <a:pt x="1445" y="402"/>
                    <a:pt x="1665" y="402"/>
                  </a:cubicBezTo>
                  <a:close/>
                  <a:moveTo>
                    <a:pt x="1341" y="0"/>
                  </a:moveTo>
                  <a:cubicBezTo>
                    <a:pt x="1206" y="0"/>
                    <a:pt x="1081" y="23"/>
                    <a:pt x="955" y="59"/>
                  </a:cubicBezTo>
                  <a:cubicBezTo>
                    <a:pt x="784" y="108"/>
                    <a:pt x="612" y="181"/>
                    <a:pt x="441" y="255"/>
                  </a:cubicBezTo>
                  <a:cubicBezTo>
                    <a:pt x="294" y="353"/>
                    <a:pt x="172" y="451"/>
                    <a:pt x="98" y="549"/>
                  </a:cubicBezTo>
                  <a:cubicBezTo>
                    <a:pt x="25" y="647"/>
                    <a:pt x="0" y="745"/>
                    <a:pt x="0" y="867"/>
                  </a:cubicBezTo>
                  <a:cubicBezTo>
                    <a:pt x="0" y="989"/>
                    <a:pt x="49" y="1112"/>
                    <a:pt x="172" y="1234"/>
                  </a:cubicBezTo>
                  <a:cubicBezTo>
                    <a:pt x="270" y="1357"/>
                    <a:pt x="490" y="1504"/>
                    <a:pt x="808" y="1675"/>
                  </a:cubicBezTo>
                  <a:lnTo>
                    <a:pt x="1372" y="2018"/>
                  </a:lnTo>
                  <a:lnTo>
                    <a:pt x="3478" y="793"/>
                  </a:lnTo>
                  <a:lnTo>
                    <a:pt x="2914" y="475"/>
                  </a:lnTo>
                  <a:cubicBezTo>
                    <a:pt x="2596" y="279"/>
                    <a:pt x="2327" y="157"/>
                    <a:pt x="2131" y="108"/>
                  </a:cubicBezTo>
                  <a:cubicBezTo>
                    <a:pt x="1935" y="34"/>
                    <a:pt x="1714" y="10"/>
                    <a:pt x="1494" y="10"/>
                  </a:cubicBezTo>
                  <a:cubicBezTo>
                    <a:pt x="1442" y="3"/>
                    <a:pt x="1391" y="0"/>
                    <a:pt x="13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34"/>
            <p:cNvSpPr/>
            <p:nvPr/>
          </p:nvSpPr>
          <p:spPr>
            <a:xfrm>
              <a:off x="4735950" y="2589025"/>
              <a:ext cx="88175" cy="50850"/>
            </a:xfrm>
            <a:custGeom>
              <a:avLst/>
              <a:gdLst/>
              <a:ahLst/>
              <a:cxnLst/>
              <a:rect l="l" t="t" r="r" b="b"/>
              <a:pathLst>
                <a:path w="3527" h="2034" extrusionOk="0">
                  <a:moveTo>
                    <a:pt x="1347" y="907"/>
                  </a:moveTo>
                  <a:lnTo>
                    <a:pt x="1935" y="1249"/>
                  </a:lnTo>
                  <a:lnTo>
                    <a:pt x="808" y="1568"/>
                  </a:lnTo>
                  <a:lnTo>
                    <a:pt x="808" y="1568"/>
                  </a:lnTo>
                  <a:lnTo>
                    <a:pt x="1347" y="907"/>
                  </a:lnTo>
                  <a:close/>
                  <a:moveTo>
                    <a:pt x="1322" y="1"/>
                  </a:moveTo>
                  <a:lnTo>
                    <a:pt x="0" y="1666"/>
                  </a:lnTo>
                  <a:lnTo>
                    <a:pt x="637" y="2033"/>
                  </a:lnTo>
                  <a:lnTo>
                    <a:pt x="3526" y="1274"/>
                  </a:lnTo>
                  <a:lnTo>
                    <a:pt x="2963" y="956"/>
                  </a:lnTo>
                  <a:lnTo>
                    <a:pt x="2449" y="1103"/>
                  </a:lnTo>
                  <a:lnTo>
                    <a:pt x="1616" y="613"/>
                  </a:lnTo>
                  <a:lnTo>
                    <a:pt x="1861" y="319"/>
                  </a:lnTo>
                  <a:lnTo>
                    <a:pt x="132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34"/>
            <p:cNvSpPr/>
            <p:nvPr/>
          </p:nvSpPr>
          <p:spPr>
            <a:xfrm>
              <a:off x="4684525" y="2580450"/>
              <a:ext cx="83275" cy="48400"/>
            </a:xfrm>
            <a:custGeom>
              <a:avLst/>
              <a:gdLst/>
              <a:ahLst/>
              <a:cxnLst/>
              <a:rect l="l" t="t" r="r" b="b"/>
              <a:pathLst>
                <a:path w="3331" h="1936" extrusionOk="0">
                  <a:moveTo>
                    <a:pt x="2792" y="1"/>
                  </a:moveTo>
                  <a:lnTo>
                    <a:pt x="1102" y="980"/>
                  </a:lnTo>
                  <a:lnTo>
                    <a:pt x="416" y="588"/>
                  </a:lnTo>
                  <a:lnTo>
                    <a:pt x="0" y="809"/>
                  </a:lnTo>
                  <a:lnTo>
                    <a:pt x="1935" y="1935"/>
                  </a:lnTo>
                  <a:lnTo>
                    <a:pt x="2351" y="1690"/>
                  </a:lnTo>
                  <a:lnTo>
                    <a:pt x="1641" y="1299"/>
                  </a:lnTo>
                  <a:lnTo>
                    <a:pt x="3330" y="319"/>
                  </a:lnTo>
                  <a:lnTo>
                    <a:pt x="279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34"/>
            <p:cNvSpPr/>
            <p:nvPr/>
          </p:nvSpPr>
          <p:spPr>
            <a:xfrm>
              <a:off x="4666750" y="2549225"/>
              <a:ext cx="88200" cy="50850"/>
            </a:xfrm>
            <a:custGeom>
              <a:avLst/>
              <a:gdLst/>
              <a:ahLst/>
              <a:cxnLst/>
              <a:rect l="l" t="t" r="r" b="b"/>
              <a:pathLst>
                <a:path w="3528" h="2034" extrusionOk="0">
                  <a:moveTo>
                    <a:pt x="1372" y="907"/>
                  </a:moveTo>
                  <a:lnTo>
                    <a:pt x="1935" y="1250"/>
                  </a:lnTo>
                  <a:lnTo>
                    <a:pt x="809" y="1568"/>
                  </a:lnTo>
                  <a:lnTo>
                    <a:pt x="1372" y="907"/>
                  </a:lnTo>
                  <a:close/>
                  <a:moveTo>
                    <a:pt x="1323" y="1"/>
                  </a:moveTo>
                  <a:lnTo>
                    <a:pt x="1" y="1666"/>
                  </a:lnTo>
                  <a:lnTo>
                    <a:pt x="662" y="2033"/>
                  </a:lnTo>
                  <a:lnTo>
                    <a:pt x="3527" y="1274"/>
                  </a:lnTo>
                  <a:lnTo>
                    <a:pt x="2988" y="956"/>
                  </a:lnTo>
                  <a:lnTo>
                    <a:pt x="2474" y="1103"/>
                  </a:lnTo>
                  <a:lnTo>
                    <a:pt x="1617" y="613"/>
                  </a:lnTo>
                  <a:lnTo>
                    <a:pt x="1862" y="319"/>
                  </a:lnTo>
                  <a:lnTo>
                    <a:pt x="132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34"/>
            <p:cNvSpPr/>
            <p:nvPr/>
          </p:nvSpPr>
          <p:spPr>
            <a:xfrm>
              <a:off x="5169375" y="2499025"/>
              <a:ext cx="103475" cy="60025"/>
            </a:xfrm>
            <a:custGeom>
              <a:avLst/>
              <a:gdLst/>
              <a:ahLst/>
              <a:cxnLst/>
              <a:rect l="l" t="t" r="r" b="b"/>
              <a:pathLst>
                <a:path w="4139" h="2401" extrusionOk="0">
                  <a:moveTo>
                    <a:pt x="1984" y="491"/>
                  </a:moveTo>
                  <a:cubicBezTo>
                    <a:pt x="2253" y="515"/>
                    <a:pt x="2523" y="589"/>
                    <a:pt x="2792" y="735"/>
                  </a:cubicBezTo>
                  <a:lnTo>
                    <a:pt x="3013" y="858"/>
                  </a:lnTo>
                  <a:lnTo>
                    <a:pt x="1494" y="1739"/>
                  </a:lnTo>
                  <a:lnTo>
                    <a:pt x="1274" y="1617"/>
                  </a:lnTo>
                  <a:cubicBezTo>
                    <a:pt x="1005" y="1470"/>
                    <a:pt x="858" y="1299"/>
                    <a:pt x="858" y="1152"/>
                  </a:cubicBezTo>
                  <a:cubicBezTo>
                    <a:pt x="858" y="1005"/>
                    <a:pt x="980" y="858"/>
                    <a:pt x="1225" y="711"/>
                  </a:cubicBezTo>
                  <a:cubicBezTo>
                    <a:pt x="1470" y="564"/>
                    <a:pt x="1715" y="491"/>
                    <a:pt x="1984" y="491"/>
                  </a:cubicBezTo>
                  <a:close/>
                  <a:moveTo>
                    <a:pt x="1788" y="1"/>
                  </a:moveTo>
                  <a:cubicBezTo>
                    <a:pt x="1568" y="1"/>
                    <a:pt x="1347" y="25"/>
                    <a:pt x="1151" y="74"/>
                  </a:cubicBezTo>
                  <a:cubicBezTo>
                    <a:pt x="931" y="148"/>
                    <a:pt x="735" y="221"/>
                    <a:pt x="564" y="319"/>
                  </a:cubicBezTo>
                  <a:cubicBezTo>
                    <a:pt x="368" y="442"/>
                    <a:pt x="221" y="540"/>
                    <a:pt x="147" y="662"/>
                  </a:cubicBezTo>
                  <a:cubicBezTo>
                    <a:pt x="49" y="784"/>
                    <a:pt x="1" y="907"/>
                    <a:pt x="1" y="1029"/>
                  </a:cubicBezTo>
                  <a:cubicBezTo>
                    <a:pt x="1" y="1201"/>
                    <a:pt x="74" y="1323"/>
                    <a:pt x="221" y="1470"/>
                  </a:cubicBezTo>
                  <a:cubicBezTo>
                    <a:pt x="343" y="1617"/>
                    <a:pt x="588" y="1788"/>
                    <a:pt x="980" y="2009"/>
                  </a:cubicBezTo>
                  <a:lnTo>
                    <a:pt x="1666" y="2401"/>
                  </a:lnTo>
                  <a:lnTo>
                    <a:pt x="4139" y="956"/>
                  </a:lnTo>
                  <a:lnTo>
                    <a:pt x="3478" y="564"/>
                  </a:lnTo>
                  <a:cubicBezTo>
                    <a:pt x="3086" y="344"/>
                    <a:pt x="2792" y="197"/>
                    <a:pt x="2547" y="123"/>
                  </a:cubicBezTo>
                  <a:cubicBezTo>
                    <a:pt x="2302" y="50"/>
                    <a:pt x="2058" y="1"/>
                    <a:pt x="178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34"/>
            <p:cNvSpPr/>
            <p:nvPr/>
          </p:nvSpPr>
          <p:spPr>
            <a:xfrm>
              <a:off x="5120400" y="2457400"/>
              <a:ext cx="104100" cy="60625"/>
            </a:xfrm>
            <a:custGeom>
              <a:avLst/>
              <a:gdLst/>
              <a:ahLst/>
              <a:cxnLst/>
              <a:rect l="l" t="t" r="r" b="b"/>
              <a:pathLst>
                <a:path w="4164" h="2425" extrusionOk="0">
                  <a:moveTo>
                    <a:pt x="1617" y="1078"/>
                  </a:moveTo>
                  <a:lnTo>
                    <a:pt x="2302" y="1470"/>
                  </a:lnTo>
                  <a:lnTo>
                    <a:pt x="956" y="1862"/>
                  </a:lnTo>
                  <a:lnTo>
                    <a:pt x="1617" y="1078"/>
                  </a:lnTo>
                  <a:close/>
                  <a:moveTo>
                    <a:pt x="1568" y="1"/>
                  </a:moveTo>
                  <a:lnTo>
                    <a:pt x="0" y="1984"/>
                  </a:lnTo>
                  <a:lnTo>
                    <a:pt x="760" y="2425"/>
                  </a:lnTo>
                  <a:lnTo>
                    <a:pt x="4163" y="1519"/>
                  </a:lnTo>
                  <a:lnTo>
                    <a:pt x="3527" y="1127"/>
                  </a:lnTo>
                  <a:lnTo>
                    <a:pt x="2915" y="1299"/>
                  </a:lnTo>
                  <a:lnTo>
                    <a:pt x="1911" y="735"/>
                  </a:lnTo>
                  <a:lnTo>
                    <a:pt x="2204" y="368"/>
                  </a:lnTo>
                  <a:lnTo>
                    <a:pt x="15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34"/>
            <p:cNvSpPr/>
            <p:nvPr/>
          </p:nvSpPr>
          <p:spPr>
            <a:xfrm>
              <a:off x="5059175" y="2447600"/>
              <a:ext cx="99200" cy="56975"/>
            </a:xfrm>
            <a:custGeom>
              <a:avLst/>
              <a:gdLst/>
              <a:ahLst/>
              <a:cxnLst/>
              <a:rect l="l" t="t" r="r" b="b"/>
              <a:pathLst>
                <a:path w="3968" h="2279" extrusionOk="0">
                  <a:moveTo>
                    <a:pt x="3331" y="1"/>
                  </a:moveTo>
                  <a:lnTo>
                    <a:pt x="1323" y="1152"/>
                  </a:lnTo>
                  <a:lnTo>
                    <a:pt x="490" y="687"/>
                  </a:lnTo>
                  <a:lnTo>
                    <a:pt x="1" y="956"/>
                  </a:lnTo>
                  <a:lnTo>
                    <a:pt x="2303" y="2278"/>
                  </a:lnTo>
                  <a:lnTo>
                    <a:pt x="2792" y="2009"/>
                  </a:lnTo>
                  <a:lnTo>
                    <a:pt x="1960" y="1519"/>
                  </a:lnTo>
                  <a:lnTo>
                    <a:pt x="3968" y="368"/>
                  </a:lnTo>
                  <a:lnTo>
                    <a:pt x="333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34"/>
            <p:cNvSpPr/>
            <p:nvPr/>
          </p:nvSpPr>
          <p:spPr>
            <a:xfrm>
              <a:off x="5038375" y="2410275"/>
              <a:ext cx="104700" cy="60000"/>
            </a:xfrm>
            <a:custGeom>
              <a:avLst/>
              <a:gdLst/>
              <a:ahLst/>
              <a:cxnLst/>
              <a:rect l="l" t="t" r="r" b="b"/>
              <a:pathLst>
                <a:path w="4188" h="2400" extrusionOk="0">
                  <a:moveTo>
                    <a:pt x="1616" y="1078"/>
                  </a:moveTo>
                  <a:lnTo>
                    <a:pt x="2302" y="1469"/>
                  </a:lnTo>
                  <a:lnTo>
                    <a:pt x="955" y="1861"/>
                  </a:lnTo>
                  <a:lnTo>
                    <a:pt x="1616" y="1078"/>
                  </a:lnTo>
                  <a:close/>
                  <a:moveTo>
                    <a:pt x="1567" y="0"/>
                  </a:moveTo>
                  <a:lnTo>
                    <a:pt x="0" y="1959"/>
                  </a:lnTo>
                  <a:lnTo>
                    <a:pt x="759" y="2400"/>
                  </a:lnTo>
                  <a:lnTo>
                    <a:pt x="4188" y="1494"/>
                  </a:lnTo>
                  <a:lnTo>
                    <a:pt x="3526" y="1127"/>
                  </a:lnTo>
                  <a:lnTo>
                    <a:pt x="2914" y="1298"/>
                  </a:lnTo>
                  <a:lnTo>
                    <a:pt x="1910" y="710"/>
                  </a:lnTo>
                  <a:lnTo>
                    <a:pt x="2204" y="367"/>
                  </a:lnTo>
                  <a:lnTo>
                    <a:pt x="156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34"/>
            <p:cNvSpPr/>
            <p:nvPr/>
          </p:nvSpPr>
          <p:spPr>
            <a:xfrm>
              <a:off x="5102650" y="2611075"/>
              <a:ext cx="30025" cy="53900"/>
            </a:xfrm>
            <a:custGeom>
              <a:avLst/>
              <a:gdLst/>
              <a:ahLst/>
              <a:cxnLst/>
              <a:rect l="l" t="t" r="r" b="b"/>
              <a:pathLst>
                <a:path w="1201" h="2156" extrusionOk="0">
                  <a:moveTo>
                    <a:pt x="0" y="0"/>
                  </a:moveTo>
                  <a:lnTo>
                    <a:pt x="0" y="1861"/>
                  </a:lnTo>
                  <a:cubicBezTo>
                    <a:pt x="319" y="2057"/>
                    <a:pt x="759" y="2155"/>
                    <a:pt x="1200" y="2155"/>
                  </a:cubicBezTo>
                  <a:lnTo>
                    <a:pt x="1200" y="270"/>
                  </a:lnTo>
                  <a:cubicBezTo>
                    <a:pt x="759" y="270"/>
                    <a:pt x="319" y="172"/>
                    <a:pt x="0" y="0"/>
                  </a:cubicBezTo>
                  <a:close/>
                </a:path>
              </a:pathLst>
            </a:custGeom>
            <a:solidFill>
              <a:srgbClr val="F498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34"/>
            <p:cNvSpPr/>
            <p:nvPr/>
          </p:nvSpPr>
          <p:spPr>
            <a:xfrm>
              <a:off x="4742050" y="2744525"/>
              <a:ext cx="30025" cy="53900"/>
            </a:xfrm>
            <a:custGeom>
              <a:avLst/>
              <a:gdLst/>
              <a:ahLst/>
              <a:cxnLst/>
              <a:rect l="l" t="t" r="r" b="b"/>
              <a:pathLst>
                <a:path w="1201" h="2156" extrusionOk="0">
                  <a:moveTo>
                    <a:pt x="1201" y="0"/>
                  </a:moveTo>
                  <a:cubicBezTo>
                    <a:pt x="858" y="196"/>
                    <a:pt x="417" y="294"/>
                    <a:pt x="1" y="294"/>
                  </a:cubicBezTo>
                  <a:lnTo>
                    <a:pt x="1" y="2155"/>
                  </a:lnTo>
                  <a:cubicBezTo>
                    <a:pt x="417" y="2155"/>
                    <a:pt x="858" y="2082"/>
                    <a:pt x="1201" y="1886"/>
                  </a:cubicBezTo>
                  <a:lnTo>
                    <a:pt x="1201" y="0"/>
                  </a:lnTo>
                  <a:close/>
                </a:path>
              </a:pathLst>
            </a:custGeom>
            <a:solidFill>
              <a:srgbClr val="EFBC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34"/>
            <p:cNvSpPr/>
            <p:nvPr/>
          </p:nvSpPr>
          <p:spPr>
            <a:xfrm>
              <a:off x="5128350" y="2354550"/>
              <a:ext cx="238800" cy="280425"/>
            </a:xfrm>
            <a:custGeom>
              <a:avLst/>
              <a:gdLst/>
              <a:ahLst/>
              <a:cxnLst/>
              <a:rect l="l" t="t" r="r" b="b"/>
              <a:pathLst>
                <a:path w="9552" h="11217" extrusionOk="0">
                  <a:moveTo>
                    <a:pt x="2890" y="1911"/>
                  </a:moveTo>
                  <a:cubicBezTo>
                    <a:pt x="1397" y="2572"/>
                    <a:pt x="1" y="7567"/>
                    <a:pt x="833" y="9331"/>
                  </a:cubicBezTo>
                  <a:cubicBezTo>
                    <a:pt x="1642" y="11094"/>
                    <a:pt x="2964" y="11216"/>
                    <a:pt x="4605" y="10775"/>
                  </a:cubicBezTo>
                  <a:cubicBezTo>
                    <a:pt x="6245" y="10335"/>
                    <a:pt x="8106" y="8180"/>
                    <a:pt x="8719" y="6196"/>
                  </a:cubicBezTo>
                  <a:cubicBezTo>
                    <a:pt x="9551" y="3454"/>
                    <a:pt x="7151" y="1"/>
                    <a:pt x="2890" y="191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34"/>
            <p:cNvSpPr/>
            <p:nvPr/>
          </p:nvSpPr>
          <p:spPr>
            <a:xfrm>
              <a:off x="4945300" y="3867900"/>
              <a:ext cx="211250" cy="63700"/>
            </a:xfrm>
            <a:custGeom>
              <a:avLst/>
              <a:gdLst/>
              <a:ahLst/>
              <a:cxnLst/>
              <a:rect l="l" t="t" r="r" b="b"/>
              <a:pathLst>
                <a:path w="8450" h="2548" extrusionOk="0">
                  <a:moveTo>
                    <a:pt x="8449" y="1690"/>
                  </a:moveTo>
                  <a:lnTo>
                    <a:pt x="8449" y="2082"/>
                  </a:lnTo>
                  <a:cubicBezTo>
                    <a:pt x="7666" y="2547"/>
                    <a:pt x="5903" y="2303"/>
                    <a:pt x="5437" y="2082"/>
                  </a:cubicBezTo>
                  <a:cubicBezTo>
                    <a:pt x="5119" y="1617"/>
                    <a:pt x="4311" y="1739"/>
                    <a:pt x="3846" y="1935"/>
                  </a:cubicBezTo>
                  <a:cubicBezTo>
                    <a:pt x="2082" y="2082"/>
                    <a:pt x="1421" y="1813"/>
                    <a:pt x="834" y="1397"/>
                  </a:cubicBezTo>
                  <a:cubicBezTo>
                    <a:pt x="540" y="1176"/>
                    <a:pt x="1" y="613"/>
                    <a:pt x="74" y="1"/>
                  </a:cubicBezTo>
                  <a:cubicBezTo>
                    <a:pt x="2156" y="490"/>
                    <a:pt x="8449" y="1690"/>
                    <a:pt x="8449" y="1690"/>
                  </a:cubicBez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34"/>
            <p:cNvSpPr/>
            <p:nvPr/>
          </p:nvSpPr>
          <p:spPr>
            <a:xfrm>
              <a:off x="4941650" y="3833625"/>
              <a:ext cx="226525" cy="88175"/>
            </a:xfrm>
            <a:custGeom>
              <a:avLst/>
              <a:gdLst/>
              <a:ahLst/>
              <a:cxnLst/>
              <a:rect l="l" t="t" r="r" b="b"/>
              <a:pathLst>
                <a:path w="9061" h="3527" extrusionOk="0">
                  <a:moveTo>
                    <a:pt x="5583" y="0"/>
                  </a:moveTo>
                  <a:cubicBezTo>
                    <a:pt x="5583" y="0"/>
                    <a:pt x="3649" y="539"/>
                    <a:pt x="2498" y="711"/>
                  </a:cubicBezTo>
                  <a:cubicBezTo>
                    <a:pt x="1371" y="882"/>
                    <a:pt x="539" y="686"/>
                    <a:pt x="269" y="1102"/>
                  </a:cubicBezTo>
                  <a:cubicBezTo>
                    <a:pt x="0" y="1494"/>
                    <a:pt x="612" y="2547"/>
                    <a:pt x="1616" y="2914"/>
                  </a:cubicBezTo>
                  <a:cubicBezTo>
                    <a:pt x="2620" y="3257"/>
                    <a:pt x="4677" y="2865"/>
                    <a:pt x="5436" y="3012"/>
                  </a:cubicBezTo>
                  <a:cubicBezTo>
                    <a:pt x="6195" y="3184"/>
                    <a:pt x="8130" y="3527"/>
                    <a:pt x="8595" y="3061"/>
                  </a:cubicBezTo>
                  <a:cubicBezTo>
                    <a:pt x="9061" y="2596"/>
                    <a:pt x="8595" y="270"/>
                    <a:pt x="8595" y="270"/>
                  </a:cubicBez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34"/>
            <p:cNvSpPr/>
            <p:nvPr/>
          </p:nvSpPr>
          <p:spPr>
            <a:xfrm>
              <a:off x="5191425" y="3661600"/>
              <a:ext cx="159800" cy="143275"/>
            </a:xfrm>
            <a:custGeom>
              <a:avLst/>
              <a:gdLst/>
              <a:ahLst/>
              <a:cxnLst/>
              <a:rect l="l" t="t" r="r" b="b"/>
              <a:pathLst>
                <a:path w="6392" h="5731" extrusionOk="0">
                  <a:moveTo>
                    <a:pt x="6293" y="4335"/>
                  </a:moveTo>
                  <a:lnTo>
                    <a:pt x="2841" y="466"/>
                  </a:lnTo>
                  <a:cubicBezTo>
                    <a:pt x="1445" y="74"/>
                    <a:pt x="0" y="0"/>
                    <a:pt x="196" y="1274"/>
                  </a:cubicBezTo>
                  <a:cubicBezTo>
                    <a:pt x="343" y="2400"/>
                    <a:pt x="2155" y="2890"/>
                    <a:pt x="3379" y="3992"/>
                  </a:cubicBezTo>
                  <a:lnTo>
                    <a:pt x="4530" y="4996"/>
                  </a:lnTo>
                  <a:cubicBezTo>
                    <a:pt x="5338" y="5730"/>
                    <a:pt x="6391" y="5094"/>
                    <a:pt x="6293" y="4335"/>
                  </a:cubicBez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34"/>
            <p:cNvSpPr/>
            <p:nvPr/>
          </p:nvSpPr>
          <p:spPr>
            <a:xfrm>
              <a:off x="5171200" y="2559025"/>
              <a:ext cx="117575" cy="80850"/>
            </a:xfrm>
            <a:custGeom>
              <a:avLst/>
              <a:gdLst/>
              <a:ahLst/>
              <a:cxnLst/>
              <a:rect l="l" t="t" r="r" b="b"/>
              <a:pathLst>
                <a:path w="4703" h="3234" extrusionOk="0">
                  <a:moveTo>
                    <a:pt x="3821" y="1"/>
                  </a:moveTo>
                  <a:cubicBezTo>
                    <a:pt x="3699" y="148"/>
                    <a:pt x="3552" y="270"/>
                    <a:pt x="3405" y="392"/>
                  </a:cubicBezTo>
                  <a:cubicBezTo>
                    <a:pt x="2499" y="1078"/>
                    <a:pt x="1642" y="1494"/>
                    <a:pt x="540" y="1788"/>
                  </a:cubicBezTo>
                  <a:cubicBezTo>
                    <a:pt x="368" y="1837"/>
                    <a:pt x="172" y="1862"/>
                    <a:pt x="1" y="1911"/>
                  </a:cubicBezTo>
                  <a:lnTo>
                    <a:pt x="74" y="2915"/>
                  </a:lnTo>
                  <a:cubicBezTo>
                    <a:pt x="1250" y="3233"/>
                    <a:pt x="2376" y="2743"/>
                    <a:pt x="3184" y="2498"/>
                  </a:cubicBezTo>
                  <a:cubicBezTo>
                    <a:pt x="3772" y="2352"/>
                    <a:pt x="4703" y="2180"/>
                    <a:pt x="4703" y="1568"/>
                  </a:cubicBezTo>
                  <a:lnTo>
                    <a:pt x="382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34"/>
            <p:cNvSpPr/>
            <p:nvPr/>
          </p:nvSpPr>
          <p:spPr>
            <a:xfrm>
              <a:off x="5195700" y="3692825"/>
              <a:ext cx="158575" cy="124300"/>
            </a:xfrm>
            <a:custGeom>
              <a:avLst/>
              <a:gdLst/>
              <a:ahLst/>
              <a:cxnLst/>
              <a:rect l="l" t="t" r="r" b="b"/>
              <a:pathLst>
                <a:path w="6343" h="4972" extrusionOk="0">
                  <a:moveTo>
                    <a:pt x="4359" y="3747"/>
                  </a:moveTo>
                  <a:lnTo>
                    <a:pt x="3208" y="2743"/>
                  </a:lnTo>
                  <a:cubicBezTo>
                    <a:pt x="1984" y="1641"/>
                    <a:pt x="172" y="1151"/>
                    <a:pt x="25" y="25"/>
                  </a:cubicBezTo>
                  <a:lnTo>
                    <a:pt x="25" y="25"/>
                  </a:lnTo>
                  <a:lnTo>
                    <a:pt x="25" y="25"/>
                  </a:lnTo>
                  <a:lnTo>
                    <a:pt x="25" y="25"/>
                  </a:lnTo>
                  <a:lnTo>
                    <a:pt x="25" y="25"/>
                  </a:lnTo>
                  <a:lnTo>
                    <a:pt x="25" y="25"/>
                  </a:lnTo>
                  <a:lnTo>
                    <a:pt x="25" y="25"/>
                  </a:lnTo>
                  <a:lnTo>
                    <a:pt x="25" y="25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25" y="0"/>
                  </a:lnTo>
                  <a:cubicBezTo>
                    <a:pt x="1" y="123"/>
                    <a:pt x="1" y="245"/>
                    <a:pt x="25" y="392"/>
                  </a:cubicBezTo>
                  <a:cubicBezTo>
                    <a:pt x="172" y="1518"/>
                    <a:pt x="1984" y="2008"/>
                    <a:pt x="3208" y="3110"/>
                  </a:cubicBezTo>
                  <a:lnTo>
                    <a:pt x="4359" y="4114"/>
                  </a:lnTo>
                  <a:cubicBezTo>
                    <a:pt x="5314" y="4971"/>
                    <a:pt x="6343" y="4359"/>
                    <a:pt x="6122" y="3086"/>
                  </a:cubicBezTo>
                  <a:cubicBezTo>
                    <a:pt x="6220" y="3845"/>
                    <a:pt x="5167" y="4481"/>
                    <a:pt x="4359" y="3747"/>
                  </a:cubicBez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34"/>
            <p:cNvSpPr/>
            <p:nvPr/>
          </p:nvSpPr>
          <p:spPr>
            <a:xfrm>
              <a:off x="5189575" y="3055525"/>
              <a:ext cx="188575" cy="734050"/>
            </a:xfrm>
            <a:custGeom>
              <a:avLst/>
              <a:gdLst/>
              <a:ahLst/>
              <a:cxnLst/>
              <a:rect l="l" t="t" r="r" b="b"/>
              <a:pathLst>
                <a:path w="7543" h="29362" extrusionOk="0">
                  <a:moveTo>
                    <a:pt x="6343" y="1714"/>
                  </a:moveTo>
                  <a:cubicBezTo>
                    <a:pt x="7543" y="3404"/>
                    <a:pt x="4555" y="8081"/>
                    <a:pt x="5363" y="13885"/>
                  </a:cubicBezTo>
                  <a:cubicBezTo>
                    <a:pt x="5927" y="17827"/>
                    <a:pt x="7004" y="24464"/>
                    <a:pt x="6735" y="28186"/>
                  </a:cubicBezTo>
                  <a:cubicBezTo>
                    <a:pt x="6686" y="28872"/>
                    <a:pt x="4041" y="29361"/>
                    <a:pt x="3306" y="26080"/>
                  </a:cubicBezTo>
                  <a:cubicBezTo>
                    <a:pt x="2082" y="20472"/>
                    <a:pt x="539" y="16970"/>
                    <a:pt x="1" y="12612"/>
                  </a:cubicBezTo>
                  <a:lnTo>
                    <a:pt x="294" y="0"/>
                  </a:lnTo>
                  <a:close/>
                </a:path>
              </a:pathLst>
            </a:custGeom>
            <a:solidFill>
              <a:srgbClr val="3030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34"/>
            <p:cNvSpPr/>
            <p:nvPr/>
          </p:nvSpPr>
          <p:spPr>
            <a:xfrm>
              <a:off x="5008375" y="3083075"/>
              <a:ext cx="252850" cy="802600"/>
            </a:xfrm>
            <a:custGeom>
              <a:avLst/>
              <a:gdLst/>
              <a:ahLst/>
              <a:cxnLst/>
              <a:rect l="l" t="t" r="r" b="b"/>
              <a:pathLst>
                <a:path w="10114" h="32104" extrusionOk="0">
                  <a:moveTo>
                    <a:pt x="9771" y="0"/>
                  </a:moveTo>
                  <a:cubicBezTo>
                    <a:pt x="10114" y="5241"/>
                    <a:pt x="6343" y="11657"/>
                    <a:pt x="6587" y="15868"/>
                  </a:cubicBezTo>
                  <a:cubicBezTo>
                    <a:pt x="6857" y="20252"/>
                    <a:pt x="6367" y="25541"/>
                    <a:pt x="6367" y="30267"/>
                  </a:cubicBezTo>
                  <a:cubicBezTo>
                    <a:pt x="6367" y="30267"/>
                    <a:pt x="2498" y="32104"/>
                    <a:pt x="2327" y="29263"/>
                  </a:cubicBezTo>
                  <a:cubicBezTo>
                    <a:pt x="1763" y="20031"/>
                    <a:pt x="0" y="17142"/>
                    <a:pt x="2400" y="221"/>
                  </a:cubicBezTo>
                  <a:close/>
                </a:path>
              </a:pathLst>
            </a:custGeom>
            <a:solidFill>
              <a:srgbClr val="4646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34"/>
            <p:cNvSpPr/>
            <p:nvPr/>
          </p:nvSpPr>
          <p:spPr>
            <a:xfrm>
              <a:off x="5029800" y="2597600"/>
              <a:ext cx="366125" cy="644050"/>
            </a:xfrm>
            <a:custGeom>
              <a:avLst/>
              <a:gdLst/>
              <a:ahLst/>
              <a:cxnLst/>
              <a:rect l="l" t="t" r="r" b="b"/>
              <a:pathLst>
                <a:path w="14645" h="25762" extrusionOk="0">
                  <a:moveTo>
                    <a:pt x="1935" y="14350"/>
                  </a:moveTo>
                  <a:cubicBezTo>
                    <a:pt x="1788" y="9306"/>
                    <a:pt x="2743" y="4310"/>
                    <a:pt x="2743" y="4310"/>
                  </a:cubicBezTo>
                  <a:cubicBezTo>
                    <a:pt x="3184" y="3674"/>
                    <a:pt x="3747" y="3110"/>
                    <a:pt x="4384" y="2645"/>
                  </a:cubicBezTo>
                  <a:lnTo>
                    <a:pt x="5608" y="1151"/>
                  </a:lnTo>
                  <a:cubicBezTo>
                    <a:pt x="6490" y="931"/>
                    <a:pt x="7371" y="686"/>
                    <a:pt x="8204" y="417"/>
                  </a:cubicBezTo>
                  <a:cubicBezTo>
                    <a:pt x="9600" y="0"/>
                    <a:pt x="11093" y="0"/>
                    <a:pt x="12465" y="417"/>
                  </a:cubicBezTo>
                  <a:cubicBezTo>
                    <a:pt x="14277" y="1200"/>
                    <a:pt x="14644" y="2425"/>
                    <a:pt x="13836" y="4776"/>
                  </a:cubicBezTo>
                  <a:cubicBezTo>
                    <a:pt x="13836" y="4873"/>
                    <a:pt x="12220" y="11338"/>
                    <a:pt x="12024" y="13322"/>
                  </a:cubicBezTo>
                  <a:cubicBezTo>
                    <a:pt x="11999" y="13518"/>
                    <a:pt x="13395" y="18734"/>
                    <a:pt x="13714" y="20889"/>
                  </a:cubicBezTo>
                  <a:cubicBezTo>
                    <a:pt x="13714" y="20889"/>
                    <a:pt x="12367" y="22088"/>
                    <a:pt x="11999" y="22407"/>
                  </a:cubicBezTo>
                  <a:cubicBezTo>
                    <a:pt x="9306" y="25762"/>
                    <a:pt x="466" y="21697"/>
                    <a:pt x="123" y="19909"/>
                  </a:cubicBezTo>
                  <a:cubicBezTo>
                    <a:pt x="0" y="19223"/>
                    <a:pt x="1078" y="17166"/>
                    <a:pt x="1935" y="1435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34"/>
            <p:cNvSpPr/>
            <p:nvPr/>
          </p:nvSpPr>
          <p:spPr>
            <a:xfrm>
              <a:off x="5157750" y="2363750"/>
              <a:ext cx="222250" cy="265700"/>
            </a:xfrm>
            <a:custGeom>
              <a:avLst/>
              <a:gdLst/>
              <a:ahLst/>
              <a:cxnLst/>
              <a:rect l="l" t="t" r="r" b="b"/>
              <a:pathLst>
                <a:path w="8890" h="10628" extrusionOk="0">
                  <a:moveTo>
                    <a:pt x="1151" y="1837"/>
                  </a:moveTo>
                  <a:cubicBezTo>
                    <a:pt x="1151" y="1837"/>
                    <a:pt x="710" y="2253"/>
                    <a:pt x="441" y="3134"/>
                  </a:cubicBezTo>
                  <a:cubicBezTo>
                    <a:pt x="172" y="3992"/>
                    <a:pt x="245" y="4579"/>
                    <a:pt x="221" y="5045"/>
                  </a:cubicBezTo>
                  <a:cubicBezTo>
                    <a:pt x="196" y="5485"/>
                    <a:pt x="0" y="5730"/>
                    <a:pt x="98" y="5951"/>
                  </a:cubicBezTo>
                  <a:cubicBezTo>
                    <a:pt x="196" y="6171"/>
                    <a:pt x="735" y="4971"/>
                    <a:pt x="1249" y="4824"/>
                  </a:cubicBezTo>
                  <a:cubicBezTo>
                    <a:pt x="1788" y="4702"/>
                    <a:pt x="1714" y="6293"/>
                    <a:pt x="563" y="6734"/>
                  </a:cubicBezTo>
                  <a:cubicBezTo>
                    <a:pt x="74" y="7469"/>
                    <a:pt x="466" y="9330"/>
                    <a:pt x="735" y="9722"/>
                  </a:cubicBezTo>
                  <a:cubicBezTo>
                    <a:pt x="1004" y="10114"/>
                    <a:pt x="2694" y="10628"/>
                    <a:pt x="4139" y="10138"/>
                  </a:cubicBezTo>
                  <a:cubicBezTo>
                    <a:pt x="5584" y="9624"/>
                    <a:pt x="6514" y="8179"/>
                    <a:pt x="7714" y="6293"/>
                  </a:cubicBezTo>
                  <a:cubicBezTo>
                    <a:pt x="8889" y="4383"/>
                    <a:pt x="7714" y="3012"/>
                    <a:pt x="7714" y="3012"/>
                  </a:cubicBezTo>
                  <a:cubicBezTo>
                    <a:pt x="8302" y="1714"/>
                    <a:pt x="3845" y="49"/>
                    <a:pt x="2008" y="0"/>
                  </a:cubicBezTo>
                  <a:cubicBezTo>
                    <a:pt x="857" y="25"/>
                    <a:pt x="1151" y="1837"/>
                    <a:pt x="1151" y="1837"/>
                  </a:cubicBez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34"/>
            <p:cNvSpPr/>
            <p:nvPr/>
          </p:nvSpPr>
          <p:spPr>
            <a:xfrm>
              <a:off x="5053675" y="2640150"/>
              <a:ext cx="197925" cy="376225"/>
            </a:xfrm>
            <a:custGeom>
              <a:avLst/>
              <a:gdLst/>
              <a:ahLst/>
              <a:cxnLst/>
              <a:rect l="l" t="t" r="r" b="b"/>
              <a:pathLst>
                <a:path w="7917" h="15049" extrusionOk="0">
                  <a:moveTo>
                    <a:pt x="4494" y="0"/>
                  </a:moveTo>
                  <a:cubicBezTo>
                    <a:pt x="4269" y="0"/>
                    <a:pt x="4043" y="35"/>
                    <a:pt x="3820" y="111"/>
                  </a:cubicBezTo>
                  <a:cubicBezTo>
                    <a:pt x="3110" y="331"/>
                    <a:pt x="2523" y="576"/>
                    <a:pt x="2155" y="1188"/>
                  </a:cubicBezTo>
                  <a:cubicBezTo>
                    <a:pt x="1249" y="2706"/>
                    <a:pt x="1102" y="7922"/>
                    <a:pt x="343" y="11081"/>
                  </a:cubicBezTo>
                  <a:cubicBezTo>
                    <a:pt x="245" y="11106"/>
                    <a:pt x="123" y="11106"/>
                    <a:pt x="0" y="11130"/>
                  </a:cubicBezTo>
                  <a:cubicBezTo>
                    <a:pt x="1200" y="12771"/>
                    <a:pt x="1763" y="13579"/>
                    <a:pt x="2841" y="15048"/>
                  </a:cubicBezTo>
                  <a:cubicBezTo>
                    <a:pt x="2939" y="15024"/>
                    <a:pt x="3037" y="14999"/>
                    <a:pt x="3061" y="14975"/>
                  </a:cubicBezTo>
                  <a:cubicBezTo>
                    <a:pt x="3380" y="14803"/>
                    <a:pt x="7396" y="3906"/>
                    <a:pt x="7396" y="3882"/>
                  </a:cubicBezTo>
                  <a:cubicBezTo>
                    <a:pt x="7917" y="2124"/>
                    <a:pt x="6245" y="0"/>
                    <a:pt x="44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34"/>
            <p:cNvSpPr/>
            <p:nvPr/>
          </p:nvSpPr>
          <p:spPr>
            <a:xfrm>
              <a:off x="2923225" y="4243800"/>
              <a:ext cx="238775" cy="105325"/>
            </a:xfrm>
            <a:custGeom>
              <a:avLst/>
              <a:gdLst/>
              <a:ahLst/>
              <a:cxnLst/>
              <a:rect l="l" t="t" r="r" b="b"/>
              <a:pathLst>
                <a:path w="9551" h="4213" extrusionOk="0">
                  <a:moveTo>
                    <a:pt x="490" y="294"/>
                  </a:moveTo>
                  <a:lnTo>
                    <a:pt x="3722" y="0"/>
                  </a:lnTo>
                  <a:cubicBezTo>
                    <a:pt x="3722" y="0"/>
                    <a:pt x="5804" y="588"/>
                    <a:pt x="7028" y="759"/>
                  </a:cubicBezTo>
                  <a:cubicBezTo>
                    <a:pt x="8253" y="931"/>
                    <a:pt x="9134" y="735"/>
                    <a:pt x="9428" y="1176"/>
                  </a:cubicBezTo>
                  <a:cubicBezTo>
                    <a:pt x="9477" y="1249"/>
                    <a:pt x="9502" y="1347"/>
                    <a:pt x="9502" y="1470"/>
                  </a:cubicBezTo>
                  <a:lnTo>
                    <a:pt x="9502" y="1470"/>
                  </a:lnTo>
                  <a:cubicBezTo>
                    <a:pt x="9502" y="1470"/>
                    <a:pt x="9502" y="1470"/>
                    <a:pt x="9502" y="1470"/>
                  </a:cubicBezTo>
                  <a:cubicBezTo>
                    <a:pt x="9550" y="2131"/>
                    <a:pt x="8987" y="2718"/>
                    <a:pt x="8669" y="2963"/>
                  </a:cubicBezTo>
                  <a:cubicBezTo>
                    <a:pt x="8032" y="3429"/>
                    <a:pt x="7347" y="3698"/>
                    <a:pt x="5437" y="3551"/>
                  </a:cubicBezTo>
                  <a:cubicBezTo>
                    <a:pt x="4947" y="3355"/>
                    <a:pt x="4065" y="3208"/>
                    <a:pt x="3722" y="3698"/>
                  </a:cubicBezTo>
                  <a:cubicBezTo>
                    <a:pt x="3233" y="3943"/>
                    <a:pt x="1347" y="4212"/>
                    <a:pt x="490" y="3698"/>
                  </a:cubicBezTo>
                  <a:lnTo>
                    <a:pt x="490" y="3282"/>
                  </a:lnTo>
                  <a:cubicBezTo>
                    <a:pt x="0" y="2767"/>
                    <a:pt x="490" y="294"/>
                    <a:pt x="490" y="294"/>
                  </a:cubicBez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34"/>
            <p:cNvSpPr/>
            <p:nvPr/>
          </p:nvSpPr>
          <p:spPr>
            <a:xfrm>
              <a:off x="2873025" y="3504875"/>
              <a:ext cx="230825" cy="781175"/>
            </a:xfrm>
            <a:custGeom>
              <a:avLst/>
              <a:gdLst/>
              <a:ahLst/>
              <a:cxnLst/>
              <a:rect l="l" t="t" r="r" b="b"/>
              <a:pathLst>
                <a:path w="9233" h="31247" extrusionOk="0">
                  <a:moveTo>
                    <a:pt x="1078" y="0"/>
                  </a:moveTo>
                  <a:cubicBezTo>
                    <a:pt x="0" y="5510"/>
                    <a:pt x="3845" y="11559"/>
                    <a:pt x="3526" y="16015"/>
                  </a:cubicBezTo>
                  <a:cubicBezTo>
                    <a:pt x="3086" y="22113"/>
                    <a:pt x="2865" y="24782"/>
                    <a:pt x="2229" y="29778"/>
                  </a:cubicBezTo>
                  <a:cubicBezTo>
                    <a:pt x="2229" y="29778"/>
                    <a:pt x="4702" y="31247"/>
                    <a:pt x="6538" y="29557"/>
                  </a:cubicBezTo>
                  <a:cubicBezTo>
                    <a:pt x="8424" y="19811"/>
                    <a:pt x="9232" y="18048"/>
                    <a:pt x="8987" y="22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34"/>
            <p:cNvSpPr/>
            <p:nvPr/>
          </p:nvSpPr>
          <p:spPr>
            <a:xfrm>
              <a:off x="3086675" y="2778800"/>
              <a:ext cx="217975" cy="317775"/>
            </a:xfrm>
            <a:custGeom>
              <a:avLst/>
              <a:gdLst/>
              <a:ahLst/>
              <a:cxnLst/>
              <a:rect l="l" t="t" r="r" b="b"/>
              <a:pathLst>
                <a:path w="8719" h="12711" extrusionOk="0">
                  <a:moveTo>
                    <a:pt x="7616" y="3650"/>
                  </a:moveTo>
                  <a:cubicBezTo>
                    <a:pt x="8718" y="4923"/>
                    <a:pt x="7788" y="10163"/>
                    <a:pt x="6269" y="11437"/>
                  </a:cubicBezTo>
                  <a:cubicBezTo>
                    <a:pt x="4727" y="12710"/>
                    <a:pt x="3453" y="12269"/>
                    <a:pt x="2106" y="11143"/>
                  </a:cubicBezTo>
                  <a:cubicBezTo>
                    <a:pt x="784" y="9992"/>
                    <a:pt x="0" y="7176"/>
                    <a:pt x="319" y="5045"/>
                  </a:cubicBezTo>
                  <a:cubicBezTo>
                    <a:pt x="760" y="2156"/>
                    <a:pt x="4506" y="1"/>
                    <a:pt x="7616" y="3650"/>
                  </a:cubicBezTo>
                  <a:close/>
                </a:path>
              </a:pathLst>
            </a:custGeom>
            <a:solidFill>
              <a:srgbClr val="F2AD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34"/>
            <p:cNvSpPr/>
            <p:nvPr/>
          </p:nvSpPr>
          <p:spPr>
            <a:xfrm>
              <a:off x="3079325" y="2801450"/>
              <a:ext cx="234500" cy="275525"/>
            </a:xfrm>
            <a:custGeom>
              <a:avLst/>
              <a:gdLst/>
              <a:ahLst/>
              <a:cxnLst/>
              <a:rect l="l" t="t" r="r" b="b"/>
              <a:pathLst>
                <a:path w="9380" h="11021" extrusionOk="0">
                  <a:moveTo>
                    <a:pt x="8302" y="3282"/>
                  </a:moveTo>
                  <a:cubicBezTo>
                    <a:pt x="8302" y="3282"/>
                    <a:pt x="8522" y="3845"/>
                    <a:pt x="8400" y="4776"/>
                  </a:cubicBezTo>
                  <a:cubicBezTo>
                    <a:pt x="8278" y="5707"/>
                    <a:pt x="7935" y="6221"/>
                    <a:pt x="7763" y="6637"/>
                  </a:cubicBezTo>
                  <a:cubicBezTo>
                    <a:pt x="7592" y="7078"/>
                    <a:pt x="7641" y="7396"/>
                    <a:pt x="7469" y="7568"/>
                  </a:cubicBezTo>
                  <a:cubicBezTo>
                    <a:pt x="7274" y="7715"/>
                    <a:pt x="7298" y="6343"/>
                    <a:pt x="6882" y="6000"/>
                  </a:cubicBezTo>
                  <a:cubicBezTo>
                    <a:pt x="6441" y="5658"/>
                    <a:pt x="5829" y="7151"/>
                    <a:pt x="6686" y="8057"/>
                  </a:cubicBezTo>
                  <a:cubicBezTo>
                    <a:pt x="6808" y="8988"/>
                    <a:pt x="5633" y="10506"/>
                    <a:pt x="5217" y="10776"/>
                  </a:cubicBezTo>
                  <a:cubicBezTo>
                    <a:pt x="4776" y="11020"/>
                    <a:pt x="2988" y="10751"/>
                    <a:pt x="1862" y="9649"/>
                  </a:cubicBezTo>
                  <a:cubicBezTo>
                    <a:pt x="760" y="8547"/>
                    <a:pt x="515" y="6784"/>
                    <a:pt x="246" y="4507"/>
                  </a:cubicBezTo>
                  <a:cubicBezTo>
                    <a:pt x="1" y="2229"/>
                    <a:pt x="1690" y="1470"/>
                    <a:pt x="1690" y="1470"/>
                  </a:cubicBezTo>
                  <a:cubicBezTo>
                    <a:pt x="1715" y="1"/>
                    <a:pt x="6588" y="417"/>
                    <a:pt x="8327" y="1176"/>
                  </a:cubicBezTo>
                  <a:cubicBezTo>
                    <a:pt x="9380" y="1715"/>
                    <a:pt x="8302" y="3282"/>
                    <a:pt x="8302" y="328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34"/>
            <p:cNvSpPr/>
            <p:nvPr/>
          </p:nvSpPr>
          <p:spPr>
            <a:xfrm>
              <a:off x="3078100" y="4317250"/>
              <a:ext cx="239400" cy="105325"/>
            </a:xfrm>
            <a:custGeom>
              <a:avLst/>
              <a:gdLst/>
              <a:ahLst/>
              <a:cxnLst/>
              <a:rect l="l" t="t" r="r" b="b"/>
              <a:pathLst>
                <a:path w="9576" h="4213" extrusionOk="0">
                  <a:moveTo>
                    <a:pt x="490" y="295"/>
                  </a:moveTo>
                  <a:lnTo>
                    <a:pt x="3747" y="1"/>
                  </a:lnTo>
                  <a:cubicBezTo>
                    <a:pt x="3747" y="1"/>
                    <a:pt x="5829" y="589"/>
                    <a:pt x="7053" y="760"/>
                  </a:cubicBezTo>
                  <a:cubicBezTo>
                    <a:pt x="8278" y="931"/>
                    <a:pt x="9159" y="735"/>
                    <a:pt x="9453" y="1176"/>
                  </a:cubicBezTo>
                  <a:cubicBezTo>
                    <a:pt x="9502" y="1250"/>
                    <a:pt x="9526" y="1348"/>
                    <a:pt x="9502" y="1470"/>
                  </a:cubicBezTo>
                  <a:lnTo>
                    <a:pt x="9502" y="1470"/>
                  </a:lnTo>
                  <a:lnTo>
                    <a:pt x="9502" y="1470"/>
                  </a:lnTo>
                  <a:cubicBezTo>
                    <a:pt x="9575" y="2131"/>
                    <a:pt x="9012" y="2743"/>
                    <a:pt x="8694" y="2964"/>
                  </a:cubicBezTo>
                  <a:cubicBezTo>
                    <a:pt x="8057" y="3429"/>
                    <a:pt x="7347" y="3698"/>
                    <a:pt x="5461" y="3552"/>
                  </a:cubicBezTo>
                  <a:cubicBezTo>
                    <a:pt x="4947" y="3356"/>
                    <a:pt x="4066" y="3209"/>
                    <a:pt x="3747" y="3698"/>
                  </a:cubicBezTo>
                  <a:cubicBezTo>
                    <a:pt x="3258" y="3943"/>
                    <a:pt x="1347" y="4213"/>
                    <a:pt x="490" y="3698"/>
                  </a:cubicBezTo>
                  <a:lnTo>
                    <a:pt x="490" y="3282"/>
                  </a:lnTo>
                  <a:cubicBezTo>
                    <a:pt x="1" y="2768"/>
                    <a:pt x="490" y="295"/>
                    <a:pt x="490" y="295"/>
                  </a:cubicBez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34"/>
            <p:cNvSpPr/>
            <p:nvPr/>
          </p:nvSpPr>
          <p:spPr>
            <a:xfrm>
              <a:off x="2952600" y="3539775"/>
              <a:ext cx="271225" cy="849750"/>
            </a:xfrm>
            <a:custGeom>
              <a:avLst/>
              <a:gdLst/>
              <a:ahLst/>
              <a:cxnLst/>
              <a:rect l="l" t="t" r="r" b="b"/>
              <a:pathLst>
                <a:path w="10849" h="33990" extrusionOk="0">
                  <a:moveTo>
                    <a:pt x="343" y="0"/>
                  </a:moveTo>
                  <a:cubicBezTo>
                    <a:pt x="1" y="5632"/>
                    <a:pt x="4604" y="11779"/>
                    <a:pt x="4874" y="16334"/>
                  </a:cubicBezTo>
                  <a:cubicBezTo>
                    <a:pt x="5241" y="22554"/>
                    <a:pt x="5241" y="26961"/>
                    <a:pt x="5266" y="32030"/>
                  </a:cubicBezTo>
                  <a:cubicBezTo>
                    <a:pt x="5266" y="32030"/>
                    <a:pt x="9404" y="33989"/>
                    <a:pt x="9600" y="30953"/>
                  </a:cubicBezTo>
                  <a:cubicBezTo>
                    <a:pt x="10212" y="21035"/>
                    <a:pt x="10849" y="18415"/>
                    <a:pt x="8278" y="22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34"/>
            <p:cNvSpPr/>
            <p:nvPr/>
          </p:nvSpPr>
          <p:spPr>
            <a:xfrm>
              <a:off x="2884025" y="2980225"/>
              <a:ext cx="407750" cy="670375"/>
            </a:xfrm>
            <a:custGeom>
              <a:avLst/>
              <a:gdLst/>
              <a:ahLst/>
              <a:cxnLst/>
              <a:rect l="l" t="t" r="r" b="b"/>
              <a:pathLst>
                <a:path w="16310" h="26815" extrusionOk="0">
                  <a:moveTo>
                    <a:pt x="13935" y="4310"/>
                  </a:moveTo>
                  <a:cubicBezTo>
                    <a:pt x="11633" y="3159"/>
                    <a:pt x="7886" y="0"/>
                    <a:pt x="4825" y="4139"/>
                  </a:cubicBezTo>
                  <a:cubicBezTo>
                    <a:pt x="1936" y="8008"/>
                    <a:pt x="760" y="19664"/>
                    <a:pt x="442" y="21990"/>
                  </a:cubicBezTo>
                  <a:cubicBezTo>
                    <a:pt x="1" y="25125"/>
                    <a:pt x="8743" y="26815"/>
                    <a:pt x="10702" y="26717"/>
                  </a:cubicBezTo>
                  <a:cubicBezTo>
                    <a:pt x="11143" y="26717"/>
                    <a:pt x="11412" y="26496"/>
                    <a:pt x="11535" y="26080"/>
                  </a:cubicBezTo>
                  <a:cubicBezTo>
                    <a:pt x="11706" y="25492"/>
                    <a:pt x="11241" y="25076"/>
                    <a:pt x="11363" y="24562"/>
                  </a:cubicBezTo>
                  <a:cubicBezTo>
                    <a:pt x="11437" y="24243"/>
                    <a:pt x="11633" y="23998"/>
                    <a:pt x="11829" y="23754"/>
                  </a:cubicBezTo>
                  <a:cubicBezTo>
                    <a:pt x="12000" y="23509"/>
                    <a:pt x="12196" y="23239"/>
                    <a:pt x="12245" y="22945"/>
                  </a:cubicBezTo>
                  <a:cubicBezTo>
                    <a:pt x="12318" y="22431"/>
                    <a:pt x="12000" y="21966"/>
                    <a:pt x="11951" y="21476"/>
                  </a:cubicBezTo>
                  <a:cubicBezTo>
                    <a:pt x="11902" y="21109"/>
                    <a:pt x="12000" y="20742"/>
                    <a:pt x="12098" y="20374"/>
                  </a:cubicBezTo>
                  <a:cubicBezTo>
                    <a:pt x="12882" y="17436"/>
                    <a:pt x="14277" y="14693"/>
                    <a:pt x="15037" y="11706"/>
                  </a:cubicBezTo>
                  <a:cubicBezTo>
                    <a:pt x="15551" y="9698"/>
                    <a:pt x="16310" y="6490"/>
                    <a:pt x="14645" y="4824"/>
                  </a:cubicBezTo>
                  <a:cubicBezTo>
                    <a:pt x="14473" y="4653"/>
                    <a:pt x="14179" y="4384"/>
                    <a:pt x="13935" y="43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34"/>
            <p:cNvSpPr/>
            <p:nvPr/>
          </p:nvSpPr>
          <p:spPr>
            <a:xfrm>
              <a:off x="3159525" y="3069000"/>
              <a:ext cx="333050" cy="513025"/>
            </a:xfrm>
            <a:custGeom>
              <a:avLst/>
              <a:gdLst/>
              <a:ahLst/>
              <a:cxnLst/>
              <a:rect l="l" t="t" r="r" b="b"/>
              <a:pathLst>
                <a:path w="13322" h="20521" extrusionOk="0">
                  <a:moveTo>
                    <a:pt x="4335" y="2326"/>
                  </a:moveTo>
                  <a:cubicBezTo>
                    <a:pt x="6196" y="8203"/>
                    <a:pt x="6367" y="11118"/>
                    <a:pt x="8180" y="13444"/>
                  </a:cubicBezTo>
                  <a:cubicBezTo>
                    <a:pt x="8326" y="13615"/>
                    <a:pt x="13322" y="18978"/>
                    <a:pt x="13322" y="18978"/>
                  </a:cubicBezTo>
                  <a:cubicBezTo>
                    <a:pt x="13322" y="18978"/>
                    <a:pt x="12661" y="20203"/>
                    <a:pt x="10898" y="20521"/>
                  </a:cubicBezTo>
                  <a:cubicBezTo>
                    <a:pt x="8106" y="19321"/>
                    <a:pt x="4947" y="14913"/>
                    <a:pt x="4090" y="13958"/>
                  </a:cubicBezTo>
                  <a:cubicBezTo>
                    <a:pt x="3600" y="13419"/>
                    <a:pt x="833" y="8350"/>
                    <a:pt x="417" y="5779"/>
                  </a:cubicBezTo>
                  <a:cubicBezTo>
                    <a:pt x="1" y="3208"/>
                    <a:pt x="3576" y="0"/>
                    <a:pt x="4335" y="232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34"/>
            <p:cNvSpPr/>
            <p:nvPr/>
          </p:nvSpPr>
          <p:spPr>
            <a:xfrm>
              <a:off x="5046325" y="2820425"/>
              <a:ext cx="161650" cy="239400"/>
            </a:xfrm>
            <a:custGeom>
              <a:avLst/>
              <a:gdLst/>
              <a:ahLst/>
              <a:cxnLst/>
              <a:rect l="l" t="t" r="r" b="b"/>
              <a:pathLst>
                <a:path w="6466" h="9576" extrusionOk="0">
                  <a:moveTo>
                    <a:pt x="294" y="8180"/>
                  </a:moveTo>
                  <a:cubicBezTo>
                    <a:pt x="2302" y="8057"/>
                    <a:pt x="3355" y="7764"/>
                    <a:pt x="3355" y="7764"/>
                  </a:cubicBezTo>
                  <a:cubicBezTo>
                    <a:pt x="3355" y="7764"/>
                    <a:pt x="5804" y="2523"/>
                    <a:pt x="6465" y="1"/>
                  </a:cubicBezTo>
                  <a:cubicBezTo>
                    <a:pt x="6465" y="1"/>
                    <a:pt x="5584" y="5388"/>
                    <a:pt x="4996" y="7127"/>
                  </a:cubicBezTo>
                  <a:cubicBezTo>
                    <a:pt x="4384" y="8890"/>
                    <a:pt x="3551" y="9576"/>
                    <a:pt x="2278" y="9404"/>
                  </a:cubicBezTo>
                  <a:cubicBezTo>
                    <a:pt x="980" y="9257"/>
                    <a:pt x="0" y="9013"/>
                    <a:pt x="0" y="9013"/>
                  </a:cubicBezTo>
                  <a:close/>
                </a:path>
              </a:pathLst>
            </a:custGeom>
            <a:solidFill>
              <a:srgbClr val="3030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4562924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4" name="Google Shape;1804;p43"/>
          <p:cNvSpPr txBox="1">
            <a:spLocks noGrp="1"/>
          </p:cNvSpPr>
          <p:nvPr>
            <p:ph type="title"/>
          </p:nvPr>
        </p:nvSpPr>
        <p:spPr>
          <a:xfrm>
            <a:off x="537129" y="21829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 b="1" dirty="0">
                <a:solidFill>
                  <a:schemeClr val="accent1"/>
                </a:solidFill>
                <a:latin typeface="+mn-ea"/>
                <a:ea typeface="+mn-ea"/>
              </a:rPr>
              <a:t>역할분담</a:t>
            </a:r>
            <a:endParaRPr sz="3600" b="1" dirty="0">
              <a:solidFill>
                <a:schemeClr val="accent1"/>
              </a:solidFill>
              <a:latin typeface="+mn-ea"/>
              <a:ea typeface="+mn-ea"/>
            </a:endParaRPr>
          </a:p>
        </p:txBody>
      </p:sp>
      <p:sp>
        <p:nvSpPr>
          <p:cNvPr id="1811" name="Google Shape;1811;p43"/>
          <p:cNvSpPr txBox="1">
            <a:spLocks noGrp="1"/>
          </p:cNvSpPr>
          <p:nvPr>
            <p:ph type="subTitle" idx="7"/>
          </p:nvPr>
        </p:nvSpPr>
        <p:spPr>
          <a:xfrm>
            <a:off x="256706" y="1756806"/>
            <a:ext cx="2277600" cy="35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latin typeface="+mj-ea"/>
                <a:ea typeface="+mj-ea"/>
              </a:rPr>
              <a:t>김철기</a:t>
            </a:r>
            <a:endParaRPr b="1" dirty="0">
              <a:latin typeface="+mj-ea"/>
              <a:ea typeface="+mj-ea"/>
            </a:endParaRPr>
          </a:p>
        </p:txBody>
      </p:sp>
      <p:sp>
        <p:nvSpPr>
          <p:cNvPr id="1812" name="Google Shape;1812;p43"/>
          <p:cNvSpPr txBox="1">
            <a:spLocks noGrp="1"/>
          </p:cNvSpPr>
          <p:nvPr>
            <p:ph type="subTitle" idx="8"/>
          </p:nvPr>
        </p:nvSpPr>
        <p:spPr>
          <a:xfrm>
            <a:off x="2207246" y="1782832"/>
            <a:ext cx="2277600" cy="35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latin typeface="+mj-ea"/>
                <a:ea typeface="+mj-ea"/>
              </a:rPr>
              <a:t>최세원</a:t>
            </a:r>
            <a:endParaRPr b="1" dirty="0">
              <a:latin typeface="+mj-ea"/>
              <a:ea typeface="+mj-ea"/>
            </a:endParaRPr>
          </a:p>
        </p:txBody>
      </p:sp>
      <p:sp>
        <p:nvSpPr>
          <p:cNvPr id="1813" name="Google Shape;1813;p43"/>
          <p:cNvSpPr txBox="1">
            <a:spLocks noGrp="1"/>
          </p:cNvSpPr>
          <p:nvPr>
            <p:ph type="subTitle" idx="9"/>
          </p:nvPr>
        </p:nvSpPr>
        <p:spPr>
          <a:xfrm>
            <a:off x="4254620" y="1782104"/>
            <a:ext cx="2277600" cy="35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latin typeface="+mj-ea"/>
                <a:ea typeface="+mj-ea"/>
              </a:rPr>
              <a:t>정재웅</a:t>
            </a:r>
            <a:endParaRPr b="1" dirty="0">
              <a:latin typeface="+mj-ea"/>
              <a:ea typeface="+mj-ea"/>
            </a:endParaRPr>
          </a:p>
        </p:txBody>
      </p:sp>
      <p:sp>
        <p:nvSpPr>
          <p:cNvPr id="1814" name="Google Shape;1814;p43"/>
          <p:cNvSpPr txBox="1">
            <a:spLocks noGrp="1"/>
          </p:cNvSpPr>
          <p:nvPr>
            <p:ph type="subTitle" idx="13"/>
          </p:nvPr>
        </p:nvSpPr>
        <p:spPr>
          <a:xfrm>
            <a:off x="256706" y="2187005"/>
            <a:ext cx="2277600" cy="64889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dirty="0"/>
              <a:t>결제페이지</a:t>
            </a:r>
            <a:endParaRPr lang="en-US" altLang="ko-KR" sz="1100" dirty="0"/>
          </a:p>
          <a:p>
            <a:pPr marL="457200" lvl="1" indent="0" algn="l"/>
            <a:r>
              <a:rPr lang="ko-KR" altLang="en-US" sz="1050" dirty="0"/>
              <a:t>      결제 정보 입력</a:t>
            </a:r>
            <a:endParaRPr lang="en-US" altLang="ko-KR" sz="1050" dirty="0"/>
          </a:p>
          <a:p>
            <a:pPr marL="457200" lvl="1" indent="0" algn="l"/>
            <a:r>
              <a:rPr lang="ko-KR" altLang="en-US" sz="1050" dirty="0"/>
              <a:t>  결제 후 이메일 전송</a:t>
            </a:r>
          </a:p>
        </p:txBody>
      </p:sp>
      <p:grpSp>
        <p:nvGrpSpPr>
          <p:cNvPr id="1817" name="Google Shape;1817;p43"/>
          <p:cNvGrpSpPr/>
          <p:nvPr/>
        </p:nvGrpSpPr>
        <p:grpSpPr>
          <a:xfrm>
            <a:off x="3021609" y="1052232"/>
            <a:ext cx="648900" cy="648900"/>
            <a:chOff x="4247563" y="1335200"/>
            <a:chExt cx="648900" cy="648900"/>
          </a:xfrm>
        </p:grpSpPr>
        <p:sp>
          <p:nvSpPr>
            <p:cNvPr id="1818" name="Google Shape;1818;p43"/>
            <p:cNvSpPr/>
            <p:nvPr/>
          </p:nvSpPr>
          <p:spPr>
            <a:xfrm>
              <a:off x="4247563" y="1335200"/>
              <a:ext cx="648900" cy="648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19" name="Google Shape;1819;p43"/>
            <p:cNvGrpSpPr/>
            <p:nvPr/>
          </p:nvGrpSpPr>
          <p:grpSpPr>
            <a:xfrm>
              <a:off x="4387448" y="1411074"/>
              <a:ext cx="369117" cy="497152"/>
              <a:chOff x="8062968" y="2419290"/>
              <a:chExt cx="263316" cy="354728"/>
            </a:xfrm>
          </p:grpSpPr>
          <p:sp>
            <p:nvSpPr>
              <p:cNvPr id="1820" name="Google Shape;1820;p43"/>
              <p:cNvSpPr/>
              <p:nvPr/>
            </p:nvSpPr>
            <p:spPr>
              <a:xfrm>
                <a:off x="8080198" y="2436520"/>
                <a:ext cx="97434" cy="257320"/>
              </a:xfrm>
              <a:custGeom>
                <a:avLst/>
                <a:gdLst/>
                <a:ahLst/>
                <a:cxnLst/>
                <a:rect l="l" t="t" r="r" b="b"/>
                <a:pathLst>
                  <a:path w="3721" h="9827" extrusionOk="0">
                    <a:moveTo>
                      <a:pt x="2404" y="1"/>
                    </a:moveTo>
                    <a:cubicBezTo>
                      <a:pt x="878" y="869"/>
                      <a:pt x="0" y="2338"/>
                      <a:pt x="0" y="3988"/>
                    </a:cubicBezTo>
                    <a:cubicBezTo>
                      <a:pt x="0" y="6946"/>
                      <a:pt x="1527" y="9827"/>
                      <a:pt x="1527" y="9827"/>
                    </a:cubicBezTo>
                    <a:lnTo>
                      <a:pt x="3721" y="9827"/>
                    </a:lnTo>
                    <a:lnTo>
                      <a:pt x="3721" y="1"/>
                    </a:lnTo>
                    <a:close/>
                  </a:path>
                </a:pathLst>
              </a:custGeom>
              <a:solidFill>
                <a:srgbClr val="C357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1" name="Google Shape;1821;p43"/>
              <p:cNvSpPr/>
              <p:nvPr/>
            </p:nvSpPr>
            <p:spPr>
              <a:xfrm>
                <a:off x="8131652" y="2419290"/>
                <a:ext cx="183138" cy="268815"/>
              </a:xfrm>
              <a:custGeom>
                <a:avLst/>
                <a:gdLst/>
                <a:ahLst/>
                <a:cxnLst/>
                <a:rect l="l" t="t" r="r" b="b"/>
                <a:pathLst>
                  <a:path w="6994" h="10266" extrusionOk="0">
                    <a:moveTo>
                      <a:pt x="1966" y="0"/>
                    </a:moveTo>
                    <a:cubicBezTo>
                      <a:pt x="878" y="0"/>
                      <a:pt x="1" y="687"/>
                      <a:pt x="1" y="1527"/>
                    </a:cubicBezTo>
                    <a:cubicBezTo>
                      <a:pt x="1" y="2013"/>
                      <a:pt x="392" y="2404"/>
                      <a:pt x="878" y="2404"/>
                    </a:cubicBezTo>
                    <a:lnTo>
                      <a:pt x="1756" y="2404"/>
                    </a:lnTo>
                    <a:lnTo>
                      <a:pt x="1756" y="10265"/>
                    </a:lnTo>
                    <a:lnTo>
                      <a:pt x="5248" y="10265"/>
                    </a:lnTo>
                    <a:cubicBezTo>
                      <a:pt x="5248" y="10265"/>
                      <a:pt x="6993" y="7432"/>
                      <a:pt x="6993" y="4589"/>
                    </a:cubicBezTo>
                    <a:cubicBezTo>
                      <a:pt x="6993" y="2051"/>
                      <a:pt x="4942" y="0"/>
                      <a:pt x="240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2" name="Google Shape;1822;p43"/>
              <p:cNvSpPr/>
              <p:nvPr/>
            </p:nvSpPr>
            <p:spPr>
              <a:xfrm>
                <a:off x="8103188" y="2562182"/>
                <a:ext cx="22755" cy="45928"/>
              </a:xfrm>
              <a:custGeom>
                <a:avLst/>
                <a:gdLst/>
                <a:ahLst/>
                <a:cxnLst/>
                <a:rect l="l" t="t" r="r" b="b"/>
                <a:pathLst>
                  <a:path w="869" h="1754" extrusionOk="0">
                    <a:moveTo>
                      <a:pt x="429" y="0"/>
                    </a:moveTo>
                    <a:cubicBezTo>
                      <a:pt x="429" y="0"/>
                      <a:pt x="0" y="878"/>
                      <a:pt x="0" y="1317"/>
                    </a:cubicBezTo>
                    <a:cubicBezTo>
                      <a:pt x="0" y="1608"/>
                      <a:pt x="217" y="1753"/>
                      <a:pt x="434" y="1753"/>
                    </a:cubicBezTo>
                    <a:cubicBezTo>
                      <a:pt x="651" y="1753"/>
                      <a:pt x="868" y="1608"/>
                      <a:pt x="868" y="1317"/>
                    </a:cubicBezTo>
                    <a:cubicBezTo>
                      <a:pt x="868" y="878"/>
                      <a:pt x="429" y="0"/>
                      <a:pt x="429" y="0"/>
                    </a:cubicBezTo>
                    <a:close/>
                  </a:path>
                </a:pathLst>
              </a:custGeom>
              <a:solidFill>
                <a:srgbClr val="F9AE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3" name="Google Shape;1823;p43"/>
              <p:cNvSpPr/>
              <p:nvPr/>
            </p:nvSpPr>
            <p:spPr>
              <a:xfrm>
                <a:off x="8103188" y="2562182"/>
                <a:ext cx="11495" cy="45981"/>
              </a:xfrm>
              <a:custGeom>
                <a:avLst/>
                <a:gdLst/>
                <a:ahLst/>
                <a:cxnLst/>
                <a:rect l="l" t="t" r="r" b="b"/>
                <a:pathLst>
                  <a:path w="439" h="1756" extrusionOk="0">
                    <a:moveTo>
                      <a:pt x="439" y="0"/>
                    </a:moveTo>
                    <a:cubicBezTo>
                      <a:pt x="439" y="0"/>
                      <a:pt x="0" y="878"/>
                      <a:pt x="0" y="1317"/>
                    </a:cubicBezTo>
                    <a:cubicBezTo>
                      <a:pt x="0" y="1555"/>
                      <a:pt x="191" y="1755"/>
                      <a:pt x="439" y="1755"/>
                    </a:cubicBezTo>
                    <a:lnTo>
                      <a:pt x="43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4" name="Google Shape;1824;p43"/>
              <p:cNvSpPr/>
              <p:nvPr/>
            </p:nvSpPr>
            <p:spPr>
              <a:xfrm>
                <a:off x="8263310" y="2562182"/>
                <a:ext cx="22755" cy="45928"/>
              </a:xfrm>
              <a:custGeom>
                <a:avLst/>
                <a:gdLst/>
                <a:ahLst/>
                <a:cxnLst/>
                <a:rect l="l" t="t" r="r" b="b"/>
                <a:pathLst>
                  <a:path w="869" h="1754" extrusionOk="0">
                    <a:moveTo>
                      <a:pt x="439" y="0"/>
                    </a:moveTo>
                    <a:cubicBezTo>
                      <a:pt x="439" y="0"/>
                      <a:pt x="0" y="878"/>
                      <a:pt x="0" y="1317"/>
                    </a:cubicBezTo>
                    <a:cubicBezTo>
                      <a:pt x="0" y="1608"/>
                      <a:pt x="217" y="1753"/>
                      <a:pt x="434" y="1753"/>
                    </a:cubicBezTo>
                    <a:cubicBezTo>
                      <a:pt x="651" y="1753"/>
                      <a:pt x="868" y="1608"/>
                      <a:pt x="868" y="1317"/>
                    </a:cubicBezTo>
                    <a:cubicBezTo>
                      <a:pt x="868" y="878"/>
                      <a:pt x="439" y="0"/>
                      <a:pt x="43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5" name="Google Shape;1825;p43"/>
              <p:cNvSpPr/>
              <p:nvPr/>
            </p:nvSpPr>
            <p:spPr>
              <a:xfrm>
                <a:off x="8263310" y="2562182"/>
                <a:ext cx="11495" cy="45981"/>
              </a:xfrm>
              <a:custGeom>
                <a:avLst/>
                <a:gdLst/>
                <a:ahLst/>
                <a:cxnLst/>
                <a:rect l="l" t="t" r="r" b="b"/>
                <a:pathLst>
                  <a:path w="439" h="1756" extrusionOk="0">
                    <a:moveTo>
                      <a:pt x="439" y="0"/>
                    </a:moveTo>
                    <a:cubicBezTo>
                      <a:pt x="439" y="0"/>
                      <a:pt x="0" y="878"/>
                      <a:pt x="0" y="1317"/>
                    </a:cubicBezTo>
                    <a:cubicBezTo>
                      <a:pt x="0" y="1555"/>
                      <a:pt x="191" y="1755"/>
                      <a:pt x="439" y="1755"/>
                    </a:cubicBezTo>
                    <a:lnTo>
                      <a:pt x="439" y="0"/>
                    </a:lnTo>
                    <a:close/>
                  </a:path>
                </a:pathLst>
              </a:custGeom>
              <a:solidFill>
                <a:srgbClr val="F9AE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6" name="Google Shape;1826;p43"/>
              <p:cNvSpPr/>
              <p:nvPr/>
            </p:nvSpPr>
            <p:spPr>
              <a:xfrm>
                <a:off x="8062968" y="2625131"/>
                <a:ext cx="263316" cy="148888"/>
              </a:xfrm>
              <a:custGeom>
                <a:avLst/>
                <a:gdLst/>
                <a:ahLst/>
                <a:cxnLst/>
                <a:rect l="l" t="t" r="r" b="b"/>
                <a:pathLst>
                  <a:path w="10056" h="5686" extrusionOk="0">
                    <a:moveTo>
                      <a:pt x="3711" y="0"/>
                    </a:moveTo>
                    <a:lnTo>
                      <a:pt x="3711" y="1135"/>
                    </a:lnTo>
                    <a:cubicBezTo>
                      <a:pt x="3711" y="1498"/>
                      <a:pt x="3482" y="1832"/>
                      <a:pt x="3129" y="1956"/>
                    </a:cubicBezTo>
                    <a:lnTo>
                      <a:pt x="878" y="2748"/>
                    </a:lnTo>
                    <a:cubicBezTo>
                      <a:pt x="353" y="2938"/>
                      <a:pt x="0" y="3435"/>
                      <a:pt x="0" y="3988"/>
                    </a:cubicBezTo>
                    <a:lnTo>
                      <a:pt x="0" y="5028"/>
                    </a:lnTo>
                    <a:cubicBezTo>
                      <a:pt x="0" y="5390"/>
                      <a:pt x="296" y="5686"/>
                      <a:pt x="658" y="5686"/>
                    </a:cubicBezTo>
                    <a:lnTo>
                      <a:pt x="9397" y="5686"/>
                    </a:lnTo>
                    <a:cubicBezTo>
                      <a:pt x="9759" y="5686"/>
                      <a:pt x="10055" y="5390"/>
                      <a:pt x="10055" y="5028"/>
                    </a:cubicBezTo>
                    <a:lnTo>
                      <a:pt x="10055" y="3988"/>
                    </a:lnTo>
                    <a:cubicBezTo>
                      <a:pt x="10046" y="3435"/>
                      <a:pt x="9702" y="2938"/>
                      <a:pt x="9178" y="2748"/>
                    </a:cubicBezTo>
                    <a:lnTo>
                      <a:pt x="6917" y="1956"/>
                    </a:lnTo>
                    <a:cubicBezTo>
                      <a:pt x="6573" y="1832"/>
                      <a:pt x="6335" y="1498"/>
                      <a:pt x="6335" y="1135"/>
                    </a:cubicBezTo>
                    <a:lnTo>
                      <a:pt x="633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7" name="Google Shape;1827;p43"/>
              <p:cNvSpPr/>
              <p:nvPr/>
            </p:nvSpPr>
            <p:spPr>
              <a:xfrm>
                <a:off x="8160376" y="2625131"/>
                <a:ext cx="68736" cy="22990"/>
              </a:xfrm>
              <a:custGeom>
                <a:avLst/>
                <a:gdLst/>
                <a:ahLst/>
                <a:cxnLst/>
                <a:rect l="l" t="t" r="r" b="b"/>
                <a:pathLst>
                  <a:path w="2625" h="878" extrusionOk="0">
                    <a:moveTo>
                      <a:pt x="1" y="0"/>
                    </a:moveTo>
                    <a:lnTo>
                      <a:pt x="1" y="601"/>
                    </a:lnTo>
                    <a:cubicBezTo>
                      <a:pt x="411" y="782"/>
                      <a:pt x="859" y="878"/>
                      <a:pt x="1308" y="878"/>
                    </a:cubicBezTo>
                    <a:cubicBezTo>
                      <a:pt x="1756" y="878"/>
                      <a:pt x="2204" y="782"/>
                      <a:pt x="2624" y="601"/>
                    </a:cubicBezTo>
                    <a:lnTo>
                      <a:pt x="2624" y="0"/>
                    </a:lnTo>
                    <a:close/>
                  </a:path>
                </a:pathLst>
              </a:custGeom>
              <a:solidFill>
                <a:srgbClr val="F9BA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8" name="Google Shape;1828;p43"/>
              <p:cNvSpPr/>
              <p:nvPr/>
            </p:nvSpPr>
            <p:spPr>
              <a:xfrm>
                <a:off x="8098187" y="2482239"/>
                <a:ext cx="192617" cy="154387"/>
              </a:xfrm>
              <a:custGeom>
                <a:avLst/>
                <a:gdLst/>
                <a:ahLst/>
                <a:cxnLst/>
                <a:rect l="l" t="t" r="r" b="b"/>
                <a:pathLst>
                  <a:path w="7356" h="5896" extrusionOk="0">
                    <a:moveTo>
                      <a:pt x="2156" y="0"/>
                    </a:moveTo>
                    <a:cubicBezTo>
                      <a:pt x="1431" y="0"/>
                      <a:pt x="840" y="582"/>
                      <a:pt x="840" y="1307"/>
                    </a:cubicBezTo>
                    <a:lnTo>
                      <a:pt x="840" y="2185"/>
                    </a:lnTo>
                    <a:lnTo>
                      <a:pt x="735" y="2185"/>
                    </a:lnTo>
                    <a:cubicBezTo>
                      <a:pt x="0" y="2185"/>
                      <a:pt x="0" y="3273"/>
                      <a:pt x="735" y="3273"/>
                    </a:cubicBezTo>
                    <a:lnTo>
                      <a:pt x="849" y="3273"/>
                    </a:lnTo>
                    <a:cubicBezTo>
                      <a:pt x="964" y="4751"/>
                      <a:pt x="2194" y="5896"/>
                      <a:pt x="3683" y="5896"/>
                    </a:cubicBezTo>
                    <a:cubicBezTo>
                      <a:pt x="5161" y="5896"/>
                      <a:pt x="6392" y="4751"/>
                      <a:pt x="6506" y="3273"/>
                    </a:cubicBezTo>
                    <a:lnTo>
                      <a:pt x="6630" y="3273"/>
                    </a:lnTo>
                    <a:cubicBezTo>
                      <a:pt x="7356" y="3273"/>
                      <a:pt x="7356" y="2185"/>
                      <a:pt x="6630" y="2185"/>
                    </a:cubicBezTo>
                    <a:lnTo>
                      <a:pt x="6526" y="2185"/>
                    </a:lnTo>
                    <a:lnTo>
                      <a:pt x="6526" y="1307"/>
                    </a:lnTo>
                    <a:cubicBezTo>
                      <a:pt x="6526" y="582"/>
                      <a:pt x="5934" y="0"/>
                      <a:pt x="520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9" name="Google Shape;1829;p43"/>
              <p:cNvSpPr/>
              <p:nvPr/>
            </p:nvSpPr>
            <p:spPr>
              <a:xfrm>
                <a:off x="8154642" y="2539872"/>
                <a:ext cx="11521" cy="17334"/>
              </a:xfrm>
              <a:custGeom>
                <a:avLst/>
                <a:gdLst/>
                <a:ahLst/>
                <a:cxnLst/>
                <a:rect l="l" t="t" r="r" b="b"/>
                <a:pathLst>
                  <a:path w="440" h="662" extrusionOk="0">
                    <a:moveTo>
                      <a:pt x="220" y="1"/>
                    </a:moveTo>
                    <a:cubicBezTo>
                      <a:pt x="110" y="1"/>
                      <a:pt x="0" y="75"/>
                      <a:pt x="0" y="222"/>
                    </a:cubicBezTo>
                    <a:lnTo>
                      <a:pt x="0" y="442"/>
                    </a:lnTo>
                    <a:cubicBezTo>
                      <a:pt x="0" y="556"/>
                      <a:pt x="96" y="661"/>
                      <a:pt x="220" y="661"/>
                    </a:cubicBezTo>
                    <a:cubicBezTo>
                      <a:pt x="334" y="652"/>
                      <a:pt x="439" y="556"/>
                      <a:pt x="439" y="442"/>
                    </a:cubicBezTo>
                    <a:lnTo>
                      <a:pt x="439" y="222"/>
                    </a:lnTo>
                    <a:cubicBezTo>
                      <a:pt x="439" y="75"/>
                      <a:pt x="329" y="1"/>
                      <a:pt x="220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0" name="Google Shape;1830;p43"/>
              <p:cNvSpPr/>
              <p:nvPr/>
            </p:nvSpPr>
            <p:spPr>
              <a:xfrm>
                <a:off x="8223325" y="2539872"/>
                <a:ext cx="11286" cy="17334"/>
              </a:xfrm>
              <a:custGeom>
                <a:avLst/>
                <a:gdLst/>
                <a:ahLst/>
                <a:cxnLst/>
                <a:rect l="l" t="t" r="r" b="b"/>
                <a:pathLst>
                  <a:path w="431" h="662" extrusionOk="0">
                    <a:moveTo>
                      <a:pt x="215" y="1"/>
                    </a:moveTo>
                    <a:cubicBezTo>
                      <a:pt x="108" y="1"/>
                      <a:pt x="1" y="75"/>
                      <a:pt x="1" y="222"/>
                    </a:cubicBezTo>
                    <a:lnTo>
                      <a:pt x="1" y="442"/>
                    </a:lnTo>
                    <a:cubicBezTo>
                      <a:pt x="1" y="556"/>
                      <a:pt x="96" y="661"/>
                      <a:pt x="220" y="661"/>
                    </a:cubicBezTo>
                    <a:cubicBezTo>
                      <a:pt x="335" y="652"/>
                      <a:pt x="430" y="556"/>
                      <a:pt x="430" y="442"/>
                    </a:cubicBezTo>
                    <a:lnTo>
                      <a:pt x="430" y="222"/>
                    </a:lnTo>
                    <a:cubicBezTo>
                      <a:pt x="430" y="75"/>
                      <a:pt x="323" y="1"/>
                      <a:pt x="215" y="1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1" name="Google Shape;1831;p43"/>
              <p:cNvSpPr/>
              <p:nvPr/>
            </p:nvSpPr>
            <p:spPr>
              <a:xfrm>
                <a:off x="8169358" y="2585094"/>
                <a:ext cx="50720" cy="17334"/>
              </a:xfrm>
              <a:custGeom>
                <a:avLst/>
                <a:gdLst/>
                <a:ahLst/>
                <a:cxnLst/>
                <a:rect l="l" t="t" r="r" b="b"/>
                <a:pathLst>
                  <a:path w="1937" h="662" extrusionOk="0">
                    <a:moveTo>
                      <a:pt x="310" y="0"/>
                    </a:moveTo>
                    <a:cubicBezTo>
                      <a:pt x="144" y="0"/>
                      <a:pt x="0" y="221"/>
                      <a:pt x="154" y="375"/>
                    </a:cubicBezTo>
                    <a:cubicBezTo>
                      <a:pt x="373" y="558"/>
                      <a:pt x="645" y="662"/>
                      <a:pt x="928" y="662"/>
                    </a:cubicBezTo>
                    <a:cubicBezTo>
                      <a:pt x="940" y="662"/>
                      <a:pt x="952" y="661"/>
                      <a:pt x="965" y="661"/>
                    </a:cubicBezTo>
                    <a:cubicBezTo>
                      <a:pt x="977" y="661"/>
                      <a:pt x="989" y="662"/>
                      <a:pt x="1002" y="662"/>
                    </a:cubicBezTo>
                    <a:cubicBezTo>
                      <a:pt x="1284" y="662"/>
                      <a:pt x="1556" y="558"/>
                      <a:pt x="1776" y="375"/>
                    </a:cubicBezTo>
                    <a:cubicBezTo>
                      <a:pt x="1936" y="221"/>
                      <a:pt x="1789" y="0"/>
                      <a:pt x="1621" y="0"/>
                    </a:cubicBezTo>
                    <a:cubicBezTo>
                      <a:pt x="1570" y="0"/>
                      <a:pt x="1517" y="21"/>
                      <a:pt x="1470" y="70"/>
                    </a:cubicBezTo>
                    <a:cubicBezTo>
                      <a:pt x="1318" y="170"/>
                      <a:pt x="1141" y="220"/>
                      <a:pt x="965" y="220"/>
                    </a:cubicBezTo>
                    <a:cubicBezTo>
                      <a:pt x="788" y="220"/>
                      <a:pt x="612" y="170"/>
                      <a:pt x="459" y="70"/>
                    </a:cubicBezTo>
                    <a:cubicBezTo>
                      <a:pt x="412" y="21"/>
                      <a:pt x="360" y="0"/>
                      <a:pt x="31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2" name="Google Shape;1832;p43"/>
              <p:cNvSpPr/>
              <p:nvPr/>
            </p:nvSpPr>
            <p:spPr>
              <a:xfrm>
                <a:off x="8146734" y="2519317"/>
                <a:ext cx="23017" cy="14664"/>
              </a:xfrm>
              <a:custGeom>
                <a:avLst/>
                <a:gdLst/>
                <a:ahLst/>
                <a:cxnLst/>
                <a:rect l="l" t="t" r="r" b="b"/>
                <a:pathLst>
                  <a:path w="879" h="560" extrusionOk="0">
                    <a:moveTo>
                      <a:pt x="566" y="1"/>
                    </a:moveTo>
                    <a:cubicBezTo>
                      <a:pt x="534" y="1"/>
                      <a:pt x="500" y="8"/>
                      <a:pt x="464" y="25"/>
                    </a:cubicBezTo>
                    <a:lnTo>
                      <a:pt x="207" y="149"/>
                    </a:lnTo>
                    <a:cubicBezTo>
                      <a:pt x="0" y="243"/>
                      <a:pt x="62" y="559"/>
                      <a:pt x="292" y="559"/>
                    </a:cubicBezTo>
                    <a:cubicBezTo>
                      <a:pt x="295" y="559"/>
                      <a:pt x="299" y="559"/>
                      <a:pt x="302" y="559"/>
                    </a:cubicBezTo>
                    <a:cubicBezTo>
                      <a:pt x="331" y="559"/>
                      <a:pt x="369" y="550"/>
                      <a:pt x="398" y="540"/>
                    </a:cubicBezTo>
                    <a:lnTo>
                      <a:pt x="655" y="426"/>
                    </a:lnTo>
                    <a:cubicBezTo>
                      <a:pt x="878" y="310"/>
                      <a:pt x="772" y="1"/>
                      <a:pt x="5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3" name="Google Shape;1833;p43"/>
              <p:cNvSpPr/>
              <p:nvPr/>
            </p:nvSpPr>
            <p:spPr>
              <a:xfrm>
                <a:off x="8219476" y="2519317"/>
                <a:ext cx="23278" cy="14664"/>
              </a:xfrm>
              <a:custGeom>
                <a:avLst/>
                <a:gdLst/>
                <a:ahLst/>
                <a:cxnLst/>
                <a:rect l="l" t="t" r="r" b="b"/>
                <a:pathLst>
                  <a:path w="889" h="560" extrusionOk="0">
                    <a:moveTo>
                      <a:pt x="313" y="1"/>
                    </a:moveTo>
                    <a:cubicBezTo>
                      <a:pt x="107" y="1"/>
                      <a:pt x="1" y="310"/>
                      <a:pt x="224" y="426"/>
                    </a:cubicBezTo>
                    <a:lnTo>
                      <a:pt x="491" y="540"/>
                    </a:lnTo>
                    <a:cubicBezTo>
                      <a:pt x="520" y="550"/>
                      <a:pt x="548" y="559"/>
                      <a:pt x="577" y="559"/>
                    </a:cubicBezTo>
                    <a:cubicBezTo>
                      <a:pt x="580" y="559"/>
                      <a:pt x="584" y="559"/>
                      <a:pt x="587" y="559"/>
                    </a:cubicBezTo>
                    <a:cubicBezTo>
                      <a:pt x="818" y="559"/>
                      <a:pt x="889" y="243"/>
                      <a:pt x="672" y="149"/>
                    </a:cubicBezTo>
                    <a:lnTo>
                      <a:pt x="415" y="25"/>
                    </a:lnTo>
                    <a:cubicBezTo>
                      <a:pt x="379" y="8"/>
                      <a:pt x="345" y="1"/>
                      <a:pt x="3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4" name="Google Shape;1834;p43"/>
              <p:cNvSpPr/>
              <p:nvPr/>
            </p:nvSpPr>
            <p:spPr>
              <a:xfrm>
                <a:off x="8062968" y="2692321"/>
                <a:ext cx="263316" cy="81697"/>
              </a:xfrm>
              <a:custGeom>
                <a:avLst/>
                <a:gdLst/>
                <a:ahLst/>
                <a:cxnLst/>
                <a:rect l="l" t="t" r="r" b="b"/>
                <a:pathLst>
                  <a:path w="10056" h="3120" extrusionOk="0">
                    <a:moveTo>
                      <a:pt x="1393" y="0"/>
                    </a:moveTo>
                    <a:lnTo>
                      <a:pt x="878" y="182"/>
                    </a:lnTo>
                    <a:cubicBezTo>
                      <a:pt x="353" y="372"/>
                      <a:pt x="0" y="869"/>
                      <a:pt x="0" y="1422"/>
                    </a:cubicBezTo>
                    <a:lnTo>
                      <a:pt x="0" y="2462"/>
                    </a:lnTo>
                    <a:cubicBezTo>
                      <a:pt x="0" y="2824"/>
                      <a:pt x="296" y="3120"/>
                      <a:pt x="658" y="3120"/>
                    </a:cubicBezTo>
                    <a:lnTo>
                      <a:pt x="9397" y="3120"/>
                    </a:lnTo>
                    <a:cubicBezTo>
                      <a:pt x="9759" y="3120"/>
                      <a:pt x="10055" y="2824"/>
                      <a:pt x="10055" y="2462"/>
                    </a:cubicBezTo>
                    <a:lnTo>
                      <a:pt x="10055" y="1422"/>
                    </a:lnTo>
                    <a:cubicBezTo>
                      <a:pt x="10055" y="869"/>
                      <a:pt x="9702" y="372"/>
                      <a:pt x="9178" y="182"/>
                    </a:cubicBezTo>
                    <a:lnTo>
                      <a:pt x="8662" y="0"/>
                    </a:lnTo>
                    <a:cubicBezTo>
                      <a:pt x="7747" y="1202"/>
                      <a:pt x="6387" y="1803"/>
                      <a:pt x="5028" y="1803"/>
                    </a:cubicBezTo>
                    <a:cubicBezTo>
                      <a:pt x="3668" y="1803"/>
                      <a:pt x="2309" y="1202"/>
                      <a:pt x="13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5" name="Google Shape;1835;p43"/>
              <p:cNvSpPr/>
              <p:nvPr/>
            </p:nvSpPr>
            <p:spPr>
              <a:xfrm>
                <a:off x="8087949" y="2692557"/>
                <a:ext cx="213355" cy="58550"/>
              </a:xfrm>
              <a:custGeom>
                <a:avLst/>
                <a:gdLst/>
                <a:ahLst/>
                <a:cxnLst/>
                <a:rect l="l" t="t" r="r" b="b"/>
                <a:pathLst>
                  <a:path w="8148" h="2236" extrusionOk="0">
                    <a:moveTo>
                      <a:pt x="439" y="1"/>
                    </a:moveTo>
                    <a:lnTo>
                      <a:pt x="0" y="154"/>
                    </a:lnTo>
                    <a:cubicBezTo>
                      <a:pt x="1002" y="1542"/>
                      <a:pt x="2538" y="2236"/>
                      <a:pt x="4074" y="2236"/>
                    </a:cubicBezTo>
                    <a:cubicBezTo>
                      <a:pt x="5610" y="2236"/>
                      <a:pt x="7146" y="1542"/>
                      <a:pt x="8147" y="154"/>
                    </a:cubicBezTo>
                    <a:lnTo>
                      <a:pt x="7708" y="1"/>
                    </a:lnTo>
                    <a:cubicBezTo>
                      <a:pt x="6850" y="1127"/>
                      <a:pt x="5505" y="1794"/>
                      <a:pt x="4074" y="1794"/>
                    </a:cubicBezTo>
                    <a:cubicBezTo>
                      <a:pt x="2652" y="1794"/>
                      <a:pt x="1307" y="1127"/>
                      <a:pt x="43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6" name="Google Shape;1836;p43"/>
              <p:cNvSpPr/>
              <p:nvPr/>
            </p:nvSpPr>
            <p:spPr>
              <a:xfrm>
                <a:off x="8102429" y="2482239"/>
                <a:ext cx="138152" cy="154387"/>
              </a:xfrm>
              <a:custGeom>
                <a:avLst/>
                <a:gdLst/>
                <a:ahLst/>
                <a:cxnLst/>
                <a:rect l="l" t="t" r="r" b="b"/>
                <a:pathLst>
                  <a:path w="5276" h="5896" extrusionOk="0">
                    <a:moveTo>
                      <a:pt x="1994" y="0"/>
                    </a:moveTo>
                    <a:cubicBezTo>
                      <a:pt x="1269" y="0"/>
                      <a:pt x="678" y="582"/>
                      <a:pt x="678" y="1307"/>
                    </a:cubicBezTo>
                    <a:lnTo>
                      <a:pt x="678" y="2185"/>
                    </a:lnTo>
                    <a:lnTo>
                      <a:pt x="611" y="2185"/>
                    </a:lnTo>
                    <a:cubicBezTo>
                      <a:pt x="604" y="2185"/>
                      <a:pt x="598" y="2185"/>
                      <a:pt x="592" y="2185"/>
                    </a:cubicBezTo>
                    <a:cubicBezTo>
                      <a:pt x="304" y="2185"/>
                      <a:pt x="66" y="2392"/>
                      <a:pt x="29" y="2672"/>
                    </a:cubicBezTo>
                    <a:cubicBezTo>
                      <a:pt x="0" y="2996"/>
                      <a:pt x="248" y="3273"/>
                      <a:pt x="573" y="3273"/>
                    </a:cubicBezTo>
                    <a:lnTo>
                      <a:pt x="697" y="3273"/>
                    </a:lnTo>
                    <a:cubicBezTo>
                      <a:pt x="800" y="4776"/>
                      <a:pt x="2054" y="5895"/>
                      <a:pt x="3501" y="5895"/>
                    </a:cubicBezTo>
                    <a:cubicBezTo>
                      <a:pt x="3652" y="5895"/>
                      <a:pt x="3805" y="5883"/>
                      <a:pt x="3959" y="5858"/>
                    </a:cubicBezTo>
                    <a:cubicBezTo>
                      <a:pt x="2576" y="5648"/>
                      <a:pt x="1555" y="4455"/>
                      <a:pt x="1555" y="3053"/>
                    </a:cubicBezTo>
                    <a:lnTo>
                      <a:pt x="1555" y="1307"/>
                    </a:lnTo>
                    <a:cubicBezTo>
                      <a:pt x="1555" y="830"/>
                      <a:pt x="1947" y="439"/>
                      <a:pt x="2433" y="439"/>
                    </a:cubicBezTo>
                    <a:lnTo>
                      <a:pt x="4837" y="439"/>
                    </a:lnTo>
                    <a:cubicBezTo>
                      <a:pt x="5076" y="439"/>
                      <a:pt x="5276" y="239"/>
                      <a:pt x="5276" y="0"/>
                    </a:cubicBezTo>
                    <a:close/>
                  </a:path>
                </a:pathLst>
              </a:custGeom>
              <a:solidFill>
                <a:srgbClr val="F9BA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702C48DC-5932-4C1F-A0DD-B47EB774B520}"/>
              </a:ext>
            </a:extLst>
          </p:cNvPr>
          <p:cNvGrpSpPr/>
          <p:nvPr/>
        </p:nvGrpSpPr>
        <p:grpSpPr>
          <a:xfrm>
            <a:off x="1049072" y="1052206"/>
            <a:ext cx="648900" cy="648900"/>
            <a:chOff x="1240430" y="1029217"/>
            <a:chExt cx="648900" cy="648900"/>
          </a:xfrm>
        </p:grpSpPr>
        <p:sp>
          <p:nvSpPr>
            <p:cNvPr id="130" name="Google Shape;1896;p43">
              <a:extLst>
                <a:ext uri="{FF2B5EF4-FFF2-40B4-BE49-F238E27FC236}">
                  <a16:creationId xmlns:a16="http://schemas.microsoft.com/office/drawing/2014/main" id="{DAC542B0-9A18-449D-AC69-D7C084D48B94}"/>
                </a:ext>
              </a:extLst>
            </p:cNvPr>
            <p:cNvSpPr/>
            <p:nvPr/>
          </p:nvSpPr>
          <p:spPr>
            <a:xfrm>
              <a:off x="1240430" y="1029217"/>
              <a:ext cx="648900" cy="648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1" name="Google Shape;1897;p43">
              <a:extLst>
                <a:ext uri="{FF2B5EF4-FFF2-40B4-BE49-F238E27FC236}">
                  <a16:creationId xmlns:a16="http://schemas.microsoft.com/office/drawing/2014/main" id="{FFF6FEC5-BBAF-42AA-B656-3184C0C51D92}"/>
                </a:ext>
              </a:extLst>
            </p:cNvPr>
            <p:cNvGrpSpPr/>
            <p:nvPr/>
          </p:nvGrpSpPr>
          <p:grpSpPr>
            <a:xfrm>
              <a:off x="1373141" y="1105949"/>
              <a:ext cx="383491" cy="495449"/>
              <a:chOff x="7606826" y="2419290"/>
              <a:chExt cx="274550" cy="354728"/>
            </a:xfrm>
          </p:grpSpPr>
          <p:sp>
            <p:nvSpPr>
              <p:cNvPr id="132" name="Google Shape;1898;p43">
                <a:extLst>
                  <a:ext uri="{FF2B5EF4-FFF2-40B4-BE49-F238E27FC236}">
                    <a16:creationId xmlns:a16="http://schemas.microsoft.com/office/drawing/2014/main" id="{D4D4FD1E-7355-409A-B3C7-01CAA270D36A}"/>
                  </a:ext>
                </a:extLst>
              </p:cNvPr>
              <p:cNvSpPr/>
              <p:nvPr/>
            </p:nvSpPr>
            <p:spPr>
              <a:xfrm>
                <a:off x="7606826" y="2619370"/>
                <a:ext cx="274550" cy="154649"/>
              </a:xfrm>
              <a:custGeom>
                <a:avLst/>
                <a:gdLst/>
                <a:ahLst/>
                <a:cxnLst/>
                <a:rect l="l" t="t" r="r" b="b"/>
                <a:pathLst>
                  <a:path w="10485" h="5906" extrusionOk="0">
                    <a:moveTo>
                      <a:pt x="3711" y="1"/>
                    </a:moveTo>
                    <a:lnTo>
                      <a:pt x="3711" y="1041"/>
                    </a:lnTo>
                    <a:cubicBezTo>
                      <a:pt x="3711" y="1336"/>
                      <a:pt x="3520" y="1584"/>
                      <a:pt x="3244" y="1670"/>
                    </a:cubicBezTo>
                    <a:lnTo>
                      <a:pt x="935" y="2348"/>
                    </a:lnTo>
                    <a:cubicBezTo>
                      <a:pt x="382" y="2510"/>
                      <a:pt x="0" y="3025"/>
                      <a:pt x="0" y="3607"/>
                    </a:cubicBezTo>
                    <a:lnTo>
                      <a:pt x="0" y="5248"/>
                    </a:lnTo>
                    <a:cubicBezTo>
                      <a:pt x="0" y="5610"/>
                      <a:pt x="286" y="5906"/>
                      <a:pt x="649" y="5906"/>
                    </a:cubicBezTo>
                    <a:lnTo>
                      <a:pt x="9826" y="5906"/>
                    </a:lnTo>
                    <a:cubicBezTo>
                      <a:pt x="10189" y="5906"/>
                      <a:pt x="10485" y="5610"/>
                      <a:pt x="10485" y="5248"/>
                    </a:cubicBezTo>
                    <a:lnTo>
                      <a:pt x="10485" y="3607"/>
                    </a:lnTo>
                    <a:cubicBezTo>
                      <a:pt x="10485" y="3025"/>
                      <a:pt x="10093" y="2510"/>
                      <a:pt x="9540" y="2348"/>
                    </a:cubicBezTo>
                    <a:lnTo>
                      <a:pt x="7241" y="1670"/>
                    </a:lnTo>
                    <a:cubicBezTo>
                      <a:pt x="6955" y="1584"/>
                      <a:pt x="6764" y="1336"/>
                      <a:pt x="6764" y="1041"/>
                    </a:cubicBezTo>
                    <a:lnTo>
                      <a:pt x="6764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899;p43">
                <a:extLst>
                  <a:ext uri="{FF2B5EF4-FFF2-40B4-BE49-F238E27FC236}">
                    <a16:creationId xmlns:a16="http://schemas.microsoft.com/office/drawing/2014/main" id="{D5D5E8BB-E0B9-429F-9301-2A23D16F0F78}"/>
                  </a:ext>
                </a:extLst>
              </p:cNvPr>
              <p:cNvSpPr/>
              <p:nvPr/>
            </p:nvSpPr>
            <p:spPr>
              <a:xfrm>
                <a:off x="7606826" y="2667576"/>
                <a:ext cx="274550" cy="106442"/>
              </a:xfrm>
              <a:custGeom>
                <a:avLst/>
                <a:gdLst/>
                <a:ahLst/>
                <a:cxnLst/>
                <a:rect l="l" t="t" r="r" b="b"/>
                <a:pathLst>
                  <a:path w="10485" h="4065" extrusionOk="0">
                    <a:moveTo>
                      <a:pt x="2671" y="1"/>
                    </a:moveTo>
                    <a:lnTo>
                      <a:pt x="935" y="507"/>
                    </a:lnTo>
                    <a:cubicBezTo>
                      <a:pt x="382" y="669"/>
                      <a:pt x="0" y="1184"/>
                      <a:pt x="0" y="1766"/>
                    </a:cubicBezTo>
                    <a:lnTo>
                      <a:pt x="0" y="3407"/>
                    </a:lnTo>
                    <a:cubicBezTo>
                      <a:pt x="0" y="3769"/>
                      <a:pt x="286" y="4065"/>
                      <a:pt x="649" y="4065"/>
                    </a:cubicBezTo>
                    <a:lnTo>
                      <a:pt x="9826" y="4065"/>
                    </a:lnTo>
                    <a:cubicBezTo>
                      <a:pt x="10189" y="4065"/>
                      <a:pt x="10485" y="3769"/>
                      <a:pt x="10485" y="3407"/>
                    </a:cubicBezTo>
                    <a:lnTo>
                      <a:pt x="10485" y="1766"/>
                    </a:lnTo>
                    <a:cubicBezTo>
                      <a:pt x="10485" y="1184"/>
                      <a:pt x="10093" y="669"/>
                      <a:pt x="9540" y="507"/>
                    </a:cubicBezTo>
                    <a:lnTo>
                      <a:pt x="7804" y="1"/>
                    </a:lnTo>
                    <a:cubicBezTo>
                      <a:pt x="7556" y="1213"/>
                      <a:pt x="6478" y="2090"/>
                      <a:pt x="5238" y="2090"/>
                    </a:cubicBezTo>
                    <a:cubicBezTo>
                      <a:pt x="3997" y="2090"/>
                      <a:pt x="2919" y="1213"/>
                      <a:pt x="267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900;p43">
                <a:extLst>
                  <a:ext uri="{FF2B5EF4-FFF2-40B4-BE49-F238E27FC236}">
                    <a16:creationId xmlns:a16="http://schemas.microsoft.com/office/drawing/2014/main" id="{7C933482-A2C0-48DB-B75E-B7AA7F116956}"/>
                  </a:ext>
                </a:extLst>
              </p:cNvPr>
              <p:cNvSpPr/>
              <p:nvPr/>
            </p:nvSpPr>
            <p:spPr>
              <a:xfrm>
                <a:off x="7703998" y="2619370"/>
                <a:ext cx="79943" cy="22886"/>
              </a:xfrm>
              <a:custGeom>
                <a:avLst/>
                <a:gdLst/>
                <a:ahLst/>
                <a:cxnLst/>
                <a:rect l="l" t="t" r="r" b="b"/>
                <a:pathLst>
                  <a:path w="3053" h="874" extrusionOk="0">
                    <a:moveTo>
                      <a:pt x="0" y="1"/>
                    </a:moveTo>
                    <a:lnTo>
                      <a:pt x="0" y="487"/>
                    </a:lnTo>
                    <a:cubicBezTo>
                      <a:pt x="477" y="745"/>
                      <a:pt x="1002" y="874"/>
                      <a:pt x="1527" y="874"/>
                    </a:cubicBezTo>
                    <a:cubicBezTo>
                      <a:pt x="2051" y="874"/>
                      <a:pt x="2576" y="745"/>
                      <a:pt x="3053" y="487"/>
                    </a:cubicBezTo>
                    <a:lnTo>
                      <a:pt x="3053" y="1"/>
                    </a:lnTo>
                    <a:close/>
                  </a:path>
                </a:pathLst>
              </a:custGeom>
              <a:solidFill>
                <a:srgbClr val="F9BA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1901;p43">
                <a:extLst>
                  <a:ext uri="{FF2B5EF4-FFF2-40B4-BE49-F238E27FC236}">
                    <a16:creationId xmlns:a16="http://schemas.microsoft.com/office/drawing/2014/main" id="{25107CE8-F767-46AB-9656-9BE0621AA28E}"/>
                  </a:ext>
                </a:extLst>
              </p:cNvPr>
              <p:cNvSpPr/>
              <p:nvPr/>
            </p:nvSpPr>
            <p:spPr>
              <a:xfrm>
                <a:off x="7647543" y="2470744"/>
                <a:ext cx="192617" cy="160147"/>
              </a:xfrm>
              <a:custGeom>
                <a:avLst/>
                <a:gdLst/>
                <a:ahLst/>
                <a:cxnLst/>
                <a:rect l="l" t="t" r="r" b="b"/>
                <a:pathLst>
                  <a:path w="7356" h="6116" extrusionOk="0">
                    <a:moveTo>
                      <a:pt x="840" y="1"/>
                    </a:moveTo>
                    <a:lnTo>
                      <a:pt x="840" y="2405"/>
                    </a:lnTo>
                    <a:lnTo>
                      <a:pt x="735" y="2405"/>
                    </a:lnTo>
                    <a:cubicBezTo>
                      <a:pt x="0" y="2405"/>
                      <a:pt x="0" y="3492"/>
                      <a:pt x="735" y="3492"/>
                    </a:cubicBezTo>
                    <a:lnTo>
                      <a:pt x="849" y="3492"/>
                    </a:lnTo>
                    <a:cubicBezTo>
                      <a:pt x="964" y="4971"/>
                      <a:pt x="2194" y="6116"/>
                      <a:pt x="3683" y="6116"/>
                    </a:cubicBezTo>
                    <a:cubicBezTo>
                      <a:pt x="5161" y="6116"/>
                      <a:pt x="6392" y="4971"/>
                      <a:pt x="6506" y="3492"/>
                    </a:cubicBezTo>
                    <a:lnTo>
                      <a:pt x="6630" y="3492"/>
                    </a:lnTo>
                    <a:cubicBezTo>
                      <a:pt x="7355" y="3492"/>
                      <a:pt x="7355" y="2405"/>
                      <a:pt x="6630" y="2405"/>
                    </a:cubicBezTo>
                    <a:lnTo>
                      <a:pt x="6525" y="2405"/>
                    </a:lnTo>
                    <a:lnTo>
                      <a:pt x="6525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1902;p43">
                <a:extLst>
                  <a:ext uri="{FF2B5EF4-FFF2-40B4-BE49-F238E27FC236}">
                    <a16:creationId xmlns:a16="http://schemas.microsoft.com/office/drawing/2014/main" id="{089F6D92-D5AC-47DD-B708-D32C7458D147}"/>
                  </a:ext>
                </a:extLst>
              </p:cNvPr>
              <p:cNvSpPr/>
              <p:nvPr/>
            </p:nvSpPr>
            <p:spPr>
              <a:xfrm>
                <a:off x="7651785" y="2470744"/>
                <a:ext cx="166379" cy="160121"/>
              </a:xfrm>
              <a:custGeom>
                <a:avLst/>
                <a:gdLst/>
                <a:ahLst/>
                <a:cxnLst/>
                <a:rect l="l" t="t" r="r" b="b"/>
                <a:pathLst>
                  <a:path w="6354" h="6115" extrusionOk="0">
                    <a:moveTo>
                      <a:pt x="678" y="1"/>
                    </a:moveTo>
                    <a:lnTo>
                      <a:pt x="678" y="2405"/>
                    </a:lnTo>
                    <a:lnTo>
                      <a:pt x="601" y="2405"/>
                    </a:lnTo>
                    <a:cubicBezTo>
                      <a:pt x="595" y="2404"/>
                      <a:pt x="589" y="2404"/>
                      <a:pt x="583" y="2404"/>
                    </a:cubicBezTo>
                    <a:cubicBezTo>
                      <a:pt x="304" y="2404"/>
                      <a:pt x="66" y="2611"/>
                      <a:pt x="29" y="2891"/>
                    </a:cubicBezTo>
                    <a:cubicBezTo>
                      <a:pt x="0" y="3215"/>
                      <a:pt x="248" y="3492"/>
                      <a:pt x="573" y="3492"/>
                    </a:cubicBezTo>
                    <a:lnTo>
                      <a:pt x="687" y="3492"/>
                    </a:lnTo>
                    <a:cubicBezTo>
                      <a:pt x="800" y="4995"/>
                      <a:pt x="2046" y="6115"/>
                      <a:pt x="3499" y="6115"/>
                    </a:cubicBezTo>
                    <a:cubicBezTo>
                      <a:pt x="3650" y="6115"/>
                      <a:pt x="3804" y="6103"/>
                      <a:pt x="3959" y="6077"/>
                    </a:cubicBezTo>
                    <a:cubicBezTo>
                      <a:pt x="2576" y="5868"/>
                      <a:pt x="1555" y="4675"/>
                      <a:pt x="1555" y="3282"/>
                    </a:cubicBezTo>
                    <a:lnTo>
                      <a:pt x="1555" y="1527"/>
                    </a:lnTo>
                    <a:cubicBezTo>
                      <a:pt x="1555" y="1050"/>
                      <a:pt x="1946" y="659"/>
                      <a:pt x="2433" y="659"/>
                    </a:cubicBezTo>
                    <a:lnTo>
                      <a:pt x="3740" y="659"/>
                    </a:lnTo>
                    <a:cubicBezTo>
                      <a:pt x="3932" y="802"/>
                      <a:pt x="4163" y="875"/>
                      <a:pt x="4392" y="875"/>
                    </a:cubicBezTo>
                    <a:cubicBezTo>
                      <a:pt x="4562" y="875"/>
                      <a:pt x="4731" y="835"/>
                      <a:pt x="4885" y="754"/>
                    </a:cubicBezTo>
                    <a:cubicBezTo>
                      <a:pt x="5184" y="972"/>
                      <a:pt x="5547" y="1088"/>
                      <a:pt x="5914" y="1088"/>
                    </a:cubicBezTo>
                    <a:cubicBezTo>
                      <a:pt x="6061" y="1088"/>
                      <a:pt x="6209" y="1069"/>
                      <a:pt x="6354" y="1031"/>
                    </a:cubicBezTo>
                    <a:lnTo>
                      <a:pt x="6354" y="1"/>
                    </a:lnTo>
                    <a:close/>
                  </a:path>
                </a:pathLst>
              </a:custGeom>
              <a:solidFill>
                <a:srgbClr val="F9BA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1903;p43">
                <a:extLst>
                  <a:ext uri="{FF2B5EF4-FFF2-40B4-BE49-F238E27FC236}">
                    <a16:creationId xmlns:a16="http://schemas.microsoft.com/office/drawing/2014/main" id="{EAC97FD8-FFEB-4295-9E83-77BC07881454}"/>
                  </a:ext>
                </a:extLst>
              </p:cNvPr>
              <p:cNvSpPr/>
              <p:nvPr/>
            </p:nvSpPr>
            <p:spPr>
              <a:xfrm>
                <a:off x="7654770" y="2419290"/>
                <a:ext cx="174156" cy="114428"/>
              </a:xfrm>
              <a:custGeom>
                <a:avLst/>
                <a:gdLst/>
                <a:ahLst/>
                <a:cxnLst/>
                <a:rect l="l" t="t" r="r" b="b"/>
                <a:pathLst>
                  <a:path w="6651" h="4370" extrusionOk="0">
                    <a:moveTo>
                      <a:pt x="1842" y="0"/>
                    </a:moveTo>
                    <a:cubicBezTo>
                      <a:pt x="812" y="0"/>
                      <a:pt x="1" y="897"/>
                      <a:pt x="106" y="1918"/>
                    </a:cubicBezTo>
                    <a:lnTo>
                      <a:pt x="344" y="4370"/>
                    </a:lnTo>
                    <a:lnTo>
                      <a:pt x="564" y="4370"/>
                    </a:lnTo>
                    <a:cubicBezTo>
                      <a:pt x="812" y="4370"/>
                      <a:pt x="1003" y="4169"/>
                      <a:pt x="1003" y="3931"/>
                    </a:cubicBezTo>
                    <a:lnTo>
                      <a:pt x="1003" y="2967"/>
                    </a:lnTo>
                    <a:cubicBezTo>
                      <a:pt x="1003" y="2481"/>
                      <a:pt x="1394" y="2090"/>
                      <a:pt x="1880" y="2090"/>
                    </a:cubicBezTo>
                    <a:lnTo>
                      <a:pt x="5811" y="2090"/>
                    </a:lnTo>
                    <a:lnTo>
                      <a:pt x="5811" y="3931"/>
                    </a:lnTo>
                    <a:cubicBezTo>
                      <a:pt x="5811" y="4169"/>
                      <a:pt x="6011" y="4370"/>
                      <a:pt x="6249" y="4370"/>
                    </a:cubicBezTo>
                    <a:lnTo>
                      <a:pt x="6469" y="4370"/>
                    </a:lnTo>
                    <a:lnTo>
                      <a:pt x="6650" y="2004"/>
                    </a:lnTo>
                    <a:lnTo>
                      <a:pt x="6631" y="2004"/>
                    </a:lnTo>
                    <a:lnTo>
                      <a:pt x="581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904;p43">
                <a:extLst>
                  <a:ext uri="{FF2B5EF4-FFF2-40B4-BE49-F238E27FC236}">
                    <a16:creationId xmlns:a16="http://schemas.microsoft.com/office/drawing/2014/main" id="{2AE75B2A-CE68-495D-85AB-1C5876FB648B}"/>
                  </a:ext>
                </a:extLst>
              </p:cNvPr>
              <p:cNvSpPr/>
              <p:nvPr/>
            </p:nvSpPr>
            <p:spPr>
              <a:xfrm>
                <a:off x="7654770" y="2419290"/>
                <a:ext cx="71983" cy="114428"/>
              </a:xfrm>
              <a:custGeom>
                <a:avLst/>
                <a:gdLst/>
                <a:ahLst/>
                <a:cxnLst/>
                <a:rect l="l" t="t" r="r" b="b"/>
                <a:pathLst>
                  <a:path w="2749" h="4370" extrusionOk="0">
                    <a:moveTo>
                      <a:pt x="1842" y="0"/>
                    </a:moveTo>
                    <a:cubicBezTo>
                      <a:pt x="812" y="0"/>
                      <a:pt x="1" y="888"/>
                      <a:pt x="106" y="1918"/>
                    </a:cubicBezTo>
                    <a:lnTo>
                      <a:pt x="344" y="4370"/>
                    </a:lnTo>
                    <a:lnTo>
                      <a:pt x="564" y="4370"/>
                    </a:lnTo>
                    <a:cubicBezTo>
                      <a:pt x="812" y="4370"/>
                      <a:pt x="1003" y="4169"/>
                      <a:pt x="1003" y="3931"/>
                    </a:cubicBezTo>
                    <a:lnTo>
                      <a:pt x="1003" y="1756"/>
                    </a:lnTo>
                    <a:cubicBezTo>
                      <a:pt x="1003" y="783"/>
                      <a:pt x="1785" y="0"/>
                      <a:pt x="274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1905;p43">
                <a:extLst>
                  <a:ext uri="{FF2B5EF4-FFF2-40B4-BE49-F238E27FC236}">
                    <a16:creationId xmlns:a16="http://schemas.microsoft.com/office/drawing/2014/main" id="{470524F4-7761-4C87-ACBB-2F4478941CEA}"/>
                  </a:ext>
                </a:extLst>
              </p:cNvPr>
              <p:cNvSpPr/>
              <p:nvPr/>
            </p:nvSpPr>
            <p:spPr>
              <a:xfrm>
                <a:off x="7703998" y="2533640"/>
                <a:ext cx="11495" cy="17308"/>
              </a:xfrm>
              <a:custGeom>
                <a:avLst/>
                <a:gdLst/>
                <a:ahLst/>
                <a:cxnLst/>
                <a:rect l="l" t="t" r="r" b="b"/>
                <a:pathLst>
                  <a:path w="439" h="661" extrusionOk="0">
                    <a:moveTo>
                      <a:pt x="220" y="0"/>
                    </a:moveTo>
                    <a:cubicBezTo>
                      <a:pt x="110" y="0"/>
                      <a:pt x="0" y="74"/>
                      <a:pt x="0" y="222"/>
                    </a:cubicBezTo>
                    <a:lnTo>
                      <a:pt x="0" y="441"/>
                    </a:lnTo>
                    <a:cubicBezTo>
                      <a:pt x="0" y="556"/>
                      <a:pt x="96" y="661"/>
                      <a:pt x="220" y="661"/>
                    </a:cubicBezTo>
                    <a:cubicBezTo>
                      <a:pt x="334" y="661"/>
                      <a:pt x="439" y="556"/>
                      <a:pt x="439" y="441"/>
                    </a:cubicBezTo>
                    <a:lnTo>
                      <a:pt x="439" y="222"/>
                    </a:lnTo>
                    <a:cubicBezTo>
                      <a:pt x="439" y="74"/>
                      <a:pt x="329" y="0"/>
                      <a:pt x="220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1906;p43">
                <a:extLst>
                  <a:ext uri="{FF2B5EF4-FFF2-40B4-BE49-F238E27FC236}">
                    <a16:creationId xmlns:a16="http://schemas.microsoft.com/office/drawing/2014/main" id="{CC72C069-0EFD-473B-A1BA-130B095CC906}"/>
                  </a:ext>
                </a:extLst>
              </p:cNvPr>
              <p:cNvSpPr/>
              <p:nvPr/>
            </p:nvSpPr>
            <p:spPr>
              <a:xfrm>
                <a:off x="7772681" y="2533640"/>
                <a:ext cx="11260" cy="17308"/>
              </a:xfrm>
              <a:custGeom>
                <a:avLst/>
                <a:gdLst/>
                <a:ahLst/>
                <a:cxnLst/>
                <a:rect l="l" t="t" r="r" b="b"/>
                <a:pathLst>
                  <a:path w="430" h="661" extrusionOk="0">
                    <a:moveTo>
                      <a:pt x="215" y="0"/>
                    </a:moveTo>
                    <a:cubicBezTo>
                      <a:pt x="108" y="0"/>
                      <a:pt x="1" y="74"/>
                      <a:pt x="1" y="222"/>
                    </a:cubicBezTo>
                    <a:lnTo>
                      <a:pt x="1" y="441"/>
                    </a:lnTo>
                    <a:cubicBezTo>
                      <a:pt x="1" y="556"/>
                      <a:pt x="96" y="661"/>
                      <a:pt x="220" y="661"/>
                    </a:cubicBezTo>
                    <a:cubicBezTo>
                      <a:pt x="335" y="661"/>
                      <a:pt x="430" y="556"/>
                      <a:pt x="430" y="441"/>
                    </a:cubicBezTo>
                    <a:lnTo>
                      <a:pt x="430" y="222"/>
                    </a:lnTo>
                    <a:cubicBezTo>
                      <a:pt x="430" y="74"/>
                      <a:pt x="323" y="0"/>
                      <a:pt x="215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907;p43">
                <a:extLst>
                  <a:ext uri="{FF2B5EF4-FFF2-40B4-BE49-F238E27FC236}">
                    <a16:creationId xmlns:a16="http://schemas.microsoft.com/office/drawing/2014/main" id="{29BC5080-FB5B-4E80-8E3D-2578A42EE42B}"/>
                  </a:ext>
                </a:extLst>
              </p:cNvPr>
              <p:cNvSpPr/>
              <p:nvPr/>
            </p:nvSpPr>
            <p:spPr>
              <a:xfrm>
                <a:off x="7718714" y="2573598"/>
                <a:ext cx="50720" cy="17334"/>
              </a:xfrm>
              <a:custGeom>
                <a:avLst/>
                <a:gdLst/>
                <a:ahLst/>
                <a:cxnLst/>
                <a:rect l="l" t="t" r="r" b="b"/>
                <a:pathLst>
                  <a:path w="1937" h="662" extrusionOk="0">
                    <a:moveTo>
                      <a:pt x="314" y="0"/>
                    </a:moveTo>
                    <a:cubicBezTo>
                      <a:pt x="144" y="0"/>
                      <a:pt x="0" y="221"/>
                      <a:pt x="154" y="375"/>
                    </a:cubicBezTo>
                    <a:cubicBezTo>
                      <a:pt x="372" y="566"/>
                      <a:pt x="643" y="662"/>
                      <a:pt x="924" y="662"/>
                    </a:cubicBezTo>
                    <a:cubicBezTo>
                      <a:pt x="938" y="662"/>
                      <a:pt x="951" y="662"/>
                      <a:pt x="965" y="661"/>
                    </a:cubicBezTo>
                    <a:cubicBezTo>
                      <a:pt x="978" y="662"/>
                      <a:pt x="991" y="662"/>
                      <a:pt x="1005" y="662"/>
                    </a:cubicBezTo>
                    <a:cubicBezTo>
                      <a:pt x="1286" y="662"/>
                      <a:pt x="1557" y="566"/>
                      <a:pt x="1775" y="375"/>
                    </a:cubicBezTo>
                    <a:cubicBezTo>
                      <a:pt x="1936" y="221"/>
                      <a:pt x="1789" y="0"/>
                      <a:pt x="1621" y="0"/>
                    </a:cubicBezTo>
                    <a:cubicBezTo>
                      <a:pt x="1570" y="0"/>
                      <a:pt x="1517" y="21"/>
                      <a:pt x="1470" y="70"/>
                    </a:cubicBezTo>
                    <a:cubicBezTo>
                      <a:pt x="1318" y="170"/>
                      <a:pt x="1141" y="220"/>
                      <a:pt x="966" y="220"/>
                    </a:cubicBezTo>
                    <a:cubicBezTo>
                      <a:pt x="790" y="220"/>
                      <a:pt x="616" y="170"/>
                      <a:pt x="469" y="70"/>
                    </a:cubicBezTo>
                    <a:cubicBezTo>
                      <a:pt x="420" y="21"/>
                      <a:pt x="365" y="0"/>
                      <a:pt x="31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908;p43">
                <a:extLst>
                  <a:ext uri="{FF2B5EF4-FFF2-40B4-BE49-F238E27FC236}">
                    <a16:creationId xmlns:a16="http://schemas.microsoft.com/office/drawing/2014/main" id="{AAE1B2FD-B46C-4D1A-BCFD-8E0A1EA74B23}"/>
                  </a:ext>
                </a:extLst>
              </p:cNvPr>
              <p:cNvSpPr/>
              <p:nvPr/>
            </p:nvSpPr>
            <p:spPr>
              <a:xfrm>
                <a:off x="7696483" y="2516463"/>
                <a:ext cx="26525" cy="11521"/>
              </a:xfrm>
              <a:custGeom>
                <a:avLst/>
                <a:gdLst/>
                <a:ahLst/>
                <a:cxnLst/>
                <a:rect l="l" t="t" r="r" b="b"/>
                <a:pathLst>
                  <a:path w="1013" h="440" extrusionOk="0">
                    <a:moveTo>
                      <a:pt x="287" y="0"/>
                    </a:moveTo>
                    <a:cubicBezTo>
                      <a:pt x="1" y="0"/>
                      <a:pt x="1" y="439"/>
                      <a:pt x="287" y="439"/>
                    </a:cubicBezTo>
                    <a:lnTo>
                      <a:pt x="726" y="439"/>
                    </a:lnTo>
                    <a:cubicBezTo>
                      <a:pt x="1012" y="439"/>
                      <a:pt x="1012" y="0"/>
                      <a:pt x="72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1909;p43">
                <a:extLst>
                  <a:ext uri="{FF2B5EF4-FFF2-40B4-BE49-F238E27FC236}">
                    <a16:creationId xmlns:a16="http://schemas.microsoft.com/office/drawing/2014/main" id="{DDFD344A-B2DB-4510-AA21-6D26265E4A5B}"/>
                  </a:ext>
                </a:extLst>
              </p:cNvPr>
              <p:cNvSpPr/>
              <p:nvPr/>
            </p:nvSpPr>
            <p:spPr>
              <a:xfrm>
                <a:off x="7764931" y="2516463"/>
                <a:ext cx="26761" cy="11521"/>
              </a:xfrm>
              <a:custGeom>
                <a:avLst/>
                <a:gdLst/>
                <a:ahLst/>
                <a:cxnLst/>
                <a:rect l="l" t="t" r="r" b="b"/>
                <a:pathLst>
                  <a:path w="1022" h="440" extrusionOk="0">
                    <a:moveTo>
                      <a:pt x="297" y="0"/>
                    </a:moveTo>
                    <a:cubicBezTo>
                      <a:pt x="1" y="0"/>
                      <a:pt x="1" y="439"/>
                      <a:pt x="297" y="439"/>
                    </a:cubicBezTo>
                    <a:lnTo>
                      <a:pt x="726" y="439"/>
                    </a:lnTo>
                    <a:cubicBezTo>
                      <a:pt x="1022" y="439"/>
                      <a:pt x="1022" y="0"/>
                      <a:pt x="72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1910;p43">
                <a:extLst>
                  <a:ext uri="{FF2B5EF4-FFF2-40B4-BE49-F238E27FC236}">
                    <a16:creationId xmlns:a16="http://schemas.microsoft.com/office/drawing/2014/main" id="{57F597EF-0A55-4F1B-93E2-E54157D59365}"/>
                  </a:ext>
                </a:extLst>
              </p:cNvPr>
              <p:cNvSpPr/>
              <p:nvPr/>
            </p:nvSpPr>
            <p:spPr>
              <a:xfrm>
                <a:off x="7772681" y="2419290"/>
                <a:ext cx="68474" cy="68709"/>
              </a:xfrm>
              <a:custGeom>
                <a:avLst/>
                <a:gdLst/>
                <a:ahLst/>
                <a:cxnLst/>
                <a:rect l="l" t="t" r="r" b="b"/>
                <a:pathLst>
                  <a:path w="2615" h="2624" extrusionOk="0">
                    <a:moveTo>
                      <a:pt x="1308" y="0"/>
                    </a:moveTo>
                    <a:cubicBezTo>
                      <a:pt x="583" y="0"/>
                      <a:pt x="1" y="582"/>
                      <a:pt x="1" y="1307"/>
                    </a:cubicBezTo>
                    <a:cubicBezTo>
                      <a:pt x="1" y="2032"/>
                      <a:pt x="583" y="2624"/>
                      <a:pt x="1308" y="2624"/>
                    </a:cubicBezTo>
                    <a:cubicBezTo>
                      <a:pt x="2033" y="2624"/>
                      <a:pt x="2615" y="2032"/>
                      <a:pt x="2615" y="1307"/>
                    </a:cubicBezTo>
                    <a:cubicBezTo>
                      <a:pt x="2615" y="582"/>
                      <a:pt x="2033" y="0"/>
                      <a:pt x="130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911;p43">
                <a:extLst>
                  <a:ext uri="{FF2B5EF4-FFF2-40B4-BE49-F238E27FC236}">
                    <a16:creationId xmlns:a16="http://schemas.microsoft.com/office/drawing/2014/main" id="{02262ED3-50D2-4E3D-AEAF-C7304B7467D2}"/>
                  </a:ext>
                </a:extLst>
              </p:cNvPr>
              <p:cNvSpPr/>
              <p:nvPr/>
            </p:nvSpPr>
            <p:spPr>
              <a:xfrm>
                <a:off x="7749717" y="2447753"/>
                <a:ext cx="34224" cy="34512"/>
              </a:xfrm>
              <a:custGeom>
                <a:avLst/>
                <a:gdLst/>
                <a:ahLst/>
                <a:cxnLst/>
                <a:rect l="l" t="t" r="r" b="b"/>
                <a:pathLst>
                  <a:path w="1307" h="1318" extrusionOk="0">
                    <a:moveTo>
                      <a:pt x="658" y="1"/>
                    </a:moveTo>
                    <a:cubicBezTo>
                      <a:pt x="296" y="1"/>
                      <a:pt x="0" y="297"/>
                      <a:pt x="0" y="659"/>
                    </a:cubicBezTo>
                    <a:cubicBezTo>
                      <a:pt x="0" y="1022"/>
                      <a:pt x="296" y="1317"/>
                      <a:pt x="658" y="1317"/>
                    </a:cubicBezTo>
                    <a:cubicBezTo>
                      <a:pt x="1021" y="1317"/>
                      <a:pt x="1307" y="1022"/>
                      <a:pt x="1307" y="659"/>
                    </a:cubicBezTo>
                    <a:cubicBezTo>
                      <a:pt x="1307" y="297"/>
                      <a:pt x="1021" y="1"/>
                      <a:pt x="65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912;p43">
                <a:extLst>
                  <a:ext uri="{FF2B5EF4-FFF2-40B4-BE49-F238E27FC236}">
                    <a16:creationId xmlns:a16="http://schemas.microsoft.com/office/drawing/2014/main" id="{4F8A3CFD-F87C-41E1-B1BB-A6175ECC3D28}"/>
                  </a:ext>
                </a:extLst>
              </p:cNvPr>
              <p:cNvSpPr/>
              <p:nvPr/>
            </p:nvSpPr>
            <p:spPr>
              <a:xfrm>
                <a:off x="7654770" y="2667576"/>
                <a:ext cx="178398" cy="77717"/>
              </a:xfrm>
              <a:custGeom>
                <a:avLst/>
                <a:gdLst/>
                <a:ahLst/>
                <a:cxnLst/>
                <a:rect l="l" t="t" r="r" b="b"/>
                <a:pathLst>
                  <a:path w="6813" h="2968" extrusionOk="0">
                    <a:moveTo>
                      <a:pt x="840" y="1"/>
                    </a:moveTo>
                    <a:lnTo>
                      <a:pt x="1" y="249"/>
                    </a:lnTo>
                    <a:cubicBezTo>
                      <a:pt x="363" y="1833"/>
                      <a:pt x="1775" y="2968"/>
                      <a:pt x="3407" y="2968"/>
                    </a:cubicBezTo>
                    <a:cubicBezTo>
                      <a:pt x="5038" y="2968"/>
                      <a:pt x="6459" y="1833"/>
                      <a:pt x="6812" y="249"/>
                    </a:cubicBezTo>
                    <a:lnTo>
                      <a:pt x="5982" y="1"/>
                    </a:lnTo>
                    <a:cubicBezTo>
                      <a:pt x="5725" y="1213"/>
                      <a:pt x="4656" y="2090"/>
                      <a:pt x="3416" y="2090"/>
                    </a:cubicBezTo>
                    <a:cubicBezTo>
                      <a:pt x="2166" y="2090"/>
                      <a:pt x="1098" y="1213"/>
                      <a:pt x="84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83" name="Google Shape;1895;p43">
            <a:extLst>
              <a:ext uri="{FF2B5EF4-FFF2-40B4-BE49-F238E27FC236}">
                <a16:creationId xmlns:a16="http://schemas.microsoft.com/office/drawing/2014/main" id="{C90C1274-41C1-4E01-9101-63F5A13C38B5}"/>
              </a:ext>
            </a:extLst>
          </p:cNvPr>
          <p:cNvGrpSpPr/>
          <p:nvPr/>
        </p:nvGrpSpPr>
        <p:grpSpPr>
          <a:xfrm>
            <a:off x="5061119" y="1092851"/>
            <a:ext cx="648900" cy="648900"/>
            <a:chOff x="6960800" y="3087400"/>
            <a:chExt cx="648900" cy="648900"/>
          </a:xfrm>
        </p:grpSpPr>
        <p:sp>
          <p:nvSpPr>
            <p:cNvPr id="184" name="Google Shape;1896;p43">
              <a:extLst>
                <a:ext uri="{FF2B5EF4-FFF2-40B4-BE49-F238E27FC236}">
                  <a16:creationId xmlns:a16="http://schemas.microsoft.com/office/drawing/2014/main" id="{144FE58E-2826-4D52-A787-C9FD21162317}"/>
                </a:ext>
              </a:extLst>
            </p:cNvPr>
            <p:cNvSpPr/>
            <p:nvPr/>
          </p:nvSpPr>
          <p:spPr>
            <a:xfrm>
              <a:off x="6960800" y="3087400"/>
              <a:ext cx="648900" cy="648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5" name="Google Shape;1897;p43">
              <a:extLst>
                <a:ext uri="{FF2B5EF4-FFF2-40B4-BE49-F238E27FC236}">
                  <a16:creationId xmlns:a16="http://schemas.microsoft.com/office/drawing/2014/main" id="{BF1300E8-A307-4286-9530-D0CDD45193B2}"/>
                </a:ext>
              </a:extLst>
            </p:cNvPr>
            <p:cNvGrpSpPr/>
            <p:nvPr/>
          </p:nvGrpSpPr>
          <p:grpSpPr>
            <a:xfrm>
              <a:off x="7093511" y="3164132"/>
              <a:ext cx="383491" cy="495449"/>
              <a:chOff x="7606826" y="2419290"/>
              <a:chExt cx="274550" cy="354728"/>
            </a:xfrm>
          </p:grpSpPr>
          <p:sp>
            <p:nvSpPr>
              <p:cNvPr id="186" name="Google Shape;1898;p43">
                <a:extLst>
                  <a:ext uri="{FF2B5EF4-FFF2-40B4-BE49-F238E27FC236}">
                    <a16:creationId xmlns:a16="http://schemas.microsoft.com/office/drawing/2014/main" id="{3C8B3116-4FCC-4C13-A89C-0262D00AA1D6}"/>
                  </a:ext>
                </a:extLst>
              </p:cNvPr>
              <p:cNvSpPr/>
              <p:nvPr/>
            </p:nvSpPr>
            <p:spPr>
              <a:xfrm>
                <a:off x="7606826" y="2619370"/>
                <a:ext cx="274550" cy="154649"/>
              </a:xfrm>
              <a:custGeom>
                <a:avLst/>
                <a:gdLst/>
                <a:ahLst/>
                <a:cxnLst/>
                <a:rect l="l" t="t" r="r" b="b"/>
                <a:pathLst>
                  <a:path w="10485" h="5906" extrusionOk="0">
                    <a:moveTo>
                      <a:pt x="3711" y="1"/>
                    </a:moveTo>
                    <a:lnTo>
                      <a:pt x="3711" y="1041"/>
                    </a:lnTo>
                    <a:cubicBezTo>
                      <a:pt x="3711" y="1336"/>
                      <a:pt x="3520" y="1584"/>
                      <a:pt x="3244" y="1670"/>
                    </a:cubicBezTo>
                    <a:lnTo>
                      <a:pt x="935" y="2348"/>
                    </a:lnTo>
                    <a:cubicBezTo>
                      <a:pt x="382" y="2510"/>
                      <a:pt x="0" y="3025"/>
                      <a:pt x="0" y="3607"/>
                    </a:cubicBezTo>
                    <a:lnTo>
                      <a:pt x="0" y="5248"/>
                    </a:lnTo>
                    <a:cubicBezTo>
                      <a:pt x="0" y="5610"/>
                      <a:pt x="286" y="5906"/>
                      <a:pt x="649" y="5906"/>
                    </a:cubicBezTo>
                    <a:lnTo>
                      <a:pt x="9826" y="5906"/>
                    </a:lnTo>
                    <a:cubicBezTo>
                      <a:pt x="10189" y="5906"/>
                      <a:pt x="10485" y="5610"/>
                      <a:pt x="10485" y="5248"/>
                    </a:cubicBezTo>
                    <a:lnTo>
                      <a:pt x="10485" y="3607"/>
                    </a:lnTo>
                    <a:cubicBezTo>
                      <a:pt x="10485" y="3025"/>
                      <a:pt x="10093" y="2510"/>
                      <a:pt x="9540" y="2348"/>
                    </a:cubicBezTo>
                    <a:lnTo>
                      <a:pt x="7241" y="1670"/>
                    </a:lnTo>
                    <a:cubicBezTo>
                      <a:pt x="6955" y="1584"/>
                      <a:pt x="6764" y="1336"/>
                      <a:pt x="6764" y="1041"/>
                    </a:cubicBezTo>
                    <a:lnTo>
                      <a:pt x="6764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899;p43">
                <a:extLst>
                  <a:ext uri="{FF2B5EF4-FFF2-40B4-BE49-F238E27FC236}">
                    <a16:creationId xmlns:a16="http://schemas.microsoft.com/office/drawing/2014/main" id="{2EC74EDE-CF15-4A33-9A7F-6C680D753D8C}"/>
                  </a:ext>
                </a:extLst>
              </p:cNvPr>
              <p:cNvSpPr/>
              <p:nvPr/>
            </p:nvSpPr>
            <p:spPr>
              <a:xfrm>
                <a:off x="7606826" y="2667576"/>
                <a:ext cx="274550" cy="106442"/>
              </a:xfrm>
              <a:custGeom>
                <a:avLst/>
                <a:gdLst/>
                <a:ahLst/>
                <a:cxnLst/>
                <a:rect l="l" t="t" r="r" b="b"/>
                <a:pathLst>
                  <a:path w="10485" h="4065" extrusionOk="0">
                    <a:moveTo>
                      <a:pt x="2671" y="1"/>
                    </a:moveTo>
                    <a:lnTo>
                      <a:pt x="935" y="507"/>
                    </a:lnTo>
                    <a:cubicBezTo>
                      <a:pt x="382" y="669"/>
                      <a:pt x="0" y="1184"/>
                      <a:pt x="0" y="1766"/>
                    </a:cubicBezTo>
                    <a:lnTo>
                      <a:pt x="0" y="3407"/>
                    </a:lnTo>
                    <a:cubicBezTo>
                      <a:pt x="0" y="3769"/>
                      <a:pt x="286" y="4065"/>
                      <a:pt x="649" y="4065"/>
                    </a:cubicBezTo>
                    <a:lnTo>
                      <a:pt x="9826" y="4065"/>
                    </a:lnTo>
                    <a:cubicBezTo>
                      <a:pt x="10189" y="4065"/>
                      <a:pt x="10485" y="3769"/>
                      <a:pt x="10485" y="3407"/>
                    </a:cubicBezTo>
                    <a:lnTo>
                      <a:pt x="10485" y="1766"/>
                    </a:lnTo>
                    <a:cubicBezTo>
                      <a:pt x="10485" y="1184"/>
                      <a:pt x="10093" y="669"/>
                      <a:pt x="9540" y="507"/>
                    </a:cubicBezTo>
                    <a:lnTo>
                      <a:pt x="7804" y="1"/>
                    </a:lnTo>
                    <a:cubicBezTo>
                      <a:pt x="7556" y="1213"/>
                      <a:pt x="6478" y="2090"/>
                      <a:pt x="5238" y="2090"/>
                    </a:cubicBezTo>
                    <a:cubicBezTo>
                      <a:pt x="3997" y="2090"/>
                      <a:pt x="2919" y="1213"/>
                      <a:pt x="267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1900;p43">
                <a:extLst>
                  <a:ext uri="{FF2B5EF4-FFF2-40B4-BE49-F238E27FC236}">
                    <a16:creationId xmlns:a16="http://schemas.microsoft.com/office/drawing/2014/main" id="{FE6DB886-417A-405B-8068-A3CE9DDEA51B}"/>
                  </a:ext>
                </a:extLst>
              </p:cNvPr>
              <p:cNvSpPr/>
              <p:nvPr/>
            </p:nvSpPr>
            <p:spPr>
              <a:xfrm>
                <a:off x="7703998" y="2619370"/>
                <a:ext cx="79943" cy="22886"/>
              </a:xfrm>
              <a:custGeom>
                <a:avLst/>
                <a:gdLst/>
                <a:ahLst/>
                <a:cxnLst/>
                <a:rect l="l" t="t" r="r" b="b"/>
                <a:pathLst>
                  <a:path w="3053" h="874" extrusionOk="0">
                    <a:moveTo>
                      <a:pt x="0" y="1"/>
                    </a:moveTo>
                    <a:lnTo>
                      <a:pt x="0" y="487"/>
                    </a:lnTo>
                    <a:cubicBezTo>
                      <a:pt x="477" y="745"/>
                      <a:pt x="1002" y="874"/>
                      <a:pt x="1527" y="874"/>
                    </a:cubicBezTo>
                    <a:cubicBezTo>
                      <a:pt x="2051" y="874"/>
                      <a:pt x="2576" y="745"/>
                      <a:pt x="3053" y="487"/>
                    </a:cubicBezTo>
                    <a:lnTo>
                      <a:pt x="3053" y="1"/>
                    </a:lnTo>
                    <a:close/>
                  </a:path>
                </a:pathLst>
              </a:custGeom>
              <a:solidFill>
                <a:srgbClr val="F9BA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" name="Google Shape;1901;p43">
                <a:extLst>
                  <a:ext uri="{FF2B5EF4-FFF2-40B4-BE49-F238E27FC236}">
                    <a16:creationId xmlns:a16="http://schemas.microsoft.com/office/drawing/2014/main" id="{77CB7539-8D13-4B23-8C77-441650AD654F}"/>
                  </a:ext>
                </a:extLst>
              </p:cNvPr>
              <p:cNvSpPr/>
              <p:nvPr/>
            </p:nvSpPr>
            <p:spPr>
              <a:xfrm>
                <a:off x="7647543" y="2470744"/>
                <a:ext cx="192617" cy="160147"/>
              </a:xfrm>
              <a:custGeom>
                <a:avLst/>
                <a:gdLst/>
                <a:ahLst/>
                <a:cxnLst/>
                <a:rect l="l" t="t" r="r" b="b"/>
                <a:pathLst>
                  <a:path w="7356" h="6116" extrusionOk="0">
                    <a:moveTo>
                      <a:pt x="840" y="1"/>
                    </a:moveTo>
                    <a:lnTo>
                      <a:pt x="840" y="2405"/>
                    </a:lnTo>
                    <a:lnTo>
                      <a:pt x="735" y="2405"/>
                    </a:lnTo>
                    <a:cubicBezTo>
                      <a:pt x="0" y="2405"/>
                      <a:pt x="0" y="3492"/>
                      <a:pt x="735" y="3492"/>
                    </a:cubicBezTo>
                    <a:lnTo>
                      <a:pt x="849" y="3492"/>
                    </a:lnTo>
                    <a:cubicBezTo>
                      <a:pt x="964" y="4971"/>
                      <a:pt x="2194" y="6116"/>
                      <a:pt x="3683" y="6116"/>
                    </a:cubicBezTo>
                    <a:cubicBezTo>
                      <a:pt x="5161" y="6116"/>
                      <a:pt x="6392" y="4971"/>
                      <a:pt x="6506" y="3492"/>
                    </a:cubicBezTo>
                    <a:lnTo>
                      <a:pt x="6630" y="3492"/>
                    </a:lnTo>
                    <a:cubicBezTo>
                      <a:pt x="7355" y="3492"/>
                      <a:pt x="7355" y="2405"/>
                      <a:pt x="6630" y="2405"/>
                    </a:cubicBezTo>
                    <a:lnTo>
                      <a:pt x="6525" y="2405"/>
                    </a:lnTo>
                    <a:lnTo>
                      <a:pt x="6525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" name="Google Shape;1902;p43">
                <a:extLst>
                  <a:ext uri="{FF2B5EF4-FFF2-40B4-BE49-F238E27FC236}">
                    <a16:creationId xmlns:a16="http://schemas.microsoft.com/office/drawing/2014/main" id="{4BCF35C6-EB67-4DB9-8271-D993C8BAF40F}"/>
                  </a:ext>
                </a:extLst>
              </p:cNvPr>
              <p:cNvSpPr/>
              <p:nvPr/>
            </p:nvSpPr>
            <p:spPr>
              <a:xfrm>
                <a:off x="7651785" y="2470744"/>
                <a:ext cx="166379" cy="160121"/>
              </a:xfrm>
              <a:custGeom>
                <a:avLst/>
                <a:gdLst/>
                <a:ahLst/>
                <a:cxnLst/>
                <a:rect l="l" t="t" r="r" b="b"/>
                <a:pathLst>
                  <a:path w="6354" h="6115" extrusionOk="0">
                    <a:moveTo>
                      <a:pt x="678" y="1"/>
                    </a:moveTo>
                    <a:lnTo>
                      <a:pt x="678" y="2405"/>
                    </a:lnTo>
                    <a:lnTo>
                      <a:pt x="601" y="2405"/>
                    </a:lnTo>
                    <a:cubicBezTo>
                      <a:pt x="595" y="2404"/>
                      <a:pt x="589" y="2404"/>
                      <a:pt x="583" y="2404"/>
                    </a:cubicBezTo>
                    <a:cubicBezTo>
                      <a:pt x="304" y="2404"/>
                      <a:pt x="66" y="2611"/>
                      <a:pt x="29" y="2891"/>
                    </a:cubicBezTo>
                    <a:cubicBezTo>
                      <a:pt x="0" y="3215"/>
                      <a:pt x="248" y="3492"/>
                      <a:pt x="573" y="3492"/>
                    </a:cubicBezTo>
                    <a:lnTo>
                      <a:pt x="687" y="3492"/>
                    </a:lnTo>
                    <a:cubicBezTo>
                      <a:pt x="800" y="4995"/>
                      <a:pt x="2046" y="6115"/>
                      <a:pt x="3499" y="6115"/>
                    </a:cubicBezTo>
                    <a:cubicBezTo>
                      <a:pt x="3650" y="6115"/>
                      <a:pt x="3804" y="6103"/>
                      <a:pt x="3959" y="6077"/>
                    </a:cubicBezTo>
                    <a:cubicBezTo>
                      <a:pt x="2576" y="5868"/>
                      <a:pt x="1555" y="4675"/>
                      <a:pt x="1555" y="3282"/>
                    </a:cubicBezTo>
                    <a:lnTo>
                      <a:pt x="1555" y="1527"/>
                    </a:lnTo>
                    <a:cubicBezTo>
                      <a:pt x="1555" y="1050"/>
                      <a:pt x="1946" y="659"/>
                      <a:pt x="2433" y="659"/>
                    </a:cubicBezTo>
                    <a:lnTo>
                      <a:pt x="3740" y="659"/>
                    </a:lnTo>
                    <a:cubicBezTo>
                      <a:pt x="3932" y="802"/>
                      <a:pt x="4163" y="875"/>
                      <a:pt x="4392" y="875"/>
                    </a:cubicBezTo>
                    <a:cubicBezTo>
                      <a:pt x="4562" y="875"/>
                      <a:pt x="4731" y="835"/>
                      <a:pt x="4885" y="754"/>
                    </a:cubicBezTo>
                    <a:cubicBezTo>
                      <a:pt x="5184" y="972"/>
                      <a:pt x="5547" y="1088"/>
                      <a:pt x="5914" y="1088"/>
                    </a:cubicBezTo>
                    <a:cubicBezTo>
                      <a:pt x="6061" y="1088"/>
                      <a:pt x="6209" y="1069"/>
                      <a:pt x="6354" y="1031"/>
                    </a:cubicBezTo>
                    <a:lnTo>
                      <a:pt x="6354" y="1"/>
                    </a:lnTo>
                    <a:close/>
                  </a:path>
                </a:pathLst>
              </a:custGeom>
              <a:solidFill>
                <a:srgbClr val="F9BA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903;p43">
                <a:extLst>
                  <a:ext uri="{FF2B5EF4-FFF2-40B4-BE49-F238E27FC236}">
                    <a16:creationId xmlns:a16="http://schemas.microsoft.com/office/drawing/2014/main" id="{EA9A09E5-E46D-4EF6-BC7D-D9C9FE21D4F1}"/>
                  </a:ext>
                </a:extLst>
              </p:cNvPr>
              <p:cNvSpPr/>
              <p:nvPr/>
            </p:nvSpPr>
            <p:spPr>
              <a:xfrm>
                <a:off x="7654770" y="2419290"/>
                <a:ext cx="174156" cy="114428"/>
              </a:xfrm>
              <a:custGeom>
                <a:avLst/>
                <a:gdLst/>
                <a:ahLst/>
                <a:cxnLst/>
                <a:rect l="l" t="t" r="r" b="b"/>
                <a:pathLst>
                  <a:path w="6651" h="4370" extrusionOk="0">
                    <a:moveTo>
                      <a:pt x="1842" y="0"/>
                    </a:moveTo>
                    <a:cubicBezTo>
                      <a:pt x="812" y="0"/>
                      <a:pt x="1" y="897"/>
                      <a:pt x="106" y="1918"/>
                    </a:cubicBezTo>
                    <a:lnTo>
                      <a:pt x="344" y="4370"/>
                    </a:lnTo>
                    <a:lnTo>
                      <a:pt x="564" y="4370"/>
                    </a:lnTo>
                    <a:cubicBezTo>
                      <a:pt x="812" y="4370"/>
                      <a:pt x="1003" y="4169"/>
                      <a:pt x="1003" y="3931"/>
                    </a:cubicBezTo>
                    <a:lnTo>
                      <a:pt x="1003" y="2967"/>
                    </a:lnTo>
                    <a:cubicBezTo>
                      <a:pt x="1003" y="2481"/>
                      <a:pt x="1394" y="2090"/>
                      <a:pt x="1880" y="2090"/>
                    </a:cubicBezTo>
                    <a:lnTo>
                      <a:pt x="5811" y="2090"/>
                    </a:lnTo>
                    <a:lnTo>
                      <a:pt x="5811" y="3931"/>
                    </a:lnTo>
                    <a:cubicBezTo>
                      <a:pt x="5811" y="4169"/>
                      <a:pt x="6011" y="4370"/>
                      <a:pt x="6249" y="4370"/>
                    </a:cubicBezTo>
                    <a:lnTo>
                      <a:pt x="6469" y="4370"/>
                    </a:lnTo>
                    <a:lnTo>
                      <a:pt x="6650" y="2004"/>
                    </a:lnTo>
                    <a:lnTo>
                      <a:pt x="6631" y="2004"/>
                    </a:lnTo>
                    <a:lnTo>
                      <a:pt x="581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904;p43">
                <a:extLst>
                  <a:ext uri="{FF2B5EF4-FFF2-40B4-BE49-F238E27FC236}">
                    <a16:creationId xmlns:a16="http://schemas.microsoft.com/office/drawing/2014/main" id="{550CEC32-F3EA-4894-89AD-CD3714FC4FA2}"/>
                  </a:ext>
                </a:extLst>
              </p:cNvPr>
              <p:cNvSpPr/>
              <p:nvPr/>
            </p:nvSpPr>
            <p:spPr>
              <a:xfrm>
                <a:off x="7654770" y="2419290"/>
                <a:ext cx="71983" cy="114428"/>
              </a:xfrm>
              <a:custGeom>
                <a:avLst/>
                <a:gdLst/>
                <a:ahLst/>
                <a:cxnLst/>
                <a:rect l="l" t="t" r="r" b="b"/>
                <a:pathLst>
                  <a:path w="2749" h="4370" extrusionOk="0">
                    <a:moveTo>
                      <a:pt x="1842" y="0"/>
                    </a:moveTo>
                    <a:cubicBezTo>
                      <a:pt x="812" y="0"/>
                      <a:pt x="1" y="888"/>
                      <a:pt x="106" y="1918"/>
                    </a:cubicBezTo>
                    <a:lnTo>
                      <a:pt x="344" y="4370"/>
                    </a:lnTo>
                    <a:lnTo>
                      <a:pt x="564" y="4370"/>
                    </a:lnTo>
                    <a:cubicBezTo>
                      <a:pt x="812" y="4370"/>
                      <a:pt x="1003" y="4169"/>
                      <a:pt x="1003" y="3931"/>
                    </a:cubicBezTo>
                    <a:lnTo>
                      <a:pt x="1003" y="1756"/>
                    </a:lnTo>
                    <a:cubicBezTo>
                      <a:pt x="1003" y="783"/>
                      <a:pt x="1785" y="0"/>
                      <a:pt x="274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1905;p43">
                <a:extLst>
                  <a:ext uri="{FF2B5EF4-FFF2-40B4-BE49-F238E27FC236}">
                    <a16:creationId xmlns:a16="http://schemas.microsoft.com/office/drawing/2014/main" id="{840C91B1-6DEE-48A2-AE31-B57A8945D1C9}"/>
                  </a:ext>
                </a:extLst>
              </p:cNvPr>
              <p:cNvSpPr/>
              <p:nvPr/>
            </p:nvSpPr>
            <p:spPr>
              <a:xfrm>
                <a:off x="7703998" y="2533640"/>
                <a:ext cx="11495" cy="17308"/>
              </a:xfrm>
              <a:custGeom>
                <a:avLst/>
                <a:gdLst/>
                <a:ahLst/>
                <a:cxnLst/>
                <a:rect l="l" t="t" r="r" b="b"/>
                <a:pathLst>
                  <a:path w="439" h="661" extrusionOk="0">
                    <a:moveTo>
                      <a:pt x="220" y="0"/>
                    </a:moveTo>
                    <a:cubicBezTo>
                      <a:pt x="110" y="0"/>
                      <a:pt x="0" y="74"/>
                      <a:pt x="0" y="222"/>
                    </a:cubicBezTo>
                    <a:lnTo>
                      <a:pt x="0" y="441"/>
                    </a:lnTo>
                    <a:cubicBezTo>
                      <a:pt x="0" y="556"/>
                      <a:pt x="96" y="661"/>
                      <a:pt x="220" y="661"/>
                    </a:cubicBezTo>
                    <a:cubicBezTo>
                      <a:pt x="334" y="661"/>
                      <a:pt x="439" y="556"/>
                      <a:pt x="439" y="441"/>
                    </a:cubicBezTo>
                    <a:lnTo>
                      <a:pt x="439" y="222"/>
                    </a:lnTo>
                    <a:cubicBezTo>
                      <a:pt x="439" y="74"/>
                      <a:pt x="329" y="0"/>
                      <a:pt x="220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" name="Google Shape;1906;p43">
                <a:extLst>
                  <a:ext uri="{FF2B5EF4-FFF2-40B4-BE49-F238E27FC236}">
                    <a16:creationId xmlns:a16="http://schemas.microsoft.com/office/drawing/2014/main" id="{6E4A785E-8C86-474F-995E-4A2AF07E1793}"/>
                  </a:ext>
                </a:extLst>
              </p:cNvPr>
              <p:cNvSpPr/>
              <p:nvPr/>
            </p:nvSpPr>
            <p:spPr>
              <a:xfrm>
                <a:off x="7772681" y="2533640"/>
                <a:ext cx="11260" cy="17308"/>
              </a:xfrm>
              <a:custGeom>
                <a:avLst/>
                <a:gdLst/>
                <a:ahLst/>
                <a:cxnLst/>
                <a:rect l="l" t="t" r="r" b="b"/>
                <a:pathLst>
                  <a:path w="430" h="661" extrusionOk="0">
                    <a:moveTo>
                      <a:pt x="215" y="0"/>
                    </a:moveTo>
                    <a:cubicBezTo>
                      <a:pt x="108" y="0"/>
                      <a:pt x="1" y="74"/>
                      <a:pt x="1" y="222"/>
                    </a:cubicBezTo>
                    <a:lnTo>
                      <a:pt x="1" y="441"/>
                    </a:lnTo>
                    <a:cubicBezTo>
                      <a:pt x="1" y="556"/>
                      <a:pt x="96" y="661"/>
                      <a:pt x="220" y="661"/>
                    </a:cubicBezTo>
                    <a:cubicBezTo>
                      <a:pt x="335" y="661"/>
                      <a:pt x="430" y="556"/>
                      <a:pt x="430" y="441"/>
                    </a:cubicBezTo>
                    <a:lnTo>
                      <a:pt x="430" y="222"/>
                    </a:lnTo>
                    <a:cubicBezTo>
                      <a:pt x="430" y="74"/>
                      <a:pt x="323" y="0"/>
                      <a:pt x="215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1907;p43">
                <a:extLst>
                  <a:ext uri="{FF2B5EF4-FFF2-40B4-BE49-F238E27FC236}">
                    <a16:creationId xmlns:a16="http://schemas.microsoft.com/office/drawing/2014/main" id="{D18FFD8D-B8D2-4126-9260-00151A3E1567}"/>
                  </a:ext>
                </a:extLst>
              </p:cNvPr>
              <p:cNvSpPr/>
              <p:nvPr/>
            </p:nvSpPr>
            <p:spPr>
              <a:xfrm>
                <a:off x="7718714" y="2573598"/>
                <a:ext cx="50720" cy="17334"/>
              </a:xfrm>
              <a:custGeom>
                <a:avLst/>
                <a:gdLst/>
                <a:ahLst/>
                <a:cxnLst/>
                <a:rect l="l" t="t" r="r" b="b"/>
                <a:pathLst>
                  <a:path w="1937" h="662" extrusionOk="0">
                    <a:moveTo>
                      <a:pt x="314" y="0"/>
                    </a:moveTo>
                    <a:cubicBezTo>
                      <a:pt x="144" y="0"/>
                      <a:pt x="0" y="221"/>
                      <a:pt x="154" y="375"/>
                    </a:cubicBezTo>
                    <a:cubicBezTo>
                      <a:pt x="372" y="566"/>
                      <a:pt x="643" y="662"/>
                      <a:pt x="924" y="662"/>
                    </a:cubicBezTo>
                    <a:cubicBezTo>
                      <a:pt x="938" y="662"/>
                      <a:pt x="951" y="662"/>
                      <a:pt x="965" y="661"/>
                    </a:cubicBezTo>
                    <a:cubicBezTo>
                      <a:pt x="978" y="662"/>
                      <a:pt x="991" y="662"/>
                      <a:pt x="1005" y="662"/>
                    </a:cubicBezTo>
                    <a:cubicBezTo>
                      <a:pt x="1286" y="662"/>
                      <a:pt x="1557" y="566"/>
                      <a:pt x="1775" y="375"/>
                    </a:cubicBezTo>
                    <a:cubicBezTo>
                      <a:pt x="1936" y="221"/>
                      <a:pt x="1789" y="0"/>
                      <a:pt x="1621" y="0"/>
                    </a:cubicBezTo>
                    <a:cubicBezTo>
                      <a:pt x="1570" y="0"/>
                      <a:pt x="1517" y="21"/>
                      <a:pt x="1470" y="70"/>
                    </a:cubicBezTo>
                    <a:cubicBezTo>
                      <a:pt x="1318" y="170"/>
                      <a:pt x="1141" y="220"/>
                      <a:pt x="966" y="220"/>
                    </a:cubicBezTo>
                    <a:cubicBezTo>
                      <a:pt x="790" y="220"/>
                      <a:pt x="616" y="170"/>
                      <a:pt x="469" y="70"/>
                    </a:cubicBezTo>
                    <a:cubicBezTo>
                      <a:pt x="420" y="21"/>
                      <a:pt x="365" y="0"/>
                      <a:pt x="31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08;p43">
                <a:extLst>
                  <a:ext uri="{FF2B5EF4-FFF2-40B4-BE49-F238E27FC236}">
                    <a16:creationId xmlns:a16="http://schemas.microsoft.com/office/drawing/2014/main" id="{6A998CC0-E946-4201-95B2-DDAEDE1C8BC3}"/>
                  </a:ext>
                </a:extLst>
              </p:cNvPr>
              <p:cNvSpPr/>
              <p:nvPr/>
            </p:nvSpPr>
            <p:spPr>
              <a:xfrm>
                <a:off x="7696483" y="2516463"/>
                <a:ext cx="26525" cy="11521"/>
              </a:xfrm>
              <a:custGeom>
                <a:avLst/>
                <a:gdLst/>
                <a:ahLst/>
                <a:cxnLst/>
                <a:rect l="l" t="t" r="r" b="b"/>
                <a:pathLst>
                  <a:path w="1013" h="440" extrusionOk="0">
                    <a:moveTo>
                      <a:pt x="287" y="0"/>
                    </a:moveTo>
                    <a:cubicBezTo>
                      <a:pt x="1" y="0"/>
                      <a:pt x="1" y="439"/>
                      <a:pt x="287" y="439"/>
                    </a:cubicBezTo>
                    <a:lnTo>
                      <a:pt x="726" y="439"/>
                    </a:lnTo>
                    <a:cubicBezTo>
                      <a:pt x="1012" y="439"/>
                      <a:pt x="1012" y="0"/>
                      <a:pt x="72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1909;p43">
                <a:extLst>
                  <a:ext uri="{FF2B5EF4-FFF2-40B4-BE49-F238E27FC236}">
                    <a16:creationId xmlns:a16="http://schemas.microsoft.com/office/drawing/2014/main" id="{A96AB728-7295-4B23-847B-216E2AB32D12}"/>
                  </a:ext>
                </a:extLst>
              </p:cNvPr>
              <p:cNvSpPr/>
              <p:nvPr/>
            </p:nvSpPr>
            <p:spPr>
              <a:xfrm>
                <a:off x="7764931" y="2516463"/>
                <a:ext cx="26761" cy="11521"/>
              </a:xfrm>
              <a:custGeom>
                <a:avLst/>
                <a:gdLst/>
                <a:ahLst/>
                <a:cxnLst/>
                <a:rect l="l" t="t" r="r" b="b"/>
                <a:pathLst>
                  <a:path w="1022" h="440" extrusionOk="0">
                    <a:moveTo>
                      <a:pt x="297" y="0"/>
                    </a:moveTo>
                    <a:cubicBezTo>
                      <a:pt x="1" y="0"/>
                      <a:pt x="1" y="439"/>
                      <a:pt x="297" y="439"/>
                    </a:cubicBezTo>
                    <a:lnTo>
                      <a:pt x="726" y="439"/>
                    </a:lnTo>
                    <a:cubicBezTo>
                      <a:pt x="1022" y="439"/>
                      <a:pt x="1022" y="0"/>
                      <a:pt x="72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" name="Google Shape;1910;p43">
                <a:extLst>
                  <a:ext uri="{FF2B5EF4-FFF2-40B4-BE49-F238E27FC236}">
                    <a16:creationId xmlns:a16="http://schemas.microsoft.com/office/drawing/2014/main" id="{1ECA6E16-794B-4F26-AB79-00BFC9FDC248}"/>
                  </a:ext>
                </a:extLst>
              </p:cNvPr>
              <p:cNvSpPr/>
              <p:nvPr/>
            </p:nvSpPr>
            <p:spPr>
              <a:xfrm>
                <a:off x="7772681" y="2419290"/>
                <a:ext cx="68474" cy="68709"/>
              </a:xfrm>
              <a:custGeom>
                <a:avLst/>
                <a:gdLst/>
                <a:ahLst/>
                <a:cxnLst/>
                <a:rect l="l" t="t" r="r" b="b"/>
                <a:pathLst>
                  <a:path w="2615" h="2624" extrusionOk="0">
                    <a:moveTo>
                      <a:pt x="1308" y="0"/>
                    </a:moveTo>
                    <a:cubicBezTo>
                      <a:pt x="583" y="0"/>
                      <a:pt x="1" y="582"/>
                      <a:pt x="1" y="1307"/>
                    </a:cubicBezTo>
                    <a:cubicBezTo>
                      <a:pt x="1" y="2032"/>
                      <a:pt x="583" y="2624"/>
                      <a:pt x="1308" y="2624"/>
                    </a:cubicBezTo>
                    <a:cubicBezTo>
                      <a:pt x="2033" y="2624"/>
                      <a:pt x="2615" y="2032"/>
                      <a:pt x="2615" y="1307"/>
                    </a:cubicBezTo>
                    <a:cubicBezTo>
                      <a:pt x="2615" y="582"/>
                      <a:pt x="2033" y="0"/>
                      <a:pt x="130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" name="Google Shape;1911;p43">
                <a:extLst>
                  <a:ext uri="{FF2B5EF4-FFF2-40B4-BE49-F238E27FC236}">
                    <a16:creationId xmlns:a16="http://schemas.microsoft.com/office/drawing/2014/main" id="{77D7A5C5-CCC7-44B7-9F6C-A7444D335C8B}"/>
                  </a:ext>
                </a:extLst>
              </p:cNvPr>
              <p:cNvSpPr/>
              <p:nvPr/>
            </p:nvSpPr>
            <p:spPr>
              <a:xfrm>
                <a:off x="7749717" y="2447753"/>
                <a:ext cx="34224" cy="34512"/>
              </a:xfrm>
              <a:custGeom>
                <a:avLst/>
                <a:gdLst/>
                <a:ahLst/>
                <a:cxnLst/>
                <a:rect l="l" t="t" r="r" b="b"/>
                <a:pathLst>
                  <a:path w="1307" h="1318" extrusionOk="0">
                    <a:moveTo>
                      <a:pt x="658" y="1"/>
                    </a:moveTo>
                    <a:cubicBezTo>
                      <a:pt x="296" y="1"/>
                      <a:pt x="0" y="297"/>
                      <a:pt x="0" y="659"/>
                    </a:cubicBezTo>
                    <a:cubicBezTo>
                      <a:pt x="0" y="1022"/>
                      <a:pt x="296" y="1317"/>
                      <a:pt x="658" y="1317"/>
                    </a:cubicBezTo>
                    <a:cubicBezTo>
                      <a:pt x="1021" y="1317"/>
                      <a:pt x="1307" y="1022"/>
                      <a:pt x="1307" y="659"/>
                    </a:cubicBezTo>
                    <a:cubicBezTo>
                      <a:pt x="1307" y="297"/>
                      <a:pt x="1021" y="1"/>
                      <a:pt x="65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1912;p43">
                <a:extLst>
                  <a:ext uri="{FF2B5EF4-FFF2-40B4-BE49-F238E27FC236}">
                    <a16:creationId xmlns:a16="http://schemas.microsoft.com/office/drawing/2014/main" id="{7732592E-5216-4C3F-8A50-CA04063F48FF}"/>
                  </a:ext>
                </a:extLst>
              </p:cNvPr>
              <p:cNvSpPr/>
              <p:nvPr/>
            </p:nvSpPr>
            <p:spPr>
              <a:xfrm>
                <a:off x="7654770" y="2667576"/>
                <a:ext cx="178398" cy="77717"/>
              </a:xfrm>
              <a:custGeom>
                <a:avLst/>
                <a:gdLst/>
                <a:ahLst/>
                <a:cxnLst/>
                <a:rect l="l" t="t" r="r" b="b"/>
                <a:pathLst>
                  <a:path w="6813" h="2968" extrusionOk="0">
                    <a:moveTo>
                      <a:pt x="840" y="1"/>
                    </a:moveTo>
                    <a:lnTo>
                      <a:pt x="1" y="249"/>
                    </a:lnTo>
                    <a:cubicBezTo>
                      <a:pt x="363" y="1833"/>
                      <a:pt x="1775" y="2968"/>
                      <a:pt x="3407" y="2968"/>
                    </a:cubicBezTo>
                    <a:cubicBezTo>
                      <a:pt x="5038" y="2968"/>
                      <a:pt x="6459" y="1833"/>
                      <a:pt x="6812" y="249"/>
                    </a:cubicBezTo>
                    <a:lnTo>
                      <a:pt x="5982" y="1"/>
                    </a:lnTo>
                    <a:cubicBezTo>
                      <a:pt x="5725" y="1213"/>
                      <a:pt x="4656" y="2090"/>
                      <a:pt x="3416" y="2090"/>
                    </a:cubicBezTo>
                    <a:cubicBezTo>
                      <a:pt x="2166" y="2090"/>
                      <a:pt x="1098" y="1213"/>
                      <a:pt x="84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27" name="Google Shape;1814;p43">
            <a:extLst>
              <a:ext uri="{FF2B5EF4-FFF2-40B4-BE49-F238E27FC236}">
                <a16:creationId xmlns:a16="http://schemas.microsoft.com/office/drawing/2014/main" id="{4740F57C-4208-42E9-AB23-50C7C8BCCB42}"/>
              </a:ext>
            </a:extLst>
          </p:cNvPr>
          <p:cNvSpPr txBox="1">
            <a:spLocks/>
          </p:cNvSpPr>
          <p:nvPr/>
        </p:nvSpPr>
        <p:spPr>
          <a:xfrm>
            <a:off x="2207246" y="2225985"/>
            <a:ext cx="2277600" cy="855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16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/>
            <a:r>
              <a:rPr lang="ko-KR" altLang="en-US" sz="1400" dirty="0"/>
              <a:t>메인페이지</a:t>
            </a:r>
            <a:r>
              <a:rPr lang="en-US" altLang="ko-KR" sz="1400" dirty="0"/>
              <a:t>/</a:t>
            </a:r>
            <a:r>
              <a:rPr lang="ko-KR" altLang="en-US" sz="1400" dirty="0"/>
              <a:t>마이페이지</a:t>
            </a:r>
            <a:endParaRPr lang="ko-KR" altLang="en-US" sz="1100" dirty="0"/>
          </a:p>
          <a:p>
            <a:pPr marL="457200" lvl="1" indent="0" algn="l"/>
            <a:r>
              <a:rPr lang="ko-KR" altLang="en-US" sz="1050" dirty="0"/>
              <a:t>     회원가입</a:t>
            </a:r>
            <a:r>
              <a:rPr lang="en-US" altLang="ko-KR" sz="1050" dirty="0"/>
              <a:t>/</a:t>
            </a:r>
            <a:r>
              <a:rPr lang="ko-KR" altLang="en-US" sz="1050" dirty="0"/>
              <a:t>로그인</a:t>
            </a:r>
          </a:p>
          <a:p>
            <a:pPr marL="457200" lvl="1" indent="0" algn="l"/>
            <a:r>
              <a:rPr lang="ko-KR" altLang="en-US" sz="1050" dirty="0"/>
              <a:t> 회원 정보 수정</a:t>
            </a:r>
            <a:r>
              <a:rPr lang="en-US" altLang="ko-KR" sz="1050" dirty="0"/>
              <a:t>/</a:t>
            </a:r>
            <a:r>
              <a:rPr lang="ko-KR" altLang="en-US" sz="1050" dirty="0"/>
              <a:t>탈퇴</a:t>
            </a:r>
            <a:endParaRPr lang="en-US" altLang="ko-KR" sz="1050" dirty="0"/>
          </a:p>
          <a:p>
            <a:pPr marL="457200" lvl="1" indent="0" algn="l"/>
            <a:r>
              <a:rPr lang="ko-KR" altLang="en-US" sz="1050" dirty="0"/>
              <a:t>               </a:t>
            </a:r>
            <a:r>
              <a:rPr lang="ko-KR" altLang="en-US" sz="1050" dirty="0" err="1"/>
              <a:t>쿠폰함</a:t>
            </a:r>
            <a:endParaRPr lang="en-US" altLang="ko-KR" sz="1050" dirty="0"/>
          </a:p>
          <a:p>
            <a:pPr marL="457200" lvl="1" indent="0" algn="l"/>
            <a:r>
              <a:rPr lang="ko-KR" altLang="en-US" sz="1050" dirty="0"/>
              <a:t>            구독 관리</a:t>
            </a:r>
          </a:p>
        </p:txBody>
      </p:sp>
      <p:sp>
        <p:nvSpPr>
          <p:cNvPr id="201" name="Google Shape;1814;p43">
            <a:extLst>
              <a:ext uri="{FF2B5EF4-FFF2-40B4-BE49-F238E27FC236}">
                <a16:creationId xmlns:a16="http://schemas.microsoft.com/office/drawing/2014/main" id="{52E8F80C-5CCB-4F45-A946-937F68685716}"/>
              </a:ext>
            </a:extLst>
          </p:cNvPr>
          <p:cNvSpPr txBox="1">
            <a:spLocks/>
          </p:cNvSpPr>
          <p:nvPr/>
        </p:nvSpPr>
        <p:spPr>
          <a:xfrm>
            <a:off x="4254620" y="2087379"/>
            <a:ext cx="2277600" cy="855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16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/>
            <a:r>
              <a:rPr lang="ko-KR" altLang="en-US" sz="1400" dirty="0"/>
              <a:t>마이페이지</a:t>
            </a:r>
            <a:endParaRPr lang="ko-KR" altLang="en-US" sz="1100" dirty="0"/>
          </a:p>
          <a:p>
            <a:pPr marL="457200" lvl="1" indent="0" algn="l"/>
            <a:r>
              <a:rPr lang="ko-KR" altLang="en-US" sz="1050" dirty="0"/>
              <a:t>문의</a:t>
            </a:r>
            <a:r>
              <a:rPr lang="en-US" altLang="ko-KR" sz="1050" dirty="0"/>
              <a:t>/</a:t>
            </a:r>
            <a:r>
              <a:rPr lang="ko-KR" altLang="en-US" sz="1050" dirty="0"/>
              <a:t>신고 내역 조회</a:t>
            </a:r>
            <a:br>
              <a:rPr lang="en-US" altLang="ko-KR" sz="1050" dirty="0"/>
            </a:br>
            <a:r>
              <a:rPr lang="en-US" altLang="ko-KR" sz="1050" dirty="0"/>
              <a:t>           </a:t>
            </a:r>
            <a:r>
              <a:rPr lang="ko-KR" altLang="en-US" sz="1050" dirty="0"/>
              <a:t>예약 관리</a:t>
            </a:r>
            <a:br>
              <a:rPr lang="en-US" altLang="ko-KR" sz="1050" dirty="0"/>
            </a:br>
            <a:r>
              <a:rPr lang="en-US" altLang="ko-KR" sz="1050" dirty="0"/>
              <a:t>           </a:t>
            </a:r>
            <a:r>
              <a:rPr lang="ko-KR" altLang="en-US" sz="1050" dirty="0"/>
              <a:t>후기 작성</a:t>
            </a:r>
          </a:p>
        </p:txBody>
      </p:sp>
      <p:sp>
        <p:nvSpPr>
          <p:cNvPr id="202" name="Google Shape;1813;p43">
            <a:extLst>
              <a:ext uri="{FF2B5EF4-FFF2-40B4-BE49-F238E27FC236}">
                <a16:creationId xmlns:a16="http://schemas.microsoft.com/office/drawing/2014/main" id="{48DB9EFC-AA94-46A7-BAB8-A3798E48C694}"/>
              </a:ext>
            </a:extLst>
          </p:cNvPr>
          <p:cNvSpPr txBox="1">
            <a:spLocks/>
          </p:cNvSpPr>
          <p:nvPr/>
        </p:nvSpPr>
        <p:spPr>
          <a:xfrm>
            <a:off x="6302035" y="1781377"/>
            <a:ext cx="22776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2000" b="0" i="0" u="none" strike="noStrike" cap="none">
                <a:solidFill>
                  <a:schemeClr val="dk1"/>
                </a:solidFill>
                <a:latin typeface="Overpass ExtraBold"/>
                <a:ea typeface="Overpass ExtraBold"/>
                <a:cs typeface="Overpass ExtraBold"/>
                <a:sym typeface="Overpass ExtraBold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/>
            <a:r>
              <a:rPr lang="ko-KR" altLang="en-US" b="1" dirty="0">
                <a:latin typeface="+mj-ea"/>
                <a:ea typeface="+mj-ea"/>
              </a:rPr>
              <a:t>위정민</a:t>
            </a:r>
          </a:p>
        </p:txBody>
      </p:sp>
      <p:grpSp>
        <p:nvGrpSpPr>
          <p:cNvPr id="203" name="Google Shape;1895;p43">
            <a:extLst>
              <a:ext uri="{FF2B5EF4-FFF2-40B4-BE49-F238E27FC236}">
                <a16:creationId xmlns:a16="http://schemas.microsoft.com/office/drawing/2014/main" id="{83B6B3EF-8EE7-4047-A47A-170033DD7619}"/>
              </a:ext>
            </a:extLst>
          </p:cNvPr>
          <p:cNvGrpSpPr/>
          <p:nvPr/>
        </p:nvGrpSpPr>
        <p:grpSpPr>
          <a:xfrm>
            <a:off x="7108534" y="1092124"/>
            <a:ext cx="648900" cy="648900"/>
            <a:chOff x="6960800" y="3087400"/>
            <a:chExt cx="648900" cy="648900"/>
          </a:xfrm>
        </p:grpSpPr>
        <p:sp>
          <p:nvSpPr>
            <p:cNvPr id="204" name="Google Shape;1896;p43">
              <a:extLst>
                <a:ext uri="{FF2B5EF4-FFF2-40B4-BE49-F238E27FC236}">
                  <a16:creationId xmlns:a16="http://schemas.microsoft.com/office/drawing/2014/main" id="{A8CD6D53-4B61-482D-8A86-E3109C4E7A1F}"/>
                </a:ext>
              </a:extLst>
            </p:cNvPr>
            <p:cNvSpPr/>
            <p:nvPr/>
          </p:nvSpPr>
          <p:spPr>
            <a:xfrm>
              <a:off x="6960800" y="3087400"/>
              <a:ext cx="648900" cy="648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05" name="Google Shape;1897;p43">
              <a:extLst>
                <a:ext uri="{FF2B5EF4-FFF2-40B4-BE49-F238E27FC236}">
                  <a16:creationId xmlns:a16="http://schemas.microsoft.com/office/drawing/2014/main" id="{D6A1EB0E-00B5-4F8E-A4C9-0263F0778931}"/>
                </a:ext>
              </a:extLst>
            </p:cNvPr>
            <p:cNvGrpSpPr/>
            <p:nvPr/>
          </p:nvGrpSpPr>
          <p:grpSpPr>
            <a:xfrm>
              <a:off x="7093511" y="3164132"/>
              <a:ext cx="383491" cy="495449"/>
              <a:chOff x="7606826" y="2419290"/>
              <a:chExt cx="274550" cy="354728"/>
            </a:xfrm>
          </p:grpSpPr>
          <p:sp>
            <p:nvSpPr>
              <p:cNvPr id="206" name="Google Shape;1898;p43">
                <a:extLst>
                  <a:ext uri="{FF2B5EF4-FFF2-40B4-BE49-F238E27FC236}">
                    <a16:creationId xmlns:a16="http://schemas.microsoft.com/office/drawing/2014/main" id="{3159F6F4-7688-46E9-9253-18B2DEDEEC59}"/>
                  </a:ext>
                </a:extLst>
              </p:cNvPr>
              <p:cNvSpPr/>
              <p:nvPr/>
            </p:nvSpPr>
            <p:spPr>
              <a:xfrm>
                <a:off x="7606826" y="2619370"/>
                <a:ext cx="274550" cy="154649"/>
              </a:xfrm>
              <a:custGeom>
                <a:avLst/>
                <a:gdLst/>
                <a:ahLst/>
                <a:cxnLst/>
                <a:rect l="l" t="t" r="r" b="b"/>
                <a:pathLst>
                  <a:path w="10485" h="5906" extrusionOk="0">
                    <a:moveTo>
                      <a:pt x="3711" y="1"/>
                    </a:moveTo>
                    <a:lnTo>
                      <a:pt x="3711" y="1041"/>
                    </a:lnTo>
                    <a:cubicBezTo>
                      <a:pt x="3711" y="1336"/>
                      <a:pt x="3520" y="1584"/>
                      <a:pt x="3244" y="1670"/>
                    </a:cubicBezTo>
                    <a:lnTo>
                      <a:pt x="935" y="2348"/>
                    </a:lnTo>
                    <a:cubicBezTo>
                      <a:pt x="382" y="2510"/>
                      <a:pt x="0" y="3025"/>
                      <a:pt x="0" y="3607"/>
                    </a:cubicBezTo>
                    <a:lnTo>
                      <a:pt x="0" y="5248"/>
                    </a:lnTo>
                    <a:cubicBezTo>
                      <a:pt x="0" y="5610"/>
                      <a:pt x="286" y="5906"/>
                      <a:pt x="649" y="5906"/>
                    </a:cubicBezTo>
                    <a:lnTo>
                      <a:pt x="9826" y="5906"/>
                    </a:lnTo>
                    <a:cubicBezTo>
                      <a:pt x="10189" y="5906"/>
                      <a:pt x="10485" y="5610"/>
                      <a:pt x="10485" y="5248"/>
                    </a:cubicBezTo>
                    <a:lnTo>
                      <a:pt x="10485" y="3607"/>
                    </a:lnTo>
                    <a:cubicBezTo>
                      <a:pt x="10485" y="3025"/>
                      <a:pt x="10093" y="2510"/>
                      <a:pt x="9540" y="2348"/>
                    </a:cubicBezTo>
                    <a:lnTo>
                      <a:pt x="7241" y="1670"/>
                    </a:lnTo>
                    <a:cubicBezTo>
                      <a:pt x="6955" y="1584"/>
                      <a:pt x="6764" y="1336"/>
                      <a:pt x="6764" y="1041"/>
                    </a:cubicBezTo>
                    <a:lnTo>
                      <a:pt x="6764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1899;p43">
                <a:extLst>
                  <a:ext uri="{FF2B5EF4-FFF2-40B4-BE49-F238E27FC236}">
                    <a16:creationId xmlns:a16="http://schemas.microsoft.com/office/drawing/2014/main" id="{16C348A2-8536-45F8-8E2B-2CE6F6D9BD2A}"/>
                  </a:ext>
                </a:extLst>
              </p:cNvPr>
              <p:cNvSpPr/>
              <p:nvPr/>
            </p:nvSpPr>
            <p:spPr>
              <a:xfrm>
                <a:off x="7606826" y="2667576"/>
                <a:ext cx="274550" cy="106442"/>
              </a:xfrm>
              <a:custGeom>
                <a:avLst/>
                <a:gdLst/>
                <a:ahLst/>
                <a:cxnLst/>
                <a:rect l="l" t="t" r="r" b="b"/>
                <a:pathLst>
                  <a:path w="10485" h="4065" extrusionOk="0">
                    <a:moveTo>
                      <a:pt x="2671" y="1"/>
                    </a:moveTo>
                    <a:lnTo>
                      <a:pt x="935" y="507"/>
                    </a:lnTo>
                    <a:cubicBezTo>
                      <a:pt x="382" y="669"/>
                      <a:pt x="0" y="1184"/>
                      <a:pt x="0" y="1766"/>
                    </a:cubicBezTo>
                    <a:lnTo>
                      <a:pt x="0" y="3407"/>
                    </a:lnTo>
                    <a:cubicBezTo>
                      <a:pt x="0" y="3769"/>
                      <a:pt x="286" y="4065"/>
                      <a:pt x="649" y="4065"/>
                    </a:cubicBezTo>
                    <a:lnTo>
                      <a:pt x="9826" y="4065"/>
                    </a:lnTo>
                    <a:cubicBezTo>
                      <a:pt x="10189" y="4065"/>
                      <a:pt x="10485" y="3769"/>
                      <a:pt x="10485" y="3407"/>
                    </a:cubicBezTo>
                    <a:lnTo>
                      <a:pt x="10485" y="1766"/>
                    </a:lnTo>
                    <a:cubicBezTo>
                      <a:pt x="10485" y="1184"/>
                      <a:pt x="10093" y="669"/>
                      <a:pt x="9540" y="507"/>
                    </a:cubicBezTo>
                    <a:lnTo>
                      <a:pt x="7804" y="1"/>
                    </a:lnTo>
                    <a:cubicBezTo>
                      <a:pt x="7556" y="1213"/>
                      <a:pt x="6478" y="2090"/>
                      <a:pt x="5238" y="2090"/>
                    </a:cubicBezTo>
                    <a:cubicBezTo>
                      <a:pt x="3997" y="2090"/>
                      <a:pt x="2919" y="1213"/>
                      <a:pt x="267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1900;p43">
                <a:extLst>
                  <a:ext uri="{FF2B5EF4-FFF2-40B4-BE49-F238E27FC236}">
                    <a16:creationId xmlns:a16="http://schemas.microsoft.com/office/drawing/2014/main" id="{E373B586-0655-4F1D-B9CF-AA28E26A9498}"/>
                  </a:ext>
                </a:extLst>
              </p:cNvPr>
              <p:cNvSpPr/>
              <p:nvPr/>
            </p:nvSpPr>
            <p:spPr>
              <a:xfrm>
                <a:off x="7703998" y="2619370"/>
                <a:ext cx="79943" cy="22886"/>
              </a:xfrm>
              <a:custGeom>
                <a:avLst/>
                <a:gdLst/>
                <a:ahLst/>
                <a:cxnLst/>
                <a:rect l="l" t="t" r="r" b="b"/>
                <a:pathLst>
                  <a:path w="3053" h="874" extrusionOk="0">
                    <a:moveTo>
                      <a:pt x="0" y="1"/>
                    </a:moveTo>
                    <a:lnTo>
                      <a:pt x="0" y="487"/>
                    </a:lnTo>
                    <a:cubicBezTo>
                      <a:pt x="477" y="745"/>
                      <a:pt x="1002" y="874"/>
                      <a:pt x="1527" y="874"/>
                    </a:cubicBezTo>
                    <a:cubicBezTo>
                      <a:pt x="2051" y="874"/>
                      <a:pt x="2576" y="745"/>
                      <a:pt x="3053" y="487"/>
                    </a:cubicBezTo>
                    <a:lnTo>
                      <a:pt x="3053" y="1"/>
                    </a:lnTo>
                    <a:close/>
                  </a:path>
                </a:pathLst>
              </a:custGeom>
              <a:solidFill>
                <a:srgbClr val="F9BA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" name="Google Shape;1901;p43">
                <a:extLst>
                  <a:ext uri="{FF2B5EF4-FFF2-40B4-BE49-F238E27FC236}">
                    <a16:creationId xmlns:a16="http://schemas.microsoft.com/office/drawing/2014/main" id="{A9585216-D15A-425D-8C7E-AF2F11AFAA30}"/>
                  </a:ext>
                </a:extLst>
              </p:cNvPr>
              <p:cNvSpPr/>
              <p:nvPr/>
            </p:nvSpPr>
            <p:spPr>
              <a:xfrm>
                <a:off x="7647543" y="2470744"/>
                <a:ext cx="192617" cy="160147"/>
              </a:xfrm>
              <a:custGeom>
                <a:avLst/>
                <a:gdLst/>
                <a:ahLst/>
                <a:cxnLst/>
                <a:rect l="l" t="t" r="r" b="b"/>
                <a:pathLst>
                  <a:path w="7356" h="6116" extrusionOk="0">
                    <a:moveTo>
                      <a:pt x="840" y="1"/>
                    </a:moveTo>
                    <a:lnTo>
                      <a:pt x="840" y="2405"/>
                    </a:lnTo>
                    <a:lnTo>
                      <a:pt x="735" y="2405"/>
                    </a:lnTo>
                    <a:cubicBezTo>
                      <a:pt x="0" y="2405"/>
                      <a:pt x="0" y="3492"/>
                      <a:pt x="735" y="3492"/>
                    </a:cubicBezTo>
                    <a:lnTo>
                      <a:pt x="849" y="3492"/>
                    </a:lnTo>
                    <a:cubicBezTo>
                      <a:pt x="964" y="4971"/>
                      <a:pt x="2194" y="6116"/>
                      <a:pt x="3683" y="6116"/>
                    </a:cubicBezTo>
                    <a:cubicBezTo>
                      <a:pt x="5161" y="6116"/>
                      <a:pt x="6392" y="4971"/>
                      <a:pt x="6506" y="3492"/>
                    </a:cubicBezTo>
                    <a:lnTo>
                      <a:pt x="6630" y="3492"/>
                    </a:lnTo>
                    <a:cubicBezTo>
                      <a:pt x="7355" y="3492"/>
                      <a:pt x="7355" y="2405"/>
                      <a:pt x="6630" y="2405"/>
                    </a:cubicBezTo>
                    <a:lnTo>
                      <a:pt x="6525" y="2405"/>
                    </a:lnTo>
                    <a:lnTo>
                      <a:pt x="6525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1902;p43">
                <a:extLst>
                  <a:ext uri="{FF2B5EF4-FFF2-40B4-BE49-F238E27FC236}">
                    <a16:creationId xmlns:a16="http://schemas.microsoft.com/office/drawing/2014/main" id="{1A12F6C2-92F5-4AB6-B345-E840F0AF260B}"/>
                  </a:ext>
                </a:extLst>
              </p:cNvPr>
              <p:cNvSpPr/>
              <p:nvPr/>
            </p:nvSpPr>
            <p:spPr>
              <a:xfrm>
                <a:off x="7651785" y="2470744"/>
                <a:ext cx="166379" cy="160121"/>
              </a:xfrm>
              <a:custGeom>
                <a:avLst/>
                <a:gdLst/>
                <a:ahLst/>
                <a:cxnLst/>
                <a:rect l="l" t="t" r="r" b="b"/>
                <a:pathLst>
                  <a:path w="6354" h="6115" extrusionOk="0">
                    <a:moveTo>
                      <a:pt x="678" y="1"/>
                    </a:moveTo>
                    <a:lnTo>
                      <a:pt x="678" y="2405"/>
                    </a:lnTo>
                    <a:lnTo>
                      <a:pt x="601" y="2405"/>
                    </a:lnTo>
                    <a:cubicBezTo>
                      <a:pt x="595" y="2404"/>
                      <a:pt x="589" y="2404"/>
                      <a:pt x="583" y="2404"/>
                    </a:cubicBezTo>
                    <a:cubicBezTo>
                      <a:pt x="304" y="2404"/>
                      <a:pt x="66" y="2611"/>
                      <a:pt x="29" y="2891"/>
                    </a:cubicBezTo>
                    <a:cubicBezTo>
                      <a:pt x="0" y="3215"/>
                      <a:pt x="248" y="3492"/>
                      <a:pt x="573" y="3492"/>
                    </a:cubicBezTo>
                    <a:lnTo>
                      <a:pt x="687" y="3492"/>
                    </a:lnTo>
                    <a:cubicBezTo>
                      <a:pt x="800" y="4995"/>
                      <a:pt x="2046" y="6115"/>
                      <a:pt x="3499" y="6115"/>
                    </a:cubicBezTo>
                    <a:cubicBezTo>
                      <a:pt x="3650" y="6115"/>
                      <a:pt x="3804" y="6103"/>
                      <a:pt x="3959" y="6077"/>
                    </a:cubicBezTo>
                    <a:cubicBezTo>
                      <a:pt x="2576" y="5868"/>
                      <a:pt x="1555" y="4675"/>
                      <a:pt x="1555" y="3282"/>
                    </a:cubicBezTo>
                    <a:lnTo>
                      <a:pt x="1555" y="1527"/>
                    </a:lnTo>
                    <a:cubicBezTo>
                      <a:pt x="1555" y="1050"/>
                      <a:pt x="1946" y="659"/>
                      <a:pt x="2433" y="659"/>
                    </a:cubicBezTo>
                    <a:lnTo>
                      <a:pt x="3740" y="659"/>
                    </a:lnTo>
                    <a:cubicBezTo>
                      <a:pt x="3932" y="802"/>
                      <a:pt x="4163" y="875"/>
                      <a:pt x="4392" y="875"/>
                    </a:cubicBezTo>
                    <a:cubicBezTo>
                      <a:pt x="4562" y="875"/>
                      <a:pt x="4731" y="835"/>
                      <a:pt x="4885" y="754"/>
                    </a:cubicBezTo>
                    <a:cubicBezTo>
                      <a:pt x="5184" y="972"/>
                      <a:pt x="5547" y="1088"/>
                      <a:pt x="5914" y="1088"/>
                    </a:cubicBezTo>
                    <a:cubicBezTo>
                      <a:pt x="6061" y="1088"/>
                      <a:pt x="6209" y="1069"/>
                      <a:pt x="6354" y="1031"/>
                    </a:cubicBezTo>
                    <a:lnTo>
                      <a:pt x="6354" y="1"/>
                    </a:lnTo>
                    <a:close/>
                  </a:path>
                </a:pathLst>
              </a:custGeom>
              <a:solidFill>
                <a:srgbClr val="F9BA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1903;p43">
                <a:extLst>
                  <a:ext uri="{FF2B5EF4-FFF2-40B4-BE49-F238E27FC236}">
                    <a16:creationId xmlns:a16="http://schemas.microsoft.com/office/drawing/2014/main" id="{36BA5BB2-8F80-4FC2-9F7E-328A7E325320}"/>
                  </a:ext>
                </a:extLst>
              </p:cNvPr>
              <p:cNvSpPr/>
              <p:nvPr/>
            </p:nvSpPr>
            <p:spPr>
              <a:xfrm>
                <a:off x="7654770" y="2419290"/>
                <a:ext cx="174156" cy="114428"/>
              </a:xfrm>
              <a:custGeom>
                <a:avLst/>
                <a:gdLst/>
                <a:ahLst/>
                <a:cxnLst/>
                <a:rect l="l" t="t" r="r" b="b"/>
                <a:pathLst>
                  <a:path w="6651" h="4370" extrusionOk="0">
                    <a:moveTo>
                      <a:pt x="1842" y="0"/>
                    </a:moveTo>
                    <a:cubicBezTo>
                      <a:pt x="812" y="0"/>
                      <a:pt x="1" y="897"/>
                      <a:pt x="106" y="1918"/>
                    </a:cubicBezTo>
                    <a:lnTo>
                      <a:pt x="344" y="4370"/>
                    </a:lnTo>
                    <a:lnTo>
                      <a:pt x="564" y="4370"/>
                    </a:lnTo>
                    <a:cubicBezTo>
                      <a:pt x="812" y="4370"/>
                      <a:pt x="1003" y="4169"/>
                      <a:pt x="1003" y="3931"/>
                    </a:cubicBezTo>
                    <a:lnTo>
                      <a:pt x="1003" y="2967"/>
                    </a:lnTo>
                    <a:cubicBezTo>
                      <a:pt x="1003" y="2481"/>
                      <a:pt x="1394" y="2090"/>
                      <a:pt x="1880" y="2090"/>
                    </a:cubicBezTo>
                    <a:lnTo>
                      <a:pt x="5811" y="2090"/>
                    </a:lnTo>
                    <a:lnTo>
                      <a:pt x="5811" y="3931"/>
                    </a:lnTo>
                    <a:cubicBezTo>
                      <a:pt x="5811" y="4169"/>
                      <a:pt x="6011" y="4370"/>
                      <a:pt x="6249" y="4370"/>
                    </a:cubicBezTo>
                    <a:lnTo>
                      <a:pt x="6469" y="4370"/>
                    </a:lnTo>
                    <a:lnTo>
                      <a:pt x="6650" y="2004"/>
                    </a:lnTo>
                    <a:lnTo>
                      <a:pt x="6631" y="2004"/>
                    </a:lnTo>
                    <a:lnTo>
                      <a:pt x="581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1904;p43">
                <a:extLst>
                  <a:ext uri="{FF2B5EF4-FFF2-40B4-BE49-F238E27FC236}">
                    <a16:creationId xmlns:a16="http://schemas.microsoft.com/office/drawing/2014/main" id="{331B8788-9791-4B89-9969-FD58ED2435D9}"/>
                  </a:ext>
                </a:extLst>
              </p:cNvPr>
              <p:cNvSpPr/>
              <p:nvPr/>
            </p:nvSpPr>
            <p:spPr>
              <a:xfrm>
                <a:off x="7654770" y="2419290"/>
                <a:ext cx="71983" cy="114428"/>
              </a:xfrm>
              <a:custGeom>
                <a:avLst/>
                <a:gdLst/>
                <a:ahLst/>
                <a:cxnLst/>
                <a:rect l="l" t="t" r="r" b="b"/>
                <a:pathLst>
                  <a:path w="2749" h="4370" extrusionOk="0">
                    <a:moveTo>
                      <a:pt x="1842" y="0"/>
                    </a:moveTo>
                    <a:cubicBezTo>
                      <a:pt x="812" y="0"/>
                      <a:pt x="1" y="888"/>
                      <a:pt x="106" y="1918"/>
                    </a:cubicBezTo>
                    <a:lnTo>
                      <a:pt x="344" y="4370"/>
                    </a:lnTo>
                    <a:lnTo>
                      <a:pt x="564" y="4370"/>
                    </a:lnTo>
                    <a:cubicBezTo>
                      <a:pt x="812" y="4370"/>
                      <a:pt x="1003" y="4169"/>
                      <a:pt x="1003" y="3931"/>
                    </a:cubicBezTo>
                    <a:lnTo>
                      <a:pt x="1003" y="1756"/>
                    </a:lnTo>
                    <a:cubicBezTo>
                      <a:pt x="1003" y="783"/>
                      <a:pt x="1785" y="0"/>
                      <a:pt x="274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1905;p43">
                <a:extLst>
                  <a:ext uri="{FF2B5EF4-FFF2-40B4-BE49-F238E27FC236}">
                    <a16:creationId xmlns:a16="http://schemas.microsoft.com/office/drawing/2014/main" id="{5FF137F5-329D-4337-A9A3-233EA419C01F}"/>
                  </a:ext>
                </a:extLst>
              </p:cNvPr>
              <p:cNvSpPr/>
              <p:nvPr/>
            </p:nvSpPr>
            <p:spPr>
              <a:xfrm>
                <a:off x="7703998" y="2533640"/>
                <a:ext cx="11495" cy="17308"/>
              </a:xfrm>
              <a:custGeom>
                <a:avLst/>
                <a:gdLst/>
                <a:ahLst/>
                <a:cxnLst/>
                <a:rect l="l" t="t" r="r" b="b"/>
                <a:pathLst>
                  <a:path w="439" h="661" extrusionOk="0">
                    <a:moveTo>
                      <a:pt x="220" y="0"/>
                    </a:moveTo>
                    <a:cubicBezTo>
                      <a:pt x="110" y="0"/>
                      <a:pt x="0" y="74"/>
                      <a:pt x="0" y="222"/>
                    </a:cubicBezTo>
                    <a:lnTo>
                      <a:pt x="0" y="441"/>
                    </a:lnTo>
                    <a:cubicBezTo>
                      <a:pt x="0" y="556"/>
                      <a:pt x="96" y="661"/>
                      <a:pt x="220" y="661"/>
                    </a:cubicBezTo>
                    <a:cubicBezTo>
                      <a:pt x="334" y="661"/>
                      <a:pt x="439" y="556"/>
                      <a:pt x="439" y="441"/>
                    </a:cubicBezTo>
                    <a:lnTo>
                      <a:pt x="439" y="222"/>
                    </a:lnTo>
                    <a:cubicBezTo>
                      <a:pt x="439" y="74"/>
                      <a:pt x="329" y="0"/>
                      <a:pt x="220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1906;p43">
                <a:extLst>
                  <a:ext uri="{FF2B5EF4-FFF2-40B4-BE49-F238E27FC236}">
                    <a16:creationId xmlns:a16="http://schemas.microsoft.com/office/drawing/2014/main" id="{A61730EC-4A92-4A66-843A-67FFFD27166F}"/>
                  </a:ext>
                </a:extLst>
              </p:cNvPr>
              <p:cNvSpPr/>
              <p:nvPr/>
            </p:nvSpPr>
            <p:spPr>
              <a:xfrm>
                <a:off x="7772681" y="2533640"/>
                <a:ext cx="11260" cy="17308"/>
              </a:xfrm>
              <a:custGeom>
                <a:avLst/>
                <a:gdLst/>
                <a:ahLst/>
                <a:cxnLst/>
                <a:rect l="l" t="t" r="r" b="b"/>
                <a:pathLst>
                  <a:path w="430" h="661" extrusionOk="0">
                    <a:moveTo>
                      <a:pt x="215" y="0"/>
                    </a:moveTo>
                    <a:cubicBezTo>
                      <a:pt x="108" y="0"/>
                      <a:pt x="1" y="74"/>
                      <a:pt x="1" y="222"/>
                    </a:cubicBezTo>
                    <a:lnTo>
                      <a:pt x="1" y="441"/>
                    </a:lnTo>
                    <a:cubicBezTo>
                      <a:pt x="1" y="556"/>
                      <a:pt x="96" y="661"/>
                      <a:pt x="220" y="661"/>
                    </a:cubicBezTo>
                    <a:cubicBezTo>
                      <a:pt x="335" y="661"/>
                      <a:pt x="430" y="556"/>
                      <a:pt x="430" y="441"/>
                    </a:cubicBezTo>
                    <a:lnTo>
                      <a:pt x="430" y="222"/>
                    </a:lnTo>
                    <a:cubicBezTo>
                      <a:pt x="430" y="74"/>
                      <a:pt x="323" y="0"/>
                      <a:pt x="215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1907;p43">
                <a:extLst>
                  <a:ext uri="{FF2B5EF4-FFF2-40B4-BE49-F238E27FC236}">
                    <a16:creationId xmlns:a16="http://schemas.microsoft.com/office/drawing/2014/main" id="{018B11C1-D771-43F4-BC7D-BDC95DFAF121}"/>
                  </a:ext>
                </a:extLst>
              </p:cNvPr>
              <p:cNvSpPr/>
              <p:nvPr/>
            </p:nvSpPr>
            <p:spPr>
              <a:xfrm>
                <a:off x="7718714" y="2573598"/>
                <a:ext cx="50720" cy="17334"/>
              </a:xfrm>
              <a:custGeom>
                <a:avLst/>
                <a:gdLst/>
                <a:ahLst/>
                <a:cxnLst/>
                <a:rect l="l" t="t" r="r" b="b"/>
                <a:pathLst>
                  <a:path w="1937" h="662" extrusionOk="0">
                    <a:moveTo>
                      <a:pt x="314" y="0"/>
                    </a:moveTo>
                    <a:cubicBezTo>
                      <a:pt x="144" y="0"/>
                      <a:pt x="0" y="221"/>
                      <a:pt x="154" y="375"/>
                    </a:cubicBezTo>
                    <a:cubicBezTo>
                      <a:pt x="372" y="566"/>
                      <a:pt x="643" y="662"/>
                      <a:pt x="924" y="662"/>
                    </a:cubicBezTo>
                    <a:cubicBezTo>
                      <a:pt x="938" y="662"/>
                      <a:pt x="951" y="662"/>
                      <a:pt x="965" y="661"/>
                    </a:cubicBezTo>
                    <a:cubicBezTo>
                      <a:pt x="978" y="662"/>
                      <a:pt x="991" y="662"/>
                      <a:pt x="1005" y="662"/>
                    </a:cubicBezTo>
                    <a:cubicBezTo>
                      <a:pt x="1286" y="662"/>
                      <a:pt x="1557" y="566"/>
                      <a:pt x="1775" y="375"/>
                    </a:cubicBezTo>
                    <a:cubicBezTo>
                      <a:pt x="1936" y="221"/>
                      <a:pt x="1789" y="0"/>
                      <a:pt x="1621" y="0"/>
                    </a:cubicBezTo>
                    <a:cubicBezTo>
                      <a:pt x="1570" y="0"/>
                      <a:pt x="1517" y="21"/>
                      <a:pt x="1470" y="70"/>
                    </a:cubicBezTo>
                    <a:cubicBezTo>
                      <a:pt x="1318" y="170"/>
                      <a:pt x="1141" y="220"/>
                      <a:pt x="966" y="220"/>
                    </a:cubicBezTo>
                    <a:cubicBezTo>
                      <a:pt x="790" y="220"/>
                      <a:pt x="616" y="170"/>
                      <a:pt x="469" y="70"/>
                    </a:cubicBezTo>
                    <a:cubicBezTo>
                      <a:pt x="420" y="21"/>
                      <a:pt x="365" y="0"/>
                      <a:pt x="31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1908;p43">
                <a:extLst>
                  <a:ext uri="{FF2B5EF4-FFF2-40B4-BE49-F238E27FC236}">
                    <a16:creationId xmlns:a16="http://schemas.microsoft.com/office/drawing/2014/main" id="{380DCE7A-7254-4B28-8C97-3A9798E76286}"/>
                  </a:ext>
                </a:extLst>
              </p:cNvPr>
              <p:cNvSpPr/>
              <p:nvPr/>
            </p:nvSpPr>
            <p:spPr>
              <a:xfrm>
                <a:off x="7696483" y="2516463"/>
                <a:ext cx="26525" cy="11521"/>
              </a:xfrm>
              <a:custGeom>
                <a:avLst/>
                <a:gdLst/>
                <a:ahLst/>
                <a:cxnLst/>
                <a:rect l="l" t="t" r="r" b="b"/>
                <a:pathLst>
                  <a:path w="1013" h="440" extrusionOk="0">
                    <a:moveTo>
                      <a:pt x="287" y="0"/>
                    </a:moveTo>
                    <a:cubicBezTo>
                      <a:pt x="1" y="0"/>
                      <a:pt x="1" y="439"/>
                      <a:pt x="287" y="439"/>
                    </a:cubicBezTo>
                    <a:lnTo>
                      <a:pt x="726" y="439"/>
                    </a:lnTo>
                    <a:cubicBezTo>
                      <a:pt x="1012" y="439"/>
                      <a:pt x="1012" y="0"/>
                      <a:pt x="72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1909;p43">
                <a:extLst>
                  <a:ext uri="{FF2B5EF4-FFF2-40B4-BE49-F238E27FC236}">
                    <a16:creationId xmlns:a16="http://schemas.microsoft.com/office/drawing/2014/main" id="{6D4636A6-1A73-48AA-8367-543AE3D776B7}"/>
                  </a:ext>
                </a:extLst>
              </p:cNvPr>
              <p:cNvSpPr/>
              <p:nvPr/>
            </p:nvSpPr>
            <p:spPr>
              <a:xfrm>
                <a:off x="7764931" y="2516463"/>
                <a:ext cx="26761" cy="11521"/>
              </a:xfrm>
              <a:custGeom>
                <a:avLst/>
                <a:gdLst/>
                <a:ahLst/>
                <a:cxnLst/>
                <a:rect l="l" t="t" r="r" b="b"/>
                <a:pathLst>
                  <a:path w="1022" h="440" extrusionOk="0">
                    <a:moveTo>
                      <a:pt x="297" y="0"/>
                    </a:moveTo>
                    <a:cubicBezTo>
                      <a:pt x="1" y="0"/>
                      <a:pt x="1" y="439"/>
                      <a:pt x="297" y="439"/>
                    </a:cubicBezTo>
                    <a:lnTo>
                      <a:pt x="726" y="439"/>
                    </a:lnTo>
                    <a:cubicBezTo>
                      <a:pt x="1022" y="439"/>
                      <a:pt x="1022" y="0"/>
                      <a:pt x="72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1910;p43">
                <a:extLst>
                  <a:ext uri="{FF2B5EF4-FFF2-40B4-BE49-F238E27FC236}">
                    <a16:creationId xmlns:a16="http://schemas.microsoft.com/office/drawing/2014/main" id="{13810DD6-8028-4D2E-B203-3CF9E1774644}"/>
                  </a:ext>
                </a:extLst>
              </p:cNvPr>
              <p:cNvSpPr/>
              <p:nvPr/>
            </p:nvSpPr>
            <p:spPr>
              <a:xfrm>
                <a:off x="7772681" y="2419290"/>
                <a:ext cx="68474" cy="68709"/>
              </a:xfrm>
              <a:custGeom>
                <a:avLst/>
                <a:gdLst/>
                <a:ahLst/>
                <a:cxnLst/>
                <a:rect l="l" t="t" r="r" b="b"/>
                <a:pathLst>
                  <a:path w="2615" h="2624" extrusionOk="0">
                    <a:moveTo>
                      <a:pt x="1308" y="0"/>
                    </a:moveTo>
                    <a:cubicBezTo>
                      <a:pt x="583" y="0"/>
                      <a:pt x="1" y="582"/>
                      <a:pt x="1" y="1307"/>
                    </a:cubicBezTo>
                    <a:cubicBezTo>
                      <a:pt x="1" y="2032"/>
                      <a:pt x="583" y="2624"/>
                      <a:pt x="1308" y="2624"/>
                    </a:cubicBezTo>
                    <a:cubicBezTo>
                      <a:pt x="2033" y="2624"/>
                      <a:pt x="2615" y="2032"/>
                      <a:pt x="2615" y="1307"/>
                    </a:cubicBezTo>
                    <a:cubicBezTo>
                      <a:pt x="2615" y="582"/>
                      <a:pt x="2033" y="0"/>
                      <a:pt x="130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1911;p43">
                <a:extLst>
                  <a:ext uri="{FF2B5EF4-FFF2-40B4-BE49-F238E27FC236}">
                    <a16:creationId xmlns:a16="http://schemas.microsoft.com/office/drawing/2014/main" id="{A08FE649-6E01-40CA-A23F-3BDD7ED7F6D5}"/>
                  </a:ext>
                </a:extLst>
              </p:cNvPr>
              <p:cNvSpPr/>
              <p:nvPr/>
            </p:nvSpPr>
            <p:spPr>
              <a:xfrm>
                <a:off x="7749717" y="2447753"/>
                <a:ext cx="34224" cy="34512"/>
              </a:xfrm>
              <a:custGeom>
                <a:avLst/>
                <a:gdLst/>
                <a:ahLst/>
                <a:cxnLst/>
                <a:rect l="l" t="t" r="r" b="b"/>
                <a:pathLst>
                  <a:path w="1307" h="1318" extrusionOk="0">
                    <a:moveTo>
                      <a:pt x="658" y="1"/>
                    </a:moveTo>
                    <a:cubicBezTo>
                      <a:pt x="296" y="1"/>
                      <a:pt x="0" y="297"/>
                      <a:pt x="0" y="659"/>
                    </a:cubicBezTo>
                    <a:cubicBezTo>
                      <a:pt x="0" y="1022"/>
                      <a:pt x="296" y="1317"/>
                      <a:pt x="658" y="1317"/>
                    </a:cubicBezTo>
                    <a:cubicBezTo>
                      <a:pt x="1021" y="1317"/>
                      <a:pt x="1307" y="1022"/>
                      <a:pt x="1307" y="659"/>
                    </a:cubicBezTo>
                    <a:cubicBezTo>
                      <a:pt x="1307" y="297"/>
                      <a:pt x="1021" y="1"/>
                      <a:pt x="65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" name="Google Shape;1912;p43">
                <a:extLst>
                  <a:ext uri="{FF2B5EF4-FFF2-40B4-BE49-F238E27FC236}">
                    <a16:creationId xmlns:a16="http://schemas.microsoft.com/office/drawing/2014/main" id="{69BC0F1B-42A4-4924-999F-947EF5CA6B9F}"/>
                  </a:ext>
                </a:extLst>
              </p:cNvPr>
              <p:cNvSpPr/>
              <p:nvPr/>
            </p:nvSpPr>
            <p:spPr>
              <a:xfrm>
                <a:off x="7654770" y="2667576"/>
                <a:ext cx="178398" cy="77717"/>
              </a:xfrm>
              <a:custGeom>
                <a:avLst/>
                <a:gdLst/>
                <a:ahLst/>
                <a:cxnLst/>
                <a:rect l="l" t="t" r="r" b="b"/>
                <a:pathLst>
                  <a:path w="6813" h="2968" extrusionOk="0">
                    <a:moveTo>
                      <a:pt x="840" y="1"/>
                    </a:moveTo>
                    <a:lnTo>
                      <a:pt x="1" y="249"/>
                    </a:lnTo>
                    <a:cubicBezTo>
                      <a:pt x="363" y="1833"/>
                      <a:pt x="1775" y="2968"/>
                      <a:pt x="3407" y="2968"/>
                    </a:cubicBezTo>
                    <a:cubicBezTo>
                      <a:pt x="5038" y="2968"/>
                      <a:pt x="6459" y="1833"/>
                      <a:pt x="6812" y="249"/>
                    </a:cubicBezTo>
                    <a:lnTo>
                      <a:pt x="5982" y="1"/>
                    </a:lnTo>
                    <a:cubicBezTo>
                      <a:pt x="5725" y="1213"/>
                      <a:pt x="4656" y="2090"/>
                      <a:pt x="3416" y="2090"/>
                    </a:cubicBezTo>
                    <a:cubicBezTo>
                      <a:pt x="2166" y="2090"/>
                      <a:pt x="1098" y="1213"/>
                      <a:pt x="84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21" name="Google Shape;1814;p43">
            <a:extLst>
              <a:ext uri="{FF2B5EF4-FFF2-40B4-BE49-F238E27FC236}">
                <a16:creationId xmlns:a16="http://schemas.microsoft.com/office/drawing/2014/main" id="{FA719863-ACFC-4844-B1D5-0A53F3BFACD7}"/>
              </a:ext>
            </a:extLst>
          </p:cNvPr>
          <p:cNvSpPr txBox="1">
            <a:spLocks/>
          </p:cNvSpPr>
          <p:nvPr/>
        </p:nvSpPr>
        <p:spPr>
          <a:xfrm>
            <a:off x="6302035" y="2086652"/>
            <a:ext cx="2277600" cy="855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16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/>
            <a:r>
              <a:rPr lang="ko-KR" altLang="en-US" sz="1400" dirty="0"/>
              <a:t>관리자페이지</a:t>
            </a:r>
            <a:endParaRPr lang="ko-KR" altLang="en-US" sz="1100" dirty="0"/>
          </a:p>
          <a:p>
            <a:pPr marL="457200" lvl="1" indent="0" algn="l"/>
            <a:r>
              <a:rPr lang="ko-KR" altLang="en-US" sz="1050" dirty="0"/>
              <a:t>      문의</a:t>
            </a:r>
            <a:r>
              <a:rPr lang="en-US" altLang="ko-KR" sz="1050" dirty="0"/>
              <a:t>/</a:t>
            </a:r>
            <a:r>
              <a:rPr lang="ko-KR" altLang="en-US" sz="1050" dirty="0"/>
              <a:t>신고 관리</a:t>
            </a:r>
            <a:endParaRPr lang="en-US" altLang="ko-KR" sz="1050" dirty="0"/>
          </a:p>
          <a:p>
            <a:pPr marL="457200" lvl="1" indent="0" algn="l"/>
            <a:r>
              <a:rPr lang="ko-KR" altLang="en-US" sz="1050" dirty="0"/>
              <a:t>           회원관리</a:t>
            </a:r>
            <a:endParaRPr lang="en-US" altLang="ko-KR" sz="1050" dirty="0"/>
          </a:p>
          <a:p>
            <a:pPr marL="457200" lvl="1" indent="0" algn="l"/>
            <a:r>
              <a:rPr lang="ko-KR" altLang="en-US" sz="1050" dirty="0"/>
              <a:t>        서비스 관리</a:t>
            </a:r>
            <a:endParaRPr lang="en-US" altLang="ko-KR" sz="1050" dirty="0"/>
          </a:p>
          <a:p>
            <a:pPr marL="457200" lvl="1" indent="0" algn="l"/>
            <a:r>
              <a:rPr lang="ko-KR" altLang="en-US" sz="1050" dirty="0"/>
              <a:t>           통계조회</a:t>
            </a:r>
          </a:p>
        </p:txBody>
      </p:sp>
      <p:sp>
        <p:nvSpPr>
          <p:cNvPr id="222" name="Google Shape;1811;p43">
            <a:extLst>
              <a:ext uri="{FF2B5EF4-FFF2-40B4-BE49-F238E27FC236}">
                <a16:creationId xmlns:a16="http://schemas.microsoft.com/office/drawing/2014/main" id="{3E13C665-B244-4E03-B8E6-6DD140ADE9CE}"/>
              </a:ext>
            </a:extLst>
          </p:cNvPr>
          <p:cNvSpPr txBox="1">
            <a:spLocks/>
          </p:cNvSpPr>
          <p:nvPr/>
        </p:nvSpPr>
        <p:spPr>
          <a:xfrm>
            <a:off x="713676" y="3829843"/>
            <a:ext cx="22776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2000" b="0" i="0" u="none" strike="noStrike" cap="none">
                <a:solidFill>
                  <a:schemeClr val="dk1"/>
                </a:solidFill>
                <a:latin typeface="Overpass ExtraBold"/>
                <a:ea typeface="Overpass ExtraBold"/>
                <a:cs typeface="Overpass ExtraBold"/>
                <a:sym typeface="Overpass ExtraBold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/>
            <a:r>
              <a:rPr lang="ko-KR" altLang="en-US" b="1" dirty="0">
                <a:latin typeface="+mj-ea"/>
                <a:ea typeface="+mj-ea"/>
              </a:rPr>
              <a:t>박대석</a:t>
            </a:r>
          </a:p>
        </p:txBody>
      </p:sp>
      <p:sp>
        <p:nvSpPr>
          <p:cNvPr id="223" name="Google Shape;1814;p43">
            <a:extLst>
              <a:ext uri="{FF2B5EF4-FFF2-40B4-BE49-F238E27FC236}">
                <a16:creationId xmlns:a16="http://schemas.microsoft.com/office/drawing/2014/main" id="{344FD8ED-20BC-40AF-8820-7EBAD6087ED8}"/>
              </a:ext>
            </a:extLst>
          </p:cNvPr>
          <p:cNvSpPr txBox="1">
            <a:spLocks/>
          </p:cNvSpPr>
          <p:nvPr/>
        </p:nvSpPr>
        <p:spPr>
          <a:xfrm>
            <a:off x="713676" y="4260042"/>
            <a:ext cx="2277600" cy="648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16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/>
            <a:r>
              <a:rPr lang="ko-KR" altLang="en-US" sz="1400" dirty="0"/>
              <a:t>서비스신청</a:t>
            </a:r>
            <a:endParaRPr lang="ko-KR" altLang="en-US" sz="1100" dirty="0"/>
          </a:p>
          <a:p>
            <a:pPr marL="457200" lvl="1" indent="0" algn="l"/>
            <a:r>
              <a:rPr lang="ko-KR" altLang="en-US" sz="1050" dirty="0"/>
              <a:t>   세탁 및 수선 신청</a:t>
            </a:r>
          </a:p>
          <a:p>
            <a:pPr marL="457200" lvl="1" indent="0" algn="l"/>
            <a:r>
              <a:rPr lang="ko-KR" altLang="en-US" sz="1050" dirty="0"/>
              <a:t>            구독 신청</a:t>
            </a:r>
          </a:p>
        </p:txBody>
      </p:sp>
      <p:grpSp>
        <p:nvGrpSpPr>
          <p:cNvPr id="224" name="Group 223">
            <a:extLst>
              <a:ext uri="{FF2B5EF4-FFF2-40B4-BE49-F238E27FC236}">
                <a16:creationId xmlns:a16="http://schemas.microsoft.com/office/drawing/2014/main" id="{A6A59BD3-97B2-4A71-8EE8-EC6FC9054F59}"/>
              </a:ext>
            </a:extLst>
          </p:cNvPr>
          <p:cNvGrpSpPr/>
          <p:nvPr/>
        </p:nvGrpSpPr>
        <p:grpSpPr>
          <a:xfrm>
            <a:off x="1506042" y="3125243"/>
            <a:ext cx="648900" cy="648900"/>
            <a:chOff x="1240430" y="1029217"/>
            <a:chExt cx="648900" cy="648900"/>
          </a:xfrm>
        </p:grpSpPr>
        <p:sp>
          <p:nvSpPr>
            <p:cNvPr id="225" name="Google Shape;1896;p43">
              <a:extLst>
                <a:ext uri="{FF2B5EF4-FFF2-40B4-BE49-F238E27FC236}">
                  <a16:creationId xmlns:a16="http://schemas.microsoft.com/office/drawing/2014/main" id="{75A5BB27-C205-4E28-AA43-861B3113A898}"/>
                </a:ext>
              </a:extLst>
            </p:cNvPr>
            <p:cNvSpPr/>
            <p:nvPr/>
          </p:nvSpPr>
          <p:spPr>
            <a:xfrm>
              <a:off x="1240430" y="1029217"/>
              <a:ext cx="648900" cy="648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26" name="Google Shape;1897;p43">
              <a:extLst>
                <a:ext uri="{FF2B5EF4-FFF2-40B4-BE49-F238E27FC236}">
                  <a16:creationId xmlns:a16="http://schemas.microsoft.com/office/drawing/2014/main" id="{0B598CB3-01F6-47C4-9F13-C69E95AB181B}"/>
                </a:ext>
              </a:extLst>
            </p:cNvPr>
            <p:cNvGrpSpPr/>
            <p:nvPr/>
          </p:nvGrpSpPr>
          <p:grpSpPr>
            <a:xfrm>
              <a:off x="1373141" y="1105949"/>
              <a:ext cx="383491" cy="495449"/>
              <a:chOff x="7606826" y="2419290"/>
              <a:chExt cx="274550" cy="354728"/>
            </a:xfrm>
          </p:grpSpPr>
          <p:sp>
            <p:nvSpPr>
              <p:cNvPr id="227" name="Google Shape;1898;p43">
                <a:extLst>
                  <a:ext uri="{FF2B5EF4-FFF2-40B4-BE49-F238E27FC236}">
                    <a16:creationId xmlns:a16="http://schemas.microsoft.com/office/drawing/2014/main" id="{F782477E-472B-4E4B-A799-94EFD157D446}"/>
                  </a:ext>
                </a:extLst>
              </p:cNvPr>
              <p:cNvSpPr/>
              <p:nvPr/>
            </p:nvSpPr>
            <p:spPr>
              <a:xfrm>
                <a:off x="7606826" y="2619370"/>
                <a:ext cx="274550" cy="154649"/>
              </a:xfrm>
              <a:custGeom>
                <a:avLst/>
                <a:gdLst/>
                <a:ahLst/>
                <a:cxnLst/>
                <a:rect l="l" t="t" r="r" b="b"/>
                <a:pathLst>
                  <a:path w="10485" h="5906" extrusionOk="0">
                    <a:moveTo>
                      <a:pt x="3711" y="1"/>
                    </a:moveTo>
                    <a:lnTo>
                      <a:pt x="3711" y="1041"/>
                    </a:lnTo>
                    <a:cubicBezTo>
                      <a:pt x="3711" y="1336"/>
                      <a:pt x="3520" y="1584"/>
                      <a:pt x="3244" y="1670"/>
                    </a:cubicBezTo>
                    <a:lnTo>
                      <a:pt x="935" y="2348"/>
                    </a:lnTo>
                    <a:cubicBezTo>
                      <a:pt x="382" y="2510"/>
                      <a:pt x="0" y="3025"/>
                      <a:pt x="0" y="3607"/>
                    </a:cubicBezTo>
                    <a:lnTo>
                      <a:pt x="0" y="5248"/>
                    </a:lnTo>
                    <a:cubicBezTo>
                      <a:pt x="0" y="5610"/>
                      <a:pt x="286" y="5906"/>
                      <a:pt x="649" y="5906"/>
                    </a:cubicBezTo>
                    <a:lnTo>
                      <a:pt x="9826" y="5906"/>
                    </a:lnTo>
                    <a:cubicBezTo>
                      <a:pt x="10189" y="5906"/>
                      <a:pt x="10485" y="5610"/>
                      <a:pt x="10485" y="5248"/>
                    </a:cubicBezTo>
                    <a:lnTo>
                      <a:pt x="10485" y="3607"/>
                    </a:lnTo>
                    <a:cubicBezTo>
                      <a:pt x="10485" y="3025"/>
                      <a:pt x="10093" y="2510"/>
                      <a:pt x="9540" y="2348"/>
                    </a:cubicBezTo>
                    <a:lnTo>
                      <a:pt x="7241" y="1670"/>
                    </a:lnTo>
                    <a:cubicBezTo>
                      <a:pt x="6955" y="1584"/>
                      <a:pt x="6764" y="1336"/>
                      <a:pt x="6764" y="1041"/>
                    </a:cubicBezTo>
                    <a:lnTo>
                      <a:pt x="6764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1899;p43">
                <a:extLst>
                  <a:ext uri="{FF2B5EF4-FFF2-40B4-BE49-F238E27FC236}">
                    <a16:creationId xmlns:a16="http://schemas.microsoft.com/office/drawing/2014/main" id="{B0E0B75A-C37C-462D-8E21-6DD00DFECAF3}"/>
                  </a:ext>
                </a:extLst>
              </p:cNvPr>
              <p:cNvSpPr/>
              <p:nvPr/>
            </p:nvSpPr>
            <p:spPr>
              <a:xfrm>
                <a:off x="7606826" y="2667576"/>
                <a:ext cx="274550" cy="106442"/>
              </a:xfrm>
              <a:custGeom>
                <a:avLst/>
                <a:gdLst/>
                <a:ahLst/>
                <a:cxnLst/>
                <a:rect l="l" t="t" r="r" b="b"/>
                <a:pathLst>
                  <a:path w="10485" h="4065" extrusionOk="0">
                    <a:moveTo>
                      <a:pt x="2671" y="1"/>
                    </a:moveTo>
                    <a:lnTo>
                      <a:pt x="935" y="507"/>
                    </a:lnTo>
                    <a:cubicBezTo>
                      <a:pt x="382" y="669"/>
                      <a:pt x="0" y="1184"/>
                      <a:pt x="0" y="1766"/>
                    </a:cubicBezTo>
                    <a:lnTo>
                      <a:pt x="0" y="3407"/>
                    </a:lnTo>
                    <a:cubicBezTo>
                      <a:pt x="0" y="3769"/>
                      <a:pt x="286" y="4065"/>
                      <a:pt x="649" y="4065"/>
                    </a:cubicBezTo>
                    <a:lnTo>
                      <a:pt x="9826" y="4065"/>
                    </a:lnTo>
                    <a:cubicBezTo>
                      <a:pt x="10189" y="4065"/>
                      <a:pt x="10485" y="3769"/>
                      <a:pt x="10485" y="3407"/>
                    </a:cubicBezTo>
                    <a:lnTo>
                      <a:pt x="10485" y="1766"/>
                    </a:lnTo>
                    <a:cubicBezTo>
                      <a:pt x="10485" y="1184"/>
                      <a:pt x="10093" y="669"/>
                      <a:pt x="9540" y="507"/>
                    </a:cubicBezTo>
                    <a:lnTo>
                      <a:pt x="7804" y="1"/>
                    </a:lnTo>
                    <a:cubicBezTo>
                      <a:pt x="7556" y="1213"/>
                      <a:pt x="6478" y="2090"/>
                      <a:pt x="5238" y="2090"/>
                    </a:cubicBezTo>
                    <a:cubicBezTo>
                      <a:pt x="3997" y="2090"/>
                      <a:pt x="2919" y="1213"/>
                      <a:pt x="267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1900;p43">
                <a:extLst>
                  <a:ext uri="{FF2B5EF4-FFF2-40B4-BE49-F238E27FC236}">
                    <a16:creationId xmlns:a16="http://schemas.microsoft.com/office/drawing/2014/main" id="{8A52AE39-1671-4054-94FF-107318FA62AE}"/>
                  </a:ext>
                </a:extLst>
              </p:cNvPr>
              <p:cNvSpPr/>
              <p:nvPr/>
            </p:nvSpPr>
            <p:spPr>
              <a:xfrm>
                <a:off x="7703998" y="2619370"/>
                <a:ext cx="79943" cy="22886"/>
              </a:xfrm>
              <a:custGeom>
                <a:avLst/>
                <a:gdLst/>
                <a:ahLst/>
                <a:cxnLst/>
                <a:rect l="l" t="t" r="r" b="b"/>
                <a:pathLst>
                  <a:path w="3053" h="874" extrusionOk="0">
                    <a:moveTo>
                      <a:pt x="0" y="1"/>
                    </a:moveTo>
                    <a:lnTo>
                      <a:pt x="0" y="487"/>
                    </a:lnTo>
                    <a:cubicBezTo>
                      <a:pt x="477" y="745"/>
                      <a:pt x="1002" y="874"/>
                      <a:pt x="1527" y="874"/>
                    </a:cubicBezTo>
                    <a:cubicBezTo>
                      <a:pt x="2051" y="874"/>
                      <a:pt x="2576" y="745"/>
                      <a:pt x="3053" y="487"/>
                    </a:cubicBezTo>
                    <a:lnTo>
                      <a:pt x="3053" y="1"/>
                    </a:lnTo>
                    <a:close/>
                  </a:path>
                </a:pathLst>
              </a:custGeom>
              <a:solidFill>
                <a:srgbClr val="F9BA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1901;p43">
                <a:extLst>
                  <a:ext uri="{FF2B5EF4-FFF2-40B4-BE49-F238E27FC236}">
                    <a16:creationId xmlns:a16="http://schemas.microsoft.com/office/drawing/2014/main" id="{E71D7C3E-0736-49A7-BCBC-35FE761FCB33}"/>
                  </a:ext>
                </a:extLst>
              </p:cNvPr>
              <p:cNvSpPr/>
              <p:nvPr/>
            </p:nvSpPr>
            <p:spPr>
              <a:xfrm>
                <a:off x="7647543" y="2470744"/>
                <a:ext cx="192617" cy="160147"/>
              </a:xfrm>
              <a:custGeom>
                <a:avLst/>
                <a:gdLst/>
                <a:ahLst/>
                <a:cxnLst/>
                <a:rect l="l" t="t" r="r" b="b"/>
                <a:pathLst>
                  <a:path w="7356" h="6116" extrusionOk="0">
                    <a:moveTo>
                      <a:pt x="840" y="1"/>
                    </a:moveTo>
                    <a:lnTo>
                      <a:pt x="840" y="2405"/>
                    </a:lnTo>
                    <a:lnTo>
                      <a:pt x="735" y="2405"/>
                    </a:lnTo>
                    <a:cubicBezTo>
                      <a:pt x="0" y="2405"/>
                      <a:pt x="0" y="3492"/>
                      <a:pt x="735" y="3492"/>
                    </a:cubicBezTo>
                    <a:lnTo>
                      <a:pt x="849" y="3492"/>
                    </a:lnTo>
                    <a:cubicBezTo>
                      <a:pt x="964" y="4971"/>
                      <a:pt x="2194" y="6116"/>
                      <a:pt x="3683" y="6116"/>
                    </a:cubicBezTo>
                    <a:cubicBezTo>
                      <a:pt x="5161" y="6116"/>
                      <a:pt x="6392" y="4971"/>
                      <a:pt x="6506" y="3492"/>
                    </a:cubicBezTo>
                    <a:lnTo>
                      <a:pt x="6630" y="3492"/>
                    </a:lnTo>
                    <a:cubicBezTo>
                      <a:pt x="7355" y="3492"/>
                      <a:pt x="7355" y="2405"/>
                      <a:pt x="6630" y="2405"/>
                    </a:cubicBezTo>
                    <a:lnTo>
                      <a:pt x="6525" y="2405"/>
                    </a:lnTo>
                    <a:lnTo>
                      <a:pt x="6525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1902;p43">
                <a:extLst>
                  <a:ext uri="{FF2B5EF4-FFF2-40B4-BE49-F238E27FC236}">
                    <a16:creationId xmlns:a16="http://schemas.microsoft.com/office/drawing/2014/main" id="{9D557208-D74C-4949-86F3-6799D6F2553B}"/>
                  </a:ext>
                </a:extLst>
              </p:cNvPr>
              <p:cNvSpPr/>
              <p:nvPr/>
            </p:nvSpPr>
            <p:spPr>
              <a:xfrm>
                <a:off x="7651785" y="2470744"/>
                <a:ext cx="166379" cy="160121"/>
              </a:xfrm>
              <a:custGeom>
                <a:avLst/>
                <a:gdLst/>
                <a:ahLst/>
                <a:cxnLst/>
                <a:rect l="l" t="t" r="r" b="b"/>
                <a:pathLst>
                  <a:path w="6354" h="6115" extrusionOk="0">
                    <a:moveTo>
                      <a:pt x="678" y="1"/>
                    </a:moveTo>
                    <a:lnTo>
                      <a:pt x="678" y="2405"/>
                    </a:lnTo>
                    <a:lnTo>
                      <a:pt x="601" y="2405"/>
                    </a:lnTo>
                    <a:cubicBezTo>
                      <a:pt x="595" y="2404"/>
                      <a:pt x="589" y="2404"/>
                      <a:pt x="583" y="2404"/>
                    </a:cubicBezTo>
                    <a:cubicBezTo>
                      <a:pt x="304" y="2404"/>
                      <a:pt x="66" y="2611"/>
                      <a:pt x="29" y="2891"/>
                    </a:cubicBezTo>
                    <a:cubicBezTo>
                      <a:pt x="0" y="3215"/>
                      <a:pt x="248" y="3492"/>
                      <a:pt x="573" y="3492"/>
                    </a:cubicBezTo>
                    <a:lnTo>
                      <a:pt x="687" y="3492"/>
                    </a:lnTo>
                    <a:cubicBezTo>
                      <a:pt x="800" y="4995"/>
                      <a:pt x="2046" y="6115"/>
                      <a:pt x="3499" y="6115"/>
                    </a:cubicBezTo>
                    <a:cubicBezTo>
                      <a:pt x="3650" y="6115"/>
                      <a:pt x="3804" y="6103"/>
                      <a:pt x="3959" y="6077"/>
                    </a:cubicBezTo>
                    <a:cubicBezTo>
                      <a:pt x="2576" y="5868"/>
                      <a:pt x="1555" y="4675"/>
                      <a:pt x="1555" y="3282"/>
                    </a:cubicBezTo>
                    <a:lnTo>
                      <a:pt x="1555" y="1527"/>
                    </a:lnTo>
                    <a:cubicBezTo>
                      <a:pt x="1555" y="1050"/>
                      <a:pt x="1946" y="659"/>
                      <a:pt x="2433" y="659"/>
                    </a:cubicBezTo>
                    <a:lnTo>
                      <a:pt x="3740" y="659"/>
                    </a:lnTo>
                    <a:cubicBezTo>
                      <a:pt x="3932" y="802"/>
                      <a:pt x="4163" y="875"/>
                      <a:pt x="4392" y="875"/>
                    </a:cubicBezTo>
                    <a:cubicBezTo>
                      <a:pt x="4562" y="875"/>
                      <a:pt x="4731" y="835"/>
                      <a:pt x="4885" y="754"/>
                    </a:cubicBezTo>
                    <a:cubicBezTo>
                      <a:pt x="5184" y="972"/>
                      <a:pt x="5547" y="1088"/>
                      <a:pt x="5914" y="1088"/>
                    </a:cubicBezTo>
                    <a:cubicBezTo>
                      <a:pt x="6061" y="1088"/>
                      <a:pt x="6209" y="1069"/>
                      <a:pt x="6354" y="1031"/>
                    </a:cubicBezTo>
                    <a:lnTo>
                      <a:pt x="6354" y="1"/>
                    </a:lnTo>
                    <a:close/>
                  </a:path>
                </a:pathLst>
              </a:custGeom>
              <a:solidFill>
                <a:srgbClr val="F9BA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1903;p43">
                <a:extLst>
                  <a:ext uri="{FF2B5EF4-FFF2-40B4-BE49-F238E27FC236}">
                    <a16:creationId xmlns:a16="http://schemas.microsoft.com/office/drawing/2014/main" id="{3D22C0E8-C668-4DC9-91C3-ED14CCEA6C1C}"/>
                  </a:ext>
                </a:extLst>
              </p:cNvPr>
              <p:cNvSpPr/>
              <p:nvPr/>
            </p:nvSpPr>
            <p:spPr>
              <a:xfrm>
                <a:off x="7654770" y="2419290"/>
                <a:ext cx="174156" cy="114428"/>
              </a:xfrm>
              <a:custGeom>
                <a:avLst/>
                <a:gdLst/>
                <a:ahLst/>
                <a:cxnLst/>
                <a:rect l="l" t="t" r="r" b="b"/>
                <a:pathLst>
                  <a:path w="6651" h="4370" extrusionOk="0">
                    <a:moveTo>
                      <a:pt x="1842" y="0"/>
                    </a:moveTo>
                    <a:cubicBezTo>
                      <a:pt x="812" y="0"/>
                      <a:pt x="1" y="897"/>
                      <a:pt x="106" y="1918"/>
                    </a:cubicBezTo>
                    <a:lnTo>
                      <a:pt x="344" y="4370"/>
                    </a:lnTo>
                    <a:lnTo>
                      <a:pt x="564" y="4370"/>
                    </a:lnTo>
                    <a:cubicBezTo>
                      <a:pt x="812" y="4370"/>
                      <a:pt x="1003" y="4169"/>
                      <a:pt x="1003" y="3931"/>
                    </a:cubicBezTo>
                    <a:lnTo>
                      <a:pt x="1003" y="2967"/>
                    </a:lnTo>
                    <a:cubicBezTo>
                      <a:pt x="1003" y="2481"/>
                      <a:pt x="1394" y="2090"/>
                      <a:pt x="1880" y="2090"/>
                    </a:cubicBezTo>
                    <a:lnTo>
                      <a:pt x="5811" y="2090"/>
                    </a:lnTo>
                    <a:lnTo>
                      <a:pt x="5811" y="3931"/>
                    </a:lnTo>
                    <a:cubicBezTo>
                      <a:pt x="5811" y="4169"/>
                      <a:pt x="6011" y="4370"/>
                      <a:pt x="6249" y="4370"/>
                    </a:cubicBezTo>
                    <a:lnTo>
                      <a:pt x="6469" y="4370"/>
                    </a:lnTo>
                    <a:lnTo>
                      <a:pt x="6650" y="2004"/>
                    </a:lnTo>
                    <a:lnTo>
                      <a:pt x="6631" y="2004"/>
                    </a:lnTo>
                    <a:lnTo>
                      <a:pt x="581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1904;p43">
                <a:extLst>
                  <a:ext uri="{FF2B5EF4-FFF2-40B4-BE49-F238E27FC236}">
                    <a16:creationId xmlns:a16="http://schemas.microsoft.com/office/drawing/2014/main" id="{BAA0EB2F-4816-447A-9355-9EE55B4E8AE5}"/>
                  </a:ext>
                </a:extLst>
              </p:cNvPr>
              <p:cNvSpPr/>
              <p:nvPr/>
            </p:nvSpPr>
            <p:spPr>
              <a:xfrm>
                <a:off x="7654770" y="2419290"/>
                <a:ext cx="71983" cy="114428"/>
              </a:xfrm>
              <a:custGeom>
                <a:avLst/>
                <a:gdLst/>
                <a:ahLst/>
                <a:cxnLst/>
                <a:rect l="l" t="t" r="r" b="b"/>
                <a:pathLst>
                  <a:path w="2749" h="4370" extrusionOk="0">
                    <a:moveTo>
                      <a:pt x="1842" y="0"/>
                    </a:moveTo>
                    <a:cubicBezTo>
                      <a:pt x="812" y="0"/>
                      <a:pt x="1" y="888"/>
                      <a:pt x="106" y="1918"/>
                    </a:cubicBezTo>
                    <a:lnTo>
                      <a:pt x="344" y="4370"/>
                    </a:lnTo>
                    <a:lnTo>
                      <a:pt x="564" y="4370"/>
                    </a:lnTo>
                    <a:cubicBezTo>
                      <a:pt x="812" y="4370"/>
                      <a:pt x="1003" y="4169"/>
                      <a:pt x="1003" y="3931"/>
                    </a:cubicBezTo>
                    <a:lnTo>
                      <a:pt x="1003" y="1756"/>
                    </a:lnTo>
                    <a:cubicBezTo>
                      <a:pt x="1003" y="783"/>
                      <a:pt x="1785" y="0"/>
                      <a:pt x="274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1905;p43">
                <a:extLst>
                  <a:ext uri="{FF2B5EF4-FFF2-40B4-BE49-F238E27FC236}">
                    <a16:creationId xmlns:a16="http://schemas.microsoft.com/office/drawing/2014/main" id="{ECF21507-B518-44A3-8B27-0087F3DB85C1}"/>
                  </a:ext>
                </a:extLst>
              </p:cNvPr>
              <p:cNvSpPr/>
              <p:nvPr/>
            </p:nvSpPr>
            <p:spPr>
              <a:xfrm>
                <a:off x="7703998" y="2533640"/>
                <a:ext cx="11495" cy="17308"/>
              </a:xfrm>
              <a:custGeom>
                <a:avLst/>
                <a:gdLst/>
                <a:ahLst/>
                <a:cxnLst/>
                <a:rect l="l" t="t" r="r" b="b"/>
                <a:pathLst>
                  <a:path w="439" h="661" extrusionOk="0">
                    <a:moveTo>
                      <a:pt x="220" y="0"/>
                    </a:moveTo>
                    <a:cubicBezTo>
                      <a:pt x="110" y="0"/>
                      <a:pt x="0" y="74"/>
                      <a:pt x="0" y="222"/>
                    </a:cubicBezTo>
                    <a:lnTo>
                      <a:pt x="0" y="441"/>
                    </a:lnTo>
                    <a:cubicBezTo>
                      <a:pt x="0" y="556"/>
                      <a:pt x="96" y="661"/>
                      <a:pt x="220" y="661"/>
                    </a:cubicBezTo>
                    <a:cubicBezTo>
                      <a:pt x="334" y="661"/>
                      <a:pt x="439" y="556"/>
                      <a:pt x="439" y="441"/>
                    </a:cubicBezTo>
                    <a:lnTo>
                      <a:pt x="439" y="222"/>
                    </a:lnTo>
                    <a:cubicBezTo>
                      <a:pt x="439" y="74"/>
                      <a:pt x="329" y="0"/>
                      <a:pt x="220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1906;p43">
                <a:extLst>
                  <a:ext uri="{FF2B5EF4-FFF2-40B4-BE49-F238E27FC236}">
                    <a16:creationId xmlns:a16="http://schemas.microsoft.com/office/drawing/2014/main" id="{484B5B54-16FE-4F90-AEB1-99B66356996F}"/>
                  </a:ext>
                </a:extLst>
              </p:cNvPr>
              <p:cNvSpPr/>
              <p:nvPr/>
            </p:nvSpPr>
            <p:spPr>
              <a:xfrm>
                <a:off x="7772681" y="2533640"/>
                <a:ext cx="11260" cy="17308"/>
              </a:xfrm>
              <a:custGeom>
                <a:avLst/>
                <a:gdLst/>
                <a:ahLst/>
                <a:cxnLst/>
                <a:rect l="l" t="t" r="r" b="b"/>
                <a:pathLst>
                  <a:path w="430" h="661" extrusionOk="0">
                    <a:moveTo>
                      <a:pt x="215" y="0"/>
                    </a:moveTo>
                    <a:cubicBezTo>
                      <a:pt x="108" y="0"/>
                      <a:pt x="1" y="74"/>
                      <a:pt x="1" y="222"/>
                    </a:cubicBezTo>
                    <a:lnTo>
                      <a:pt x="1" y="441"/>
                    </a:lnTo>
                    <a:cubicBezTo>
                      <a:pt x="1" y="556"/>
                      <a:pt x="96" y="661"/>
                      <a:pt x="220" y="661"/>
                    </a:cubicBezTo>
                    <a:cubicBezTo>
                      <a:pt x="335" y="661"/>
                      <a:pt x="430" y="556"/>
                      <a:pt x="430" y="441"/>
                    </a:cubicBezTo>
                    <a:lnTo>
                      <a:pt x="430" y="222"/>
                    </a:lnTo>
                    <a:cubicBezTo>
                      <a:pt x="430" y="74"/>
                      <a:pt x="323" y="0"/>
                      <a:pt x="215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1907;p43">
                <a:extLst>
                  <a:ext uri="{FF2B5EF4-FFF2-40B4-BE49-F238E27FC236}">
                    <a16:creationId xmlns:a16="http://schemas.microsoft.com/office/drawing/2014/main" id="{6D68680C-CDB6-4AEA-A661-74E49AF6B69F}"/>
                  </a:ext>
                </a:extLst>
              </p:cNvPr>
              <p:cNvSpPr/>
              <p:nvPr/>
            </p:nvSpPr>
            <p:spPr>
              <a:xfrm>
                <a:off x="7718714" y="2573598"/>
                <a:ext cx="50720" cy="17334"/>
              </a:xfrm>
              <a:custGeom>
                <a:avLst/>
                <a:gdLst/>
                <a:ahLst/>
                <a:cxnLst/>
                <a:rect l="l" t="t" r="r" b="b"/>
                <a:pathLst>
                  <a:path w="1937" h="662" extrusionOk="0">
                    <a:moveTo>
                      <a:pt x="314" y="0"/>
                    </a:moveTo>
                    <a:cubicBezTo>
                      <a:pt x="144" y="0"/>
                      <a:pt x="0" y="221"/>
                      <a:pt x="154" y="375"/>
                    </a:cubicBezTo>
                    <a:cubicBezTo>
                      <a:pt x="372" y="566"/>
                      <a:pt x="643" y="662"/>
                      <a:pt x="924" y="662"/>
                    </a:cubicBezTo>
                    <a:cubicBezTo>
                      <a:pt x="938" y="662"/>
                      <a:pt x="951" y="662"/>
                      <a:pt x="965" y="661"/>
                    </a:cubicBezTo>
                    <a:cubicBezTo>
                      <a:pt x="978" y="662"/>
                      <a:pt x="991" y="662"/>
                      <a:pt x="1005" y="662"/>
                    </a:cubicBezTo>
                    <a:cubicBezTo>
                      <a:pt x="1286" y="662"/>
                      <a:pt x="1557" y="566"/>
                      <a:pt x="1775" y="375"/>
                    </a:cubicBezTo>
                    <a:cubicBezTo>
                      <a:pt x="1936" y="221"/>
                      <a:pt x="1789" y="0"/>
                      <a:pt x="1621" y="0"/>
                    </a:cubicBezTo>
                    <a:cubicBezTo>
                      <a:pt x="1570" y="0"/>
                      <a:pt x="1517" y="21"/>
                      <a:pt x="1470" y="70"/>
                    </a:cubicBezTo>
                    <a:cubicBezTo>
                      <a:pt x="1318" y="170"/>
                      <a:pt x="1141" y="220"/>
                      <a:pt x="966" y="220"/>
                    </a:cubicBezTo>
                    <a:cubicBezTo>
                      <a:pt x="790" y="220"/>
                      <a:pt x="616" y="170"/>
                      <a:pt x="469" y="70"/>
                    </a:cubicBezTo>
                    <a:cubicBezTo>
                      <a:pt x="420" y="21"/>
                      <a:pt x="365" y="0"/>
                      <a:pt x="31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1908;p43">
                <a:extLst>
                  <a:ext uri="{FF2B5EF4-FFF2-40B4-BE49-F238E27FC236}">
                    <a16:creationId xmlns:a16="http://schemas.microsoft.com/office/drawing/2014/main" id="{84CC7C1E-D5A6-490C-AD19-6028DAF82595}"/>
                  </a:ext>
                </a:extLst>
              </p:cNvPr>
              <p:cNvSpPr/>
              <p:nvPr/>
            </p:nvSpPr>
            <p:spPr>
              <a:xfrm>
                <a:off x="7696483" y="2516463"/>
                <a:ext cx="26525" cy="11521"/>
              </a:xfrm>
              <a:custGeom>
                <a:avLst/>
                <a:gdLst/>
                <a:ahLst/>
                <a:cxnLst/>
                <a:rect l="l" t="t" r="r" b="b"/>
                <a:pathLst>
                  <a:path w="1013" h="440" extrusionOk="0">
                    <a:moveTo>
                      <a:pt x="287" y="0"/>
                    </a:moveTo>
                    <a:cubicBezTo>
                      <a:pt x="1" y="0"/>
                      <a:pt x="1" y="439"/>
                      <a:pt x="287" y="439"/>
                    </a:cubicBezTo>
                    <a:lnTo>
                      <a:pt x="726" y="439"/>
                    </a:lnTo>
                    <a:cubicBezTo>
                      <a:pt x="1012" y="439"/>
                      <a:pt x="1012" y="0"/>
                      <a:pt x="72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1909;p43">
                <a:extLst>
                  <a:ext uri="{FF2B5EF4-FFF2-40B4-BE49-F238E27FC236}">
                    <a16:creationId xmlns:a16="http://schemas.microsoft.com/office/drawing/2014/main" id="{3703534A-F6D8-497A-85E3-C96BFE634397}"/>
                  </a:ext>
                </a:extLst>
              </p:cNvPr>
              <p:cNvSpPr/>
              <p:nvPr/>
            </p:nvSpPr>
            <p:spPr>
              <a:xfrm>
                <a:off x="7764931" y="2516463"/>
                <a:ext cx="26761" cy="11521"/>
              </a:xfrm>
              <a:custGeom>
                <a:avLst/>
                <a:gdLst/>
                <a:ahLst/>
                <a:cxnLst/>
                <a:rect l="l" t="t" r="r" b="b"/>
                <a:pathLst>
                  <a:path w="1022" h="440" extrusionOk="0">
                    <a:moveTo>
                      <a:pt x="297" y="0"/>
                    </a:moveTo>
                    <a:cubicBezTo>
                      <a:pt x="1" y="0"/>
                      <a:pt x="1" y="439"/>
                      <a:pt x="297" y="439"/>
                    </a:cubicBezTo>
                    <a:lnTo>
                      <a:pt x="726" y="439"/>
                    </a:lnTo>
                    <a:cubicBezTo>
                      <a:pt x="1022" y="439"/>
                      <a:pt x="1022" y="0"/>
                      <a:pt x="72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" name="Google Shape;1910;p43">
                <a:extLst>
                  <a:ext uri="{FF2B5EF4-FFF2-40B4-BE49-F238E27FC236}">
                    <a16:creationId xmlns:a16="http://schemas.microsoft.com/office/drawing/2014/main" id="{4F01A7C2-16FD-456A-9557-E1BA94C6C62C}"/>
                  </a:ext>
                </a:extLst>
              </p:cNvPr>
              <p:cNvSpPr/>
              <p:nvPr/>
            </p:nvSpPr>
            <p:spPr>
              <a:xfrm>
                <a:off x="7772681" y="2419290"/>
                <a:ext cx="68474" cy="68709"/>
              </a:xfrm>
              <a:custGeom>
                <a:avLst/>
                <a:gdLst/>
                <a:ahLst/>
                <a:cxnLst/>
                <a:rect l="l" t="t" r="r" b="b"/>
                <a:pathLst>
                  <a:path w="2615" h="2624" extrusionOk="0">
                    <a:moveTo>
                      <a:pt x="1308" y="0"/>
                    </a:moveTo>
                    <a:cubicBezTo>
                      <a:pt x="583" y="0"/>
                      <a:pt x="1" y="582"/>
                      <a:pt x="1" y="1307"/>
                    </a:cubicBezTo>
                    <a:cubicBezTo>
                      <a:pt x="1" y="2032"/>
                      <a:pt x="583" y="2624"/>
                      <a:pt x="1308" y="2624"/>
                    </a:cubicBezTo>
                    <a:cubicBezTo>
                      <a:pt x="2033" y="2624"/>
                      <a:pt x="2615" y="2032"/>
                      <a:pt x="2615" y="1307"/>
                    </a:cubicBezTo>
                    <a:cubicBezTo>
                      <a:pt x="2615" y="582"/>
                      <a:pt x="2033" y="0"/>
                      <a:pt x="130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1911;p43">
                <a:extLst>
                  <a:ext uri="{FF2B5EF4-FFF2-40B4-BE49-F238E27FC236}">
                    <a16:creationId xmlns:a16="http://schemas.microsoft.com/office/drawing/2014/main" id="{E9C9F1F4-B226-4974-BEC7-3543F68EAA77}"/>
                  </a:ext>
                </a:extLst>
              </p:cNvPr>
              <p:cNvSpPr/>
              <p:nvPr/>
            </p:nvSpPr>
            <p:spPr>
              <a:xfrm>
                <a:off x="7749717" y="2447753"/>
                <a:ext cx="34224" cy="34512"/>
              </a:xfrm>
              <a:custGeom>
                <a:avLst/>
                <a:gdLst/>
                <a:ahLst/>
                <a:cxnLst/>
                <a:rect l="l" t="t" r="r" b="b"/>
                <a:pathLst>
                  <a:path w="1307" h="1318" extrusionOk="0">
                    <a:moveTo>
                      <a:pt x="658" y="1"/>
                    </a:moveTo>
                    <a:cubicBezTo>
                      <a:pt x="296" y="1"/>
                      <a:pt x="0" y="297"/>
                      <a:pt x="0" y="659"/>
                    </a:cubicBezTo>
                    <a:cubicBezTo>
                      <a:pt x="0" y="1022"/>
                      <a:pt x="296" y="1317"/>
                      <a:pt x="658" y="1317"/>
                    </a:cubicBezTo>
                    <a:cubicBezTo>
                      <a:pt x="1021" y="1317"/>
                      <a:pt x="1307" y="1022"/>
                      <a:pt x="1307" y="659"/>
                    </a:cubicBezTo>
                    <a:cubicBezTo>
                      <a:pt x="1307" y="297"/>
                      <a:pt x="1021" y="1"/>
                      <a:pt x="65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1912;p43">
                <a:extLst>
                  <a:ext uri="{FF2B5EF4-FFF2-40B4-BE49-F238E27FC236}">
                    <a16:creationId xmlns:a16="http://schemas.microsoft.com/office/drawing/2014/main" id="{16746B14-57A5-421B-9A8F-4611A7DB39D0}"/>
                  </a:ext>
                </a:extLst>
              </p:cNvPr>
              <p:cNvSpPr/>
              <p:nvPr/>
            </p:nvSpPr>
            <p:spPr>
              <a:xfrm>
                <a:off x="7654770" y="2667576"/>
                <a:ext cx="178398" cy="77717"/>
              </a:xfrm>
              <a:custGeom>
                <a:avLst/>
                <a:gdLst/>
                <a:ahLst/>
                <a:cxnLst/>
                <a:rect l="l" t="t" r="r" b="b"/>
                <a:pathLst>
                  <a:path w="6813" h="2968" extrusionOk="0">
                    <a:moveTo>
                      <a:pt x="840" y="1"/>
                    </a:moveTo>
                    <a:lnTo>
                      <a:pt x="1" y="249"/>
                    </a:lnTo>
                    <a:cubicBezTo>
                      <a:pt x="363" y="1833"/>
                      <a:pt x="1775" y="2968"/>
                      <a:pt x="3407" y="2968"/>
                    </a:cubicBezTo>
                    <a:cubicBezTo>
                      <a:pt x="5038" y="2968"/>
                      <a:pt x="6459" y="1833"/>
                      <a:pt x="6812" y="249"/>
                    </a:cubicBezTo>
                    <a:lnTo>
                      <a:pt x="5982" y="1"/>
                    </a:lnTo>
                    <a:cubicBezTo>
                      <a:pt x="5725" y="1213"/>
                      <a:pt x="4656" y="2090"/>
                      <a:pt x="3416" y="2090"/>
                    </a:cubicBezTo>
                    <a:cubicBezTo>
                      <a:pt x="2166" y="2090"/>
                      <a:pt x="1098" y="1213"/>
                      <a:pt x="84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42" name="Google Shape;1811;p43">
            <a:extLst>
              <a:ext uri="{FF2B5EF4-FFF2-40B4-BE49-F238E27FC236}">
                <a16:creationId xmlns:a16="http://schemas.microsoft.com/office/drawing/2014/main" id="{6F365C6A-F17E-47C8-AAC4-21AF8818E20A}"/>
              </a:ext>
            </a:extLst>
          </p:cNvPr>
          <p:cNvSpPr txBox="1">
            <a:spLocks/>
          </p:cNvSpPr>
          <p:nvPr/>
        </p:nvSpPr>
        <p:spPr>
          <a:xfrm>
            <a:off x="5775320" y="3814246"/>
            <a:ext cx="22776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2000" b="0" i="0" u="none" strike="noStrike" cap="none">
                <a:solidFill>
                  <a:schemeClr val="dk1"/>
                </a:solidFill>
                <a:latin typeface="Overpass ExtraBold"/>
                <a:ea typeface="Overpass ExtraBold"/>
                <a:cs typeface="Overpass ExtraBold"/>
                <a:sym typeface="Overpass ExtraBold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/>
            <a:r>
              <a:rPr lang="ko-KR" altLang="en-US" b="1" dirty="0">
                <a:latin typeface="+mj-ea"/>
                <a:ea typeface="+mj-ea"/>
              </a:rPr>
              <a:t>이재민</a:t>
            </a:r>
          </a:p>
        </p:txBody>
      </p:sp>
      <p:sp>
        <p:nvSpPr>
          <p:cNvPr id="243" name="Google Shape;1814;p43">
            <a:extLst>
              <a:ext uri="{FF2B5EF4-FFF2-40B4-BE49-F238E27FC236}">
                <a16:creationId xmlns:a16="http://schemas.microsoft.com/office/drawing/2014/main" id="{157B249A-67BB-4D2E-9E2B-A83ECF9B35DE}"/>
              </a:ext>
            </a:extLst>
          </p:cNvPr>
          <p:cNvSpPr txBox="1">
            <a:spLocks/>
          </p:cNvSpPr>
          <p:nvPr/>
        </p:nvSpPr>
        <p:spPr>
          <a:xfrm>
            <a:off x="5775320" y="4244445"/>
            <a:ext cx="2277600" cy="648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16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/>
            <a:r>
              <a:rPr lang="ko-KR" altLang="en-US" sz="1400" dirty="0"/>
              <a:t>고객센터</a:t>
            </a:r>
            <a:endParaRPr lang="ko-KR" altLang="en-US" sz="1100" dirty="0"/>
          </a:p>
          <a:p>
            <a:pPr marL="457200" lvl="1" indent="0" algn="l"/>
            <a:r>
              <a:rPr lang="ko-KR" altLang="en-US" sz="1050" dirty="0"/>
              <a:t>     자주 묻는 질문</a:t>
            </a:r>
          </a:p>
          <a:p>
            <a:pPr marL="457200" lvl="1" indent="0" algn="l"/>
            <a:r>
              <a:rPr lang="ko-KR" altLang="en-US" sz="1050" dirty="0"/>
              <a:t>문의하기 </a:t>
            </a:r>
            <a:r>
              <a:rPr lang="en-US" altLang="ko-KR" sz="1050" dirty="0"/>
              <a:t>(1:1</a:t>
            </a:r>
            <a:r>
              <a:rPr lang="ko-KR" altLang="en-US" sz="1050" dirty="0"/>
              <a:t>상담</a:t>
            </a:r>
            <a:r>
              <a:rPr lang="en-US" altLang="ko-KR" sz="1050" dirty="0"/>
              <a:t>, </a:t>
            </a:r>
            <a:r>
              <a:rPr lang="ko-KR" altLang="en-US" sz="1050" dirty="0"/>
              <a:t>신고</a:t>
            </a:r>
            <a:r>
              <a:rPr lang="en-US" altLang="ko-KR" sz="1050" dirty="0"/>
              <a:t>)</a:t>
            </a:r>
            <a:endParaRPr lang="ko-KR" altLang="en-US" sz="1050" dirty="0"/>
          </a:p>
        </p:txBody>
      </p:sp>
      <p:grpSp>
        <p:nvGrpSpPr>
          <p:cNvPr id="244" name="Group 243">
            <a:extLst>
              <a:ext uri="{FF2B5EF4-FFF2-40B4-BE49-F238E27FC236}">
                <a16:creationId xmlns:a16="http://schemas.microsoft.com/office/drawing/2014/main" id="{976E4073-5540-49D1-83F5-B07C66A55763}"/>
              </a:ext>
            </a:extLst>
          </p:cNvPr>
          <p:cNvGrpSpPr/>
          <p:nvPr/>
        </p:nvGrpSpPr>
        <p:grpSpPr>
          <a:xfrm>
            <a:off x="6567686" y="3109646"/>
            <a:ext cx="648900" cy="648900"/>
            <a:chOff x="1240430" y="1029217"/>
            <a:chExt cx="648900" cy="648900"/>
          </a:xfrm>
        </p:grpSpPr>
        <p:sp>
          <p:nvSpPr>
            <p:cNvPr id="245" name="Google Shape;1896;p43">
              <a:extLst>
                <a:ext uri="{FF2B5EF4-FFF2-40B4-BE49-F238E27FC236}">
                  <a16:creationId xmlns:a16="http://schemas.microsoft.com/office/drawing/2014/main" id="{95E868D2-001E-4A92-AADD-D662935BB942}"/>
                </a:ext>
              </a:extLst>
            </p:cNvPr>
            <p:cNvSpPr/>
            <p:nvPr/>
          </p:nvSpPr>
          <p:spPr>
            <a:xfrm>
              <a:off x="1240430" y="1029217"/>
              <a:ext cx="648900" cy="648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6" name="Google Shape;1897;p43">
              <a:extLst>
                <a:ext uri="{FF2B5EF4-FFF2-40B4-BE49-F238E27FC236}">
                  <a16:creationId xmlns:a16="http://schemas.microsoft.com/office/drawing/2014/main" id="{A707FF92-95B1-41D8-BDF1-86A10930E65A}"/>
                </a:ext>
              </a:extLst>
            </p:cNvPr>
            <p:cNvGrpSpPr/>
            <p:nvPr/>
          </p:nvGrpSpPr>
          <p:grpSpPr>
            <a:xfrm>
              <a:off x="1373141" y="1105949"/>
              <a:ext cx="383491" cy="495449"/>
              <a:chOff x="7606826" y="2419290"/>
              <a:chExt cx="274550" cy="354728"/>
            </a:xfrm>
          </p:grpSpPr>
          <p:sp>
            <p:nvSpPr>
              <p:cNvPr id="247" name="Google Shape;1898;p43">
                <a:extLst>
                  <a:ext uri="{FF2B5EF4-FFF2-40B4-BE49-F238E27FC236}">
                    <a16:creationId xmlns:a16="http://schemas.microsoft.com/office/drawing/2014/main" id="{7F4B8538-4E2D-4BA1-AB80-BCABFAC07702}"/>
                  </a:ext>
                </a:extLst>
              </p:cNvPr>
              <p:cNvSpPr/>
              <p:nvPr/>
            </p:nvSpPr>
            <p:spPr>
              <a:xfrm>
                <a:off x="7606826" y="2619370"/>
                <a:ext cx="274550" cy="154649"/>
              </a:xfrm>
              <a:custGeom>
                <a:avLst/>
                <a:gdLst/>
                <a:ahLst/>
                <a:cxnLst/>
                <a:rect l="l" t="t" r="r" b="b"/>
                <a:pathLst>
                  <a:path w="10485" h="5906" extrusionOk="0">
                    <a:moveTo>
                      <a:pt x="3711" y="1"/>
                    </a:moveTo>
                    <a:lnTo>
                      <a:pt x="3711" y="1041"/>
                    </a:lnTo>
                    <a:cubicBezTo>
                      <a:pt x="3711" y="1336"/>
                      <a:pt x="3520" y="1584"/>
                      <a:pt x="3244" y="1670"/>
                    </a:cubicBezTo>
                    <a:lnTo>
                      <a:pt x="935" y="2348"/>
                    </a:lnTo>
                    <a:cubicBezTo>
                      <a:pt x="382" y="2510"/>
                      <a:pt x="0" y="3025"/>
                      <a:pt x="0" y="3607"/>
                    </a:cubicBezTo>
                    <a:lnTo>
                      <a:pt x="0" y="5248"/>
                    </a:lnTo>
                    <a:cubicBezTo>
                      <a:pt x="0" y="5610"/>
                      <a:pt x="286" y="5906"/>
                      <a:pt x="649" y="5906"/>
                    </a:cubicBezTo>
                    <a:lnTo>
                      <a:pt x="9826" y="5906"/>
                    </a:lnTo>
                    <a:cubicBezTo>
                      <a:pt x="10189" y="5906"/>
                      <a:pt x="10485" y="5610"/>
                      <a:pt x="10485" y="5248"/>
                    </a:cubicBezTo>
                    <a:lnTo>
                      <a:pt x="10485" y="3607"/>
                    </a:lnTo>
                    <a:cubicBezTo>
                      <a:pt x="10485" y="3025"/>
                      <a:pt x="10093" y="2510"/>
                      <a:pt x="9540" y="2348"/>
                    </a:cubicBezTo>
                    <a:lnTo>
                      <a:pt x="7241" y="1670"/>
                    </a:lnTo>
                    <a:cubicBezTo>
                      <a:pt x="6955" y="1584"/>
                      <a:pt x="6764" y="1336"/>
                      <a:pt x="6764" y="1041"/>
                    </a:cubicBezTo>
                    <a:lnTo>
                      <a:pt x="6764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1899;p43">
                <a:extLst>
                  <a:ext uri="{FF2B5EF4-FFF2-40B4-BE49-F238E27FC236}">
                    <a16:creationId xmlns:a16="http://schemas.microsoft.com/office/drawing/2014/main" id="{7F070D29-1EF7-418A-BD54-5E16FB29B9EE}"/>
                  </a:ext>
                </a:extLst>
              </p:cNvPr>
              <p:cNvSpPr/>
              <p:nvPr/>
            </p:nvSpPr>
            <p:spPr>
              <a:xfrm>
                <a:off x="7606826" y="2667576"/>
                <a:ext cx="274550" cy="106442"/>
              </a:xfrm>
              <a:custGeom>
                <a:avLst/>
                <a:gdLst/>
                <a:ahLst/>
                <a:cxnLst/>
                <a:rect l="l" t="t" r="r" b="b"/>
                <a:pathLst>
                  <a:path w="10485" h="4065" extrusionOk="0">
                    <a:moveTo>
                      <a:pt x="2671" y="1"/>
                    </a:moveTo>
                    <a:lnTo>
                      <a:pt x="935" y="507"/>
                    </a:lnTo>
                    <a:cubicBezTo>
                      <a:pt x="382" y="669"/>
                      <a:pt x="0" y="1184"/>
                      <a:pt x="0" y="1766"/>
                    </a:cubicBezTo>
                    <a:lnTo>
                      <a:pt x="0" y="3407"/>
                    </a:lnTo>
                    <a:cubicBezTo>
                      <a:pt x="0" y="3769"/>
                      <a:pt x="286" y="4065"/>
                      <a:pt x="649" y="4065"/>
                    </a:cubicBezTo>
                    <a:lnTo>
                      <a:pt x="9826" y="4065"/>
                    </a:lnTo>
                    <a:cubicBezTo>
                      <a:pt x="10189" y="4065"/>
                      <a:pt x="10485" y="3769"/>
                      <a:pt x="10485" y="3407"/>
                    </a:cubicBezTo>
                    <a:lnTo>
                      <a:pt x="10485" y="1766"/>
                    </a:lnTo>
                    <a:cubicBezTo>
                      <a:pt x="10485" y="1184"/>
                      <a:pt x="10093" y="669"/>
                      <a:pt x="9540" y="507"/>
                    </a:cubicBezTo>
                    <a:lnTo>
                      <a:pt x="7804" y="1"/>
                    </a:lnTo>
                    <a:cubicBezTo>
                      <a:pt x="7556" y="1213"/>
                      <a:pt x="6478" y="2090"/>
                      <a:pt x="5238" y="2090"/>
                    </a:cubicBezTo>
                    <a:cubicBezTo>
                      <a:pt x="3997" y="2090"/>
                      <a:pt x="2919" y="1213"/>
                      <a:pt x="267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1900;p43">
                <a:extLst>
                  <a:ext uri="{FF2B5EF4-FFF2-40B4-BE49-F238E27FC236}">
                    <a16:creationId xmlns:a16="http://schemas.microsoft.com/office/drawing/2014/main" id="{9236BBB8-6B50-4F24-8073-BAED2D766DC5}"/>
                  </a:ext>
                </a:extLst>
              </p:cNvPr>
              <p:cNvSpPr/>
              <p:nvPr/>
            </p:nvSpPr>
            <p:spPr>
              <a:xfrm>
                <a:off x="7703998" y="2619370"/>
                <a:ext cx="79943" cy="22886"/>
              </a:xfrm>
              <a:custGeom>
                <a:avLst/>
                <a:gdLst/>
                <a:ahLst/>
                <a:cxnLst/>
                <a:rect l="l" t="t" r="r" b="b"/>
                <a:pathLst>
                  <a:path w="3053" h="874" extrusionOk="0">
                    <a:moveTo>
                      <a:pt x="0" y="1"/>
                    </a:moveTo>
                    <a:lnTo>
                      <a:pt x="0" y="487"/>
                    </a:lnTo>
                    <a:cubicBezTo>
                      <a:pt x="477" y="745"/>
                      <a:pt x="1002" y="874"/>
                      <a:pt x="1527" y="874"/>
                    </a:cubicBezTo>
                    <a:cubicBezTo>
                      <a:pt x="2051" y="874"/>
                      <a:pt x="2576" y="745"/>
                      <a:pt x="3053" y="487"/>
                    </a:cubicBezTo>
                    <a:lnTo>
                      <a:pt x="3053" y="1"/>
                    </a:lnTo>
                    <a:close/>
                  </a:path>
                </a:pathLst>
              </a:custGeom>
              <a:solidFill>
                <a:srgbClr val="F9BA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1901;p43">
                <a:extLst>
                  <a:ext uri="{FF2B5EF4-FFF2-40B4-BE49-F238E27FC236}">
                    <a16:creationId xmlns:a16="http://schemas.microsoft.com/office/drawing/2014/main" id="{BB924BD7-85E3-4DE5-A8ED-C0780F2FE3E0}"/>
                  </a:ext>
                </a:extLst>
              </p:cNvPr>
              <p:cNvSpPr/>
              <p:nvPr/>
            </p:nvSpPr>
            <p:spPr>
              <a:xfrm>
                <a:off x="7647543" y="2470744"/>
                <a:ext cx="192617" cy="160147"/>
              </a:xfrm>
              <a:custGeom>
                <a:avLst/>
                <a:gdLst/>
                <a:ahLst/>
                <a:cxnLst/>
                <a:rect l="l" t="t" r="r" b="b"/>
                <a:pathLst>
                  <a:path w="7356" h="6116" extrusionOk="0">
                    <a:moveTo>
                      <a:pt x="840" y="1"/>
                    </a:moveTo>
                    <a:lnTo>
                      <a:pt x="840" y="2405"/>
                    </a:lnTo>
                    <a:lnTo>
                      <a:pt x="735" y="2405"/>
                    </a:lnTo>
                    <a:cubicBezTo>
                      <a:pt x="0" y="2405"/>
                      <a:pt x="0" y="3492"/>
                      <a:pt x="735" y="3492"/>
                    </a:cubicBezTo>
                    <a:lnTo>
                      <a:pt x="849" y="3492"/>
                    </a:lnTo>
                    <a:cubicBezTo>
                      <a:pt x="964" y="4971"/>
                      <a:pt x="2194" y="6116"/>
                      <a:pt x="3683" y="6116"/>
                    </a:cubicBezTo>
                    <a:cubicBezTo>
                      <a:pt x="5161" y="6116"/>
                      <a:pt x="6392" y="4971"/>
                      <a:pt x="6506" y="3492"/>
                    </a:cubicBezTo>
                    <a:lnTo>
                      <a:pt x="6630" y="3492"/>
                    </a:lnTo>
                    <a:cubicBezTo>
                      <a:pt x="7355" y="3492"/>
                      <a:pt x="7355" y="2405"/>
                      <a:pt x="6630" y="2405"/>
                    </a:cubicBezTo>
                    <a:lnTo>
                      <a:pt x="6525" y="2405"/>
                    </a:lnTo>
                    <a:lnTo>
                      <a:pt x="6525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1902;p43">
                <a:extLst>
                  <a:ext uri="{FF2B5EF4-FFF2-40B4-BE49-F238E27FC236}">
                    <a16:creationId xmlns:a16="http://schemas.microsoft.com/office/drawing/2014/main" id="{6B267661-E458-4B6B-A147-09D5936361AD}"/>
                  </a:ext>
                </a:extLst>
              </p:cNvPr>
              <p:cNvSpPr/>
              <p:nvPr/>
            </p:nvSpPr>
            <p:spPr>
              <a:xfrm>
                <a:off x="7651785" y="2470744"/>
                <a:ext cx="166379" cy="160121"/>
              </a:xfrm>
              <a:custGeom>
                <a:avLst/>
                <a:gdLst/>
                <a:ahLst/>
                <a:cxnLst/>
                <a:rect l="l" t="t" r="r" b="b"/>
                <a:pathLst>
                  <a:path w="6354" h="6115" extrusionOk="0">
                    <a:moveTo>
                      <a:pt x="678" y="1"/>
                    </a:moveTo>
                    <a:lnTo>
                      <a:pt x="678" y="2405"/>
                    </a:lnTo>
                    <a:lnTo>
                      <a:pt x="601" y="2405"/>
                    </a:lnTo>
                    <a:cubicBezTo>
                      <a:pt x="595" y="2404"/>
                      <a:pt x="589" y="2404"/>
                      <a:pt x="583" y="2404"/>
                    </a:cubicBezTo>
                    <a:cubicBezTo>
                      <a:pt x="304" y="2404"/>
                      <a:pt x="66" y="2611"/>
                      <a:pt x="29" y="2891"/>
                    </a:cubicBezTo>
                    <a:cubicBezTo>
                      <a:pt x="0" y="3215"/>
                      <a:pt x="248" y="3492"/>
                      <a:pt x="573" y="3492"/>
                    </a:cubicBezTo>
                    <a:lnTo>
                      <a:pt x="687" y="3492"/>
                    </a:lnTo>
                    <a:cubicBezTo>
                      <a:pt x="800" y="4995"/>
                      <a:pt x="2046" y="6115"/>
                      <a:pt x="3499" y="6115"/>
                    </a:cubicBezTo>
                    <a:cubicBezTo>
                      <a:pt x="3650" y="6115"/>
                      <a:pt x="3804" y="6103"/>
                      <a:pt x="3959" y="6077"/>
                    </a:cubicBezTo>
                    <a:cubicBezTo>
                      <a:pt x="2576" y="5868"/>
                      <a:pt x="1555" y="4675"/>
                      <a:pt x="1555" y="3282"/>
                    </a:cubicBezTo>
                    <a:lnTo>
                      <a:pt x="1555" y="1527"/>
                    </a:lnTo>
                    <a:cubicBezTo>
                      <a:pt x="1555" y="1050"/>
                      <a:pt x="1946" y="659"/>
                      <a:pt x="2433" y="659"/>
                    </a:cubicBezTo>
                    <a:lnTo>
                      <a:pt x="3740" y="659"/>
                    </a:lnTo>
                    <a:cubicBezTo>
                      <a:pt x="3932" y="802"/>
                      <a:pt x="4163" y="875"/>
                      <a:pt x="4392" y="875"/>
                    </a:cubicBezTo>
                    <a:cubicBezTo>
                      <a:pt x="4562" y="875"/>
                      <a:pt x="4731" y="835"/>
                      <a:pt x="4885" y="754"/>
                    </a:cubicBezTo>
                    <a:cubicBezTo>
                      <a:pt x="5184" y="972"/>
                      <a:pt x="5547" y="1088"/>
                      <a:pt x="5914" y="1088"/>
                    </a:cubicBezTo>
                    <a:cubicBezTo>
                      <a:pt x="6061" y="1088"/>
                      <a:pt x="6209" y="1069"/>
                      <a:pt x="6354" y="1031"/>
                    </a:cubicBezTo>
                    <a:lnTo>
                      <a:pt x="6354" y="1"/>
                    </a:lnTo>
                    <a:close/>
                  </a:path>
                </a:pathLst>
              </a:custGeom>
              <a:solidFill>
                <a:srgbClr val="F9BA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1903;p43">
                <a:extLst>
                  <a:ext uri="{FF2B5EF4-FFF2-40B4-BE49-F238E27FC236}">
                    <a16:creationId xmlns:a16="http://schemas.microsoft.com/office/drawing/2014/main" id="{2D38A621-8A10-48EB-BC05-837C4E229A6E}"/>
                  </a:ext>
                </a:extLst>
              </p:cNvPr>
              <p:cNvSpPr/>
              <p:nvPr/>
            </p:nvSpPr>
            <p:spPr>
              <a:xfrm>
                <a:off x="7654770" y="2419290"/>
                <a:ext cx="174156" cy="114428"/>
              </a:xfrm>
              <a:custGeom>
                <a:avLst/>
                <a:gdLst/>
                <a:ahLst/>
                <a:cxnLst/>
                <a:rect l="l" t="t" r="r" b="b"/>
                <a:pathLst>
                  <a:path w="6651" h="4370" extrusionOk="0">
                    <a:moveTo>
                      <a:pt x="1842" y="0"/>
                    </a:moveTo>
                    <a:cubicBezTo>
                      <a:pt x="812" y="0"/>
                      <a:pt x="1" y="897"/>
                      <a:pt x="106" y="1918"/>
                    </a:cubicBezTo>
                    <a:lnTo>
                      <a:pt x="344" y="4370"/>
                    </a:lnTo>
                    <a:lnTo>
                      <a:pt x="564" y="4370"/>
                    </a:lnTo>
                    <a:cubicBezTo>
                      <a:pt x="812" y="4370"/>
                      <a:pt x="1003" y="4169"/>
                      <a:pt x="1003" y="3931"/>
                    </a:cubicBezTo>
                    <a:lnTo>
                      <a:pt x="1003" y="2967"/>
                    </a:lnTo>
                    <a:cubicBezTo>
                      <a:pt x="1003" y="2481"/>
                      <a:pt x="1394" y="2090"/>
                      <a:pt x="1880" y="2090"/>
                    </a:cubicBezTo>
                    <a:lnTo>
                      <a:pt x="5811" y="2090"/>
                    </a:lnTo>
                    <a:lnTo>
                      <a:pt x="5811" y="3931"/>
                    </a:lnTo>
                    <a:cubicBezTo>
                      <a:pt x="5811" y="4169"/>
                      <a:pt x="6011" y="4370"/>
                      <a:pt x="6249" y="4370"/>
                    </a:cubicBezTo>
                    <a:lnTo>
                      <a:pt x="6469" y="4370"/>
                    </a:lnTo>
                    <a:lnTo>
                      <a:pt x="6650" y="2004"/>
                    </a:lnTo>
                    <a:lnTo>
                      <a:pt x="6631" y="2004"/>
                    </a:lnTo>
                    <a:lnTo>
                      <a:pt x="581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1904;p43">
                <a:extLst>
                  <a:ext uri="{FF2B5EF4-FFF2-40B4-BE49-F238E27FC236}">
                    <a16:creationId xmlns:a16="http://schemas.microsoft.com/office/drawing/2014/main" id="{92AC983F-A93C-4EB8-9C8C-B01985BFD47D}"/>
                  </a:ext>
                </a:extLst>
              </p:cNvPr>
              <p:cNvSpPr/>
              <p:nvPr/>
            </p:nvSpPr>
            <p:spPr>
              <a:xfrm>
                <a:off x="7654770" y="2419290"/>
                <a:ext cx="71983" cy="114428"/>
              </a:xfrm>
              <a:custGeom>
                <a:avLst/>
                <a:gdLst/>
                <a:ahLst/>
                <a:cxnLst/>
                <a:rect l="l" t="t" r="r" b="b"/>
                <a:pathLst>
                  <a:path w="2749" h="4370" extrusionOk="0">
                    <a:moveTo>
                      <a:pt x="1842" y="0"/>
                    </a:moveTo>
                    <a:cubicBezTo>
                      <a:pt x="812" y="0"/>
                      <a:pt x="1" y="888"/>
                      <a:pt x="106" y="1918"/>
                    </a:cubicBezTo>
                    <a:lnTo>
                      <a:pt x="344" y="4370"/>
                    </a:lnTo>
                    <a:lnTo>
                      <a:pt x="564" y="4370"/>
                    </a:lnTo>
                    <a:cubicBezTo>
                      <a:pt x="812" y="4370"/>
                      <a:pt x="1003" y="4169"/>
                      <a:pt x="1003" y="3931"/>
                    </a:cubicBezTo>
                    <a:lnTo>
                      <a:pt x="1003" y="1756"/>
                    </a:lnTo>
                    <a:cubicBezTo>
                      <a:pt x="1003" y="783"/>
                      <a:pt x="1785" y="0"/>
                      <a:pt x="274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" name="Google Shape;1905;p43">
                <a:extLst>
                  <a:ext uri="{FF2B5EF4-FFF2-40B4-BE49-F238E27FC236}">
                    <a16:creationId xmlns:a16="http://schemas.microsoft.com/office/drawing/2014/main" id="{420EA8F2-62F6-4270-8D76-0CC2758E8E3C}"/>
                  </a:ext>
                </a:extLst>
              </p:cNvPr>
              <p:cNvSpPr/>
              <p:nvPr/>
            </p:nvSpPr>
            <p:spPr>
              <a:xfrm>
                <a:off x="7703998" y="2533640"/>
                <a:ext cx="11495" cy="17308"/>
              </a:xfrm>
              <a:custGeom>
                <a:avLst/>
                <a:gdLst/>
                <a:ahLst/>
                <a:cxnLst/>
                <a:rect l="l" t="t" r="r" b="b"/>
                <a:pathLst>
                  <a:path w="439" h="661" extrusionOk="0">
                    <a:moveTo>
                      <a:pt x="220" y="0"/>
                    </a:moveTo>
                    <a:cubicBezTo>
                      <a:pt x="110" y="0"/>
                      <a:pt x="0" y="74"/>
                      <a:pt x="0" y="222"/>
                    </a:cubicBezTo>
                    <a:lnTo>
                      <a:pt x="0" y="441"/>
                    </a:lnTo>
                    <a:cubicBezTo>
                      <a:pt x="0" y="556"/>
                      <a:pt x="96" y="661"/>
                      <a:pt x="220" y="661"/>
                    </a:cubicBezTo>
                    <a:cubicBezTo>
                      <a:pt x="334" y="661"/>
                      <a:pt x="439" y="556"/>
                      <a:pt x="439" y="441"/>
                    </a:cubicBezTo>
                    <a:lnTo>
                      <a:pt x="439" y="222"/>
                    </a:lnTo>
                    <a:cubicBezTo>
                      <a:pt x="439" y="74"/>
                      <a:pt x="329" y="0"/>
                      <a:pt x="220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1906;p43">
                <a:extLst>
                  <a:ext uri="{FF2B5EF4-FFF2-40B4-BE49-F238E27FC236}">
                    <a16:creationId xmlns:a16="http://schemas.microsoft.com/office/drawing/2014/main" id="{EC96A2FD-0652-46BF-8007-0531900C6242}"/>
                  </a:ext>
                </a:extLst>
              </p:cNvPr>
              <p:cNvSpPr/>
              <p:nvPr/>
            </p:nvSpPr>
            <p:spPr>
              <a:xfrm>
                <a:off x="7772681" y="2533640"/>
                <a:ext cx="11260" cy="17308"/>
              </a:xfrm>
              <a:custGeom>
                <a:avLst/>
                <a:gdLst/>
                <a:ahLst/>
                <a:cxnLst/>
                <a:rect l="l" t="t" r="r" b="b"/>
                <a:pathLst>
                  <a:path w="430" h="661" extrusionOk="0">
                    <a:moveTo>
                      <a:pt x="215" y="0"/>
                    </a:moveTo>
                    <a:cubicBezTo>
                      <a:pt x="108" y="0"/>
                      <a:pt x="1" y="74"/>
                      <a:pt x="1" y="222"/>
                    </a:cubicBezTo>
                    <a:lnTo>
                      <a:pt x="1" y="441"/>
                    </a:lnTo>
                    <a:cubicBezTo>
                      <a:pt x="1" y="556"/>
                      <a:pt x="96" y="661"/>
                      <a:pt x="220" y="661"/>
                    </a:cubicBezTo>
                    <a:cubicBezTo>
                      <a:pt x="335" y="661"/>
                      <a:pt x="430" y="556"/>
                      <a:pt x="430" y="441"/>
                    </a:cubicBezTo>
                    <a:lnTo>
                      <a:pt x="430" y="222"/>
                    </a:lnTo>
                    <a:cubicBezTo>
                      <a:pt x="430" y="74"/>
                      <a:pt x="323" y="0"/>
                      <a:pt x="215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1907;p43">
                <a:extLst>
                  <a:ext uri="{FF2B5EF4-FFF2-40B4-BE49-F238E27FC236}">
                    <a16:creationId xmlns:a16="http://schemas.microsoft.com/office/drawing/2014/main" id="{2511A126-EBD9-4058-BFDA-014A5F50FBD4}"/>
                  </a:ext>
                </a:extLst>
              </p:cNvPr>
              <p:cNvSpPr/>
              <p:nvPr/>
            </p:nvSpPr>
            <p:spPr>
              <a:xfrm>
                <a:off x="7718714" y="2573598"/>
                <a:ext cx="50720" cy="17334"/>
              </a:xfrm>
              <a:custGeom>
                <a:avLst/>
                <a:gdLst/>
                <a:ahLst/>
                <a:cxnLst/>
                <a:rect l="l" t="t" r="r" b="b"/>
                <a:pathLst>
                  <a:path w="1937" h="662" extrusionOk="0">
                    <a:moveTo>
                      <a:pt x="314" y="0"/>
                    </a:moveTo>
                    <a:cubicBezTo>
                      <a:pt x="144" y="0"/>
                      <a:pt x="0" y="221"/>
                      <a:pt x="154" y="375"/>
                    </a:cubicBezTo>
                    <a:cubicBezTo>
                      <a:pt x="372" y="566"/>
                      <a:pt x="643" y="662"/>
                      <a:pt x="924" y="662"/>
                    </a:cubicBezTo>
                    <a:cubicBezTo>
                      <a:pt x="938" y="662"/>
                      <a:pt x="951" y="662"/>
                      <a:pt x="965" y="661"/>
                    </a:cubicBezTo>
                    <a:cubicBezTo>
                      <a:pt x="978" y="662"/>
                      <a:pt x="991" y="662"/>
                      <a:pt x="1005" y="662"/>
                    </a:cubicBezTo>
                    <a:cubicBezTo>
                      <a:pt x="1286" y="662"/>
                      <a:pt x="1557" y="566"/>
                      <a:pt x="1775" y="375"/>
                    </a:cubicBezTo>
                    <a:cubicBezTo>
                      <a:pt x="1936" y="221"/>
                      <a:pt x="1789" y="0"/>
                      <a:pt x="1621" y="0"/>
                    </a:cubicBezTo>
                    <a:cubicBezTo>
                      <a:pt x="1570" y="0"/>
                      <a:pt x="1517" y="21"/>
                      <a:pt x="1470" y="70"/>
                    </a:cubicBezTo>
                    <a:cubicBezTo>
                      <a:pt x="1318" y="170"/>
                      <a:pt x="1141" y="220"/>
                      <a:pt x="966" y="220"/>
                    </a:cubicBezTo>
                    <a:cubicBezTo>
                      <a:pt x="790" y="220"/>
                      <a:pt x="616" y="170"/>
                      <a:pt x="469" y="70"/>
                    </a:cubicBezTo>
                    <a:cubicBezTo>
                      <a:pt x="420" y="21"/>
                      <a:pt x="365" y="0"/>
                      <a:pt x="31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1908;p43">
                <a:extLst>
                  <a:ext uri="{FF2B5EF4-FFF2-40B4-BE49-F238E27FC236}">
                    <a16:creationId xmlns:a16="http://schemas.microsoft.com/office/drawing/2014/main" id="{ABBF52EF-129E-472D-B0C4-6081AE642A53}"/>
                  </a:ext>
                </a:extLst>
              </p:cNvPr>
              <p:cNvSpPr/>
              <p:nvPr/>
            </p:nvSpPr>
            <p:spPr>
              <a:xfrm>
                <a:off x="7696483" y="2516463"/>
                <a:ext cx="26525" cy="11521"/>
              </a:xfrm>
              <a:custGeom>
                <a:avLst/>
                <a:gdLst/>
                <a:ahLst/>
                <a:cxnLst/>
                <a:rect l="l" t="t" r="r" b="b"/>
                <a:pathLst>
                  <a:path w="1013" h="440" extrusionOk="0">
                    <a:moveTo>
                      <a:pt x="287" y="0"/>
                    </a:moveTo>
                    <a:cubicBezTo>
                      <a:pt x="1" y="0"/>
                      <a:pt x="1" y="439"/>
                      <a:pt x="287" y="439"/>
                    </a:cubicBezTo>
                    <a:lnTo>
                      <a:pt x="726" y="439"/>
                    </a:lnTo>
                    <a:cubicBezTo>
                      <a:pt x="1012" y="439"/>
                      <a:pt x="1012" y="0"/>
                      <a:pt x="72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1909;p43">
                <a:extLst>
                  <a:ext uri="{FF2B5EF4-FFF2-40B4-BE49-F238E27FC236}">
                    <a16:creationId xmlns:a16="http://schemas.microsoft.com/office/drawing/2014/main" id="{6F1E40AD-5A10-4CC1-9E5F-E62FF37D1469}"/>
                  </a:ext>
                </a:extLst>
              </p:cNvPr>
              <p:cNvSpPr/>
              <p:nvPr/>
            </p:nvSpPr>
            <p:spPr>
              <a:xfrm>
                <a:off x="7764931" y="2516463"/>
                <a:ext cx="26761" cy="11521"/>
              </a:xfrm>
              <a:custGeom>
                <a:avLst/>
                <a:gdLst/>
                <a:ahLst/>
                <a:cxnLst/>
                <a:rect l="l" t="t" r="r" b="b"/>
                <a:pathLst>
                  <a:path w="1022" h="440" extrusionOk="0">
                    <a:moveTo>
                      <a:pt x="297" y="0"/>
                    </a:moveTo>
                    <a:cubicBezTo>
                      <a:pt x="1" y="0"/>
                      <a:pt x="1" y="439"/>
                      <a:pt x="297" y="439"/>
                    </a:cubicBezTo>
                    <a:lnTo>
                      <a:pt x="726" y="439"/>
                    </a:lnTo>
                    <a:cubicBezTo>
                      <a:pt x="1022" y="439"/>
                      <a:pt x="1022" y="0"/>
                      <a:pt x="72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1910;p43">
                <a:extLst>
                  <a:ext uri="{FF2B5EF4-FFF2-40B4-BE49-F238E27FC236}">
                    <a16:creationId xmlns:a16="http://schemas.microsoft.com/office/drawing/2014/main" id="{2E2F641C-FD44-4844-A943-6ABD36FC4F2C}"/>
                  </a:ext>
                </a:extLst>
              </p:cNvPr>
              <p:cNvSpPr/>
              <p:nvPr/>
            </p:nvSpPr>
            <p:spPr>
              <a:xfrm>
                <a:off x="7772681" y="2419290"/>
                <a:ext cx="68474" cy="68709"/>
              </a:xfrm>
              <a:custGeom>
                <a:avLst/>
                <a:gdLst/>
                <a:ahLst/>
                <a:cxnLst/>
                <a:rect l="l" t="t" r="r" b="b"/>
                <a:pathLst>
                  <a:path w="2615" h="2624" extrusionOk="0">
                    <a:moveTo>
                      <a:pt x="1308" y="0"/>
                    </a:moveTo>
                    <a:cubicBezTo>
                      <a:pt x="583" y="0"/>
                      <a:pt x="1" y="582"/>
                      <a:pt x="1" y="1307"/>
                    </a:cubicBezTo>
                    <a:cubicBezTo>
                      <a:pt x="1" y="2032"/>
                      <a:pt x="583" y="2624"/>
                      <a:pt x="1308" y="2624"/>
                    </a:cubicBezTo>
                    <a:cubicBezTo>
                      <a:pt x="2033" y="2624"/>
                      <a:pt x="2615" y="2032"/>
                      <a:pt x="2615" y="1307"/>
                    </a:cubicBezTo>
                    <a:cubicBezTo>
                      <a:pt x="2615" y="582"/>
                      <a:pt x="2033" y="0"/>
                      <a:pt x="130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1911;p43">
                <a:extLst>
                  <a:ext uri="{FF2B5EF4-FFF2-40B4-BE49-F238E27FC236}">
                    <a16:creationId xmlns:a16="http://schemas.microsoft.com/office/drawing/2014/main" id="{F2A66C45-A326-47D7-8912-288FDCCE9575}"/>
                  </a:ext>
                </a:extLst>
              </p:cNvPr>
              <p:cNvSpPr/>
              <p:nvPr/>
            </p:nvSpPr>
            <p:spPr>
              <a:xfrm>
                <a:off x="7749717" y="2447753"/>
                <a:ext cx="34224" cy="34512"/>
              </a:xfrm>
              <a:custGeom>
                <a:avLst/>
                <a:gdLst/>
                <a:ahLst/>
                <a:cxnLst/>
                <a:rect l="l" t="t" r="r" b="b"/>
                <a:pathLst>
                  <a:path w="1307" h="1318" extrusionOk="0">
                    <a:moveTo>
                      <a:pt x="658" y="1"/>
                    </a:moveTo>
                    <a:cubicBezTo>
                      <a:pt x="296" y="1"/>
                      <a:pt x="0" y="297"/>
                      <a:pt x="0" y="659"/>
                    </a:cubicBezTo>
                    <a:cubicBezTo>
                      <a:pt x="0" y="1022"/>
                      <a:pt x="296" y="1317"/>
                      <a:pt x="658" y="1317"/>
                    </a:cubicBezTo>
                    <a:cubicBezTo>
                      <a:pt x="1021" y="1317"/>
                      <a:pt x="1307" y="1022"/>
                      <a:pt x="1307" y="659"/>
                    </a:cubicBezTo>
                    <a:cubicBezTo>
                      <a:pt x="1307" y="297"/>
                      <a:pt x="1021" y="1"/>
                      <a:pt x="65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1912;p43">
                <a:extLst>
                  <a:ext uri="{FF2B5EF4-FFF2-40B4-BE49-F238E27FC236}">
                    <a16:creationId xmlns:a16="http://schemas.microsoft.com/office/drawing/2014/main" id="{E07D0E0E-7197-42D5-94A9-1FCE44212A1B}"/>
                  </a:ext>
                </a:extLst>
              </p:cNvPr>
              <p:cNvSpPr/>
              <p:nvPr/>
            </p:nvSpPr>
            <p:spPr>
              <a:xfrm>
                <a:off x="7654770" y="2667576"/>
                <a:ext cx="178398" cy="77717"/>
              </a:xfrm>
              <a:custGeom>
                <a:avLst/>
                <a:gdLst/>
                <a:ahLst/>
                <a:cxnLst/>
                <a:rect l="l" t="t" r="r" b="b"/>
                <a:pathLst>
                  <a:path w="6813" h="2968" extrusionOk="0">
                    <a:moveTo>
                      <a:pt x="840" y="1"/>
                    </a:moveTo>
                    <a:lnTo>
                      <a:pt x="1" y="249"/>
                    </a:lnTo>
                    <a:cubicBezTo>
                      <a:pt x="363" y="1833"/>
                      <a:pt x="1775" y="2968"/>
                      <a:pt x="3407" y="2968"/>
                    </a:cubicBezTo>
                    <a:cubicBezTo>
                      <a:pt x="5038" y="2968"/>
                      <a:pt x="6459" y="1833"/>
                      <a:pt x="6812" y="249"/>
                    </a:cubicBezTo>
                    <a:lnTo>
                      <a:pt x="5982" y="1"/>
                    </a:lnTo>
                    <a:cubicBezTo>
                      <a:pt x="5725" y="1213"/>
                      <a:pt x="4656" y="2090"/>
                      <a:pt x="3416" y="2090"/>
                    </a:cubicBezTo>
                    <a:cubicBezTo>
                      <a:pt x="2166" y="2090"/>
                      <a:pt x="1098" y="1213"/>
                      <a:pt x="84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62" name="Google Shape;1811;p43">
            <a:extLst>
              <a:ext uri="{FF2B5EF4-FFF2-40B4-BE49-F238E27FC236}">
                <a16:creationId xmlns:a16="http://schemas.microsoft.com/office/drawing/2014/main" id="{3488B657-ABEF-48C6-9F2A-37385B065043}"/>
              </a:ext>
            </a:extLst>
          </p:cNvPr>
          <p:cNvSpPr txBox="1">
            <a:spLocks/>
          </p:cNvSpPr>
          <p:nvPr/>
        </p:nvSpPr>
        <p:spPr>
          <a:xfrm>
            <a:off x="3298041" y="3814246"/>
            <a:ext cx="22776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2000" b="0" i="0" u="none" strike="noStrike" cap="none">
                <a:solidFill>
                  <a:schemeClr val="dk1"/>
                </a:solidFill>
                <a:latin typeface="Overpass ExtraBold"/>
                <a:ea typeface="Overpass ExtraBold"/>
                <a:cs typeface="Overpass ExtraBold"/>
                <a:sym typeface="Overpass ExtraBold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/>
            <a:r>
              <a:rPr lang="ko-KR" altLang="en-US" b="1" dirty="0">
                <a:latin typeface="+mj-ea"/>
                <a:ea typeface="+mj-ea"/>
              </a:rPr>
              <a:t>오현수</a:t>
            </a:r>
          </a:p>
        </p:txBody>
      </p:sp>
      <p:sp>
        <p:nvSpPr>
          <p:cNvPr id="263" name="Google Shape;1814;p43">
            <a:extLst>
              <a:ext uri="{FF2B5EF4-FFF2-40B4-BE49-F238E27FC236}">
                <a16:creationId xmlns:a16="http://schemas.microsoft.com/office/drawing/2014/main" id="{F4F3628B-95B1-47EA-904A-AFA31112DC91}"/>
              </a:ext>
            </a:extLst>
          </p:cNvPr>
          <p:cNvSpPr txBox="1">
            <a:spLocks/>
          </p:cNvSpPr>
          <p:nvPr/>
        </p:nvSpPr>
        <p:spPr>
          <a:xfrm>
            <a:off x="3298041" y="4244445"/>
            <a:ext cx="2277600" cy="648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16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/>
            <a:r>
              <a:rPr lang="ko-KR" altLang="en-US" sz="1400" dirty="0"/>
              <a:t>서비스신청</a:t>
            </a:r>
            <a:endParaRPr lang="ko-KR" altLang="en-US" sz="1100" dirty="0"/>
          </a:p>
          <a:p>
            <a:pPr marL="457200" lvl="1" indent="0" algn="l"/>
            <a:r>
              <a:rPr lang="ko-KR" altLang="en-US" sz="1050" dirty="0"/>
              <a:t>   세탁 및 수선 신청</a:t>
            </a:r>
          </a:p>
          <a:p>
            <a:pPr marL="457200" lvl="1" indent="0" algn="l"/>
            <a:r>
              <a:rPr lang="ko-KR" altLang="en-US" sz="1050" dirty="0"/>
              <a:t>          구독 신청</a:t>
            </a:r>
          </a:p>
        </p:txBody>
      </p:sp>
      <p:grpSp>
        <p:nvGrpSpPr>
          <p:cNvPr id="264" name="Group 263">
            <a:extLst>
              <a:ext uri="{FF2B5EF4-FFF2-40B4-BE49-F238E27FC236}">
                <a16:creationId xmlns:a16="http://schemas.microsoft.com/office/drawing/2014/main" id="{7F445558-D082-4EA7-9AA3-C962404E6C1D}"/>
              </a:ext>
            </a:extLst>
          </p:cNvPr>
          <p:cNvGrpSpPr/>
          <p:nvPr/>
        </p:nvGrpSpPr>
        <p:grpSpPr>
          <a:xfrm>
            <a:off x="4090407" y="3109646"/>
            <a:ext cx="648900" cy="648900"/>
            <a:chOff x="1240430" y="1029217"/>
            <a:chExt cx="648900" cy="648900"/>
          </a:xfrm>
        </p:grpSpPr>
        <p:sp>
          <p:nvSpPr>
            <p:cNvPr id="265" name="Google Shape;1896;p43">
              <a:extLst>
                <a:ext uri="{FF2B5EF4-FFF2-40B4-BE49-F238E27FC236}">
                  <a16:creationId xmlns:a16="http://schemas.microsoft.com/office/drawing/2014/main" id="{98CA3447-A673-41C2-A5FF-D5135EF9E021}"/>
                </a:ext>
              </a:extLst>
            </p:cNvPr>
            <p:cNvSpPr/>
            <p:nvPr/>
          </p:nvSpPr>
          <p:spPr>
            <a:xfrm>
              <a:off x="1240430" y="1029217"/>
              <a:ext cx="648900" cy="648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66" name="Google Shape;1897;p43">
              <a:extLst>
                <a:ext uri="{FF2B5EF4-FFF2-40B4-BE49-F238E27FC236}">
                  <a16:creationId xmlns:a16="http://schemas.microsoft.com/office/drawing/2014/main" id="{0ECDB1EB-E345-4897-8997-406B8EF48825}"/>
                </a:ext>
              </a:extLst>
            </p:cNvPr>
            <p:cNvGrpSpPr/>
            <p:nvPr/>
          </p:nvGrpSpPr>
          <p:grpSpPr>
            <a:xfrm>
              <a:off x="1373141" y="1105949"/>
              <a:ext cx="383491" cy="495449"/>
              <a:chOff x="7606826" y="2419290"/>
              <a:chExt cx="274550" cy="354728"/>
            </a:xfrm>
          </p:grpSpPr>
          <p:sp>
            <p:nvSpPr>
              <p:cNvPr id="267" name="Google Shape;1898;p43">
                <a:extLst>
                  <a:ext uri="{FF2B5EF4-FFF2-40B4-BE49-F238E27FC236}">
                    <a16:creationId xmlns:a16="http://schemas.microsoft.com/office/drawing/2014/main" id="{A9162AFD-6DE1-4DAB-B3BF-14759C72B0D7}"/>
                  </a:ext>
                </a:extLst>
              </p:cNvPr>
              <p:cNvSpPr/>
              <p:nvPr/>
            </p:nvSpPr>
            <p:spPr>
              <a:xfrm>
                <a:off x="7606826" y="2619370"/>
                <a:ext cx="274550" cy="154649"/>
              </a:xfrm>
              <a:custGeom>
                <a:avLst/>
                <a:gdLst/>
                <a:ahLst/>
                <a:cxnLst/>
                <a:rect l="l" t="t" r="r" b="b"/>
                <a:pathLst>
                  <a:path w="10485" h="5906" extrusionOk="0">
                    <a:moveTo>
                      <a:pt x="3711" y="1"/>
                    </a:moveTo>
                    <a:lnTo>
                      <a:pt x="3711" y="1041"/>
                    </a:lnTo>
                    <a:cubicBezTo>
                      <a:pt x="3711" y="1336"/>
                      <a:pt x="3520" y="1584"/>
                      <a:pt x="3244" y="1670"/>
                    </a:cubicBezTo>
                    <a:lnTo>
                      <a:pt x="935" y="2348"/>
                    </a:lnTo>
                    <a:cubicBezTo>
                      <a:pt x="382" y="2510"/>
                      <a:pt x="0" y="3025"/>
                      <a:pt x="0" y="3607"/>
                    </a:cubicBezTo>
                    <a:lnTo>
                      <a:pt x="0" y="5248"/>
                    </a:lnTo>
                    <a:cubicBezTo>
                      <a:pt x="0" y="5610"/>
                      <a:pt x="286" y="5906"/>
                      <a:pt x="649" y="5906"/>
                    </a:cubicBezTo>
                    <a:lnTo>
                      <a:pt x="9826" y="5906"/>
                    </a:lnTo>
                    <a:cubicBezTo>
                      <a:pt x="10189" y="5906"/>
                      <a:pt x="10485" y="5610"/>
                      <a:pt x="10485" y="5248"/>
                    </a:cubicBezTo>
                    <a:lnTo>
                      <a:pt x="10485" y="3607"/>
                    </a:lnTo>
                    <a:cubicBezTo>
                      <a:pt x="10485" y="3025"/>
                      <a:pt x="10093" y="2510"/>
                      <a:pt x="9540" y="2348"/>
                    </a:cubicBezTo>
                    <a:lnTo>
                      <a:pt x="7241" y="1670"/>
                    </a:lnTo>
                    <a:cubicBezTo>
                      <a:pt x="6955" y="1584"/>
                      <a:pt x="6764" y="1336"/>
                      <a:pt x="6764" y="1041"/>
                    </a:cubicBezTo>
                    <a:lnTo>
                      <a:pt x="6764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1899;p43">
                <a:extLst>
                  <a:ext uri="{FF2B5EF4-FFF2-40B4-BE49-F238E27FC236}">
                    <a16:creationId xmlns:a16="http://schemas.microsoft.com/office/drawing/2014/main" id="{50871DCE-8151-44EE-85E8-A9E26FC7BCCC}"/>
                  </a:ext>
                </a:extLst>
              </p:cNvPr>
              <p:cNvSpPr/>
              <p:nvPr/>
            </p:nvSpPr>
            <p:spPr>
              <a:xfrm>
                <a:off x="7606826" y="2667576"/>
                <a:ext cx="274550" cy="106442"/>
              </a:xfrm>
              <a:custGeom>
                <a:avLst/>
                <a:gdLst/>
                <a:ahLst/>
                <a:cxnLst/>
                <a:rect l="l" t="t" r="r" b="b"/>
                <a:pathLst>
                  <a:path w="10485" h="4065" extrusionOk="0">
                    <a:moveTo>
                      <a:pt x="2671" y="1"/>
                    </a:moveTo>
                    <a:lnTo>
                      <a:pt x="935" y="507"/>
                    </a:lnTo>
                    <a:cubicBezTo>
                      <a:pt x="382" y="669"/>
                      <a:pt x="0" y="1184"/>
                      <a:pt x="0" y="1766"/>
                    </a:cubicBezTo>
                    <a:lnTo>
                      <a:pt x="0" y="3407"/>
                    </a:lnTo>
                    <a:cubicBezTo>
                      <a:pt x="0" y="3769"/>
                      <a:pt x="286" y="4065"/>
                      <a:pt x="649" y="4065"/>
                    </a:cubicBezTo>
                    <a:lnTo>
                      <a:pt x="9826" y="4065"/>
                    </a:lnTo>
                    <a:cubicBezTo>
                      <a:pt x="10189" y="4065"/>
                      <a:pt x="10485" y="3769"/>
                      <a:pt x="10485" y="3407"/>
                    </a:cubicBezTo>
                    <a:lnTo>
                      <a:pt x="10485" y="1766"/>
                    </a:lnTo>
                    <a:cubicBezTo>
                      <a:pt x="10485" y="1184"/>
                      <a:pt x="10093" y="669"/>
                      <a:pt x="9540" y="507"/>
                    </a:cubicBezTo>
                    <a:lnTo>
                      <a:pt x="7804" y="1"/>
                    </a:lnTo>
                    <a:cubicBezTo>
                      <a:pt x="7556" y="1213"/>
                      <a:pt x="6478" y="2090"/>
                      <a:pt x="5238" y="2090"/>
                    </a:cubicBezTo>
                    <a:cubicBezTo>
                      <a:pt x="3997" y="2090"/>
                      <a:pt x="2919" y="1213"/>
                      <a:pt x="267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1900;p43">
                <a:extLst>
                  <a:ext uri="{FF2B5EF4-FFF2-40B4-BE49-F238E27FC236}">
                    <a16:creationId xmlns:a16="http://schemas.microsoft.com/office/drawing/2014/main" id="{CE92DA11-123D-4499-A556-243C4D61590A}"/>
                  </a:ext>
                </a:extLst>
              </p:cNvPr>
              <p:cNvSpPr/>
              <p:nvPr/>
            </p:nvSpPr>
            <p:spPr>
              <a:xfrm>
                <a:off x="7703998" y="2619370"/>
                <a:ext cx="79943" cy="22886"/>
              </a:xfrm>
              <a:custGeom>
                <a:avLst/>
                <a:gdLst/>
                <a:ahLst/>
                <a:cxnLst/>
                <a:rect l="l" t="t" r="r" b="b"/>
                <a:pathLst>
                  <a:path w="3053" h="874" extrusionOk="0">
                    <a:moveTo>
                      <a:pt x="0" y="1"/>
                    </a:moveTo>
                    <a:lnTo>
                      <a:pt x="0" y="487"/>
                    </a:lnTo>
                    <a:cubicBezTo>
                      <a:pt x="477" y="745"/>
                      <a:pt x="1002" y="874"/>
                      <a:pt x="1527" y="874"/>
                    </a:cubicBezTo>
                    <a:cubicBezTo>
                      <a:pt x="2051" y="874"/>
                      <a:pt x="2576" y="745"/>
                      <a:pt x="3053" y="487"/>
                    </a:cubicBezTo>
                    <a:lnTo>
                      <a:pt x="3053" y="1"/>
                    </a:lnTo>
                    <a:close/>
                  </a:path>
                </a:pathLst>
              </a:custGeom>
              <a:solidFill>
                <a:srgbClr val="F9BA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1901;p43">
                <a:extLst>
                  <a:ext uri="{FF2B5EF4-FFF2-40B4-BE49-F238E27FC236}">
                    <a16:creationId xmlns:a16="http://schemas.microsoft.com/office/drawing/2014/main" id="{D5352ED6-212A-475D-BF76-1E9862612385}"/>
                  </a:ext>
                </a:extLst>
              </p:cNvPr>
              <p:cNvSpPr/>
              <p:nvPr/>
            </p:nvSpPr>
            <p:spPr>
              <a:xfrm>
                <a:off x="7647543" y="2470744"/>
                <a:ext cx="192617" cy="160147"/>
              </a:xfrm>
              <a:custGeom>
                <a:avLst/>
                <a:gdLst/>
                <a:ahLst/>
                <a:cxnLst/>
                <a:rect l="l" t="t" r="r" b="b"/>
                <a:pathLst>
                  <a:path w="7356" h="6116" extrusionOk="0">
                    <a:moveTo>
                      <a:pt x="840" y="1"/>
                    </a:moveTo>
                    <a:lnTo>
                      <a:pt x="840" y="2405"/>
                    </a:lnTo>
                    <a:lnTo>
                      <a:pt x="735" y="2405"/>
                    </a:lnTo>
                    <a:cubicBezTo>
                      <a:pt x="0" y="2405"/>
                      <a:pt x="0" y="3492"/>
                      <a:pt x="735" y="3492"/>
                    </a:cubicBezTo>
                    <a:lnTo>
                      <a:pt x="849" y="3492"/>
                    </a:lnTo>
                    <a:cubicBezTo>
                      <a:pt x="964" y="4971"/>
                      <a:pt x="2194" y="6116"/>
                      <a:pt x="3683" y="6116"/>
                    </a:cubicBezTo>
                    <a:cubicBezTo>
                      <a:pt x="5161" y="6116"/>
                      <a:pt x="6392" y="4971"/>
                      <a:pt x="6506" y="3492"/>
                    </a:cubicBezTo>
                    <a:lnTo>
                      <a:pt x="6630" y="3492"/>
                    </a:lnTo>
                    <a:cubicBezTo>
                      <a:pt x="7355" y="3492"/>
                      <a:pt x="7355" y="2405"/>
                      <a:pt x="6630" y="2405"/>
                    </a:cubicBezTo>
                    <a:lnTo>
                      <a:pt x="6525" y="2405"/>
                    </a:lnTo>
                    <a:lnTo>
                      <a:pt x="6525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" name="Google Shape;1902;p43">
                <a:extLst>
                  <a:ext uri="{FF2B5EF4-FFF2-40B4-BE49-F238E27FC236}">
                    <a16:creationId xmlns:a16="http://schemas.microsoft.com/office/drawing/2014/main" id="{E1C3D0FE-0AAA-48A8-BF44-B44EE6B922FB}"/>
                  </a:ext>
                </a:extLst>
              </p:cNvPr>
              <p:cNvSpPr/>
              <p:nvPr/>
            </p:nvSpPr>
            <p:spPr>
              <a:xfrm>
                <a:off x="7651785" y="2470744"/>
                <a:ext cx="166379" cy="160121"/>
              </a:xfrm>
              <a:custGeom>
                <a:avLst/>
                <a:gdLst/>
                <a:ahLst/>
                <a:cxnLst/>
                <a:rect l="l" t="t" r="r" b="b"/>
                <a:pathLst>
                  <a:path w="6354" h="6115" extrusionOk="0">
                    <a:moveTo>
                      <a:pt x="678" y="1"/>
                    </a:moveTo>
                    <a:lnTo>
                      <a:pt x="678" y="2405"/>
                    </a:lnTo>
                    <a:lnTo>
                      <a:pt x="601" y="2405"/>
                    </a:lnTo>
                    <a:cubicBezTo>
                      <a:pt x="595" y="2404"/>
                      <a:pt x="589" y="2404"/>
                      <a:pt x="583" y="2404"/>
                    </a:cubicBezTo>
                    <a:cubicBezTo>
                      <a:pt x="304" y="2404"/>
                      <a:pt x="66" y="2611"/>
                      <a:pt x="29" y="2891"/>
                    </a:cubicBezTo>
                    <a:cubicBezTo>
                      <a:pt x="0" y="3215"/>
                      <a:pt x="248" y="3492"/>
                      <a:pt x="573" y="3492"/>
                    </a:cubicBezTo>
                    <a:lnTo>
                      <a:pt x="687" y="3492"/>
                    </a:lnTo>
                    <a:cubicBezTo>
                      <a:pt x="800" y="4995"/>
                      <a:pt x="2046" y="6115"/>
                      <a:pt x="3499" y="6115"/>
                    </a:cubicBezTo>
                    <a:cubicBezTo>
                      <a:pt x="3650" y="6115"/>
                      <a:pt x="3804" y="6103"/>
                      <a:pt x="3959" y="6077"/>
                    </a:cubicBezTo>
                    <a:cubicBezTo>
                      <a:pt x="2576" y="5868"/>
                      <a:pt x="1555" y="4675"/>
                      <a:pt x="1555" y="3282"/>
                    </a:cubicBezTo>
                    <a:lnTo>
                      <a:pt x="1555" y="1527"/>
                    </a:lnTo>
                    <a:cubicBezTo>
                      <a:pt x="1555" y="1050"/>
                      <a:pt x="1946" y="659"/>
                      <a:pt x="2433" y="659"/>
                    </a:cubicBezTo>
                    <a:lnTo>
                      <a:pt x="3740" y="659"/>
                    </a:lnTo>
                    <a:cubicBezTo>
                      <a:pt x="3932" y="802"/>
                      <a:pt x="4163" y="875"/>
                      <a:pt x="4392" y="875"/>
                    </a:cubicBezTo>
                    <a:cubicBezTo>
                      <a:pt x="4562" y="875"/>
                      <a:pt x="4731" y="835"/>
                      <a:pt x="4885" y="754"/>
                    </a:cubicBezTo>
                    <a:cubicBezTo>
                      <a:pt x="5184" y="972"/>
                      <a:pt x="5547" y="1088"/>
                      <a:pt x="5914" y="1088"/>
                    </a:cubicBezTo>
                    <a:cubicBezTo>
                      <a:pt x="6061" y="1088"/>
                      <a:pt x="6209" y="1069"/>
                      <a:pt x="6354" y="1031"/>
                    </a:cubicBezTo>
                    <a:lnTo>
                      <a:pt x="6354" y="1"/>
                    </a:lnTo>
                    <a:close/>
                  </a:path>
                </a:pathLst>
              </a:custGeom>
              <a:solidFill>
                <a:srgbClr val="F9BA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" name="Google Shape;1903;p43">
                <a:extLst>
                  <a:ext uri="{FF2B5EF4-FFF2-40B4-BE49-F238E27FC236}">
                    <a16:creationId xmlns:a16="http://schemas.microsoft.com/office/drawing/2014/main" id="{C513042A-E18B-4C53-BF78-5645316E2AF5}"/>
                  </a:ext>
                </a:extLst>
              </p:cNvPr>
              <p:cNvSpPr/>
              <p:nvPr/>
            </p:nvSpPr>
            <p:spPr>
              <a:xfrm>
                <a:off x="7654770" y="2419290"/>
                <a:ext cx="174156" cy="114428"/>
              </a:xfrm>
              <a:custGeom>
                <a:avLst/>
                <a:gdLst/>
                <a:ahLst/>
                <a:cxnLst/>
                <a:rect l="l" t="t" r="r" b="b"/>
                <a:pathLst>
                  <a:path w="6651" h="4370" extrusionOk="0">
                    <a:moveTo>
                      <a:pt x="1842" y="0"/>
                    </a:moveTo>
                    <a:cubicBezTo>
                      <a:pt x="812" y="0"/>
                      <a:pt x="1" y="897"/>
                      <a:pt x="106" y="1918"/>
                    </a:cubicBezTo>
                    <a:lnTo>
                      <a:pt x="344" y="4370"/>
                    </a:lnTo>
                    <a:lnTo>
                      <a:pt x="564" y="4370"/>
                    </a:lnTo>
                    <a:cubicBezTo>
                      <a:pt x="812" y="4370"/>
                      <a:pt x="1003" y="4169"/>
                      <a:pt x="1003" y="3931"/>
                    </a:cubicBezTo>
                    <a:lnTo>
                      <a:pt x="1003" y="2967"/>
                    </a:lnTo>
                    <a:cubicBezTo>
                      <a:pt x="1003" y="2481"/>
                      <a:pt x="1394" y="2090"/>
                      <a:pt x="1880" y="2090"/>
                    </a:cubicBezTo>
                    <a:lnTo>
                      <a:pt x="5811" y="2090"/>
                    </a:lnTo>
                    <a:lnTo>
                      <a:pt x="5811" y="3931"/>
                    </a:lnTo>
                    <a:cubicBezTo>
                      <a:pt x="5811" y="4169"/>
                      <a:pt x="6011" y="4370"/>
                      <a:pt x="6249" y="4370"/>
                    </a:cubicBezTo>
                    <a:lnTo>
                      <a:pt x="6469" y="4370"/>
                    </a:lnTo>
                    <a:lnTo>
                      <a:pt x="6650" y="2004"/>
                    </a:lnTo>
                    <a:lnTo>
                      <a:pt x="6631" y="2004"/>
                    </a:lnTo>
                    <a:lnTo>
                      <a:pt x="581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1904;p43">
                <a:extLst>
                  <a:ext uri="{FF2B5EF4-FFF2-40B4-BE49-F238E27FC236}">
                    <a16:creationId xmlns:a16="http://schemas.microsoft.com/office/drawing/2014/main" id="{BEDBD731-4AC7-4FC8-A9E0-8E1C8E107ED8}"/>
                  </a:ext>
                </a:extLst>
              </p:cNvPr>
              <p:cNvSpPr/>
              <p:nvPr/>
            </p:nvSpPr>
            <p:spPr>
              <a:xfrm>
                <a:off x="7654770" y="2419290"/>
                <a:ext cx="71983" cy="114428"/>
              </a:xfrm>
              <a:custGeom>
                <a:avLst/>
                <a:gdLst/>
                <a:ahLst/>
                <a:cxnLst/>
                <a:rect l="l" t="t" r="r" b="b"/>
                <a:pathLst>
                  <a:path w="2749" h="4370" extrusionOk="0">
                    <a:moveTo>
                      <a:pt x="1842" y="0"/>
                    </a:moveTo>
                    <a:cubicBezTo>
                      <a:pt x="812" y="0"/>
                      <a:pt x="1" y="888"/>
                      <a:pt x="106" y="1918"/>
                    </a:cubicBezTo>
                    <a:lnTo>
                      <a:pt x="344" y="4370"/>
                    </a:lnTo>
                    <a:lnTo>
                      <a:pt x="564" y="4370"/>
                    </a:lnTo>
                    <a:cubicBezTo>
                      <a:pt x="812" y="4370"/>
                      <a:pt x="1003" y="4169"/>
                      <a:pt x="1003" y="3931"/>
                    </a:cubicBezTo>
                    <a:lnTo>
                      <a:pt x="1003" y="1756"/>
                    </a:lnTo>
                    <a:cubicBezTo>
                      <a:pt x="1003" y="783"/>
                      <a:pt x="1785" y="0"/>
                      <a:pt x="274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" name="Google Shape;1905;p43">
                <a:extLst>
                  <a:ext uri="{FF2B5EF4-FFF2-40B4-BE49-F238E27FC236}">
                    <a16:creationId xmlns:a16="http://schemas.microsoft.com/office/drawing/2014/main" id="{728D069A-EFFD-4F40-9DB2-477F3C6E734B}"/>
                  </a:ext>
                </a:extLst>
              </p:cNvPr>
              <p:cNvSpPr/>
              <p:nvPr/>
            </p:nvSpPr>
            <p:spPr>
              <a:xfrm>
                <a:off x="7703998" y="2533640"/>
                <a:ext cx="11495" cy="17308"/>
              </a:xfrm>
              <a:custGeom>
                <a:avLst/>
                <a:gdLst/>
                <a:ahLst/>
                <a:cxnLst/>
                <a:rect l="l" t="t" r="r" b="b"/>
                <a:pathLst>
                  <a:path w="439" h="661" extrusionOk="0">
                    <a:moveTo>
                      <a:pt x="220" y="0"/>
                    </a:moveTo>
                    <a:cubicBezTo>
                      <a:pt x="110" y="0"/>
                      <a:pt x="0" y="74"/>
                      <a:pt x="0" y="222"/>
                    </a:cubicBezTo>
                    <a:lnTo>
                      <a:pt x="0" y="441"/>
                    </a:lnTo>
                    <a:cubicBezTo>
                      <a:pt x="0" y="556"/>
                      <a:pt x="96" y="661"/>
                      <a:pt x="220" y="661"/>
                    </a:cubicBezTo>
                    <a:cubicBezTo>
                      <a:pt x="334" y="661"/>
                      <a:pt x="439" y="556"/>
                      <a:pt x="439" y="441"/>
                    </a:cubicBezTo>
                    <a:lnTo>
                      <a:pt x="439" y="222"/>
                    </a:lnTo>
                    <a:cubicBezTo>
                      <a:pt x="439" y="74"/>
                      <a:pt x="329" y="0"/>
                      <a:pt x="220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1906;p43">
                <a:extLst>
                  <a:ext uri="{FF2B5EF4-FFF2-40B4-BE49-F238E27FC236}">
                    <a16:creationId xmlns:a16="http://schemas.microsoft.com/office/drawing/2014/main" id="{4C057E3F-2037-4F58-99DE-FDD1F4DA50F1}"/>
                  </a:ext>
                </a:extLst>
              </p:cNvPr>
              <p:cNvSpPr/>
              <p:nvPr/>
            </p:nvSpPr>
            <p:spPr>
              <a:xfrm>
                <a:off x="7772681" y="2533640"/>
                <a:ext cx="11260" cy="17308"/>
              </a:xfrm>
              <a:custGeom>
                <a:avLst/>
                <a:gdLst/>
                <a:ahLst/>
                <a:cxnLst/>
                <a:rect l="l" t="t" r="r" b="b"/>
                <a:pathLst>
                  <a:path w="430" h="661" extrusionOk="0">
                    <a:moveTo>
                      <a:pt x="215" y="0"/>
                    </a:moveTo>
                    <a:cubicBezTo>
                      <a:pt x="108" y="0"/>
                      <a:pt x="1" y="74"/>
                      <a:pt x="1" y="222"/>
                    </a:cubicBezTo>
                    <a:lnTo>
                      <a:pt x="1" y="441"/>
                    </a:lnTo>
                    <a:cubicBezTo>
                      <a:pt x="1" y="556"/>
                      <a:pt x="96" y="661"/>
                      <a:pt x="220" y="661"/>
                    </a:cubicBezTo>
                    <a:cubicBezTo>
                      <a:pt x="335" y="661"/>
                      <a:pt x="430" y="556"/>
                      <a:pt x="430" y="441"/>
                    </a:cubicBezTo>
                    <a:lnTo>
                      <a:pt x="430" y="222"/>
                    </a:lnTo>
                    <a:cubicBezTo>
                      <a:pt x="430" y="74"/>
                      <a:pt x="323" y="0"/>
                      <a:pt x="215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" name="Google Shape;1907;p43">
                <a:extLst>
                  <a:ext uri="{FF2B5EF4-FFF2-40B4-BE49-F238E27FC236}">
                    <a16:creationId xmlns:a16="http://schemas.microsoft.com/office/drawing/2014/main" id="{65CB89E3-A739-49A0-8299-EEC16710391B}"/>
                  </a:ext>
                </a:extLst>
              </p:cNvPr>
              <p:cNvSpPr/>
              <p:nvPr/>
            </p:nvSpPr>
            <p:spPr>
              <a:xfrm>
                <a:off x="7718714" y="2573598"/>
                <a:ext cx="50720" cy="17334"/>
              </a:xfrm>
              <a:custGeom>
                <a:avLst/>
                <a:gdLst/>
                <a:ahLst/>
                <a:cxnLst/>
                <a:rect l="l" t="t" r="r" b="b"/>
                <a:pathLst>
                  <a:path w="1937" h="662" extrusionOk="0">
                    <a:moveTo>
                      <a:pt x="314" y="0"/>
                    </a:moveTo>
                    <a:cubicBezTo>
                      <a:pt x="144" y="0"/>
                      <a:pt x="0" y="221"/>
                      <a:pt x="154" y="375"/>
                    </a:cubicBezTo>
                    <a:cubicBezTo>
                      <a:pt x="372" y="566"/>
                      <a:pt x="643" y="662"/>
                      <a:pt x="924" y="662"/>
                    </a:cubicBezTo>
                    <a:cubicBezTo>
                      <a:pt x="938" y="662"/>
                      <a:pt x="951" y="662"/>
                      <a:pt x="965" y="661"/>
                    </a:cubicBezTo>
                    <a:cubicBezTo>
                      <a:pt x="978" y="662"/>
                      <a:pt x="991" y="662"/>
                      <a:pt x="1005" y="662"/>
                    </a:cubicBezTo>
                    <a:cubicBezTo>
                      <a:pt x="1286" y="662"/>
                      <a:pt x="1557" y="566"/>
                      <a:pt x="1775" y="375"/>
                    </a:cubicBezTo>
                    <a:cubicBezTo>
                      <a:pt x="1936" y="221"/>
                      <a:pt x="1789" y="0"/>
                      <a:pt x="1621" y="0"/>
                    </a:cubicBezTo>
                    <a:cubicBezTo>
                      <a:pt x="1570" y="0"/>
                      <a:pt x="1517" y="21"/>
                      <a:pt x="1470" y="70"/>
                    </a:cubicBezTo>
                    <a:cubicBezTo>
                      <a:pt x="1318" y="170"/>
                      <a:pt x="1141" y="220"/>
                      <a:pt x="966" y="220"/>
                    </a:cubicBezTo>
                    <a:cubicBezTo>
                      <a:pt x="790" y="220"/>
                      <a:pt x="616" y="170"/>
                      <a:pt x="469" y="70"/>
                    </a:cubicBezTo>
                    <a:cubicBezTo>
                      <a:pt x="420" y="21"/>
                      <a:pt x="365" y="0"/>
                      <a:pt x="31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" name="Google Shape;1908;p43">
                <a:extLst>
                  <a:ext uri="{FF2B5EF4-FFF2-40B4-BE49-F238E27FC236}">
                    <a16:creationId xmlns:a16="http://schemas.microsoft.com/office/drawing/2014/main" id="{00B55DDA-FC2C-42D7-95D6-33CA2567D8FF}"/>
                  </a:ext>
                </a:extLst>
              </p:cNvPr>
              <p:cNvSpPr/>
              <p:nvPr/>
            </p:nvSpPr>
            <p:spPr>
              <a:xfrm>
                <a:off x="7696483" y="2516463"/>
                <a:ext cx="26525" cy="11521"/>
              </a:xfrm>
              <a:custGeom>
                <a:avLst/>
                <a:gdLst/>
                <a:ahLst/>
                <a:cxnLst/>
                <a:rect l="l" t="t" r="r" b="b"/>
                <a:pathLst>
                  <a:path w="1013" h="440" extrusionOk="0">
                    <a:moveTo>
                      <a:pt x="287" y="0"/>
                    </a:moveTo>
                    <a:cubicBezTo>
                      <a:pt x="1" y="0"/>
                      <a:pt x="1" y="439"/>
                      <a:pt x="287" y="439"/>
                    </a:cubicBezTo>
                    <a:lnTo>
                      <a:pt x="726" y="439"/>
                    </a:lnTo>
                    <a:cubicBezTo>
                      <a:pt x="1012" y="439"/>
                      <a:pt x="1012" y="0"/>
                      <a:pt x="72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1909;p43">
                <a:extLst>
                  <a:ext uri="{FF2B5EF4-FFF2-40B4-BE49-F238E27FC236}">
                    <a16:creationId xmlns:a16="http://schemas.microsoft.com/office/drawing/2014/main" id="{F609DC46-F820-47FF-951F-1DC768856E16}"/>
                  </a:ext>
                </a:extLst>
              </p:cNvPr>
              <p:cNvSpPr/>
              <p:nvPr/>
            </p:nvSpPr>
            <p:spPr>
              <a:xfrm>
                <a:off x="7764931" y="2516463"/>
                <a:ext cx="26761" cy="11521"/>
              </a:xfrm>
              <a:custGeom>
                <a:avLst/>
                <a:gdLst/>
                <a:ahLst/>
                <a:cxnLst/>
                <a:rect l="l" t="t" r="r" b="b"/>
                <a:pathLst>
                  <a:path w="1022" h="440" extrusionOk="0">
                    <a:moveTo>
                      <a:pt x="297" y="0"/>
                    </a:moveTo>
                    <a:cubicBezTo>
                      <a:pt x="1" y="0"/>
                      <a:pt x="1" y="439"/>
                      <a:pt x="297" y="439"/>
                    </a:cubicBezTo>
                    <a:lnTo>
                      <a:pt x="726" y="439"/>
                    </a:lnTo>
                    <a:cubicBezTo>
                      <a:pt x="1022" y="439"/>
                      <a:pt x="1022" y="0"/>
                      <a:pt x="72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1910;p43">
                <a:extLst>
                  <a:ext uri="{FF2B5EF4-FFF2-40B4-BE49-F238E27FC236}">
                    <a16:creationId xmlns:a16="http://schemas.microsoft.com/office/drawing/2014/main" id="{1928ED3E-489B-4EA0-AF42-638A799B7676}"/>
                  </a:ext>
                </a:extLst>
              </p:cNvPr>
              <p:cNvSpPr/>
              <p:nvPr/>
            </p:nvSpPr>
            <p:spPr>
              <a:xfrm>
                <a:off x="7772681" y="2419290"/>
                <a:ext cx="68474" cy="68709"/>
              </a:xfrm>
              <a:custGeom>
                <a:avLst/>
                <a:gdLst/>
                <a:ahLst/>
                <a:cxnLst/>
                <a:rect l="l" t="t" r="r" b="b"/>
                <a:pathLst>
                  <a:path w="2615" h="2624" extrusionOk="0">
                    <a:moveTo>
                      <a:pt x="1308" y="0"/>
                    </a:moveTo>
                    <a:cubicBezTo>
                      <a:pt x="583" y="0"/>
                      <a:pt x="1" y="582"/>
                      <a:pt x="1" y="1307"/>
                    </a:cubicBezTo>
                    <a:cubicBezTo>
                      <a:pt x="1" y="2032"/>
                      <a:pt x="583" y="2624"/>
                      <a:pt x="1308" y="2624"/>
                    </a:cubicBezTo>
                    <a:cubicBezTo>
                      <a:pt x="2033" y="2624"/>
                      <a:pt x="2615" y="2032"/>
                      <a:pt x="2615" y="1307"/>
                    </a:cubicBezTo>
                    <a:cubicBezTo>
                      <a:pt x="2615" y="582"/>
                      <a:pt x="2033" y="0"/>
                      <a:pt x="130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1911;p43">
                <a:extLst>
                  <a:ext uri="{FF2B5EF4-FFF2-40B4-BE49-F238E27FC236}">
                    <a16:creationId xmlns:a16="http://schemas.microsoft.com/office/drawing/2014/main" id="{F24ECC96-3252-44D9-B072-0D36C9979567}"/>
                  </a:ext>
                </a:extLst>
              </p:cNvPr>
              <p:cNvSpPr/>
              <p:nvPr/>
            </p:nvSpPr>
            <p:spPr>
              <a:xfrm>
                <a:off x="7749717" y="2447753"/>
                <a:ext cx="34224" cy="34512"/>
              </a:xfrm>
              <a:custGeom>
                <a:avLst/>
                <a:gdLst/>
                <a:ahLst/>
                <a:cxnLst/>
                <a:rect l="l" t="t" r="r" b="b"/>
                <a:pathLst>
                  <a:path w="1307" h="1318" extrusionOk="0">
                    <a:moveTo>
                      <a:pt x="658" y="1"/>
                    </a:moveTo>
                    <a:cubicBezTo>
                      <a:pt x="296" y="1"/>
                      <a:pt x="0" y="297"/>
                      <a:pt x="0" y="659"/>
                    </a:cubicBezTo>
                    <a:cubicBezTo>
                      <a:pt x="0" y="1022"/>
                      <a:pt x="296" y="1317"/>
                      <a:pt x="658" y="1317"/>
                    </a:cubicBezTo>
                    <a:cubicBezTo>
                      <a:pt x="1021" y="1317"/>
                      <a:pt x="1307" y="1022"/>
                      <a:pt x="1307" y="659"/>
                    </a:cubicBezTo>
                    <a:cubicBezTo>
                      <a:pt x="1307" y="297"/>
                      <a:pt x="1021" y="1"/>
                      <a:pt x="65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" name="Google Shape;1912;p43">
                <a:extLst>
                  <a:ext uri="{FF2B5EF4-FFF2-40B4-BE49-F238E27FC236}">
                    <a16:creationId xmlns:a16="http://schemas.microsoft.com/office/drawing/2014/main" id="{1F96A474-348E-40FB-9A56-370DEFAD7F6A}"/>
                  </a:ext>
                </a:extLst>
              </p:cNvPr>
              <p:cNvSpPr/>
              <p:nvPr/>
            </p:nvSpPr>
            <p:spPr>
              <a:xfrm>
                <a:off x="7654770" y="2667576"/>
                <a:ext cx="178398" cy="77717"/>
              </a:xfrm>
              <a:custGeom>
                <a:avLst/>
                <a:gdLst/>
                <a:ahLst/>
                <a:cxnLst/>
                <a:rect l="l" t="t" r="r" b="b"/>
                <a:pathLst>
                  <a:path w="6813" h="2968" extrusionOk="0">
                    <a:moveTo>
                      <a:pt x="840" y="1"/>
                    </a:moveTo>
                    <a:lnTo>
                      <a:pt x="1" y="249"/>
                    </a:lnTo>
                    <a:cubicBezTo>
                      <a:pt x="363" y="1833"/>
                      <a:pt x="1775" y="2968"/>
                      <a:pt x="3407" y="2968"/>
                    </a:cubicBezTo>
                    <a:cubicBezTo>
                      <a:pt x="5038" y="2968"/>
                      <a:pt x="6459" y="1833"/>
                      <a:pt x="6812" y="249"/>
                    </a:cubicBezTo>
                    <a:lnTo>
                      <a:pt x="5982" y="1"/>
                    </a:lnTo>
                    <a:cubicBezTo>
                      <a:pt x="5725" y="1213"/>
                      <a:pt x="4656" y="2090"/>
                      <a:pt x="3416" y="2090"/>
                    </a:cubicBezTo>
                    <a:cubicBezTo>
                      <a:pt x="2166" y="2090"/>
                      <a:pt x="1098" y="1213"/>
                      <a:pt x="84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34"/>
          <p:cNvSpPr txBox="1">
            <a:spLocks noGrp="1"/>
          </p:cNvSpPr>
          <p:nvPr>
            <p:ph type="title" idx="2"/>
          </p:nvPr>
        </p:nvSpPr>
        <p:spPr>
          <a:xfrm>
            <a:off x="7057500" y="1073425"/>
            <a:ext cx="1366500" cy="52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07</a:t>
            </a:r>
            <a:endParaRPr dirty="0"/>
          </a:p>
        </p:txBody>
      </p:sp>
      <p:sp>
        <p:nvSpPr>
          <p:cNvPr id="731" name="Google Shape;731;p34"/>
          <p:cNvSpPr txBox="1">
            <a:spLocks noGrp="1"/>
          </p:cNvSpPr>
          <p:nvPr>
            <p:ph type="title"/>
          </p:nvPr>
        </p:nvSpPr>
        <p:spPr>
          <a:xfrm>
            <a:off x="5062409" y="1842249"/>
            <a:ext cx="3523500" cy="130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5600" b="1" dirty="0">
                <a:latin typeface="+mj-ea"/>
                <a:ea typeface="+mj-ea"/>
              </a:rPr>
              <a:t>개발환경</a:t>
            </a:r>
            <a:endParaRPr sz="5600" b="1" dirty="0">
              <a:solidFill>
                <a:schemeClr val="accent1"/>
              </a:solidFill>
              <a:latin typeface="+mj-ea"/>
              <a:ea typeface="+mj-ea"/>
              <a:cs typeface="Overpass SemiBold"/>
              <a:sym typeface="Overpass SemiBold"/>
            </a:endParaRPr>
          </a:p>
        </p:txBody>
      </p:sp>
      <p:grpSp>
        <p:nvGrpSpPr>
          <p:cNvPr id="733" name="Google Shape;733;p34"/>
          <p:cNvGrpSpPr/>
          <p:nvPr/>
        </p:nvGrpSpPr>
        <p:grpSpPr>
          <a:xfrm>
            <a:off x="495543" y="1146012"/>
            <a:ext cx="3924025" cy="3357205"/>
            <a:chOff x="1897175" y="1267900"/>
            <a:chExt cx="3687300" cy="3154675"/>
          </a:xfrm>
        </p:grpSpPr>
        <p:sp>
          <p:nvSpPr>
            <p:cNvPr id="734" name="Google Shape;734;p34"/>
            <p:cNvSpPr/>
            <p:nvPr/>
          </p:nvSpPr>
          <p:spPr>
            <a:xfrm>
              <a:off x="2028800" y="2689050"/>
              <a:ext cx="2372300" cy="1246600"/>
            </a:xfrm>
            <a:custGeom>
              <a:avLst/>
              <a:gdLst/>
              <a:ahLst/>
              <a:cxnLst/>
              <a:rect l="l" t="t" r="r" b="b"/>
              <a:pathLst>
                <a:path w="94892" h="49864" extrusionOk="0">
                  <a:moveTo>
                    <a:pt x="47177" y="0"/>
                  </a:moveTo>
                  <a:cubicBezTo>
                    <a:pt x="36176" y="0"/>
                    <a:pt x="25198" y="2412"/>
                    <a:pt x="16824" y="7240"/>
                  </a:cubicBezTo>
                  <a:cubicBezTo>
                    <a:pt x="0" y="16961"/>
                    <a:pt x="98" y="32731"/>
                    <a:pt x="17019" y="42502"/>
                  </a:cubicBezTo>
                  <a:cubicBezTo>
                    <a:pt x="25517" y="47409"/>
                    <a:pt x="36640" y="49864"/>
                    <a:pt x="47739" y="49864"/>
                  </a:cubicBezTo>
                  <a:cubicBezTo>
                    <a:pt x="58740" y="49864"/>
                    <a:pt x="69718" y="47452"/>
                    <a:pt x="78092" y="42624"/>
                  </a:cubicBezTo>
                  <a:cubicBezTo>
                    <a:pt x="94891" y="32903"/>
                    <a:pt x="94818" y="17133"/>
                    <a:pt x="77896" y="7362"/>
                  </a:cubicBezTo>
                  <a:cubicBezTo>
                    <a:pt x="69399" y="2455"/>
                    <a:pt x="58276" y="0"/>
                    <a:pt x="47177" y="0"/>
                  </a:cubicBezTo>
                  <a:close/>
                </a:path>
              </a:pathLst>
            </a:custGeom>
            <a:solidFill>
              <a:srgbClr val="D6D7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34"/>
            <p:cNvSpPr/>
            <p:nvPr/>
          </p:nvSpPr>
          <p:spPr>
            <a:xfrm>
              <a:off x="3124025" y="2256150"/>
              <a:ext cx="2372300" cy="1246600"/>
            </a:xfrm>
            <a:custGeom>
              <a:avLst/>
              <a:gdLst/>
              <a:ahLst/>
              <a:cxnLst/>
              <a:rect l="l" t="t" r="r" b="b"/>
              <a:pathLst>
                <a:path w="94892" h="49864" extrusionOk="0">
                  <a:moveTo>
                    <a:pt x="47183" y="0"/>
                  </a:moveTo>
                  <a:cubicBezTo>
                    <a:pt x="36171" y="0"/>
                    <a:pt x="25179" y="2412"/>
                    <a:pt x="16799" y="7243"/>
                  </a:cubicBezTo>
                  <a:cubicBezTo>
                    <a:pt x="0" y="16940"/>
                    <a:pt x="74" y="32734"/>
                    <a:pt x="16995" y="42505"/>
                  </a:cubicBezTo>
                  <a:cubicBezTo>
                    <a:pt x="25487" y="47409"/>
                    <a:pt x="36608" y="49864"/>
                    <a:pt x="47702" y="49864"/>
                  </a:cubicBezTo>
                  <a:cubicBezTo>
                    <a:pt x="58714" y="49864"/>
                    <a:pt x="69700" y="47446"/>
                    <a:pt x="78068" y="42603"/>
                  </a:cubicBezTo>
                  <a:cubicBezTo>
                    <a:pt x="94891" y="32906"/>
                    <a:pt x="94793" y="17111"/>
                    <a:pt x="77872" y="7341"/>
                  </a:cubicBezTo>
                  <a:cubicBezTo>
                    <a:pt x="69392" y="2449"/>
                    <a:pt x="58278" y="0"/>
                    <a:pt x="47183" y="0"/>
                  </a:cubicBezTo>
                  <a:close/>
                </a:path>
              </a:pathLst>
            </a:custGeom>
            <a:solidFill>
              <a:srgbClr val="D6D7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34"/>
            <p:cNvSpPr/>
            <p:nvPr/>
          </p:nvSpPr>
          <p:spPr>
            <a:xfrm>
              <a:off x="2957500" y="2975550"/>
              <a:ext cx="2372300" cy="1246625"/>
            </a:xfrm>
            <a:custGeom>
              <a:avLst/>
              <a:gdLst/>
              <a:ahLst/>
              <a:cxnLst/>
              <a:rect l="l" t="t" r="r" b="b"/>
              <a:pathLst>
                <a:path w="94892" h="49865" extrusionOk="0">
                  <a:moveTo>
                    <a:pt x="47178" y="0"/>
                  </a:moveTo>
                  <a:cubicBezTo>
                    <a:pt x="36176" y="0"/>
                    <a:pt x="25198" y="2413"/>
                    <a:pt x="16824" y="7240"/>
                  </a:cubicBezTo>
                  <a:cubicBezTo>
                    <a:pt x="1" y="16937"/>
                    <a:pt x="98" y="32732"/>
                    <a:pt x="17020" y="42502"/>
                  </a:cubicBezTo>
                  <a:cubicBezTo>
                    <a:pt x="25517" y="47409"/>
                    <a:pt x="36640" y="49864"/>
                    <a:pt x="47739" y="49864"/>
                  </a:cubicBezTo>
                  <a:cubicBezTo>
                    <a:pt x="58740" y="49864"/>
                    <a:pt x="69718" y="47452"/>
                    <a:pt x="78093" y="42625"/>
                  </a:cubicBezTo>
                  <a:cubicBezTo>
                    <a:pt x="94891" y="32903"/>
                    <a:pt x="94818" y="17108"/>
                    <a:pt x="77897" y="7362"/>
                  </a:cubicBezTo>
                  <a:cubicBezTo>
                    <a:pt x="69399" y="2455"/>
                    <a:pt x="58276" y="0"/>
                    <a:pt x="47178" y="0"/>
                  </a:cubicBezTo>
                  <a:close/>
                </a:path>
              </a:pathLst>
            </a:custGeom>
            <a:solidFill>
              <a:srgbClr val="D6D7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34"/>
            <p:cNvSpPr/>
            <p:nvPr/>
          </p:nvSpPr>
          <p:spPr>
            <a:xfrm>
              <a:off x="4230250" y="3393600"/>
              <a:ext cx="1354225" cy="711625"/>
            </a:xfrm>
            <a:custGeom>
              <a:avLst/>
              <a:gdLst/>
              <a:ahLst/>
              <a:cxnLst/>
              <a:rect l="l" t="t" r="r" b="b"/>
              <a:pathLst>
                <a:path w="54169" h="28465" extrusionOk="0">
                  <a:moveTo>
                    <a:pt x="26925" y="1"/>
                  </a:moveTo>
                  <a:cubicBezTo>
                    <a:pt x="20644" y="1"/>
                    <a:pt x="14379" y="1378"/>
                    <a:pt x="9600" y="4133"/>
                  </a:cubicBezTo>
                  <a:cubicBezTo>
                    <a:pt x="1" y="9667"/>
                    <a:pt x="50" y="18679"/>
                    <a:pt x="9698" y="24262"/>
                  </a:cubicBezTo>
                  <a:cubicBezTo>
                    <a:pt x="14551" y="27063"/>
                    <a:pt x="20894" y="28465"/>
                    <a:pt x="27224" y="28465"/>
                  </a:cubicBezTo>
                  <a:cubicBezTo>
                    <a:pt x="33511" y="28465"/>
                    <a:pt x="39785" y="27081"/>
                    <a:pt x="44569" y="24311"/>
                  </a:cubicBezTo>
                  <a:cubicBezTo>
                    <a:pt x="54168" y="18777"/>
                    <a:pt x="54119" y="9765"/>
                    <a:pt x="44471" y="4207"/>
                  </a:cubicBezTo>
                  <a:cubicBezTo>
                    <a:pt x="39613" y="1403"/>
                    <a:pt x="33261" y="1"/>
                    <a:pt x="26925" y="1"/>
                  </a:cubicBezTo>
                  <a:close/>
                </a:path>
              </a:pathLst>
            </a:custGeom>
            <a:solidFill>
              <a:srgbClr val="D6D7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34"/>
            <p:cNvSpPr/>
            <p:nvPr/>
          </p:nvSpPr>
          <p:spPr>
            <a:xfrm>
              <a:off x="4722475" y="4165125"/>
              <a:ext cx="298775" cy="157275"/>
            </a:xfrm>
            <a:custGeom>
              <a:avLst/>
              <a:gdLst/>
              <a:ahLst/>
              <a:cxnLst/>
              <a:rect l="l" t="t" r="r" b="b"/>
              <a:pathLst>
                <a:path w="11951" h="6291" extrusionOk="0">
                  <a:moveTo>
                    <a:pt x="5966" y="1"/>
                  </a:moveTo>
                  <a:cubicBezTo>
                    <a:pt x="4573" y="1"/>
                    <a:pt x="3184" y="307"/>
                    <a:pt x="2131" y="919"/>
                  </a:cubicBezTo>
                  <a:cubicBezTo>
                    <a:pt x="0" y="2143"/>
                    <a:pt x="0" y="4127"/>
                    <a:pt x="2155" y="5351"/>
                  </a:cubicBezTo>
                  <a:cubicBezTo>
                    <a:pt x="3226" y="5979"/>
                    <a:pt x="4624" y="6291"/>
                    <a:pt x="6021" y="6291"/>
                  </a:cubicBezTo>
                  <a:cubicBezTo>
                    <a:pt x="7403" y="6291"/>
                    <a:pt x="8785" y="5985"/>
                    <a:pt x="9844" y="5376"/>
                  </a:cubicBezTo>
                  <a:cubicBezTo>
                    <a:pt x="11950" y="4151"/>
                    <a:pt x="11950" y="2168"/>
                    <a:pt x="9820" y="919"/>
                  </a:cubicBezTo>
                  <a:cubicBezTo>
                    <a:pt x="8755" y="307"/>
                    <a:pt x="7359" y="1"/>
                    <a:pt x="5966" y="1"/>
                  </a:cubicBezTo>
                  <a:close/>
                </a:path>
              </a:pathLst>
            </a:custGeom>
            <a:solidFill>
              <a:srgbClr val="D6D7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34"/>
            <p:cNvSpPr/>
            <p:nvPr/>
          </p:nvSpPr>
          <p:spPr>
            <a:xfrm>
              <a:off x="1897175" y="3338200"/>
              <a:ext cx="210000" cy="110525"/>
            </a:xfrm>
            <a:custGeom>
              <a:avLst/>
              <a:gdLst/>
              <a:ahLst/>
              <a:cxnLst/>
              <a:rect l="l" t="t" r="r" b="b"/>
              <a:pathLst>
                <a:path w="8400" h="4421" extrusionOk="0">
                  <a:moveTo>
                    <a:pt x="4182" y="1"/>
                  </a:moveTo>
                  <a:cubicBezTo>
                    <a:pt x="3202" y="1"/>
                    <a:pt x="2229" y="215"/>
                    <a:pt x="1494" y="643"/>
                  </a:cubicBezTo>
                  <a:cubicBezTo>
                    <a:pt x="0" y="1500"/>
                    <a:pt x="0" y="2896"/>
                    <a:pt x="1494" y="3778"/>
                  </a:cubicBezTo>
                  <a:cubicBezTo>
                    <a:pt x="2241" y="4206"/>
                    <a:pt x="3227" y="4421"/>
                    <a:pt x="4209" y="4421"/>
                  </a:cubicBezTo>
                  <a:cubicBezTo>
                    <a:pt x="5192" y="4421"/>
                    <a:pt x="6171" y="4206"/>
                    <a:pt x="6906" y="3778"/>
                  </a:cubicBezTo>
                  <a:cubicBezTo>
                    <a:pt x="8400" y="2921"/>
                    <a:pt x="8400" y="1525"/>
                    <a:pt x="6906" y="643"/>
                  </a:cubicBezTo>
                  <a:cubicBezTo>
                    <a:pt x="6147" y="215"/>
                    <a:pt x="5161" y="1"/>
                    <a:pt x="4182" y="1"/>
                  </a:cubicBezTo>
                  <a:close/>
                </a:path>
              </a:pathLst>
            </a:custGeom>
            <a:solidFill>
              <a:srgbClr val="D6D7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34"/>
            <p:cNvSpPr/>
            <p:nvPr/>
          </p:nvSpPr>
          <p:spPr>
            <a:xfrm>
              <a:off x="2368575" y="3128375"/>
              <a:ext cx="190400" cy="140825"/>
            </a:xfrm>
            <a:custGeom>
              <a:avLst/>
              <a:gdLst/>
              <a:ahLst/>
              <a:cxnLst/>
              <a:rect l="l" t="t" r="r" b="b"/>
              <a:pathLst>
                <a:path w="7616" h="5633" extrusionOk="0">
                  <a:moveTo>
                    <a:pt x="2351" y="0"/>
                  </a:moveTo>
                  <a:cubicBezTo>
                    <a:pt x="2351" y="0"/>
                    <a:pt x="5779" y="4016"/>
                    <a:pt x="6685" y="4286"/>
                  </a:cubicBezTo>
                  <a:cubicBezTo>
                    <a:pt x="7616" y="4555"/>
                    <a:pt x="6783" y="5486"/>
                    <a:pt x="6073" y="5559"/>
                  </a:cubicBezTo>
                  <a:cubicBezTo>
                    <a:pt x="5387" y="5633"/>
                    <a:pt x="3135" y="5535"/>
                    <a:pt x="2498" y="4898"/>
                  </a:cubicBezTo>
                  <a:cubicBezTo>
                    <a:pt x="1837" y="4261"/>
                    <a:pt x="0" y="3576"/>
                    <a:pt x="0" y="3576"/>
                  </a:cubicBezTo>
                  <a:cubicBezTo>
                    <a:pt x="0" y="1494"/>
                    <a:pt x="490" y="196"/>
                    <a:pt x="490" y="196"/>
                  </a:cubicBez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34"/>
            <p:cNvSpPr/>
            <p:nvPr/>
          </p:nvSpPr>
          <p:spPr>
            <a:xfrm>
              <a:off x="2303050" y="2389450"/>
              <a:ext cx="165325" cy="769550"/>
            </a:xfrm>
            <a:custGeom>
              <a:avLst/>
              <a:gdLst/>
              <a:ahLst/>
              <a:cxnLst/>
              <a:rect l="l" t="t" r="r" b="b"/>
              <a:pathLst>
                <a:path w="6613" h="30782" extrusionOk="0">
                  <a:moveTo>
                    <a:pt x="6172" y="1225"/>
                  </a:moveTo>
                  <a:cubicBezTo>
                    <a:pt x="6172" y="1225"/>
                    <a:pt x="6613" y="10090"/>
                    <a:pt x="6441" y="13004"/>
                  </a:cubicBezTo>
                  <a:cubicBezTo>
                    <a:pt x="6294" y="15918"/>
                    <a:pt x="5584" y="30365"/>
                    <a:pt x="5584" y="30365"/>
                  </a:cubicBezTo>
                  <a:cubicBezTo>
                    <a:pt x="3699" y="30782"/>
                    <a:pt x="2499" y="30365"/>
                    <a:pt x="2499" y="30365"/>
                  </a:cubicBezTo>
                  <a:cubicBezTo>
                    <a:pt x="1886" y="19297"/>
                    <a:pt x="1911" y="16114"/>
                    <a:pt x="1740" y="14448"/>
                  </a:cubicBezTo>
                  <a:cubicBezTo>
                    <a:pt x="1544" y="12808"/>
                    <a:pt x="1323" y="8033"/>
                    <a:pt x="1323" y="8033"/>
                  </a:cubicBezTo>
                  <a:cubicBezTo>
                    <a:pt x="1" y="5290"/>
                    <a:pt x="1397" y="1715"/>
                    <a:pt x="2033" y="858"/>
                  </a:cubicBezTo>
                  <a:cubicBezTo>
                    <a:pt x="2695" y="1"/>
                    <a:pt x="6172" y="1225"/>
                    <a:pt x="6172" y="122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34"/>
            <p:cNvSpPr/>
            <p:nvPr/>
          </p:nvSpPr>
          <p:spPr>
            <a:xfrm>
              <a:off x="2204500" y="3201825"/>
              <a:ext cx="107150" cy="187975"/>
            </a:xfrm>
            <a:custGeom>
              <a:avLst/>
              <a:gdLst/>
              <a:ahLst/>
              <a:cxnLst/>
              <a:rect l="l" t="t" r="r" b="b"/>
              <a:pathLst>
                <a:path w="4286" h="7519" extrusionOk="0">
                  <a:moveTo>
                    <a:pt x="3306" y="858"/>
                  </a:moveTo>
                  <a:cubicBezTo>
                    <a:pt x="3404" y="2499"/>
                    <a:pt x="3992" y="4409"/>
                    <a:pt x="4139" y="5364"/>
                  </a:cubicBezTo>
                  <a:cubicBezTo>
                    <a:pt x="4286" y="6343"/>
                    <a:pt x="3943" y="6907"/>
                    <a:pt x="3722" y="7200"/>
                  </a:cubicBezTo>
                  <a:cubicBezTo>
                    <a:pt x="3502" y="7519"/>
                    <a:pt x="759" y="6613"/>
                    <a:pt x="368" y="5560"/>
                  </a:cubicBezTo>
                  <a:cubicBezTo>
                    <a:pt x="0" y="4507"/>
                    <a:pt x="759" y="3576"/>
                    <a:pt x="833" y="1593"/>
                  </a:cubicBezTo>
                  <a:cubicBezTo>
                    <a:pt x="1714" y="1"/>
                    <a:pt x="3306" y="858"/>
                    <a:pt x="3306" y="858"/>
                  </a:cubicBez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34"/>
            <p:cNvSpPr/>
            <p:nvPr/>
          </p:nvSpPr>
          <p:spPr>
            <a:xfrm>
              <a:off x="2198375" y="2396175"/>
              <a:ext cx="187350" cy="866900"/>
            </a:xfrm>
            <a:custGeom>
              <a:avLst/>
              <a:gdLst/>
              <a:ahLst/>
              <a:cxnLst/>
              <a:rect l="l" t="t" r="r" b="b"/>
              <a:pathLst>
                <a:path w="7494" h="34676" extrusionOk="0">
                  <a:moveTo>
                    <a:pt x="7494" y="1642"/>
                  </a:moveTo>
                  <a:cubicBezTo>
                    <a:pt x="7494" y="1642"/>
                    <a:pt x="7028" y="9723"/>
                    <a:pt x="6294" y="12416"/>
                  </a:cubicBezTo>
                  <a:cubicBezTo>
                    <a:pt x="5535" y="15110"/>
                    <a:pt x="4874" y="22995"/>
                    <a:pt x="4555" y="24366"/>
                  </a:cubicBezTo>
                  <a:cubicBezTo>
                    <a:pt x="4237" y="25738"/>
                    <a:pt x="3845" y="34259"/>
                    <a:pt x="3845" y="34259"/>
                  </a:cubicBezTo>
                  <a:cubicBezTo>
                    <a:pt x="2131" y="34676"/>
                    <a:pt x="809" y="34259"/>
                    <a:pt x="809" y="34259"/>
                  </a:cubicBezTo>
                  <a:cubicBezTo>
                    <a:pt x="833" y="26276"/>
                    <a:pt x="637" y="19812"/>
                    <a:pt x="809" y="17632"/>
                  </a:cubicBezTo>
                  <a:cubicBezTo>
                    <a:pt x="955" y="15453"/>
                    <a:pt x="735" y="8988"/>
                    <a:pt x="735" y="8988"/>
                  </a:cubicBezTo>
                  <a:cubicBezTo>
                    <a:pt x="25" y="5976"/>
                    <a:pt x="0" y="5584"/>
                    <a:pt x="735" y="3576"/>
                  </a:cubicBezTo>
                  <a:cubicBezTo>
                    <a:pt x="1494" y="1568"/>
                    <a:pt x="4702" y="1"/>
                    <a:pt x="7494" y="164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34"/>
            <p:cNvSpPr/>
            <p:nvPr/>
          </p:nvSpPr>
          <p:spPr>
            <a:xfrm>
              <a:off x="2343475" y="1957850"/>
              <a:ext cx="399775" cy="353275"/>
            </a:xfrm>
            <a:custGeom>
              <a:avLst/>
              <a:gdLst/>
              <a:ahLst/>
              <a:cxnLst/>
              <a:rect l="l" t="t" r="r" b="b"/>
              <a:pathLst>
                <a:path w="15991" h="14131" extrusionOk="0">
                  <a:moveTo>
                    <a:pt x="3257" y="1"/>
                  </a:moveTo>
                  <a:cubicBezTo>
                    <a:pt x="6049" y="784"/>
                    <a:pt x="7542" y="7788"/>
                    <a:pt x="8326" y="9379"/>
                  </a:cubicBezTo>
                  <a:cubicBezTo>
                    <a:pt x="9110" y="10947"/>
                    <a:pt x="15623" y="11338"/>
                    <a:pt x="15623" y="11338"/>
                  </a:cubicBezTo>
                  <a:cubicBezTo>
                    <a:pt x="15991" y="12710"/>
                    <a:pt x="14889" y="14130"/>
                    <a:pt x="14889" y="14130"/>
                  </a:cubicBezTo>
                  <a:cubicBezTo>
                    <a:pt x="8620" y="13885"/>
                    <a:pt x="6416" y="13346"/>
                    <a:pt x="5241" y="10873"/>
                  </a:cubicBezTo>
                  <a:cubicBezTo>
                    <a:pt x="4090" y="8400"/>
                    <a:pt x="0" y="858"/>
                    <a:pt x="325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34"/>
            <p:cNvSpPr/>
            <p:nvPr/>
          </p:nvSpPr>
          <p:spPr>
            <a:xfrm>
              <a:off x="2124900" y="1955400"/>
              <a:ext cx="382050" cy="618950"/>
            </a:xfrm>
            <a:custGeom>
              <a:avLst/>
              <a:gdLst/>
              <a:ahLst/>
              <a:cxnLst/>
              <a:rect l="l" t="t" r="r" b="b"/>
              <a:pathLst>
                <a:path w="15282" h="24758" extrusionOk="0">
                  <a:moveTo>
                    <a:pt x="12000" y="99"/>
                  </a:moveTo>
                  <a:cubicBezTo>
                    <a:pt x="9527" y="1"/>
                    <a:pt x="3772" y="1274"/>
                    <a:pt x="1886" y="3698"/>
                  </a:cubicBezTo>
                  <a:cubicBezTo>
                    <a:pt x="1" y="6098"/>
                    <a:pt x="2744" y="10359"/>
                    <a:pt x="3405" y="12930"/>
                  </a:cubicBezTo>
                  <a:cubicBezTo>
                    <a:pt x="4066" y="15501"/>
                    <a:pt x="3086" y="21942"/>
                    <a:pt x="3111" y="22554"/>
                  </a:cubicBezTo>
                  <a:cubicBezTo>
                    <a:pt x="6025" y="24513"/>
                    <a:pt x="13102" y="24758"/>
                    <a:pt x="13886" y="21844"/>
                  </a:cubicBezTo>
                  <a:cubicBezTo>
                    <a:pt x="14228" y="18709"/>
                    <a:pt x="13494" y="14938"/>
                    <a:pt x="13469" y="13102"/>
                  </a:cubicBezTo>
                  <a:cubicBezTo>
                    <a:pt x="13543" y="9135"/>
                    <a:pt x="15281" y="1274"/>
                    <a:pt x="12000" y="9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34"/>
            <p:cNvSpPr/>
            <p:nvPr/>
          </p:nvSpPr>
          <p:spPr>
            <a:xfrm>
              <a:off x="2364900" y="1957850"/>
              <a:ext cx="120000" cy="622625"/>
            </a:xfrm>
            <a:custGeom>
              <a:avLst/>
              <a:gdLst/>
              <a:ahLst/>
              <a:cxnLst/>
              <a:rect l="l" t="t" r="r" b="b"/>
              <a:pathLst>
                <a:path w="4800" h="24905" extrusionOk="0">
                  <a:moveTo>
                    <a:pt x="270" y="588"/>
                  </a:moveTo>
                  <a:cubicBezTo>
                    <a:pt x="1861" y="6196"/>
                    <a:pt x="2229" y="12465"/>
                    <a:pt x="2082" y="14840"/>
                  </a:cubicBezTo>
                  <a:cubicBezTo>
                    <a:pt x="1935" y="17216"/>
                    <a:pt x="1861" y="24905"/>
                    <a:pt x="1861" y="24905"/>
                  </a:cubicBezTo>
                  <a:cubicBezTo>
                    <a:pt x="3722" y="23925"/>
                    <a:pt x="4530" y="22138"/>
                    <a:pt x="4530" y="21330"/>
                  </a:cubicBezTo>
                  <a:cubicBezTo>
                    <a:pt x="4530" y="20521"/>
                    <a:pt x="3845" y="13567"/>
                    <a:pt x="3869" y="13004"/>
                  </a:cubicBezTo>
                  <a:cubicBezTo>
                    <a:pt x="3869" y="12440"/>
                    <a:pt x="4800" y="6074"/>
                    <a:pt x="4530" y="3209"/>
                  </a:cubicBezTo>
                  <a:cubicBezTo>
                    <a:pt x="4286" y="343"/>
                    <a:pt x="2400" y="1"/>
                    <a:pt x="2400" y="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34"/>
            <p:cNvSpPr/>
            <p:nvPr/>
          </p:nvSpPr>
          <p:spPr>
            <a:xfrm>
              <a:off x="2410200" y="1803575"/>
              <a:ext cx="26950" cy="71050"/>
            </a:xfrm>
            <a:custGeom>
              <a:avLst/>
              <a:gdLst/>
              <a:ahLst/>
              <a:cxnLst/>
              <a:rect l="l" t="t" r="r" b="b"/>
              <a:pathLst>
                <a:path w="1078" h="2842" extrusionOk="0">
                  <a:moveTo>
                    <a:pt x="0" y="1"/>
                  </a:moveTo>
                  <a:cubicBezTo>
                    <a:pt x="1078" y="343"/>
                    <a:pt x="0" y="2841"/>
                    <a:pt x="0" y="2841"/>
                  </a:cubicBezTo>
                  <a:close/>
                </a:path>
              </a:pathLst>
            </a:custGeom>
            <a:solidFill>
              <a:srgbClr val="2031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34"/>
            <p:cNvSpPr/>
            <p:nvPr/>
          </p:nvSpPr>
          <p:spPr>
            <a:xfrm>
              <a:off x="2252250" y="1753375"/>
              <a:ext cx="169600" cy="243675"/>
            </a:xfrm>
            <a:custGeom>
              <a:avLst/>
              <a:gdLst/>
              <a:ahLst/>
              <a:cxnLst/>
              <a:rect l="l" t="t" r="r" b="b"/>
              <a:pathLst>
                <a:path w="6784" h="9747" extrusionOk="0">
                  <a:moveTo>
                    <a:pt x="6367" y="2351"/>
                  </a:moveTo>
                  <a:cubicBezTo>
                    <a:pt x="6367" y="2351"/>
                    <a:pt x="6784" y="3796"/>
                    <a:pt x="6637" y="4923"/>
                  </a:cubicBezTo>
                  <a:cubicBezTo>
                    <a:pt x="6465" y="6049"/>
                    <a:pt x="6367" y="8302"/>
                    <a:pt x="5363" y="9012"/>
                  </a:cubicBezTo>
                  <a:cubicBezTo>
                    <a:pt x="4384" y="9747"/>
                    <a:pt x="2939" y="8890"/>
                    <a:pt x="1984" y="8106"/>
                  </a:cubicBezTo>
                  <a:cubicBezTo>
                    <a:pt x="1029" y="7298"/>
                    <a:pt x="25" y="5804"/>
                    <a:pt x="0" y="4017"/>
                  </a:cubicBezTo>
                  <a:cubicBezTo>
                    <a:pt x="0" y="2205"/>
                    <a:pt x="686" y="1"/>
                    <a:pt x="3282" y="123"/>
                  </a:cubicBezTo>
                  <a:cubicBezTo>
                    <a:pt x="5878" y="221"/>
                    <a:pt x="6367" y="2351"/>
                    <a:pt x="6367" y="235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34"/>
            <p:cNvSpPr/>
            <p:nvPr/>
          </p:nvSpPr>
          <p:spPr>
            <a:xfrm>
              <a:off x="2274275" y="1915600"/>
              <a:ext cx="105325" cy="154300"/>
            </a:xfrm>
            <a:custGeom>
              <a:avLst/>
              <a:gdLst/>
              <a:ahLst/>
              <a:cxnLst/>
              <a:rect l="l" t="t" r="r" b="b"/>
              <a:pathLst>
                <a:path w="4213" h="6172" extrusionOk="0">
                  <a:moveTo>
                    <a:pt x="466" y="1"/>
                  </a:moveTo>
                  <a:cubicBezTo>
                    <a:pt x="466" y="1"/>
                    <a:pt x="662" y="2327"/>
                    <a:pt x="50" y="3184"/>
                  </a:cubicBezTo>
                  <a:cubicBezTo>
                    <a:pt x="1" y="3748"/>
                    <a:pt x="1642" y="6172"/>
                    <a:pt x="3258" y="5731"/>
                  </a:cubicBezTo>
                  <a:cubicBezTo>
                    <a:pt x="4213" y="5486"/>
                    <a:pt x="4090" y="4384"/>
                    <a:pt x="4090" y="4384"/>
                  </a:cubicBezTo>
                  <a:cubicBezTo>
                    <a:pt x="3992" y="3552"/>
                    <a:pt x="4090" y="1519"/>
                    <a:pt x="4090" y="151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34"/>
            <p:cNvSpPr/>
            <p:nvPr/>
          </p:nvSpPr>
          <p:spPr>
            <a:xfrm>
              <a:off x="2198975" y="1692150"/>
              <a:ext cx="237575" cy="238175"/>
            </a:xfrm>
            <a:custGeom>
              <a:avLst/>
              <a:gdLst/>
              <a:ahLst/>
              <a:cxnLst/>
              <a:rect l="l" t="t" r="r" b="b"/>
              <a:pathLst>
                <a:path w="9503" h="9527" extrusionOk="0">
                  <a:moveTo>
                    <a:pt x="9135" y="2866"/>
                  </a:moveTo>
                  <a:cubicBezTo>
                    <a:pt x="9502" y="4188"/>
                    <a:pt x="9086" y="4654"/>
                    <a:pt x="7960" y="5045"/>
                  </a:cubicBezTo>
                  <a:cubicBezTo>
                    <a:pt x="6833" y="5437"/>
                    <a:pt x="3846" y="4556"/>
                    <a:pt x="3846" y="4556"/>
                  </a:cubicBezTo>
                  <a:cubicBezTo>
                    <a:pt x="4041" y="6000"/>
                    <a:pt x="3601" y="6735"/>
                    <a:pt x="3601" y="6735"/>
                  </a:cubicBezTo>
                  <a:cubicBezTo>
                    <a:pt x="3111" y="5339"/>
                    <a:pt x="2670" y="6049"/>
                    <a:pt x="2621" y="7176"/>
                  </a:cubicBezTo>
                  <a:cubicBezTo>
                    <a:pt x="2572" y="8278"/>
                    <a:pt x="3209" y="8253"/>
                    <a:pt x="3209" y="8253"/>
                  </a:cubicBezTo>
                  <a:cubicBezTo>
                    <a:pt x="3160" y="9208"/>
                    <a:pt x="2842" y="9527"/>
                    <a:pt x="2842" y="9527"/>
                  </a:cubicBezTo>
                  <a:cubicBezTo>
                    <a:pt x="1642" y="8694"/>
                    <a:pt x="1" y="3135"/>
                    <a:pt x="2180" y="3013"/>
                  </a:cubicBezTo>
                  <a:cubicBezTo>
                    <a:pt x="2205" y="1078"/>
                    <a:pt x="8351" y="1"/>
                    <a:pt x="9135" y="286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34"/>
            <p:cNvSpPr/>
            <p:nvPr/>
          </p:nvSpPr>
          <p:spPr>
            <a:xfrm>
              <a:off x="2140225" y="1986025"/>
              <a:ext cx="206325" cy="606100"/>
            </a:xfrm>
            <a:custGeom>
              <a:avLst/>
              <a:gdLst/>
              <a:ahLst/>
              <a:cxnLst/>
              <a:rect l="l" t="t" r="r" b="b"/>
              <a:pathLst>
                <a:path w="8253" h="24244" extrusionOk="0">
                  <a:moveTo>
                    <a:pt x="5314" y="0"/>
                  </a:moveTo>
                  <a:cubicBezTo>
                    <a:pt x="7249" y="4065"/>
                    <a:pt x="8253" y="7763"/>
                    <a:pt x="8179" y="11118"/>
                  </a:cubicBezTo>
                  <a:cubicBezTo>
                    <a:pt x="8130" y="14472"/>
                    <a:pt x="7420" y="24243"/>
                    <a:pt x="7420" y="24243"/>
                  </a:cubicBezTo>
                  <a:cubicBezTo>
                    <a:pt x="4090" y="23435"/>
                    <a:pt x="1812" y="22480"/>
                    <a:pt x="1151" y="21329"/>
                  </a:cubicBezTo>
                  <a:cubicBezTo>
                    <a:pt x="2596" y="17558"/>
                    <a:pt x="3110" y="15036"/>
                    <a:pt x="2816" y="13958"/>
                  </a:cubicBezTo>
                  <a:cubicBezTo>
                    <a:pt x="2522" y="12881"/>
                    <a:pt x="0" y="4702"/>
                    <a:pt x="1298" y="2253"/>
                  </a:cubicBezTo>
                  <a:cubicBezTo>
                    <a:pt x="2547" y="906"/>
                    <a:pt x="5314" y="0"/>
                    <a:pt x="53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34"/>
            <p:cNvSpPr/>
            <p:nvPr/>
          </p:nvSpPr>
          <p:spPr>
            <a:xfrm>
              <a:off x="2123075" y="2020900"/>
              <a:ext cx="419375" cy="370400"/>
            </a:xfrm>
            <a:custGeom>
              <a:avLst/>
              <a:gdLst/>
              <a:ahLst/>
              <a:cxnLst/>
              <a:rect l="l" t="t" r="r" b="b"/>
              <a:pathLst>
                <a:path w="16775" h="14816" extrusionOk="0">
                  <a:moveTo>
                    <a:pt x="3086" y="784"/>
                  </a:moveTo>
                  <a:cubicBezTo>
                    <a:pt x="5388" y="1935"/>
                    <a:pt x="7224" y="8302"/>
                    <a:pt x="8963" y="9992"/>
                  </a:cubicBezTo>
                  <a:cubicBezTo>
                    <a:pt x="9967" y="10971"/>
                    <a:pt x="14889" y="12220"/>
                    <a:pt x="16260" y="12269"/>
                  </a:cubicBezTo>
                  <a:cubicBezTo>
                    <a:pt x="16775" y="13469"/>
                    <a:pt x="15844" y="14816"/>
                    <a:pt x="15844" y="14816"/>
                  </a:cubicBezTo>
                  <a:cubicBezTo>
                    <a:pt x="7445" y="14008"/>
                    <a:pt x="7077" y="13567"/>
                    <a:pt x="4482" y="10261"/>
                  </a:cubicBezTo>
                  <a:cubicBezTo>
                    <a:pt x="1274" y="6172"/>
                    <a:pt x="0" y="1"/>
                    <a:pt x="3086" y="78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34"/>
            <p:cNvSpPr/>
            <p:nvPr/>
          </p:nvSpPr>
          <p:spPr>
            <a:xfrm>
              <a:off x="2299375" y="1953575"/>
              <a:ext cx="76550" cy="53275"/>
            </a:xfrm>
            <a:custGeom>
              <a:avLst/>
              <a:gdLst/>
              <a:ahLst/>
              <a:cxnLst/>
              <a:rect l="l" t="t" r="r" b="b"/>
              <a:pathLst>
                <a:path w="3062" h="2131" extrusionOk="0">
                  <a:moveTo>
                    <a:pt x="3062" y="1225"/>
                  </a:moveTo>
                  <a:cubicBezTo>
                    <a:pt x="2352" y="1494"/>
                    <a:pt x="1323" y="1078"/>
                    <a:pt x="1" y="0"/>
                  </a:cubicBezTo>
                  <a:cubicBezTo>
                    <a:pt x="1" y="0"/>
                    <a:pt x="393" y="1567"/>
                    <a:pt x="3062" y="2131"/>
                  </a:cubicBezTo>
                  <a:close/>
                </a:path>
              </a:pathLst>
            </a:custGeom>
            <a:solidFill>
              <a:srgbClr val="F4A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34"/>
            <p:cNvSpPr/>
            <p:nvPr/>
          </p:nvSpPr>
          <p:spPr>
            <a:xfrm>
              <a:off x="2273050" y="1972550"/>
              <a:ext cx="82675" cy="116325"/>
            </a:xfrm>
            <a:custGeom>
              <a:avLst/>
              <a:gdLst/>
              <a:ahLst/>
              <a:cxnLst/>
              <a:rect l="l" t="t" r="r" b="b"/>
              <a:pathLst>
                <a:path w="3307" h="4653" extrusionOk="0">
                  <a:moveTo>
                    <a:pt x="442" y="0"/>
                  </a:moveTo>
                  <a:cubicBezTo>
                    <a:pt x="417" y="74"/>
                    <a:pt x="1" y="539"/>
                    <a:pt x="1" y="539"/>
                  </a:cubicBezTo>
                  <a:cubicBezTo>
                    <a:pt x="1" y="539"/>
                    <a:pt x="834" y="2351"/>
                    <a:pt x="1127" y="3159"/>
                  </a:cubicBezTo>
                  <a:cubicBezTo>
                    <a:pt x="1446" y="3967"/>
                    <a:pt x="2229" y="4653"/>
                    <a:pt x="2229" y="4653"/>
                  </a:cubicBezTo>
                  <a:lnTo>
                    <a:pt x="3307" y="3453"/>
                  </a:lnTo>
                  <a:cubicBezTo>
                    <a:pt x="1813" y="2669"/>
                    <a:pt x="442" y="0"/>
                    <a:pt x="44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34"/>
            <p:cNvSpPr/>
            <p:nvPr/>
          </p:nvSpPr>
          <p:spPr>
            <a:xfrm>
              <a:off x="2355700" y="1983575"/>
              <a:ext cx="38000" cy="96125"/>
            </a:xfrm>
            <a:custGeom>
              <a:avLst/>
              <a:gdLst/>
              <a:ahLst/>
              <a:cxnLst/>
              <a:rect l="l" t="t" r="r" b="b"/>
              <a:pathLst>
                <a:path w="1520" h="3845" extrusionOk="0">
                  <a:moveTo>
                    <a:pt x="711" y="123"/>
                  </a:moveTo>
                  <a:cubicBezTo>
                    <a:pt x="613" y="0"/>
                    <a:pt x="368" y="2424"/>
                    <a:pt x="1" y="3012"/>
                  </a:cubicBezTo>
                  <a:cubicBezTo>
                    <a:pt x="711" y="3673"/>
                    <a:pt x="1127" y="3845"/>
                    <a:pt x="1127" y="3845"/>
                  </a:cubicBezTo>
                  <a:cubicBezTo>
                    <a:pt x="1127" y="3845"/>
                    <a:pt x="1519" y="1151"/>
                    <a:pt x="711" y="12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34"/>
            <p:cNvSpPr/>
            <p:nvPr/>
          </p:nvSpPr>
          <p:spPr>
            <a:xfrm>
              <a:off x="4197200" y="2609850"/>
              <a:ext cx="18400" cy="60625"/>
            </a:xfrm>
            <a:custGeom>
              <a:avLst/>
              <a:gdLst/>
              <a:ahLst/>
              <a:cxnLst/>
              <a:rect l="l" t="t" r="r" b="b"/>
              <a:pathLst>
                <a:path w="736" h="2425" extrusionOk="0">
                  <a:moveTo>
                    <a:pt x="735" y="25"/>
                  </a:moveTo>
                  <a:cubicBezTo>
                    <a:pt x="662" y="1225"/>
                    <a:pt x="539" y="2424"/>
                    <a:pt x="539" y="2424"/>
                  </a:cubicBezTo>
                  <a:lnTo>
                    <a:pt x="294" y="2424"/>
                  </a:lnTo>
                  <a:cubicBezTo>
                    <a:pt x="294" y="2424"/>
                    <a:pt x="294" y="612"/>
                    <a:pt x="1" y="1004"/>
                  </a:cubicBezTo>
                  <a:cubicBezTo>
                    <a:pt x="50" y="0"/>
                    <a:pt x="735" y="25"/>
                    <a:pt x="735" y="25"/>
                  </a:cubicBez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34"/>
            <p:cNvSpPr/>
            <p:nvPr/>
          </p:nvSpPr>
          <p:spPr>
            <a:xfrm>
              <a:off x="4111500" y="2158050"/>
              <a:ext cx="124900" cy="521600"/>
            </a:xfrm>
            <a:custGeom>
              <a:avLst/>
              <a:gdLst/>
              <a:ahLst/>
              <a:cxnLst/>
              <a:rect l="l" t="t" r="r" b="b"/>
              <a:pathLst>
                <a:path w="4996" h="20864" extrusionOk="0">
                  <a:moveTo>
                    <a:pt x="466" y="20154"/>
                  </a:moveTo>
                  <a:cubicBezTo>
                    <a:pt x="343" y="20154"/>
                    <a:pt x="172" y="20007"/>
                    <a:pt x="0" y="19786"/>
                  </a:cubicBezTo>
                  <a:cubicBezTo>
                    <a:pt x="270" y="19468"/>
                    <a:pt x="564" y="19150"/>
                    <a:pt x="735" y="18905"/>
                  </a:cubicBezTo>
                  <a:cubicBezTo>
                    <a:pt x="1298" y="18097"/>
                    <a:pt x="2253" y="16334"/>
                    <a:pt x="2278" y="15525"/>
                  </a:cubicBezTo>
                  <a:cubicBezTo>
                    <a:pt x="2327" y="14717"/>
                    <a:pt x="1837" y="6367"/>
                    <a:pt x="1714" y="5338"/>
                  </a:cubicBezTo>
                  <a:cubicBezTo>
                    <a:pt x="1568" y="4310"/>
                    <a:pt x="1200" y="441"/>
                    <a:pt x="1225" y="221"/>
                  </a:cubicBezTo>
                  <a:cubicBezTo>
                    <a:pt x="1274" y="0"/>
                    <a:pt x="4824" y="1592"/>
                    <a:pt x="4824" y="1592"/>
                  </a:cubicBezTo>
                  <a:cubicBezTo>
                    <a:pt x="4775" y="1910"/>
                    <a:pt x="4286" y="3918"/>
                    <a:pt x="4482" y="5216"/>
                  </a:cubicBezTo>
                  <a:cubicBezTo>
                    <a:pt x="4678" y="6489"/>
                    <a:pt x="4996" y="7346"/>
                    <a:pt x="4824" y="9452"/>
                  </a:cubicBezTo>
                  <a:cubicBezTo>
                    <a:pt x="4653" y="11558"/>
                    <a:pt x="3625" y="14938"/>
                    <a:pt x="3967" y="16554"/>
                  </a:cubicBezTo>
                  <a:cubicBezTo>
                    <a:pt x="3992" y="16578"/>
                    <a:pt x="3992" y="16603"/>
                    <a:pt x="3992" y="16627"/>
                  </a:cubicBezTo>
                  <a:cubicBezTo>
                    <a:pt x="2939" y="18072"/>
                    <a:pt x="2572" y="20864"/>
                    <a:pt x="466" y="2015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34"/>
            <p:cNvSpPr/>
            <p:nvPr/>
          </p:nvSpPr>
          <p:spPr>
            <a:xfrm>
              <a:off x="4081500" y="2573725"/>
              <a:ext cx="138375" cy="125525"/>
            </a:xfrm>
            <a:custGeom>
              <a:avLst/>
              <a:gdLst/>
              <a:ahLst/>
              <a:cxnLst/>
              <a:rect l="l" t="t" r="r" b="b"/>
              <a:pathLst>
                <a:path w="5535" h="5021" extrusionOk="0">
                  <a:moveTo>
                    <a:pt x="1200" y="3159"/>
                  </a:moveTo>
                  <a:cubicBezTo>
                    <a:pt x="1372" y="3380"/>
                    <a:pt x="1543" y="3527"/>
                    <a:pt x="1666" y="3527"/>
                  </a:cubicBezTo>
                  <a:cubicBezTo>
                    <a:pt x="3772" y="4237"/>
                    <a:pt x="4139" y="1445"/>
                    <a:pt x="5192" y="0"/>
                  </a:cubicBezTo>
                  <a:cubicBezTo>
                    <a:pt x="5535" y="1519"/>
                    <a:pt x="5388" y="1690"/>
                    <a:pt x="5094" y="1910"/>
                  </a:cubicBezTo>
                  <a:cubicBezTo>
                    <a:pt x="4825" y="2131"/>
                    <a:pt x="3845" y="3331"/>
                    <a:pt x="3674" y="4188"/>
                  </a:cubicBezTo>
                  <a:cubicBezTo>
                    <a:pt x="3478" y="5020"/>
                    <a:pt x="809" y="4947"/>
                    <a:pt x="319" y="4776"/>
                  </a:cubicBezTo>
                  <a:cubicBezTo>
                    <a:pt x="0" y="4653"/>
                    <a:pt x="613" y="3894"/>
                    <a:pt x="1200" y="3159"/>
                  </a:cubicBez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34"/>
            <p:cNvSpPr/>
            <p:nvPr/>
          </p:nvSpPr>
          <p:spPr>
            <a:xfrm>
              <a:off x="4270050" y="2163550"/>
              <a:ext cx="115725" cy="612825"/>
            </a:xfrm>
            <a:custGeom>
              <a:avLst/>
              <a:gdLst/>
              <a:ahLst/>
              <a:cxnLst/>
              <a:rect l="l" t="t" r="r" b="b"/>
              <a:pathLst>
                <a:path w="4629" h="24513" extrusionOk="0">
                  <a:moveTo>
                    <a:pt x="1470" y="8596"/>
                  </a:moveTo>
                  <a:cubicBezTo>
                    <a:pt x="1568" y="9526"/>
                    <a:pt x="2131" y="16726"/>
                    <a:pt x="2033" y="17926"/>
                  </a:cubicBezTo>
                  <a:cubicBezTo>
                    <a:pt x="1984" y="18660"/>
                    <a:pt x="1641" y="19811"/>
                    <a:pt x="1421" y="20742"/>
                  </a:cubicBezTo>
                  <a:cubicBezTo>
                    <a:pt x="1274" y="21329"/>
                    <a:pt x="1201" y="21819"/>
                    <a:pt x="1274" y="22064"/>
                  </a:cubicBezTo>
                  <a:cubicBezTo>
                    <a:pt x="1494" y="22676"/>
                    <a:pt x="1494" y="24513"/>
                    <a:pt x="2498" y="24097"/>
                  </a:cubicBezTo>
                  <a:cubicBezTo>
                    <a:pt x="3502" y="23680"/>
                    <a:pt x="4164" y="22407"/>
                    <a:pt x="3943" y="20987"/>
                  </a:cubicBezTo>
                  <a:cubicBezTo>
                    <a:pt x="3747" y="19591"/>
                    <a:pt x="3992" y="18905"/>
                    <a:pt x="3943" y="18048"/>
                  </a:cubicBezTo>
                  <a:cubicBezTo>
                    <a:pt x="3870" y="17215"/>
                    <a:pt x="4433" y="11975"/>
                    <a:pt x="4531" y="10090"/>
                  </a:cubicBezTo>
                  <a:cubicBezTo>
                    <a:pt x="4629" y="8228"/>
                    <a:pt x="3992" y="7347"/>
                    <a:pt x="3943" y="6098"/>
                  </a:cubicBezTo>
                  <a:cubicBezTo>
                    <a:pt x="3919" y="4849"/>
                    <a:pt x="4286" y="2253"/>
                    <a:pt x="4286" y="2253"/>
                  </a:cubicBezTo>
                  <a:cubicBezTo>
                    <a:pt x="4286" y="2253"/>
                    <a:pt x="1" y="1"/>
                    <a:pt x="344" y="2719"/>
                  </a:cubicBezTo>
                  <a:cubicBezTo>
                    <a:pt x="686" y="5437"/>
                    <a:pt x="1372" y="7665"/>
                    <a:pt x="1470" y="859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34"/>
            <p:cNvSpPr/>
            <p:nvPr/>
          </p:nvSpPr>
          <p:spPr>
            <a:xfrm>
              <a:off x="4297600" y="2682075"/>
              <a:ext cx="76550" cy="94300"/>
            </a:xfrm>
            <a:custGeom>
              <a:avLst/>
              <a:gdLst/>
              <a:ahLst/>
              <a:cxnLst/>
              <a:rect l="l" t="t" r="r" b="b"/>
              <a:pathLst>
                <a:path w="3062" h="3772" extrusionOk="0">
                  <a:moveTo>
                    <a:pt x="1" y="1397"/>
                  </a:moveTo>
                  <a:cubicBezTo>
                    <a:pt x="74" y="2645"/>
                    <a:pt x="392" y="3772"/>
                    <a:pt x="1396" y="3356"/>
                  </a:cubicBezTo>
                  <a:cubicBezTo>
                    <a:pt x="2400" y="2939"/>
                    <a:pt x="3062" y="1666"/>
                    <a:pt x="2841" y="246"/>
                  </a:cubicBezTo>
                  <a:cubicBezTo>
                    <a:pt x="2303" y="1813"/>
                    <a:pt x="270" y="1739"/>
                    <a:pt x="319" y="1"/>
                  </a:cubicBezTo>
                  <a:cubicBezTo>
                    <a:pt x="172" y="588"/>
                    <a:pt x="1" y="1127"/>
                    <a:pt x="1" y="1397"/>
                  </a:cubicBez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34"/>
            <p:cNvSpPr/>
            <p:nvPr/>
          </p:nvSpPr>
          <p:spPr>
            <a:xfrm>
              <a:off x="4134750" y="1940100"/>
              <a:ext cx="143300" cy="614050"/>
            </a:xfrm>
            <a:custGeom>
              <a:avLst/>
              <a:gdLst/>
              <a:ahLst/>
              <a:cxnLst/>
              <a:rect l="l" t="t" r="r" b="b"/>
              <a:pathLst>
                <a:path w="5732" h="24562" extrusionOk="0">
                  <a:moveTo>
                    <a:pt x="1" y="0"/>
                  </a:moveTo>
                  <a:cubicBezTo>
                    <a:pt x="1" y="0"/>
                    <a:pt x="25" y="8694"/>
                    <a:pt x="1" y="11534"/>
                  </a:cubicBezTo>
                  <a:cubicBezTo>
                    <a:pt x="1" y="14399"/>
                    <a:pt x="760" y="23999"/>
                    <a:pt x="760" y="23999"/>
                  </a:cubicBezTo>
                  <a:cubicBezTo>
                    <a:pt x="2205" y="24562"/>
                    <a:pt x="3625" y="23876"/>
                    <a:pt x="3625" y="23876"/>
                  </a:cubicBezTo>
                  <a:cubicBezTo>
                    <a:pt x="3821" y="21378"/>
                    <a:pt x="4556" y="17313"/>
                    <a:pt x="4678" y="15158"/>
                  </a:cubicBezTo>
                  <a:cubicBezTo>
                    <a:pt x="4801" y="13003"/>
                    <a:pt x="3821" y="12661"/>
                    <a:pt x="4237" y="11093"/>
                  </a:cubicBezTo>
                  <a:cubicBezTo>
                    <a:pt x="4629" y="9526"/>
                    <a:pt x="5731" y="1127"/>
                    <a:pt x="5731" y="1127"/>
                  </a:cubicBezTo>
                  <a:close/>
                </a:path>
              </a:pathLst>
            </a:custGeom>
            <a:solidFill>
              <a:srgbClr val="EC82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34"/>
            <p:cNvSpPr/>
            <p:nvPr/>
          </p:nvSpPr>
          <p:spPr>
            <a:xfrm>
              <a:off x="4243725" y="1846425"/>
              <a:ext cx="177575" cy="783650"/>
            </a:xfrm>
            <a:custGeom>
              <a:avLst/>
              <a:gdLst/>
              <a:ahLst/>
              <a:cxnLst/>
              <a:rect l="l" t="t" r="r" b="b"/>
              <a:pathLst>
                <a:path w="7103" h="31346" extrusionOk="0">
                  <a:moveTo>
                    <a:pt x="319" y="5584"/>
                  </a:moveTo>
                  <a:cubicBezTo>
                    <a:pt x="319" y="5584"/>
                    <a:pt x="1054" y="14914"/>
                    <a:pt x="1372" y="16089"/>
                  </a:cubicBezTo>
                  <a:cubicBezTo>
                    <a:pt x="1690" y="17265"/>
                    <a:pt x="1935" y="21844"/>
                    <a:pt x="2156" y="23411"/>
                  </a:cubicBezTo>
                  <a:cubicBezTo>
                    <a:pt x="2401" y="24978"/>
                    <a:pt x="2425" y="29484"/>
                    <a:pt x="2425" y="29484"/>
                  </a:cubicBezTo>
                  <a:cubicBezTo>
                    <a:pt x="2988" y="31345"/>
                    <a:pt x="5315" y="29778"/>
                    <a:pt x="5315" y="29778"/>
                  </a:cubicBezTo>
                  <a:cubicBezTo>
                    <a:pt x="6294" y="23999"/>
                    <a:pt x="5608" y="21134"/>
                    <a:pt x="5584" y="19420"/>
                  </a:cubicBezTo>
                  <a:cubicBezTo>
                    <a:pt x="5559" y="17730"/>
                    <a:pt x="6392" y="13298"/>
                    <a:pt x="6221" y="11461"/>
                  </a:cubicBezTo>
                  <a:cubicBezTo>
                    <a:pt x="6049" y="9625"/>
                    <a:pt x="5853" y="5780"/>
                    <a:pt x="6221" y="5070"/>
                  </a:cubicBezTo>
                  <a:cubicBezTo>
                    <a:pt x="6564" y="4360"/>
                    <a:pt x="6980" y="3184"/>
                    <a:pt x="7102" y="1054"/>
                  </a:cubicBezTo>
                  <a:cubicBezTo>
                    <a:pt x="4335" y="1"/>
                    <a:pt x="1" y="1176"/>
                    <a:pt x="1" y="1176"/>
                  </a:cubicBezTo>
                  <a:close/>
                </a:path>
              </a:pathLst>
            </a:custGeom>
            <a:solidFill>
              <a:srgbClr val="EC82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34"/>
            <p:cNvSpPr/>
            <p:nvPr/>
          </p:nvSpPr>
          <p:spPr>
            <a:xfrm>
              <a:off x="4064975" y="1475450"/>
              <a:ext cx="339175" cy="610375"/>
            </a:xfrm>
            <a:custGeom>
              <a:avLst/>
              <a:gdLst/>
              <a:ahLst/>
              <a:cxnLst/>
              <a:rect l="l" t="t" r="r" b="b"/>
              <a:pathLst>
                <a:path w="13567" h="24415" extrusionOk="0">
                  <a:moveTo>
                    <a:pt x="3208" y="123"/>
                  </a:moveTo>
                  <a:cubicBezTo>
                    <a:pt x="5657" y="0"/>
                    <a:pt x="9820" y="2890"/>
                    <a:pt x="11681" y="5265"/>
                  </a:cubicBezTo>
                  <a:cubicBezTo>
                    <a:pt x="13567" y="7640"/>
                    <a:pt x="12416" y="10187"/>
                    <a:pt x="11779" y="12734"/>
                  </a:cubicBezTo>
                  <a:cubicBezTo>
                    <a:pt x="11142" y="15281"/>
                    <a:pt x="12122" y="21623"/>
                    <a:pt x="12122" y="22235"/>
                  </a:cubicBezTo>
                  <a:cubicBezTo>
                    <a:pt x="9232" y="24170"/>
                    <a:pt x="3845" y="24415"/>
                    <a:pt x="3037" y="21549"/>
                  </a:cubicBezTo>
                  <a:cubicBezTo>
                    <a:pt x="2694" y="18440"/>
                    <a:pt x="3404" y="15207"/>
                    <a:pt x="3429" y="13371"/>
                  </a:cubicBezTo>
                  <a:cubicBezTo>
                    <a:pt x="3306" y="9452"/>
                    <a:pt x="0" y="1298"/>
                    <a:pt x="3208" y="12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34"/>
            <p:cNvSpPr/>
            <p:nvPr/>
          </p:nvSpPr>
          <p:spPr>
            <a:xfrm>
              <a:off x="4112100" y="1477900"/>
              <a:ext cx="92475" cy="614050"/>
            </a:xfrm>
            <a:custGeom>
              <a:avLst/>
              <a:gdLst/>
              <a:ahLst/>
              <a:cxnLst/>
              <a:rect l="l" t="t" r="r" b="b"/>
              <a:pathLst>
                <a:path w="3699" h="24562" extrusionOk="0">
                  <a:moveTo>
                    <a:pt x="3478" y="588"/>
                  </a:moveTo>
                  <a:cubicBezTo>
                    <a:pt x="2205" y="6122"/>
                    <a:pt x="2597" y="12097"/>
                    <a:pt x="2866" y="14423"/>
                  </a:cubicBezTo>
                  <a:cubicBezTo>
                    <a:pt x="3160" y="16774"/>
                    <a:pt x="3209" y="24561"/>
                    <a:pt x="3209" y="24561"/>
                  </a:cubicBezTo>
                  <a:cubicBezTo>
                    <a:pt x="1323" y="23606"/>
                    <a:pt x="417" y="21843"/>
                    <a:pt x="393" y="21035"/>
                  </a:cubicBezTo>
                  <a:cubicBezTo>
                    <a:pt x="344" y="20252"/>
                    <a:pt x="1078" y="13493"/>
                    <a:pt x="1005" y="12930"/>
                  </a:cubicBezTo>
                  <a:cubicBezTo>
                    <a:pt x="956" y="12391"/>
                    <a:pt x="1" y="7175"/>
                    <a:pt x="99" y="4334"/>
                  </a:cubicBezTo>
                  <a:cubicBezTo>
                    <a:pt x="221" y="1518"/>
                    <a:pt x="1274" y="1102"/>
                    <a:pt x="1274" y="1102"/>
                  </a:cubicBezTo>
                  <a:lnTo>
                    <a:pt x="369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34"/>
            <p:cNvSpPr/>
            <p:nvPr/>
          </p:nvSpPr>
          <p:spPr>
            <a:xfrm>
              <a:off x="4240050" y="1507275"/>
              <a:ext cx="216150" cy="590175"/>
            </a:xfrm>
            <a:custGeom>
              <a:avLst/>
              <a:gdLst/>
              <a:ahLst/>
              <a:cxnLst/>
              <a:rect l="l" t="t" r="r" b="b"/>
              <a:pathLst>
                <a:path w="8646" h="23607" extrusionOk="0">
                  <a:moveTo>
                    <a:pt x="1886" y="1"/>
                  </a:moveTo>
                  <a:cubicBezTo>
                    <a:pt x="1" y="4017"/>
                    <a:pt x="907" y="7714"/>
                    <a:pt x="1005" y="11020"/>
                  </a:cubicBezTo>
                  <a:cubicBezTo>
                    <a:pt x="1078" y="14326"/>
                    <a:pt x="2792" y="23607"/>
                    <a:pt x="2792" y="23607"/>
                  </a:cubicBezTo>
                  <a:cubicBezTo>
                    <a:pt x="6098" y="22799"/>
                    <a:pt x="6490" y="20570"/>
                    <a:pt x="7127" y="19444"/>
                  </a:cubicBezTo>
                  <a:cubicBezTo>
                    <a:pt x="8645" y="11706"/>
                    <a:pt x="6711" y="5437"/>
                    <a:pt x="5290" y="3110"/>
                  </a:cubicBezTo>
                  <a:cubicBezTo>
                    <a:pt x="4164" y="1298"/>
                    <a:pt x="1886" y="1"/>
                    <a:pt x="188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34"/>
            <p:cNvSpPr/>
            <p:nvPr/>
          </p:nvSpPr>
          <p:spPr>
            <a:xfrm>
              <a:off x="3944375" y="1791100"/>
              <a:ext cx="64300" cy="33625"/>
            </a:xfrm>
            <a:custGeom>
              <a:avLst/>
              <a:gdLst/>
              <a:ahLst/>
              <a:cxnLst/>
              <a:rect l="l" t="t" r="r" b="b"/>
              <a:pathLst>
                <a:path w="2572" h="1345" extrusionOk="0">
                  <a:moveTo>
                    <a:pt x="1319" y="1"/>
                  </a:moveTo>
                  <a:cubicBezTo>
                    <a:pt x="1012" y="1"/>
                    <a:pt x="704" y="68"/>
                    <a:pt x="465" y="206"/>
                  </a:cubicBezTo>
                  <a:cubicBezTo>
                    <a:pt x="0" y="451"/>
                    <a:pt x="0" y="891"/>
                    <a:pt x="465" y="1161"/>
                  </a:cubicBezTo>
                  <a:cubicBezTo>
                    <a:pt x="686" y="1283"/>
                    <a:pt x="986" y="1344"/>
                    <a:pt x="1286" y="1344"/>
                  </a:cubicBezTo>
                  <a:cubicBezTo>
                    <a:pt x="1586" y="1344"/>
                    <a:pt x="1886" y="1283"/>
                    <a:pt x="2106" y="1161"/>
                  </a:cubicBezTo>
                  <a:cubicBezTo>
                    <a:pt x="2571" y="891"/>
                    <a:pt x="2571" y="451"/>
                    <a:pt x="2131" y="181"/>
                  </a:cubicBezTo>
                  <a:cubicBezTo>
                    <a:pt x="1903" y="62"/>
                    <a:pt x="1612" y="1"/>
                    <a:pt x="1319" y="1"/>
                  </a:cubicBezTo>
                  <a:close/>
                </a:path>
              </a:pathLst>
            </a:custGeom>
            <a:solidFill>
              <a:srgbClr val="83C9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34"/>
            <p:cNvSpPr/>
            <p:nvPr/>
          </p:nvSpPr>
          <p:spPr>
            <a:xfrm>
              <a:off x="4062525" y="1567275"/>
              <a:ext cx="352650" cy="342850"/>
            </a:xfrm>
            <a:custGeom>
              <a:avLst/>
              <a:gdLst/>
              <a:ahLst/>
              <a:cxnLst/>
              <a:rect l="l" t="t" r="r" b="b"/>
              <a:pathLst>
                <a:path w="14106" h="13714" extrusionOk="0">
                  <a:moveTo>
                    <a:pt x="11069" y="759"/>
                  </a:moveTo>
                  <a:cubicBezTo>
                    <a:pt x="8791" y="1886"/>
                    <a:pt x="8571" y="8596"/>
                    <a:pt x="6832" y="10261"/>
                  </a:cubicBezTo>
                  <a:cubicBezTo>
                    <a:pt x="5828" y="11216"/>
                    <a:pt x="1886" y="10457"/>
                    <a:pt x="539" y="10481"/>
                  </a:cubicBezTo>
                  <a:cubicBezTo>
                    <a:pt x="0" y="11681"/>
                    <a:pt x="735" y="13101"/>
                    <a:pt x="735" y="13101"/>
                  </a:cubicBezTo>
                  <a:cubicBezTo>
                    <a:pt x="8253" y="13469"/>
                    <a:pt x="9159" y="13714"/>
                    <a:pt x="11069" y="10040"/>
                  </a:cubicBezTo>
                  <a:cubicBezTo>
                    <a:pt x="12587" y="7200"/>
                    <a:pt x="14105" y="0"/>
                    <a:pt x="11069" y="75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34"/>
            <p:cNvSpPr/>
            <p:nvPr/>
          </p:nvSpPr>
          <p:spPr>
            <a:xfrm>
              <a:off x="3947425" y="1487675"/>
              <a:ext cx="272450" cy="337975"/>
            </a:xfrm>
            <a:custGeom>
              <a:avLst/>
              <a:gdLst/>
              <a:ahLst/>
              <a:cxnLst/>
              <a:rect l="l" t="t" r="r" b="b"/>
              <a:pathLst>
                <a:path w="10898" h="13519" extrusionOk="0">
                  <a:moveTo>
                    <a:pt x="7861" y="711"/>
                  </a:moveTo>
                  <a:cubicBezTo>
                    <a:pt x="6392" y="1470"/>
                    <a:pt x="5706" y="7568"/>
                    <a:pt x="3968" y="9110"/>
                  </a:cubicBezTo>
                  <a:cubicBezTo>
                    <a:pt x="2964" y="9967"/>
                    <a:pt x="2547" y="10751"/>
                    <a:pt x="515" y="11755"/>
                  </a:cubicBezTo>
                  <a:cubicBezTo>
                    <a:pt x="1" y="12857"/>
                    <a:pt x="1421" y="13518"/>
                    <a:pt x="1421" y="13518"/>
                  </a:cubicBezTo>
                  <a:cubicBezTo>
                    <a:pt x="5437" y="12000"/>
                    <a:pt x="6367" y="10702"/>
                    <a:pt x="7714" y="8670"/>
                  </a:cubicBezTo>
                  <a:cubicBezTo>
                    <a:pt x="9379" y="6147"/>
                    <a:pt x="10898" y="1"/>
                    <a:pt x="7861" y="71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34"/>
            <p:cNvSpPr/>
            <p:nvPr/>
          </p:nvSpPr>
          <p:spPr>
            <a:xfrm>
              <a:off x="3873350" y="1788275"/>
              <a:ext cx="113900" cy="98575"/>
            </a:xfrm>
            <a:custGeom>
              <a:avLst/>
              <a:gdLst/>
              <a:ahLst/>
              <a:cxnLst/>
              <a:rect l="l" t="t" r="r" b="b"/>
              <a:pathLst>
                <a:path w="4556" h="3943" extrusionOk="0">
                  <a:moveTo>
                    <a:pt x="4310" y="1274"/>
                  </a:moveTo>
                  <a:cubicBezTo>
                    <a:pt x="4261" y="1396"/>
                    <a:pt x="3870" y="1837"/>
                    <a:pt x="3527" y="2229"/>
                  </a:cubicBezTo>
                  <a:cubicBezTo>
                    <a:pt x="3184" y="2621"/>
                    <a:pt x="2621" y="3306"/>
                    <a:pt x="2449" y="3135"/>
                  </a:cubicBezTo>
                  <a:cubicBezTo>
                    <a:pt x="2278" y="2963"/>
                    <a:pt x="2621" y="2302"/>
                    <a:pt x="2621" y="2302"/>
                  </a:cubicBezTo>
                  <a:cubicBezTo>
                    <a:pt x="2621" y="2302"/>
                    <a:pt x="1568" y="3282"/>
                    <a:pt x="1396" y="3600"/>
                  </a:cubicBezTo>
                  <a:cubicBezTo>
                    <a:pt x="1200" y="3943"/>
                    <a:pt x="1323" y="2988"/>
                    <a:pt x="1568" y="2547"/>
                  </a:cubicBezTo>
                  <a:cubicBezTo>
                    <a:pt x="931" y="3551"/>
                    <a:pt x="760" y="3772"/>
                    <a:pt x="711" y="3527"/>
                  </a:cubicBezTo>
                  <a:cubicBezTo>
                    <a:pt x="662" y="3282"/>
                    <a:pt x="1200" y="1911"/>
                    <a:pt x="1127" y="2057"/>
                  </a:cubicBezTo>
                  <a:cubicBezTo>
                    <a:pt x="368" y="3208"/>
                    <a:pt x="74" y="3355"/>
                    <a:pt x="147" y="2817"/>
                  </a:cubicBezTo>
                  <a:cubicBezTo>
                    <a:pt x="221" y="2302"/>
                    <a:pt x="980" y="1396"/>
                    <a:pt x="1421" y="1151"/>
                  </a:cubicBezTo>
                  <a:cubicBezTo>
                    <a:pt x="98" y="2008"/>
                    <a:pt x="1" y="1911"/>
                    <a:pt x="343" y="1543"/>
                  </a:cubicBezTo>
                  <a:cubicBezTo>
                    <a:pt x="662" y="1151"/>
                    <a:pt x="1886" y="221"/>
                    <a:pt x="3527" y="0"/>
                  </a:cubicBezTo>
                  <a:cubicBezTo>
                    <a:pt x="4555" y="955"/>
                    <a:pt x="4310" y="1274"/>
                    <a:pt x="4310" y="127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34"/>
            <p:cNvSpPr/>
            <p:nvPr/>
          </p:nvSpPr>
          <p:spPr>
            <a:xfrm>
              <a:off x="3945600" y="1828075"/>
              <a:ext cx="146325" cy="74100"/>
            </a:xfrm>
            <a:custGeom>
              <a:avLst/>
              <a:gdLst/>
              <a:ahLst/>
              <a:cxnLst/>
              <a:rect l="l" t="t" r="r" b="b"/>
              <a:pathLst>
                <a:path w="5853" h="2964" extrusionOk="0">
                  <a:moveTo>
                    <a:pt x="539" y="1788"/>
                  </a:moveTo>
                  <a:cubicBezTo>
                    <a:pt x="980" y="1127"/>
                    <a:pt x="1592" y="367"/>
                    <a:pt x="2375" y="147"/>
                  </a:cubicBezTo>
                  <a:cubicBezTo>
                    <a:pt x="2939" y="0"/>
                    <a:pt x="3526" y="123"/>
                    <a:pt x="4065" y="294"/>
                  </a:cubicBezTo>
                  <a:cubicBezTo>
                    <a:pt x="4506" y="441"/>
                    <a:pt x="5118" y="490"/>
                    <a:pt x="5534" y="686"/>
                  </a:cubicBezTo>
                  <a:cubicBezTo>
                    <a:pt x="5730" y="1200"/>
                    <a:pt x="5853" y="1641"/>
                    <a:pt x="5853" y="2106"/>
                  </a:cubicBezTo>
                  <a:cubicBezTo>
                    <a:pt x="5755" y="2131"/>
                    <a:pt x="5657" y="2155"/>
                    <a:pt x="5559" y="2155"/>
                  </a:cubicBezTo>
                  <a:cubicBezTo>
                    <a:pt x="5094" y="2204"/>
                    <a:pt x="4628" y="2375"/>
                    <a:pt x="4163" y="2375"/>
                  </a:cubicBezTo>
                  <a:cubicBezTo>
                    <a:pt x="3869" y="2351"/>
                    <a:pt x="3379" y="2449"/>
                    <a:pt x="3086" y="2375"/>
                  </a:cubicBezTo>
                  <a:cubicBezTo>
                    <a:pt x="3208" y="2400"/>
                    <a:pt x="3330" y="2449"/>
                    <a:pt x="3355" y="2571"/>
                  </a:cubicBezTo>
                  <a:cubicBezTo>
                    <a:pt x="3379" y="2669"/>
                    <a:pt x="3281" y="2767"/>
                    <a:pt x="3184" y="2792"/>
                  </a:cubicBezTo>
                  <a:cubicBezTo>
                    <a:pt x="2522" y="2963"/>
                    <a:pt x="1935" y="2155"/>
                    <a:pt x="1518" y="1763"/>
                  </a:cubicBezTo>
                  <a:cubicBezTo>
                    <a:pt x="1543" y="1812"/>
                    <a:pt x="0" y="2645"/>
                    <a:pt x="539" y="178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34"/>
            <p:cNvSpPr/>
            <p:nvPr/>
          </p:nvSpPr>
          <p:spPr>
            <a:xfrm>
              <a:off x="4093125" y="1315650"/>
              <a:ext cx="144500" cy="181250"/>
            </a:xfrm>
            <a:custGeom>
              <a:avLst/>
              <a:gdLst/>
              <a:ahLst/>
              <a:cxnLst/>
              <a:rect l="l" t="t" r="r" b="b"/>
              <a:pathLst>
                <a:path w="5780" h="7250" extrusionOk="0">
                  <a:moveTo>
                    <a:pt x="1715" y="882"/>
                  </a:moveTo>
                  <a:cubicBezTo>
                    <a:pt x="1690" y="931"/>
                    <a:pt x="1666" y="1005"/>
                    <a:pt x="1641" y="1078"/>
                  </a:cubicBezTo>
                  <a:cubicBezTo>
                    <a:pt x="1519" y="1446"/>
                    <a:pt x="1592" y="1886"/>
                    <a:pt x="1519" y="2254"/>
                  </a:cubicBezTo>
                  <a:cubicBezTo>
                    <a:pt x="1372" y="2866"/>
                    <a:pt x="931" y="3331"/>
                    <a:pt x="735" y="3919"/>
                  </a:cubicBezTo>
                  <a:cubicBezTo>
                    <a:pt x="1" y="6049"/>
                    <a:pt x="2131" y="7249"/>
                    <a:pt x="3968" y="7102"/>
                  </a:cubicBezTo>
                  <a:cubicBezTo>
                    <a:pt x="4286" y="7078"/>
                    <a:pt x="4629" y="7004"/>
                    <a:pt x="4898" y="6784"/>
                  </a:cubicBezTo>
                  <a:cubicBezTo>
                    <a:pt x="5780" y="6098"/>
                    <a:pt x="4776" y="5021"/>
                    <a:pt x="4360" y="4384"/>
                  </a:cubicBezTo>
                  <a:cubicBezTo>
                    <a:pt x="4066" y="3943"/>
                    <a:pt x="3649" y="3356"/>
                    <a:pt x="3625" y="2792"/>
                  </a:cubicBezTo>
                  <a:cubicBezTo>
                    <a:pt x="3576" y="2278"/>
                    <a:pt x="3870" y="1837"/>
                    <a:pt x="3747" y="1299"/>
                  </a:cubicBezTo>
                  <a:cubicBezTo>
                    <a:pt x="3551" y="221"/>
                    <a:pt x="2205" y="1"/>
                    <a:pt x="1715" y="88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34"/>
            <p:cNvSpPr/>
            <p:nvPr/>
          </p:nvSpPr>
          <p:spPr>
            <a:xfrm>
              <a:off x="4189250" y="1445450"/>
              <a:ext cx="104700" cy="142050"/>
            </a:xfrm>
            <a:custGeom>
              <a:avLst/>
              <a:gdLst/>
              <a:ahLst/>
              <a:cxnLst/>
              <a:rect l="l" t="t" r="r" b="b"/>
              <a:pathLst>
                <a:path w="4188" h="5682" extrusionOk="0">
                  <a:moveTo>
                    <a:pt x="3380" y="0"/>
                  </a:moveTo>
                  <a:cubicBezTo>
                    <a:pt x="3380" y="0"/>
                    <a:pt x="2767" y="2106"/>
                    <a:pt x="4139" y="2988"/>
                  </a:cubicBezTo>
                  <a:cubicBezTo>
                    <a:pt x="4188" y="3502"/>
                    <a:pt x="2743" y="5681"/>
                    <a:pt x="1274" y="5290"/>
                  </a:cubicBezTo>
                  <a:cubicBezTo>
                    <a:pt x="441" y="5094"/>
                    <a:pt x="0" y="3869"/>
                    <a:pt x="0" y="3869"/>
                  </a:cubicBezTo>
                  <a:cubicBezTo>
                    <a:pt x="74" y="3110"/>
                    <a:pt x="515" y="1518"/>
                    <a:pt x="515" y="151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34"/>
            <p:cNvSpPr/>
            <p:nvPr/>
          </p:nvSpPr>
          <p:spPr>
            <a:xfrm>
              <a:off x="4140875" y="1285650"/>
              <a:ext cx="156150" cy="222875"/>
            </a:xfrm>
            <a:custGeom>
              <a:avLst/>
              <a:gdLst/>
              <a:ahLst/>
              <a:cxnLst/>
              <a:rect l="l" t="t" r="r" b="b"/>
              <a:pathLst>
                <a:path w="6246" h="8915" extrusionOk="0">
                  <a:moveTo>
                    <a:pt x="393" y="2131"/>
                  </a:moveTo>
                  <a:cubicBezTo>
                    <a:pt x="393" y="2131"/>
                    <a:pt x="1" y="3454"/>
                    <a:pt x="148" y="4507"/>
                  </a:cubicBezTo>
                  <a:cubicBezTo>
                    <a:pt x="295" y="5535"/>
                    <a:pt x="393" y="7592"/>
                    <a:pt x="1299" y="8253"/>
                  </a:cubicBezTo>
                  <a:cubicBezTo>
                    <a:pt x="2229" y="8915"/>
                    <a:pt x="3527" y="8155"/>
                    <a:pt x="4409" y="7396"/>
                  </a:cubicBezTo>
                  <a:cubicBezTo>
                    <a:pt x="5266" y="6662"/>
                    <a:pt x="6196" y="5315"/>
                    <a:pt x="6221" y="3650"/>
                  </a:cubicBezTo>
                  <a:cubicBezTo>
                    <a:pt x="6245" y="2009"/>
                    <a:pt x="5584" y="1"/>
                    <a:pt x="3209" y="99"/>
                  </a:cubicBezTo>
                  <a:cubicBezTo>
                    <a:pt x="833" y="197"/>
                    <a:pt x="393" y="2131"/>
                    <a:pt x="393" y="213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34"/>
            <p:cNvSpPr/>
            <p:nvPr/>
          </p:nvSpPr>
          <p:spPr>
            <a:xfrm>
              <a:off x="4177000" y="1270975"/>
              <a:ext cx="167775" cy="231425"/>
            </a:xfrm>
            <a:custGeom>
              <a:avLst/>
              <a:gdLst/>
              <a:ahLst/>
              <a:cxnLst/>
              <a:rect l="l" t="t" r="r" b="b"/>
              <a:pathLst>
                <a:path w="6711" h="9257" extrusionOk="0">
                  <a:moveTo>
                    <a:pt x="613" y="1714"/>
                  </a:moveTo>
                  <a:cubicBezTo>
                    <a:pt x="1" y="2473"/>
                    <a:pt x="270" y="3380"/>
                    <a:pt x="1029" y="3943"/>
                  </a:cubicBezTo>
                  <a:cubicBezTo>
                    <a:pt x="1568" y="4335"/>
                    <a:pt x="2033" y="4579"/>
                    <a:pt x="2376" y="5167"/>
                  </a:cubicBezTo>
                  <a:cubicBezTo>
                    <a:pt x="2694" y="5706"/>
                    <a:pt x="2866" y="6343"/>
                    <a:pt x="2915" y="6979"/>
                  </a:cubicBezTo>
                  <a:cubicBezTo>
                    <a:pt x="2939" y="7493"/>
                    <a:pt x="2939" y="8008"/>
                    <a:pt x="2964" y="8546"/>
                  </a:cubicBezTo>
                  <a:cubicBezTo>
                    <a:pt x="2988" y="8791"/>
                    <a:pt x="2988" y="9110"/>
                    <a:pt x="3257" y="9183"/>
                  </a:cubicBezTo>
                  <a:cubicBezTo>
                    <a:pt x="3551" y="9257"/>
                    <a:pt x="4163" y="9036"/>
                    <a:pt x="4433" y="8889"/>
                  </a:cubicBezTo>
                  <a:cubicBezTo>
                    <a:pt x="4874" y="8620"/>
                    <a:pt x="5265" y="8277"/>
                    <a:pt x="5584" y="7885"/>
                  </a:cubicBezTo>
                  <a:cubicBezTo>
                    <a:pt x="6220" y="7151"/>
                    <a:pt x="6612" y="6171"/>
                    <a:pt x="6637" y="5192"/>
                  </a:cubicBezTo>
                  <a:cubicBezTo>
                    <a:pt x="6710" y="3355"/>
                    <a:pt x="5657" y="2155"/>
                    <a:pt x="4335" y="1102"/>
                  </a:cubicBezTo>
                  <a:cubicBezTo>
                    <a:pt x="2964" y="0"/>
                    <a:pt x="1690" y="392"/>
                    <a:pt x="613" y="171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34"/>
            <p:cNvSpPr/>
            <p:nvPr/>
          </p:nvSpPr>
          <p:spPr>
            <a:xfrm>
              <a:off x="4121300" y="1267900"/>
              <a:ext cx="110200" cy="125525"/>
            </a:xfrm>
            <a:custGeom>
              <a:avLst/>
              <a:gdLst/>
              <a:ahLst/>
              <a:cxnLst/>
              <a:rect l="l" t="t" r="r" b="b"/>
              <a:pathLst>
                <a:path w="4408" h="5021" extrusionOk="0">
                  <a:moveTo>
                    <a:pt x="2033" y="907"/>
                  </a:moveTo>
                  <a:cubicBezTo>
                    <a:pt x="2033" y="907"/>
                    <a:pt x="2033" y="907"/>
                    <a:pt x="2033" y="907"/>
                  </a:cubicBezTo>
                  <a:cubicBezTo>
                    <a:pt x="2498" y="588"/>
                    <a:pt x="4383" y="1"/>
                    <a:pt x="4383" y="980"/>
                  </a:cubicBezTo>
                  <a:cubicBezTo>
                    <a:pt x="4408" y="1935"/>
                    <a:pt x="2988" y="2890"/>
                    <a:pt x="2253" y="3331"/>
                  </a:cubicBezTo>
                  <a:cubicBezTo>
                    <a:pt x="1910" y="3503"/>
                    <a:pt x="1567" y="3649"/>
                    <a:pt x="1274" y="3894"/>
                  </a:cubicBezTo>
                  <a:cubicBezTo>
                    <a:pt x="882" y="4188"/>
                    <a:pt x="857" y="4776"/>
                    <a:pt x="514" y="5021"/>
                  </a:cubicBezTo>
                  <a:cubicBezTo>
                    <a:pt x="0" y="4531"/>
                    <a:pt x="123" y="3282"/>
                    <a:pt x="343" y="2670"/>
                  </a:cubicBezTo>
                  <a:cubicBezTo>
                    <a:pt x="612" y="1862"/>
                    <a:pt x="1322" y="1397"/>
                    <a:pt x="2033" y="90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34"/>
            <p:cNvSpPr/>
            <p:nvPr/>
          </p:nvSpPr>
          <p:spPr>
            <a:xfrm>
              <a:off x="4195375" y="1472375"/>
              <a:ext cx="53900" cy="38600"/>
            </a:xfrm>
            <a:custGeom>
              <a:avLst/>
              <a:gdLst/>
              <a:ahLst/>
              <a:cxnLst/>
              <a:rect l="l" t="t" r="r" b="b"/>
              <a:pathLst>
                <a:path w="2156" h="1544" extrusionOk="0">
                  <a:moveTo>
                    <a:pt x="123" y="1029"/>
                  </a:moveTo>
                  <a:cubicBezTo>
                    <a:pt x="1078" y="931"/>
                    <a:pt x="2155" y="1"/>
                    <a:pt x="2155" y="1"/>
                  </a:cubicBezTo>
                  <a:cubicBezTo>
                    <a:pt x="2155" y="1"/>
                    <a:pt x="1935" y="1127"/>
                    <a:pt x="0" y="1543"/>
                  </a:cubicBezTo>
                  <a:close/>
                </a:path>
              </a:pathLst>
            </a:custGeom>
            <a:solidFill>
              <a:srgbClr val="F4A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34"/>
            <p:cNvSpPr/>
            <p:nvPr/>
          </p:nvSpPr>
          <p:spPr>
            <a:xfrm>
              <a:off x="4865725" y="2915325"/>
              <a:ext cx="258975" cy="109625"/>
            </a:xfrm>
            <a:custGeom>
              <a:avLst/>
              <a:gdLst/>
              <a:ahLst/>
              <a:cxnLst/>
              <a:rect l="l" t="t" r="r" b="b"/>
              <a:pathLst>
                <a:path w="10359" h="4385" extrusionOk="0">
                  <a:moveTo>
                    <a:pt x="931" y="1"/>
                  </a:moveTo>
                  <a:cubicBezTo>
                    <a:pt x="0" y="1470"/>
                    <a:pt x="221" y="2498"/>
                    <a:pt x="490" y="2621"/>
                  </a:cubicBezTo>
                  <a:cubicBezTo>
                    <a:pt x="3634" y="4019"/>
                    <a:pt x="6103" y="4384"/>
                    <a:pt x="7811" y="4384"/>
                  </a:cubicBezTo>
                  <a:cubicBezTo>
                    <a:pt x="9124" y="4384"/>
                    <a:pt x="9986" y="4169"/>
                    <a:pt x="10359" y="4041"/>
                  </a:cubicBezTo>
                  <a:cubicBezTo>
                    <a:pt x="9428" y="2768"/>
                    <a:pt x="8571" y="1543"/>
                    <a:pt x="7518" y="123"/>
                  </a:cubicBezTo>
                  <a:cubicBezTo>
                    <a:pt x="6736" y="271"/>
                    <a:pt x="5859" y="324"/>
                    <a:pt x="5006" y="324"/>
                  </a:cubicBezTo>
                  <a:cubicBezTo>
                    <a:pt x="2894" y="324"/>
                    <a:pt x="931" y="1"/>
                    <a:pt x="9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34"/>
            <p:cNvSpPr/>
            <p:nvPr/>
          </p:nvSpPr>
          <p:spPr>
            <a:xfrm>
              <a:off x="4206375" y="1925400"/>
              <a:ext cx="279200" cy="315300"/>
            </a:xfrm>
            <a:custGeom>
              <a:avLst/>
              <a:gdLst/>
              <a:ahLst/>
              <a:cxnLst/>
              <a:rect l="l" t="t" r="r" b="b"/>
              <a:pathLst>
                <a:path w="11168" h="12612" extrusionOk="0">
                  <a:moveTo>
                    <a:pt x="11167" y="1"/>
                  </a:moveTo>
                  <a:lnTo>
                    <a:pt x="25" y="6466"/>
                  </a:lnTo>
                  <a:lnTo>
                    <a:pt x="1" y="12612"/>
                  </a:lnTo>
                  <a:lnTo>
                    <a:pt x="11143" y="6147"/>
                  </a:lnTo>
                  <a:lnTo>
                    <a:pt x="1116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34"/>
            <p:cNvSpPr/>
            <p:nvPr/>
          </p:nvSpPr>
          <p:spPr>
            <a:xfrm>
              <a:off x="2951375" y="1925400"/>
              <a:ext cx="281025" cy="315300"/>
            </a:xfrm>
            <a:custGeom>
              <a:avLst/>
              <a:gdLst/>
              <a:ahLst/>
              <a:cxnLst/>
              <a:rect l="l" t="t" r="r" b="b"/>
              <a:pathLst>
                <a:path w="11241" h="12612" extrusionOk="0">
                  <a:moveTo>
                    <a:pt x="25" y="1"/>
                  </a:moveTo>
                  <a:lnTo>
                    <a:pt x="1" y="6147"/>
                  </a:lnTo>
                  <a:lnTo>
                    <a:pt x="11216" y="12612"/>
                  </a:lnTo>
                  <a:lnTo>
                    <a:pt x="11241" y="6490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34"/>
            <p:cNvSpPr/>
            <p:nvPr/>
          </p:nvSpPr>
          <p:spPr>
            <a:xfrm>
              <a:off x="3956000" y="2062225"/>
              <a:ext cx="251025" cy="238475"/>
            </a:xfrm>
            <a:custGeom>
              <a:avLst/>
              <a:gdLst/>
              <a:ahLst/>
              <a:cxnLst/>
              <a:rect l="l" t="t" r="r" b="b"/>
              <a:pathLst>
                <a:path w="10041" h="9539" extrusionOk="0">
                  <a:moveTo>
                    <a:pt x="5877" y="1"/>
                  </a:moveTo>
                  <a:cubicBezTo>
                    <a:pt x="4371" y="1"/>
                    <a:pt x="2865" y="331"/>
                    <a:pt x="1715" y="993"/>
                  </a:cubicBezTo>
                  <a:cubicBezTo>
                    <a:pt x="588" y="1654"/>
                    <a:pt x="25" y="2535"/>
                    <a:pt x="25" y="3392"/>
                  </a:cubicBezTo>
                  <a:lnTo>
                    <a:pt x="0" y="9522"/>
                  </a:lnTo>
                  <a:lnTo>
                    <a:pt x="0" y="9522"/>
                  </a:lnTo>
                  <a:cubicBezTo>
                    <a:pt x="7" y="8647"/>
                    <a:pt x="571" y="7796"/>
                    <a:pt x="1715" y="7139"/>
                  </a:cubicBezTo>
                  <a:cubicBezTo>
                    <a:pt x="2853" y="6478"/>
                    <a:pt x="4353" y="6147"/>
                    <a:pt x="5856" y="6147"/>
                  </a:cubicBezTo>
                  <a:cubicBezTo>
                    <a:pt x="7359" y="6147"/>
                    <a:pt x="8865" y="6478"/>
                    <a:pt x="10016" y="7139"/>
                  </a:cubicBezTo>
                  <a:lnTo>
                    <a:pt x="10040" y="993"/>
                  </a:lnTo>
                  <a:cubicBezTo>
                    <a:pt x="8890" y="331"/>
                    <a:pt x="7384" y="1"/>
                    <a:pt x="5877" y="1"/>
                  </a:cubicBezTo>
                  <a:close/>
                  <a:moveTo>
                    <a:pt x="0" y="9522"/>
                  </a:moveTo>
                  <a:cubicBezTo>
                    <a:pt x="0" y="9528"/>
                    <a:pt x="0" y="9533"/>
                    <a:pt x="0" y="9539"/>
                  </a:cubicBezTo>
                  <a:lnTo>
                    <a:pt x="0" y="9522"/>
                  </a:lnTo>
                  <a:close/>
                </a:path>
              </a:pathLst>
            </a:custGeom>
            <a:solidFill>
              <a:srgbClr val="787C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34"/>
            <p:cNvSpPr/>
            <p:nvPr/>
          </p:nvSpPr>
          <p:spPr>
            <a:xfrm>
              <a:off x="3231775" y="2062300"/>
              <a:ext cx="252250" cy="239025"/>
            </a:xfrm>
            <a:custGeom>
              <a:avLst/>
              <a:gdLst/>
              <a:ahLst/>
              <a:cxnLst/>
              <a:rect l="l" t="t" r="r" b="b"/>
              <a:pathLst>
                <a:path w="10090" h="9561" extrusionOk="0">
                  <a:moveTo>
                    <a:pt x="4190" y="1"/>
                  </a:moveTo>
                  <a:cubicBezTo>
                    <a:pt x="2677" y="1"/>
                    <a:pt x="1169" y="338"/>
                    <a:pt x="25" y="1014"/>
                  </a:cubicBezTo>
                  <a:lnTo>
                    <a:pt x="0" y="7136"/>
                  </a:lnTo>
                  <a:cubicBezTo>
                    <a:pt x="1151" y="6475"/>
                    <a:pt x="2657" y="6144"/>
                    <a:pt x="4163" y="6144"/>
                  </a:cubicBezTo>
                  <a:cubicBezTo>
                    <a:pt x="5669" y="6144"/>
                    <a:pt x="7175" y="6475"/>
                    <a:pt x="8326" y="7136"/>
                  </a:cubicBezTo>
                  <a:cubicBezTo>
                    <a:pt x="9477" y="7797"/>
                    <a:pt x="10065" y="8679"/>
                    <a:pt x="10065" y="9560"/>
                  </a:cubicBezTo>
                  <a:lnTo>
                    <a:pt x="10065" y="3438"/>
                  </a:lnTo>
                  <a:cubicBezTo>
                    <a:pt x="10089" y="2557"/>
                    <a:pt x="9501" y="1675"/>
                    <a:pt x="8351" y="990"/>
                  </a:cubicBezTo>
                  <a:cubicBezTo>
                    <a:pt x="7193" y="331"/>
                    <a:pt x="5689" y="1"/>
                    <a:pt x="419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34"/>
            <p:cNvSpPr/>
            <p:nvPr/>
          </p:nvSpPr>
          <p:spPr>
            <a:xfrm>
              <a:off x="3440525" y="2207625"/>
              <a:ext cx="280400" cy="315300"/>
            </a:xfrm>
            <a:custGeom>
              <a:avLst/>
              <a:gdLst/>
              <a:ahLst/>
              <a:cxnLst/>
              <a:rect l="l" t="t" r="r" b="b"/>
              <a:pathLst>
                <a:path w="11216" h="12612" extrusionOk="0">
                  <a:moveTo>
                    <a:pt x="25" y="1"/>
                  </a:moveTo>
                  <a:lnTo>
                    <a:pt x="1" y="6147"/>
                  </a:lnTo>
                  <a:lnTo>
                    <a:pt x="11216" y="12612"/>
                  </a:lnTo>
                  <a:lnTo>
                    <a:pt x="11216" y="6490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34"/>
            <p:cNvSpPr/>
            <p:nvPr/>
          </p:nvSpPr>
          <p:spPr>
            <a:xfrm>
              <a:off x="3720925" y="2207625"/>
              <a:ext cx="278575" cy="315300"/>
            </a:xfrm>
            <a:custGeom>
              <a:avLst/>
              <a:gdLst/>
              <a:ahLst/>
              <a:cxnLst/>
              <a:rect l="l" t="t" r="r" b="b"/>
              <a:pathLst>
                <a:path w="11143" h="12612" extrusionOk="0">
                  <a:moveTo>
                    <a:pt x="11142" y="1"/>
                  </a:moveTo>
                  <a:lnTo>
                    <a:pt x="0" y="6490"/>
                  </a:lnTo>
                  <a:lnTo>
                    <a:pt x="0" y="12612"/>
                  </a:lnTo>
                  <a:lnTo>
                    <a:pt x="11142" y="6147"/>
                  </a:lnTo>
                  <a:lnTo>
                    <a:pt x="1114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34"/>
            <p:cNvSpPr/>
            <p:nvPr/>
          </p:nvSpPr>
          <p:spPr>
            <a:xfrm>
              <a:off x="2952000" y="1481575"/>
              <a:ext cx="1533575" cy="888300"/>
            </a:xfrm>
            <a:custGeom>
              <a:avLst/>
              <a:gdLst/>
              <a:ahLst/>
              <a:cxnLst/>
              <a:rect l="l" t="t" r="r" b="b"/>
              <a:pathLst>
                <a:path w="61343" h="35532" extrusionOk="0">
                  <a:moveTo>
                    <a:pt x="30561" y="0"/>
                  </a:moveTo>
                  <a:lnTo>
                    <a:pt x="0" y="17754"/>
                  </a:lnTo>
                  <a:lnTo>
                    <a:pt x="11216" y="24243"/>
                  </a:lnTo>
                  <a:cubicBezTo>
                    <a:pt x="12360" y="23567"/>
                    <a:pt x="13868" y="23230"/>
                    <a:pt x="15381" y="23230"/>
                  </a:cubicBezTo>
                  <a:cubicBezTo>
                    <a:pt x="16880" y="23230"/>
                    <a:pt x="18384" y="23560"/>
                    <a:pt x="19542" y="24219"/>
                  </a:cubicBezTo>
                  <a:cubicBezTo>
                    <a:pt x="21843" y="25565"/>
                    <a:pt x="21843" y="27720"/>
                    <a:pt x="19566" y="29043"/>
                  </a:cubicBezTo>
                  <a:lnTo>
                    <a:pt x="30757" y="35532"/>
                  </a:lnTo>
                  <a:lnTo>
                    <a:pt x="41899" y="29043"/>
                  </a:lnTo>
                  <a:cubicBezTo>
                    <a:pt x="39597" y="27720"/>
                    <a:pt x="39597" y="25565"/>
                    <a:pt x="41875" y="24219"/>
                  </a:cubicBezTo>
                  <a:cubicBezTo>
                    <a:pt x="43025" y="23557"/>
                    <a:pt x="44531" y="23227"/>
                    <a:pt x="46037" y="23227"/>
                  </a:cubicBezTo>
                  <a:cubicBezTo>
                    <a:pt x="47544" y="23227"/>
                    <a:pt x="49050" y="23557"/>
                    <a:pt x="50200" y="24219"/>
                  </a:cubicBezTo>
                  <a:lnTo>
                    <a:pt x="61342" y="17754"/>
                  </a:lnTo>
                  <a:lnTo>
                    <a:pt x="305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34"/>
            <p:cNvSpPr/>
            <p:nvPr/>
          </p:nvSpPr>
          <p:spPr>
            <a:xfrm>
              <a:off x="3208500" y="2282925"/>
              <a:ext cx="43500" cy="213075"/>
            </a:xfrm>
            <a:custGeom>
              <a:avLst/>
              <a:gdLst/>
              <a:ahLst/>
              <a:cxnLst/>
              <a:rect l="l" t="t" r="r" b="b"/>
              <a:pathLst>
                <a:path w="1740" h="8523" extrusionOk="0">
                  <a:moveTo>
                    <a:pt x="1739" y="1"/>
                  </a:moveTo>
                  <a:lnTo>
                    <a:pt x="1739" y="16"/>
                  </a:lnTo>
                  <a:lnTo>
                    <a:pt x="1739" y="16"/>
                  </a:lnTo>
                  <a:cubicBezTo>
                    <a:pt x="1739" y="11"/>
                    <a:pt x="1739" y="6"/>
                    <a:pt x="1739" y="1"/>
                  </a:cubicBezTo>
                  <a:close/>
                  <a:moveTo>
                    <a:pt x="1739" y="16"/>
                  </a:moveTo>
                  <a:lnTo>
                    <a:pt x="1739" y="16"/>
                  </a:lnTo>
                  <a:cubicBezTo>
                    <a:pt x="1732" y="868"/>
                    <a:pt x="1145" y="1719"/>
                    <a:pt x="25" y="2376"/>
                  </a:cubicBezTo>
                  <a:lnTo>
                    <a:pt x="1" y="8522"/>
                  </a:lnTo>
                  <a:cubicBezTo>
                    <a:pt x="1152" y="7861"/>
                    <a:pt x="1715" y="7004"/>
                    <a:pt x="1715" y="6123"/>
                  </a:cubicBezTo>
                  <a:lnTo>
                    <a:pt x="1739" y="1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34"/>
            <p:cNvSpPr/>
            <p:nvPr/>
          </p:nvSpPr>
          <p:spPr>
            <a:xfrm>
              <a:off x="3210350" y="2504550"/>
              <a:ext cx="279175" cy="314700"/>
            </a:xfrm>
            <a:custGeom>
              <a:avLst/>
              <a:gdLst/>
              <a:ahLst/>
              <a:cxnLst/>
              <a:rect l="l" t="t" r="r" b="b"/>
              <a:pathLst>
                <a:path w="11167" h="12588" extrusionOk="0">
                  <a:moveTo>
                    <a:pt x="11167" y="0"/>
                  </a:moveTo>
                  <a:lnTo>
                    <a:pt x="25" y="6465"/>
                  </a:lnTo>
                  <a:lnTo>
                    <a:pt x="0" y="12587"/>
                  </a:lnTo>
                  <a:lnTo>
                    <a:pt x="11142" y="6122"/>
                  </a:lnTo>
                  <a:lnTo>
                    <a:pt x="1116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34"/>
            <p:cNvSpPr/>
            <p:nvPr/>
          </p:nvSpPr>
          <p:spPr>
            <a:xfrm>
              <a:off x="2959950" y="2641375"/>
              <a:ext cx="251025" cy="237850"/>
            </a:xfrm>
            <a:custGeom>
              <a:avLst/>
              <a:gdLst/>
              <a:ahLst/>
              <a:cxnLst/>
              <a:rect l="l" t="t" r="r" b="b"/>
              <a:pathLst>
                <a:path w="10041" h="9514" extrusionOk="0">
                  <a:moveTo>
                    <a:pt x="5878" y="0"/>
                  </a:moveTo>
                  <a:cubicBezTo>
                    <a:pt x="4372" y="0"/>
                    <a:pt x="2866" y="331"/>
                    <a:pt x="1715" y="992"/>
                  </a:cubicBezTo>
                  <a:cubicBezTo>
                    <a:pt x="588" y="1653"/>
                    <a:pt x="25" y="2510"/>
                    <a:pt x="25" y="3392"/>
                  </a:cubicBezTo>
                  <a:lnTo>
                    <a:pt x="1" y="9498"/>
                  </a:lnTo>
                  <a:lnTo>
                    <a:pt x="1" y="9498"/>
                  </a:lnTo>
                  <a:cubicBezTo>
                    <a:pt x="7" y="8646"/>
                    <a:pt x="571" y="7796"/>
                    <a:pt x="1715" y="7139"/>
                  </a:cubicBezTo>
                  <a:cubicBezTo>
                    <a:pt x="2859" y="6462"/>
                    <a:pt x="4367" y="6125"/>
                    <a:pt x="5877" y="6125"/>
                  </a:cubicBezTo>
                  <a:cubicBezTo>
                    <a:pt x="7373" y="6125"/>
                    <a:pt x="8870" y="6456"/>
                    <a:pt x="10016" y="7114"/>
                  </a:cubicBezTo>
                  <a:lnTo>
                    <a:pt x="10041" y="992"/>
                  </a:lnTo>
                  <a:cubicBezTo>
                    <a:pt x="8890" y="331"/>
                    <a:pt x="7384" y="0"/>
                    <a:pt x="5878" y="0"/>
                  </a:cubicBezTo>
                  <a:close/>
                  <a:moveTo>
                    <a:pt x="1" y="9498"/>
                  </a:moveTo>
                  <a:cubicBezTo>
                    <a:pt x="0" y="9503"/>
                    <a:pt x="0" y="9509"/>
                    <a:pt x="0" y="9514"/>
                  </a:cubicBezTo>
                  <a:lnTo>
                    <a:pt x="1" y="9498"/>
                  </a:lnTo>
                  <a:close/>
                </a:path>
              </a:pathLst>
            </a:custGeom>
            <a:solidFill>
              <a:srgbClr val="D34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4"/>
            <p:cNvSpPr/>
            <p:nvPr/>
          </p:nvSpPr>
          <p:spPr>
            <a:xfrm>
              <a:off x="2724875" y="2786775"/>
              <a:ext cx="279175" cy="315300"/>
            </a:xfrm>
            <a:custGeom>
              <a:avLst/>
              <a:gdLst/>
              <a:ahLst/>
              <a:cxnLst/>
              <a:rect l="l" t="t" r="r" b="b"/>
              <a:pathLst>
                <a:path w="11167" h="12612" extrusionOk="0">
                  <a:moveTo>
                    <a:pt x="11167" y="0"/>
                  </a:moveTo>
                  <a:lnTo>
                    <a:pt x="25" y="6465"/>
                  </a:lnTo>
                  <a:lnTo>
                    <a:pt x="0" y="12611"/>
                  </a:lnTo>
                  <a:lnTo>
                    <a:pt x="11142" y="6122"/>
                  </a:lnTo>
                  <a:lnTo>
                    <a:pt x="1116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4"/>
            <p:cNvSpPr/>
            <p:nvPr/>
          </p:nvSpPr>
          <p:spPr>
            <a:xfrm>
              <a:off x="1955325" y="2504550"/>
              <a:ext cx="770175" cy="597525"/>
            </a:xfrm>
            <a:custGeom>
              <a:avLst/>
              <a:gdLst/>
              <a:ahLst/>
              <a:cxnLst/>
              <a:rect l="l" t="t" r="r" b="b"/>
              <a:pathLst>
                <a:path w="30807" h="23901" extrusionOk="0">
                  <a:moveTo>
                    <a:pt x="25" y="0"/>
                  </a:moveTo>
                  <a:lnTo>
                    <a:pt x="1" y="6122"/>
                  </a:lnTo>
                  <a:lnTo>
                    <a:pt x="30782" y="23900"/>
                  </a:lnTo>
                  <a:lnTo>
                    <a:pt x="30807" y="17754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498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34"/>
            <p:cNvSpPr/>
            <p:nvPr/>
          </p:nvSpPr>
          <p:spPr>
            <a:xfrm>
              <a:off x="1955950" y="2060100"/>
              <a:ext cx="1533575" cy="888300"/>
            </a:xfrm>
            <a:custGeom>
              <a:avLst/>
              <a:gdLst/>
              <a:ahLst/>
              <a:cxnLst/>
              <a:rect l="l" t="t" r="r" b="b"/>
              <a:pathLst>
                <a:path w="61343" h="35532" extrusionOk="0">
                  <a:moveTo>
                    <a:pt x="30561" y="0"/>
                  </a:moveTo>
                  <a:lnTo>
                    <a:pt x="0" y="17778"/>
                  </a:lnTo>
                  <a:lnTo>
                    <a:pt x="30782" y="35532"/>
                  </a:lnTo>
                  <a:lnTo>
                    <a:pt x="41924" y="29067"/>
                  </a:lnTo>
                  <a:cubicBezTo>
                    <a:pt x="39622" y="27720"/>
                    <a:pt x="39597" y="25565"/>
                    <a:pt x="41875" y="24243"/>
                  </a:cubicBezTo>
                  <a:cubicBezTo>
                    <a:pt x="43026" y="23582"/>
                    <a:pt x="44532" y="23251"/>
                    <a:pt x="46038" y="23251"/>
                  </a:cubicBezTo>
                  <a:cubicBezTo>
                    <a:pt x="47544" y="23251"/>
                    <a:pt x="49050" y="23582"/>
                    <a:pt x="50201" y="24243"/>
                  </a:cubicBezTo>
                  <a:lnTo>
                    <a:pt x="61343" y="17778"/>
                  </a:lnTo>
                  <a:lnTo>
                    <a:pt x="50127" y="11289"/>
                  </a:lnTo>
                  <a:cubicBezTo>
                    <a:pt x="52404" y="9967"/>
                    <a:pt x="52404" y="7812"/>
                    <a:pt x="50103" y="6465"/>
                  </a:cubicBezTo>
                  <a:cubicBezTo>
                    <a:pt x="48957" y="5807"/>
                    <a:pt x="47459" y="5476"/>
                    <a:pt x="45960" y="5476"/>
                  </a:cubicBezTo>
                  <a:cubicBezTo>
                    <a:pt x="44447" y="5476"/>
                    <a:pt x="42933" y="5813"/>
                    <a:pt x="41777" y="6489"/>
                  </a:cubicBezTo>
                  <a:lnTo>
                    <a:pt x="3056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34"/>
            <p:cNvSpPr/>
            <p:nvPr/>
          </p:nvSpPr>
          <p:spPr>
            <a:xfrm>
              <a:off x="4189250" y="2281700"/>
              <a:ext cx="44100" cy="214300"/>
            </a:xfrm>
            <a:custGeom>
              <a:avLst/>
              <a:gdLst/>
              <a:ahLst/>
              <a:cxnLst/>
              <a:rect l="l" t="t" r="r" b="b"/>
              <a:pathLst>
                <a:path w="1764" h="8572" extrusionOk="0">
                  <a:moveTo>
                    <a:pt x="25" y="1"/>
                  </a:moveTo>
                  <a:lnTo>
                    <a:pt x="0" y="6147"/>
                  </a:lnTo>
                  <a:cubicBezTo>
                    <a:pt x="0" y="7029"/>
                    <a:pt x="564" y="7886"/>
                    <a:pt x="1739" y="8571"/>
                  </a:cubicBezTo>
                  <a:lnTo>
                    <a:pt x="1763" y="2425"/>
                  </a:lnTo>
                  <a:cubicBezTo>
                    <a:pt x="588" y="1764"/>
                    <a:pt x="25" y="882"/>
                    <a:pt x="25" y="1"/>
                  </a:cubicBezTo>
                  <a:close/>
                </a:path>
              </a:pathLst>
            </a:custGeom>
            <a:solidFill>
              <a:srgbClr val="7181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34"/>
            <p:cNvSpPr/>
            <p:nvPr/>
          </p:nvSpPr>
          <p:spPr>
            <a:xfrm>
              <a:off x="3954150" y="2504550"/>
              <a:ext cx="280425" cy="315300"/>
            </a:xfrm>
            <a:custGeom>
              <a:avLst/>
              <a:gdLst/>
              <a:ahLst/>
              <a:cxnLst/>
              <a:rect l="l" t="t" r="r" b="b"/>
              <a:pathLst>
                <a:path w="11217" h="12612" extrusionOk="0">
                  <a:moveTo>
                    <a:pt x="25" y="0"/>
                  </a:moveTo>
                  <a:lnTo>
                    <a:pt x="1" y="6122"/>
                  </a:lnTo>
                  <a:lnTo>
                    <a:pt x="11216" y="12612"/>
                  </a:lnTo>
                  <a:lnTo>
                    <a:pt x="11216" y="6465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34"/>
            <p:cNvSpPr/>
            <p:nvPr/>
          </p:nvSpPr>
          <p:spPr>
            <a:xfrm>
              <a:off x="4234550" y="2641375"/>
              <a:ext cx="251625" cy="238475"/>
            </a:xfrm>
            <a:custGeom>
              <a:avLst/>
              <a:gdLst/>
              <a:ahLst/>
              <a:cxnLst/>
              <a:rect l="l" t="t" r="r" b="b"/>
              <a:pathLst>
                <a:path w="10065" h="9539" extrusionOk="0">
                  <a:moveTo>
                    <a:pt x="4163" y="0"/>
                  </a:moveTo>
                  <a:cubicBezTo>
                    <a:pt x="2657" y="0"/>
                    <a:pt x="1151" y="331"/>
                    <a:pt x="0" y="992"/>
                  </a:cubicBezTo>
                  <a:lnTo>
                    <a:pt x="0" y="7139"/>
                  </a:lnTo>
                  <a:cubicBezTo>
                    <a:pt x="1139" y="6465"/>
                    <a:pt x="2639" y="6128"/>
                    <a:pt x="4142" y="6128"/>
                  </a:cubicBezTo>
                  <a:cubicBezTo>
                    <a:pt x="5645" y="6128"/>
                    <a:pt x="7151" y="6465"/>
                    <a:pt x="8302" y="7139"/>
                  </a:cubicBezTo>
                  <a:cubicBezTo>
                    <a:pt x="9477" y="7800"/>
                    <a:pt x="10040" y="8681"/>
                    <a:pt x="10040" y="9538"/>
                  </a:cubicBezTo>
                  <a:lnTo>
                    <a:pt x="10065" y="3416"/>
                  </a:lnTo>
                  <a:cubicBezTo>
                    <a:pt x="10065" y="2535"/>
                    <a:pt x="9477" y="1653"/>
                    <a:pt x="8326" y="992"/>
                  </a:cubicBezTo>
                  <a:cubicBezTo>
                    <a:pt x="7175" y="331"/>
                    <a:pt x="5669" y="0"/>
                    <a:pt x="416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34"/>
            <p:cNvSpPr/>
            <p:nvPr/>
          </p:nvSpPr>
          <p:spPr>
            <a:xfrm>
              <a:off x="4442700" y="2786775"/>
              <a:ext cx="281025" cy="315300"/>
            </a:xfrm>
            <a:custGeom>
              <a:avLst/>
              <a:gdLst/>
              <a:ahLst/>
              <a:cxnLst/>
              <a:rect l="l" t="t" r="r" b="b"/>
              <a:pathLst>
                <a:path w="11241" h="12612" extrusionOk="0">
                  <a:moveTo>
                    <a:pt x="25" y="0"/>
                  </a:moveTo>
                  <a:lnTo>
                    <a:pt x="0" y="6122"/>
                  </a:lnTo>
                  <a:lnTo>
                    <a:pt x="11216" y="12611"/>
                  </a:lnTo>
                  <a:lnTo>
                    <a:pt x="11240" y="6465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34"/>
            <p:cNvSpPr/>
            <p:nvPr/>
          </p:nvSpPr>
          <p:spPr>
            <a:xfrm>
              <a:off x="4723075" y="2504550"/>
              <a:ext cx="764675" cy="597525"/>
            </a:xfrm>
            <a:custGeom>
              <a:avLst/>
              <a:gdLst/>
              <a:ahLst/>
              <a:cxnLst/>
              <a:rect l="l" t="t" r="r" b="b"/>
              <a:pathLst>
                <a:path w="30587" h="23901" extrusionOk="0">
                  <a:moveTo>
                    <a:pt x="30586" y="0"/>
                  </a:moveTo>
                  <a:lnTo>
                    <a:pt x="25" y="17754"/>
                  </a:lnTo>
                  <a:lnTo>
                    <a:pt x="1" y="23900"/>
                  </a:lnTo>
                  <a:lnTo>
                    <a:pt x="1" y="23900"/>
                  </a:lnTo>
                  <a:lnTo>
                    <a:pt x="30586" y="6122"/>
                  </a:lnTo>
                  <a:lnTo>
                    <a:pt x="3058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34"/>
            <p:cNvSpPr/>
            <p:nvPr/>
          </p:nvSpPr>
          <p:spPr>
            <a:xfrm>
              <a:off x="3954775" y="2060100"/>
              <a:ext cx="1532975" cy="888300"/>
            </a:xfrm>
            <a:custGeom>
              <a:avLst/>
              <a:gdLst/>
              <a:ahLst/>
              <a:cxnLst/>
              <a:rect l="l" t="t" r="r" b="b"/>
              <a:pathLst>
                <a:path w="61319" h="35532" extrusionOk="0">
                  <a:moveTo>
                    <a:pt x="30561" y="0"/>
                  </a:moveTo>
                  <a:lnTo>
                    <a:pt x="19419" y="6465"/>
                  </a:lnTo>
                  <a:cubicBezTo>
                    <a:pt x="18268" y="5804"/>
                    <a:pt x="16762" y="5473"/>
                    <a:pt x="15259" y="5473"/>
                  </a:cubicBezTo>
                  <a:cubicBezTo>
                    <a:pt x="13757" y="5473"/>
                    <a:pt x="12257" y="5804"/>
                    <a:pt x="11118" y="6465"/>
                  </a:cubicBezTo>
                  <a:cubicBezTo>
                    <a:pt x="8816" y="7812"/>
                    <a:pt x="8816" y="9967"/>
                    <a:pt x="11142" y="11289"/>
                  </a:cubicBezTo>
                  <a:lnTo>
                    <a:pt x="0" y="17778"/>
                  </a:lnTo>
                  <a:lnTo>
                    <a:pt x="11216" y="24243"/>
                  </a:lnTo>
                  <a:cubicBezTo>
                    <a:pt x="12355" y="23582"/>
                    <a:pt x="13854" y="23251"/>
                    <a:pt x="15357" y="23251"/>
                  </a:cubicBezTo>
                  <a:cubicBezTo>
                    <a:pt x="16860" y="23251"/>
                    <a:pt x="18366" y="23582"/>
                    <a:pt x="19517" y="24243"/>
                  </a:cubicBezTo>
                  <a:cubicBezTo>
                    <a:pt x="21819" y="25565"/>
                    <a:pt x="21844" y="27720"/>
                    <a:pt x="19542" y="29067"/>
                  </a:cubicBezTo>
                  <a:lnTo>
                    <a:pt x="30757" y="35532"/>
                  </a:lnTo>
                  <a:lnTo>
                    <a:pt x="61318" y="17778"/>
                  </a:lnTo>
                  <a:lnTo>
                    <a:pt x="3056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34"/>
            <p:cNvSpPr/>
            <p:nvPr/>
          </p:nvSpPr>
          <p:spPr>
            <a:xfrm>
              <a:off x="4211275" y="2861450"/>
              <a:ext cx="42900" cy="213075"/>
            </a:xfrm>
            <a:custGeom>
              <a:avLst/>
              <a:gdLst/>
              <a:ahLst/>
              <a:cxnLst/>
              <a:rect l="l" t="t" r="r" b="b"/>
              <a:pathLst>
                <a:path w="1716" h="8523" extrusionOk="0">
                  <a:moveTo>
                    <a:pt x="1715" y="1"/>
                  </a:moveTo>
                  <a:cubicBezTo>
                    <a:pt x="1715" y="858"/>
                    <a:pt x="1152" y="1739"/>
                    <a:pt x="25" y="2400"/>
                  </a:cubicBezTo>
                  <a:lnTo>
                    <a:pt x="1" y="8522"/>
                  </a:lnTo>
                  <a:cubicBezTo>
                    <a:pt x="1127" y="7861"/>
                    <a:pt x="1691" y="7004"/>
                    <a:pt x="1715" y="6147"/>
                  </a:cubicBezTo>
                  <a:lnTo>
                    <a:pt x="1715" y="1"/>
                  </a:lnTo>
                  <a:close/>
                </a:path>
              </a:pathLst>
            </a:custGeom>
            <a:solidFill>
              <a:srgbClr val="EFBC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34"/>
            <p:cNvSpPr/>
            <p:nvPr/>
          </p:nvSpPr>
          <p:spPr>
            <a:xfrm>
              <a:off x="3193200" y="2860850"/>
              <a:ext cx="44100" cy="213675"/>
            </a:xfrm>
            <a:custGeom>
              <a:avLst/>
              <a:gdLst/>
              <a:ahLst/>
              <a:cxnLst/>
              <a:rect l="l" t="t" r="r" b="b"/>
              <a:pathLst>
                <a:path w="1764" h="8547" extrusionOk="0">
                  <a:moveTo>
                    <a:pt x="25" y="0"/>
                  </a:moveTo>
                  <a:lnTo>
                    <a:pt x="0" y="6122"/>
                  </a:lnTo>
                  <a:cubicBezTo>
                    <a:pt x="0" y="7004"/>
                    <a:pt x="588" y="7885"/>
                    <a:pt x="1739" y="8546"/>
                  </a:cubicBezTo>
                  <a:lnTo>
                    <a:pt x="1764" y="2424"/>
                  </a:lnTo>
                  <a:cubicBezTo>
                    <a:pt x="588" y="1739"/>
                    <a:pt x="25" y="857"/>
                    <a:pt x="25" y="0"/>
                  </a:cubicBezTo>
                  <a:close/>
                </a:path>
              </a:pathLst>
            </a:custGeom>
            <a:solidFill>
              <a:srgbClr val="FFDC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34"/>
            <p:cNvSpPr/>
            <p:nvPr/>
          </p:nvSpPr>
          <p:spPr>
            <a:xfrm>
              <a:off x="3453375" y="3540375"/>
              <a:ext cx="161650" cy="60625"/>
            </a:xfrm>
            <a:custGeom>
              <a:avLst/>
              <a:gdLst/>
              <a:ahLst/>
              <a:cxnLst/>
              <a:rect l="l" t="t" r="r" b="b"/>
              <a:pathLst>
                <a:path w="6466" h="2425" extrusionOk="0">
                  <a:moveTo>
                    <a:pt x="1" y="1617"/>
                  </a:moveTo>
                  <a:cubicBezTo>
                    <a:pt x="1" y="1617"/>
                    <a:pt x="295" y="1715"/>
                    <a:pt x="1005" y="2009"/>
                  </a:cubicBezTo>
                  <a:cubicBezTo>
                    <a:pt x="1715" y="2327"/>
                    <a:pt x="3233" y="2425"/>
                    <a:pt x="4188" y="2254"/>
                  </a:cubicBezTo>
                  <a:cubicBezTo>
                    <a:pt x="5143" y="2107"/>
                    <a:pt x="6466" y="1911"/>
                    <a:pt x="6196" y="1543"/>
                  </a:cubicBezTo>
                  <a:cubicBezTo>
                    <a:pt x="5951" y="1201"/>
                    <a:pt x="1152" y="1"/>
                    <a:pt x="956" y="99"/>
                  </a:cubicBezTo>
                  <a:cubicBezTo>
                    <a:pt x="760" y="197"/>
                    <a:pt x="1" y="1617"/>
                    <a:pt x="1" y="1617"/>
                  </a:cubicBezTo>
                  <a:close/>
                </a:path>
              </a:pathLst>
            </a:custGeom>
            <a:solidFill>
              <a:srgbClr val="F2AD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34"/>
            <p:cNvSpPr/>
            <p:nvPr/>
          </p:nvSpPr>
          <p:spPr>
            <a:xfrm>
              <a:off x="2958125" y="3083075"/>
              <a:ext cx="769550" cy="597525"/>
            </a:xfrm>
            <a:custGeom>
              <a:avLst/>
              <a:gdLst/>
              <a:ahLst/>
              <a:cxnLst/>
              <a:rect l="l" t="t" r="r" b="b"/>
              <a:pathLst>
                <a:path w="30782" h="23901" extrusionOk="0">
                  <a:moveTo>
                    <a:pt x="24" y="0"/>
                  </a:moveTo>
                  <a:lnTo>
                    <a:pt x="0" y="6147"/>
                  </a:lnTo>
                  <a:lnTo>
                    <a:pt x="30757" y="23900"/>
                  </a:lnTo>
                  <a:lnTo>
                    <a:pt x="30781" y="17754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FFDC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34"/>
            <p:cNvSpPr/>
            <p:nvPr/>
          </p:nvSpPr>
          <p:spPr>
            <a:xfrm>
              <a:off x="3727025" y="3083075"/>
              <a:ext cx="764675" cy="597525"/>
            </a:xfrm>
            <a:custGeom>
              <a:avLst/>
              <a:gdLst/>
              <a:ahLst/>
              <a:cxnLst/>
              <a:rect l="l" t="t" r="r" b="b"/>
              <a:pathLst>
                <a:path w="30587" h="23901" extrusionOk="0">
                  <a:moveTo>
                    <a:pt x="30586" y="0"/>
                  </a:moveTo>
                  <a:lnTo>
                    <a:pt x="25" y="17754"/>
                  </a:lnTo>
                  <a:lnTo>
                    <a:pt x="1" y="23900"/>
                  </a:lnTo>
                  <a:lnTo>
                    <a:pt x="30586" y="6147"/>
                  </a:lnTo>
                  <a:lnTo>
                    <a:pt x="30586" y="0"/>
                  </a:lnTo>
                  <a:close/>
                </a:path>
              </a:pathLst>
            </a:custGeom>
            <a:solidFill>
              <a:srgbClr val="F9AE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34"/>
            <p:cNvSpPr/>
            <p:nvPr/>
          </p:nvSpPr>
          <p:spPr>
            <a:xfrm>
              <a:off x="2958725" y="2639225"/>
              <a:ext cx="1532975" cy="887700"/>
            </a:xfrm>
            <a:custGeom>
              <a:avLst/>
              <a:gdLst/>
              <a:ahLst/>
              <a:cxnLst/>
              <a:rect l="l" t="t" r="r" b="b"/>
              <a:pathLst>
                <a:path w="61319" h="35508" extrusionOk="0">
                  <a:moveTo>
                    <a:pt x="30561" y="1"/>
                  </a:moveTo>
                  <a:lnTo>
                    <a:pt x="19419" y="6465"/>
                  </a:lnTo>
                  <a:cubicBezTo>
                    <a:pt x="18269" y="5804"/>
                    <a:pt x="16763" y="5474"/>
                    <a:pt x="15260" y="5474"/>
                  </a:cubicBezTo>
                  <a:cubicBezTo>
                    <a:pt x="13757" y="5474"/>
                    <a:pt x="12257" y="5804"/>
                    <a:pt x="11118" y="6465"/>
                  </a:cubicBezTo>
                  <a:cubicBezTo>
                    <a:pt x="8816" y="7788"/>
                    <a:pt x="8841" y="9943"/>
                    <a:pt x="11143" y="11289"/>
                  </a:cubicBezTo>
                  <a:lnTo>
                    <a:pt x="0" y="17754"/>
                  </a:lnTo>
                  <a:lnTo>
                    <a:pt x="30757" y="35508"/>
                  </a:lnTo>
                  <a:lnTo>
                    <a:pt x="61318" y="17754"/>
                  </a:lnTo>
                  <a:lnTo>
                    <a:pt x="50127" y="11289"/>
                  </a:lnTo>
                  <a:cubicBezTo>
                    <a:pt x="52405" y="9943"/>
                    <a:pt x="52380" y="7788"/>
                    <a:pt x="50103" y="6465"/>
                  </a:cubicBezTo>
                  <a:cubicBezTo>
                    <a:pt x="48940" y="5804"/>
                    <a:pt x="47428" y="5474"/>
                    <a:pt x="45922" y="5474"/>
                  </a:cubicBezTo>
                  <a:cubicBezTo>
                    <a:pt x="44416" y="5474"/>
                    <a:pt x="42916" y="5804"/>
                    <a:pt x="41777" y="6465"/>
                  </a:cubicBezTo>
                  <a:lnTo>
                    <a:pt x="3056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34"/>
            <p:cNvSpPr/>
            <p:nvPr/>
          </p:nvSpPr>
          <p:spPr>
            <a:xfrm>
              <a:off x="3558075" y="3050000"/>
              <a:ext cx="171425" cy="65700"/>
            </a:xfrm>
            <a:custGeom>
              <a:avLst/>
              <a:gdLst/>
              <a:ahLst/>
              <a:cxnLst/>
              <a:rect l="l" t="t" r="r" b="b"/>
              <a:pathLst>
                <a:path w="6857" h="2628" extrusionOk="0">
                  <a:moveTo>
                    <a:pt x="0" y="1"/>
                  </a:moveTo>
                  <a:lnTo>
                    <a:pt x="0" y="638"/>
                  </a:lnTo>
                  <a:cubicBezTo>
                    <a:pt x="0" y="1152"/>
                    <a:pt x="343" y="1666"/>
                    <a:pt x="1029" y="2058"/>
                  </a:cubicBezTo>
                  <a:cubicBezTo>
                    <a:pt x="1690" y="2437"/>
                    <a:pt x="2565" y="2627"/>
                    <a:pt x="3441" y="2627"/>
                  </a:cubicBezTo>
                  <a:cubicBezTo>
                    <a:pt x="4316" y="2627"/>
                    <a:pt x="5192" y="2437"/>
                    <a:pt x="5853" y="2058"/>
                  </a:cubicBezTo>
                  <a:cubicBezTo>
                    <a:pt x="6514" y="1666"/>
                    <a:pt x="6857" y="1152"/>
                    <a:pt x="6857" y="662"/>
                  </a:cubicBezTo>
                  <a:lnTo>
                    <a:pt x="6857" y="25"/>
                  </a:lnTo>
                  <a:cubicBezTo>
                    <a:pt x="6857" y="515"/>
                    <a:pt x="6514" y="1029"/>
                    <a:pt x="5853" y="1397"/>
                  </a:cubicBezTo>
                  <a:cubicBezTo>
                    <a:pt x="5192" y="1789"/>
                    <a:pt x="4316" y="1984"/>
                    <a:pt x="3441" y="1984"/>
                  </a:cubicBezTo>
                  <a:cubicBezTo>
                    <a:pt x="2565" y="1984"/>
                    <a:pt x="1690" y="1789"/>
                    <a:pt x="1029" y="1397"/>
                  </a:cubicBezTo>
                  <a:cubicBezTo>
                    <a:pt x="343" y="1029"/>
                    <a:pt x="0" y="515"/>
                    <a:pt x="0" y="1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34"/>
            <p:cNvSpPr/>
            <p:nvPr/>
          </p:nvSpPr>
          <p:spPr>
            <a:xfrm>
              <a:off x="3550100" y="3000425"/>
              <a:ext cx="187975" cy="99200"/>
            </a:xfrm>
            <a:custGeom>
              <a:avLst/>
              <a:gdLst/>
              <a:ahLst/>
              <a:cxnLst/>
              <a:rect l="l" t="t" r="r" b="b"/>
              <a:pathLst>
                <a:path w="7519" h="3968" extrusionOk="0">
                  <a:moveTo>
                    <a:pt x="3738" y="0"/>
                  </a:moveTo>
                  <a:cubicBezTo>
                    <a:pt x="2860" y="0"/>
                    <a:pt x="1984" y="196"/>
                    <a:pt x="1323" y="588"/>
                  </a:cubicBezTo>
                  <a:cubicBezTo>
                    <a:pt x="1" y="1372"/>
                    <a:pt x="1" y="2621"/>
                    <a:pt x="1348" y="3380"/>
                  </a:cubicBezTo>
                  <a:cubicBezTo>
                    <a:pt x="2009" y="3772"/>
                    <a:pt x="2884" y="3967"/>
                    <a:pt x="3760" y="3967"/>
                  </a:cubicBezTo>
                  <a:cubicBezTo>
                    <a:pt x="4635" y="3967"/>
                    <a:pt x="5511" y="3772"/>
                    <a:pt x="6172" y="3380"/>
                  </a:cubicBezTo>
                  <a:cubicBezTo>
                    <a:pt x="7519" y="2621"/>
                    <a:pt x="7494" y="1372"/>
                    <a:pt x="6172" y="588"/>
                  </a:cubicBezTo>
                  <a:cubicBezTo>
                    <a:pt x="5498" y="196"/>
                    <a:pt x="4617" y="0"/>
                    <a:pt x="3738" y="0"/>
                  </a:cubicBez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34"/>
            <p:cNvSpPr/>
            <p:nvPr/>
          </p:nvSpPr>
          <p:spPr>
            <a:xfrm>
              <a:off x="3371350" y="2529575"/>
              <a:ext cx="502025" cy="650850"/>
            </a:xfrm>
            <a:custGeom>
              <a:avLst/>
              <a:gdLst/>
              <a:ahLst/>
              <a:cxnLst/>
              <a:rect l="l" t="t" r="r" b="b"/>
              <a:pathLst>
                <a:path w="20081" h="26034" extrusionOk="0">
                  <a:moveTo>
                    <a:pt x="20053" y="698"/>
                  </a:moveTo>
                  <a:lnTo>
                    <a:pt x="20081" y="713"/>
                  </a:lnTo>
                  <a:cubicBezTo>
                    <a:pt x="20072" y="708"/>
                    <a:pt x="20062" y="703"/>
                    <a:pt x="20053" y="698"/>
                  </a:cubicBezTo>
                  <a:close/>
                  <a:moveTo>
                    <a:pt x="18679" y="0"/>
                  </a:moveTo>
                  <a:cubicBezTo>
                    <a:pt x="18529" y="0"/>
                    <a:pt x="18366" y="50"/>
                    <a:pt x="18195" y="150"/>
                  </a:cubicBezTo>
                  <a:lnTo>
                    <a:pt x="1102" y="10019"/>
                  </a:lnTo>
                  <a:cubicBezTo>
                    <a:pt x="490" y="10362"/>
                    <a:pt x="0" y="11219"/>
                    <a:pt x="0" y="11929"/>
                  </a:cubicBezTo>
                  <a:lnTo>
                    <a:pt x="25" y="24687"/>
                  </a:lnTo>
                  <a:cubicBezTo>
                    <a:pt x="25" y="25054"/>
                    <a:pt x="147" y="25299"/>
                    <a:pt x="343" y="25397"/>
                  </a:cubicBezTo>
                  <a:lnTo>
                    <a:pt x="1399" y="26007"/>
                  </a:lnTo>
                  <a:lnTo>
                    <a:pt x="1399" y="26007"/>
                  </a:lnTo>
                  <a:cubicBezTo>
                    <a:pt x="1230" y="25896"/>
                    <a:pt x="1127" y="25661"/>
                    <a:pt x="1127" y="25324"/>
                  </a:cubicBezTo>
                  <a:lnTo>
                    <a:pt x="1102" y="12566"/>
                  </a:lnTo>
                  <a:cubicBezTo>
                    <a:pt x="1102" y="11855"/>
                    <a:pt x="1592" y="10998"/>
                    <a:pt x="2204" y="10655"/>
                  </a:cubicBezTo>
                  <a:lnTo>
                    <a:pt x="19297" y="787"/>
                  </a:lnTo>
                  <a:cubicBezTo>
                    <a:pt x="19468" y="687"/>
                    <a:pt x="19640" y="637"/>
                    <a:pt x="19792" y="637"/>
                  </a:cubicBezTo>
                  <a:cubicBezTo>
                    <a:pt x="19888" y="637"/>
                    <a:pt x="19977" y="657"/>
                    <a:pt x="20053" y="698"/>
                  </a:cubicBezTo>
                  <a:lnTo>
                    <a:pt x="20053" y="698"/>
                  </a:lnTo>
                  <a:lnTo>
                    <a:pt x="18979" y="77"/>
                  </a:lnTo>
                  <a:cubicBezTo>
                    <a:pt x="18887" y="26"/>
                    <a:pt x="18786" y="0"/>
                    <a:pt x="18679" y="0"/>
                  </a:cubicBezTo>
                  <a:close/>
                  <a:moveTo>
                    <a:pt x="1399" y="26007"/>
                  </a:moveTo>
                  <a:cubicBezTo>
                    <a:pt x="1414" y="26017"/>
                    <a:pt x="1429" y="26026"/>
                    <a:pt x="1445" y="26034"/>
                  </a:cubicBezTo>
                  <a:lnTo>
                    <a:pt x="1399" y="26007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34"/>
            <p:cNvSpPr/>
            <p:nvPr/>
          </p:nvSpPr>
          <p:spPr>
            <a:xfrm>
              <a:off x="3398900" y="2545650"/>
              <a:ext cx="483050" cy="636925"/>
            </a:xfrm>
            <a:custGeom>
              <a:avLst/>
              <a:gdLst/>
              <a:ahLst/>
              <a:cxnLst/>
              <a:rect l="l" t="t" r="r" b="b"/>
              <a:pathLst>
                <a:path w="19322" h="25477" extrusionOk="0">
                  <a:moveTo>
                    <a:pt x="18680" y="0"/>
                  </a:moveTo>
                  <a:cubicBezTo>
                    <a:pt x="18534" y="0"/>
                    <a:pt x="18369" y="46"/>
                    <a:pt x="18195" y="144"/>
                  </a:cubicBezTo>
                  <a:lnTo>
                    <a:pt x="1102" y="10012"/>
                  </a:lnTo>
                  <a:cubicBezTo>
                    <a:pt x="490" y="10355"/>
                    <a:pt x="0" y="11212"/>
                    <a:pt x="0" y="11923"/>
                  </a:cubicBezTo>
                  <a:lnTo>
                    <a:pt x="25" y="24681"/>
                  </a:lnTo>
                  <a:cubicBezTo>
                    <a:pt x="25" y="25182"/>
                    <a:pt x="281" y="25476"/>
                    <a:pt x="648" y="25476"/>
                  </a:cubicBezTo>
                  <a:cubicBezTo>
                    <a:pt x="800" y="25476"/>
                    <a:pt x="971" y="25425"/>
                    <a:pt x="1151" y="25317"/>
                  </a:cubicBezTo>
                  <a:lnTo>
                    <a:pt x="18219" y="15473"/>
                  </a:lnTo>
                  <a:cubicBezTo>
                    <a:pt x="18832" y="15106"/>
                    <a:pt x="19321" y="14249"/>
                    <a:pt x="19321" y="13563"/>
                  </a:cubicBezTo>
                  <a:lnTo>
                    <a:pt x="19297" y="781"/>
                  </a:lnTo>
                  <a:cubicBezTo>
                    <a:pt x="19297" y="290"/>
                    <a:pt x="19046" y="0"/>
                    <a:pt x="18680" y="0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34"/>
            <p:cNvSpPr/>
            <p:nvPr/>
          </p:nvSpPr>
          <p:spPr>
            <a:xfrm>
              <a:off x="3418475" y="2567600"/>
              <a:ext cx="443875" cy="554075"/>
            </a:xfrm>
            <a:custGeom>
              <a:avLst/>
              <a:gdLst/>
              <a:ahLst/>
              <a:cxnLst/>
              <a:rect l="l" t="t" r="r" b="b"/>
              <a:pathLst>
                <a:path w="17755" h="22163" extrusionOk="0">
                  <a:moveTo>
                    <a:pt x="17730" y="1"/>
                  </a:moveTo>
                  <a:lnTo>
                    <a:pt x="17265" y="270"/>
                  </a:lnTo>
                  <a:lnTo>
                    <a:pt x="16236" y="858"/>
                  </a:lnTo>
                  <a:lnTo>
                    <a:pt x="2474" y="8792"/>
                  </a:lnTo>
                  <a:lnTo>
                    <a:pt x="1" y="10236"/>
                  </a:lnTo>
                  <a:lnTo>
                    <a:pt x="1" y="11045"/>
                  </a:lnTo>
                  <a:lnTo>
                    <a:pt x="25" y="17118"/>
                  </a:lnTo>
                  <a:lnTo>
                    <a:pt x="25" y="22162"/>
                  </a:lnTo>
                  <a:lnTo>
                    <a:pt x="10898" y="15893"/>
                  </a:lnTo>
                  <a:lnTo>
                    <a:pt x="12612" y="14914"/>
                  </a:lnTo>
                  <a:lnTo>
                    <a:pt x="17755" y="11926"/>
                  </a:lnTo>
                  <a:lnTo>
                    <a:pt x="17730" y="2449"/>
                  </a:lnTo>
                  <a:lnTo>
                    <a:pt x="1773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34"/>
            <p:cNvSpPr/>
            <p:nvPr/>
          </p:nvSpPr>
          <p:spPr>
            <a:xfrm>
              <a:off x="3419100" y="2567600"/>
              <a:ext cx="442650" cy="274900"/>
            </a:xfrm>
            <a:custGeom>
              <a:avLst/>
              <a:gdLst/>
              <a:ahLst/>
              <a:cxnLst/>
              <a:rect l="l" t="t" r="r" b="b"/>
              <a:pathLst>
                <a:path w="17706" h="10996" extrusionOk="0">
                  <a:moveTo>
                    <a:pt x="17705" y="1"/>
                  </a:moveTo>
                  <a:lnTo>
                    <a:pt x="2449" y="8792"/>
                  </a:lnTo>
                  <a:lnTo>
                    <a:pt x="0" y="10212"/>
                  </a:lnTo>
                  <a:lnTo>
                    <a:pt x="0" y="10996"/>
                  </a:lnTo>
                  <a:lnTo>
                    <a:pt x="17705" y="760"/>
                  </a:lnTo>
                  <a:lnTo>
                    <a:pt x="17705" y="1"/>
                  </a:lnTo>
                  <a:close/>
                </a:path>
              </a:pathLst>
            </a:custGeom>
            <a:solidFill>
              <a:srgbClr val="606B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34"/>
            <p:cNvSpPr/>
            <p:nvPr/>
          </p:nvSpPr>
          <p:spPr>
            <a:xfrm>
              <a:off x="3442975" y="2856600"/>
              <a:ext cx="27575" cy="36175"/>
            </a:xfrm>
            <a:custGeom>
              <a:avLst/>
              <a:gdLst/>
              <a:ahLst/>
              <a:cxnLst/>
              <a:rect l="l" t="t" r="r" b="b"/>
              <a:pathLst>
                <a:path w="1103" h="1447" extrusionOk="0">
                  <a:moveTo>
                    <a:pt x="796" y="1"/>
                  </a:moveTo>
                  <a:cubicBezTo>
                    <a:pt x="725" y="1"/>
                    <a:pt x="646" y="24"/>
                    <a:pt x="564" y="72"/>
                  </a:cubicBezTo>
                  <a:cubicBezTo>
                    <a:pt x="245" y="268"/>
                    <a:pt x="0" y="684"/>
                    <a:pt x="0" y="1052"/>
                  </a:cubicBezTo>
                  <a:cubicBezTo>
                    <a:pt x="0" y="1309"/>
                    <a:pt x="121" y="1446"/>
                    <a:pt x="302" y="1446"/>
                  </a:cubicBezTo>
                  <a:cubicBezTo>
                    <a:pt x="380" y="1446"/>
                    <a:pt x="468" y="1421"/>
                    <a:pt x="564" y="1370"/>
                  </a:cubicBezTo>
                  <a:cubicBezTo>
                    <a:pt x="858" y="1199"/>
                    <a:pt x="1102" y="758"/>
                    <a:pt x="1102" y="415"/>
                  </a:cubicBezTo>
                  <a:cubicBezTo>
                    <a:pt x="1102" y="151"/>
                    <a:pt x="976" y="1"/>
                    <a:pt x="796" y="1"/>
                  </a:cubicBezTo>
                  <a:close/>
                </a:path>
              </a:pathLst>
            </a:custGeom>
            <a:solidFill>
              <a:srgbClr val="606B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34"/>
            <p:cNvSpPr/>
            <p:nvPr/>
          </p:nvSpPr>
          <p:spPr>
            <a:xfrm>
              <a:off x="3442975" y="2905800"/>
              <a:ext cx="27575" cy="36225"/>
            </a:xfrm>
            <a:custGeom>
              <a:avLst/>
              <a:gdLst/>
              <a:ahLst/>
              <a:cxnLst/>
              <a:rect l="l" t="t" r="r" b="b"/>
              <a:pathLst>
                <a:path w="1103" h="1449" extrusionOk="0">
                  <a:moveTo>
                    <a:pt x="811" y="1"/>
                  </a:moveTo>
                  <a:cubicBezTo>
                    <a:pt x="737" y="1"/>
                    <a:pt x="652" y="29"/>
                    <a:pt x="564" y="88"/>
                  </a:cubicBezTo>
                  <a:cubicBezTo>
                    <a:pt x="245" y="259"/>
                    <a:pt x="0" y="700"/>
                    <a:pt x="0" y="1043"/>
                  </a:cubicBezTo>
                  <a:cubicBezTo>
                    <a:pt x="0" y="1299"/>
                    <a:pt x="120" y="1448"/>
                    <a:pt x="300" y="1448"/>
                  </a:cubicBezTo>
                  <a:cubicBezTo>
                    <a:pt x="378" y="1448"/>
                    <a:pt x="468" y="1420"/>
                    <a:pt x="564" y="1361"/>
                  </a:cubicBezTo>
                  <a:cubicBezTo>
                    <a:pt x="858" y="1190"/>
                    <a:pt x="1102" y="773"/>
                    <a:pt x="1102" y="406"/>
                  </a:cubicBezTo>
                  <a:cubicBezTo>
                    <a:pt x="1102" y="150"/>
                    <a:pt x="983" y="1"/>
                    <a:pt x="811" y="1"/>
                  </a:cubicBezTo>
                  <a:close/>
                </a:path>
              </a:pathLst>
            </a:custGeom>
            <a:solidFill>
              <a:srgbClr val="EC82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34"/>
            <p:cNvSpPr/>
            <p:nvPr/>
          </p:nvSpPr>
          <p:spPr>
            <a:xfrm>
              <a:off x="3442975" y="2954550"/>
              <a:ext cx="27575" cy="36050"/>
            </a:xfrm>
            <a:custGeom>
              <a:avLst/>
              <a:gdLst/>
              <a:ahLst/>
              <a:cxnLst/>
              <a:rect l="l" t="t" r="r" b="b"/>
              <a:pathLst>
                <a:path w="1103" h="1442" extrusionOk="0">
                  <a:moveTo>
                    <a:pt x="798" y="0"/>
                  </a:moveTo>
                  <a:cubicBezTo>
                    <a:pt x="727" y="0"/>
                    <a:pt x="647" y="23"/>
                    <a:pt x="564" y="72"/>
                  </a:cubicBezTo>
                  <a:cubicBezTo>
                    <a:pt x="245" y="268"/>
                    <a:pt x="0" y="684"/>
                    <a:pt x="0" y="1052"/>
                  </a:cubicBezTo>
                  <a:cubicBezTo>
                    <a:pt x="0" y="1297"/>
                    <a:pt x="126" y="1442"/>
                    <a:pt x="314" y="1442"/>
                  </a:cubicBezTo>
                  <a:cubicBezTo>
                    <a:pt x="388" y="1442"/>
                    <a:pt x="473" y="1419"/>
                    <a:pt x="564" y="1370"/>
                  </a:cubicBezTo>
                  <a:cubicBezTo>
                    <a:pt x="858" y="1199"/>
                    <a:pt x="1102" y="758"/>
                    <a:pt x="1102" y="391"/>
                  </a:cubicBezTo>
                  <a:cubicBezTo>
                    <a:pt x="1102" y="145"/>
                    <a:pt x="977" y="0"/>
                    <a:pt x="79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34"/>
            <p:cNvSpPr/>
            <p:nvPr/>
          </p:nvSpPr>
          <p:spPr>
            <a:xfrm>
              <a:off x="3449100" y="3119700"/>
              <a:ext cx="19600" cy="25925"/>
            </a:xfrm>
            <a:custGeom>
              <a:avLst/>
              <a:gdLst/>
              <a:ahLst/>
              <a:cxnLst/>
              <a:rect l="l" t="t" r="r" b="b"/>
              <a:pathLst>
                <a:path w="784" h="1037" extrusionOk="0">
                  <a:moveTo>
                    <a:pt x="570" y="1"/>
                  </a:moveTo>
                  <a:cubicBezTo>
                    <a:pt x="517" y="1"/>
                    <a:pt x="457" y="18"/>
                    <a:pt x="392" y="54"/>
                  </a:cubicBezTo>
                  <a:cubicBezTo>
                    <a:pt x="172" y="176"/>
                    <a:pt x="0" y="494"/>
                    <a:pt x="0" y="739"/>
                  </a:cubicBezTo>
                  <a:cubicBezTo>
                    <a:pt x="0" y="931"/>
                    <a:pt x="88" y="1036"/>
                    <a:pt x="217" y="1036"/>
                  </a:cubicBezTo>
                  <a:cubicBezTo>
                    <a:pt x="270" y="1036"/>
                    <a:pt x="329" y="1019"/>
                    <a:pt x="392" y="984"/>
                  </a:cubicBezTo>
                  <a:cubicBezTo>
                    <a:pt x="613" y="837"/>
                    <a:pt x="784" y="543"/>
                    <a:pt x="784" y="274"/>
                  </a:cubicBezTo>
                  <a:cubicBezTo>
                    <a:pt x="784" y="101"/>
                    <a:pt x="698" y="1"/>
                    <a:pt x="570" y="1"/>
                  </a:cubicBezTo>
                  <a:close/>
                </a:path>
              </a:pathLst>
            </a:custGeom>
            <a:solidFill>
              <a:srgbClr val="EC82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34"/>
            <p:cNvSpPr/>
            <p:nvPr/>
          </p:nvSpPr>
          <p:spPr>
            <a:xfrm>
              <a:off x="3899675" y="2955125"/>
              <a:ext cx="318375" cy="184300"/>
            </a:xfrm>
            <a:custGeom>
              <a:avLst/>
              <a:gdLst/>
              <a:ahLst/>
              <a:cxnLst/>
              <a:rect l="l" t="t" r="r" b="b"/>
              <a:pathLst>
                <a:path w="12735" h="7372" extrusionOk="0">
                  <a:moveTo>
                    <a:pt x="7273" y="0"/>
                  </a:moveTo>
                  <a:lnTo>
                    <a:pt x="0" y="4212"/>
                  </a:lnTo>
                  <a:lnTo>
                    <a:pt x="5461" y="7371"/>
                  </a:lnTo>
                  <a:lnTo>
                    <a:pt x="12734" y="3159"/>
                  </a:lnTo>
                  <a:lnTo>
                    <a:pt x="727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34"/>
            <p:cNvSpPr/>
            <p:nvPr/>
          </p:nvSpPr>
          <p:spPr>
            <a:xfrm>
              <a:off x="4036200" y="3034100"/>
              <a:ext cx="181850" cy="110825"/>
            </a:xfrm>
            <a:custGeom>
              <a:avLst/>
              <a:gdLst/>
              <a:ahLst/>
              <a:cxnLst/>
              <a:rect l="l" t="t" r="r" b="b"/>
              <a:pathLst>
                <a:path w="7274" h="4433" extrusionOk="0">
                  <a:moveTo>
                    <a:pt x="7273" y="0"/>
                  </a:moveTo>
                  <a:lnTo>
                    <a:pt x="0" y="4212"/>
                  </a:lnTo>
                  <a:lnTo>
                    <a:pt x="0" y="4433"/>
                  </a:lnTo>
                  <a:lnTo>
                    <a:pt x="7273" y="245"/>
                  </a:lnTo>
                  <a:lnTo>
                    <a:pt x="7273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34"/>
            <p:cNvSpPr/>
            <p:nvPr/>
          </p:nvSpPr>
          <p:spPr>
            <a:xfrm>
              <a:off x="3899675" y="3060425"/>
              <a:ext cx="136550" cy="84500"/>
            </a:xfrm>
            <a:custGeom>
              <a:avLst/>
              <a:gdLst/>
              <a:ahLst/>
              <a:cxnLst/>
              <a:rect l="l" t="t" r="r" b="b"/>
              <a:pathLst>
                <a:path w="5462" h="3380" extrusionOk="0">
                  <a:moveTo>
                    <a:pt x="0" y="0"/>
                  </a:moveTo>
                  <a:lnTo>
                    <a:pt x="0" y="221"/>
                  </a:lnTo>
                  <a:lnTo>
                    <a:pt x="5461" y="3380"/>
                  </a:lnTo>
                  <a:lnTo>
                    <a:pt x="5461" y="31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34"/>
            <p:cNvSpPr/>
            <p:nvPr/>
          </p:nvSpPr>
          <p:spPr>
            <a:xfrm>
              <a:off x="3548875" y="3234900"/>
              <a:ext cx="133500" cy="89400"/>
            </a:xfrm>
            <a:custGeom>
              <a:avLst/>
              <a:gdLst/>
              <a:ahLst/>
              <a:cxnLst/>
              <a:rect l="l" t="t" r="r" b="b"/>
              <a:pathLst>
                <a:path w="5340" h="3576" extrusionOk="0">
                  <a:moveTo>
                    <a:pt x="1" y="0"/>
                  </a:moveTo>
                  <a:lnTo>
                    <a:pt x="1" y="466"/>
                  </a:lnTo>
                  <a:lnTo>
                    <a:pt x="5339" y="3576"/>
                  </a:lnTo>
                  <a:lnTo>
                    <a:pt x="5339" y="311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34"/>
            <p:cNvSpPr/>
            <p:nvPr/>
          </p:nvSpPr>
          <p:spPr>
            <a:xfrm>
              <a:off x="3682350" y="3141850"/>
              <a:ext cx="295100" cy="182450"/>
            </a:xfrm>
            <a:custGeom>
              <a:avLst/>
              <a:gdLst/>
              <a:ahLst/>
              <a:cxnLst/>
              <a:rect l="l" t="t" r="r" b="b"/>
              <a:pathLst>
                <a:path w="11804" h="7298" extrusionOk="0">
                  <a:moveTo>
                    <a:pt x="11803" y="0"/>
                  </a:moveTo>
                  <a:lnTo>
                    <a:pt x="0" y="6832"/>
                  </a:lnTo>
                  <a:lnTo>
                    <a:pt x="0" y="7298"/>
                  </a:lnTo>
                  <a:lnTo>
                    <a:pt x="11803" y="465"/>
                  </a:lnTo>
                  <a:lnTo>
                    <a:pt x="11803" y="0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34"/>
            <p:cNvSpPr/>
            <p:nvPr/>
          </p:nvSpPr>
          <p:spPr>
            <a:xfrm>
              <a:off x="3548875" y="3064100"/>
              <a:ext cx="428575" cy="248575"/>
            </a:xfrm>
            <a:custGeom>
              <a:avLst/>
              <a:gdLst/>
              <a:ahLst/>
              <a:cxnLst/>
              <a:rect l="l" t="t" r="r" b="b"/>
              <a:pathLst>
                <a:path w="17143" h="9943" extrusionOk="0">
                  <a:moveTo>
                    <a:pt x="11804" y="0"/>
                  </a:moveTo>
                  <a:lnTo>
                    <a:pt x="1" y="6832"/>
                  </a:lnTo>
                  <a:lnTo>
                    <a:pt x="5339" y="9942"/>
                  </a:lnTo>
                  <a:lnTo>
                    <a:pt x="17142" y="3110"/>
                  </a:lnTo>
                  <a:lnTo>
                    <a:pt x="11804" y="0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34"/>
            <p:cNvSpPr/>
            <p:nvPr/>
          </p:nvSpPr>
          <p:spPr>
            <a:xfrm>
              <a:off x="3826200" y="3083675"/>
              <a:ext cx="18400" cy="16550"/>
            </a:xfrm>
            <a:custGeom>
              <a:avLst/>
              <a:gdLst/>
              <a:ahLst/>
              <a:cxnLst/>
              <a:rect l="l" t="t" r="r" b="b"/>
              <a:pathLst>
                <a:path w="736" h="662" extrusionOk="0">
                  <a:moveTo>
                    <a:pt x="1" y="1"/>
                  </a:moveTo>
                  <a:lnTo>
                    <a:pt x="1" y="246"/>
                  </a:lnTo>
                  <a:lnTo>
                    <a:pt x="736" y="662"/>
                  </a:lnTo>
                  <a:lnTo>
                    <a:pt x="736" y="44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34"/>
            <p:cNvSpPr/>
            <p:nvPr/>
          </p:nvSpPr>
          <p:spPr>
            <a:xfrm>
              <a:off x="3844575" y="3084300"/>
              <a:ext cx="18400" cy="15925"/>
            </a:xfrm>
            <a:custGeom>
              <a:avLst/>
              <a:gdLst/>
              <a:ahLst/>
              <a:cxnLst/>
              <a:rect l="l" t="t" r="r" b="b"/>
              <a:pathLst>
                <a:path w="736" h="637" extrusionOk="0">
                  <a:moveTo>
                    <a:pt x="735" y="0"/>
                  </a:moveTo>
                  <a:lnTo>
                    <a:pt x="1" y="417"/>
                  </a:lnTo>
                  <a:lnTo>
                    <a:pt x="1" y="637"/>
                  </a:lnTo>
                  <a:lnTo>
                    <a:pt x="735" y="221"/>
                  </a:lnTo>
                  <a:lnTo>
                    <a:pt x="735" y="0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34"/>
            <p:cNvSpPr/>
            <p:nvPr/>
          </p:nvSpPr>
          <p:spPr>
            <a:xfrm>
              <a:off x="3826200" y="3073275"/>
              <a:ext cx="36775" cy="21450"/>
            </a:xfrm>
            <a:custGeom>
              <a:avLst/>
              <a:gdLst/>
              <a:ahLst/>
              <a:cxnLst/>
              <a:rect l="l" t="t" r="r" b="b"/>
              <a:pathLst>
                <a:path w="1471" h="858" extrusionOk="0">
                  <a:moveTo>
                    <a:pt x="736" y="0"/>
                  </a:moveTo>
                  <a:lnTo>
                    <a:pt x="1" y="417"/>
                  </a:lnTo>
                  <a:lnTo>
                    <a:pt x="736" y="858"/>
                  </a:lnTo>
                  <a:lnTo>
                    <a:pt x="1470" y="441"/>
                  </a:lnTo>
                  <a:lnTo>
                    <a:pt x="736" y="0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34"/>
            <p:cNvSpPr/>
            <p:nvPr/>
          </p:nvSpPr>
          <p:spPr>
            <a:xfrm>
              <a:off x="3802950" y="3097150"/>
              <a:ext cx="18400" cy="16550"/>
            </a:xfrm>
            <a:custGeom>
              <a:avLst/>
              <a:gdLst/>
              <a:ahLst/>
              <a:cxnLst/>
              <a:rect l="l" t="t" r="r" b="b"/>
              <a:pathLst>
                <a:path w="736" h="662" extrusionOk="0">
                  <a:moveTo>
                    <a:pt x="0" y="1"/>
                  </a:moveTo>
                  <a:lnTo>
                    <a:pt x="0" y="245"/>
                  </a:lnTo>
                  <a:lnTo>
                    <a:pt x="735" y="662"/>
                  </a:lnTo>
                  <a:lnTo>
                    <a:pt x="735" y="44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34"/>
            <p:cNvSpPr/>
            <p:nvPr/>
          </p:nvSpPr>
          <p:spPr>
            <a:xfrm>
              <a:off x="3821325" y="3097750"/>
              <a:ext cx="18375" cy="15950"/>
            </a:xfrm>
            <a:custGeom>
              <a:avLst/>
              <a:gdLst/>
              <a:ahLst/>
              <a:cxnLst/>
              <a:rect l="l" t="t" r="r" b="b"/>
              <a:pathLst>
                <a:path w="735" h="638" extrusionOk="0">
                  <a:moveTo>
                    <a:pt x="735" y="1"/>
                  </a:moveTo>
                  <a:lnTo>
                    <a:pt x="0" y="417"/>
                  </a:lnTo>
                  <a:lnTo>
                    <a:pt x="0" y="638"/>
                  </a:lnTo>
                  <a:lnTo>
                    <a:pt x="735" y="221"/>
                  </a:lnTo>
                  <a:lnTo>
                    <a:pt x="735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34"/>
            <p:cNvSpPr/>
            <p:nvPr/>
          </p:nvSpPr>
          <p:spPr>
            <a:xfrm>
              <a:off x="3802950" y="3086750"/>
              <a:ext cx="36750" cy="21450"/>
            </a:xfrm>
            <a:custGeom>
              <a:avLst/>
              <a:gdLst/>
              <a:ahLst/>
              <a:cxnLst/>
              <a:rect l="l" t="t" r="r" b="b"/>
              <a:pathLst>
                <a:path w="1470" h="858" extrusionOk="0">
                  <a:moveTo>
                    <a:pt x="711" y="0"/>
                  </a:moveTo>
                  <a:lnTo>
                    <a:pt x="0" y="417"/>
                  </a:lnTo>
                  <a:lnTo>
                    <a:pt x="735" y="857"/>
                  </a:lnTo>
                  <a:lnTo>
                    <a:pt x="1470" y="441"/>
                  </a:lnTo>
                  <a:lnTo>
                    <a:pt x="711" y="0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34"/>
            <p:cNvSpPr/>
            <p:nvPr/>
          </p:nvSpPr>
          <p:spPr>
            <a:xfrm>
              <a:off x="3779675" y="3110625"/>
              <a:ext cx="18400" cy="16550"/>
            </a:xfrm>
            <a:custGeom>
              <a:avLst/>
              <a:gdLst/>
              <a:ahLst/>
              <a:cxnLst/>
              <a:rect l="l" t="t" r="r" b="b"/>
              <a:pathLst>
                <a:path w="736" h="662" extrusionOk="0">
                  <a:moveTo>
                    <a:pt x="1" y="0"/>
                  </a:moveTo>
                  <a:lnTo>
                    <a:pt x="1" y="245"/>
                  </a:lnTo>
                  <a:lnTo>
                    <a:pt x="735" y="661"/>
                  </a:lnTo>
                  <a:lnTo>
                    <a:pt x="735" y="44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34"/>
            <p:cNvSpPr/>
            <p:nvPr/>
          </p:nvSpPr>
          <p:spPr>
            <a:xfrm>
              <a:off x="3798050" y="3111225"/>
              <a:ext cx="17775" cy="15950"/>
            </a:xfrm>
            <a:custGeom>
              <a:avLst/>
              <a:gdLst/>
              <a:ahLst/>
              <a:cxnLst/>
              <a:rect l="l" t="t" r="r" b="b"/>
              <a:pathLst>
                <a:path w="711" h="638" extrusionOk="0">
                  <a:moveTo>
                    <a:pt x="711" y="1"/>
                  </a:moveTo>
                  <a:lnTo>
                    <a:pt x="0" y="417"/>
                  </a:lnTo>
                  <a:lnTo>
                    <a:pt x="0" y="637"/>
                  </a:lnTo>
                  <a:lnTo>
                    <a:pt x="711" y="221"/>
                  </a:lnTo>
                  <a:lnTo>
                    <a:pt x="711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34"/>
            <p:cNvSpPr/>
            <p:nvPr/>
          </p:nvSpPr>
          <p:spPr>
            <a:xfrm>
              <a:off x="3779675" y="3100200"/>
              <a:ext cx="36150" cy="21475"/>
            </a:xfrm>
            <a:custGeom>
              <a:avLst/>
              <a:gdLst/>
              <a:ahLst/>
              <a:cxnLst/>
              <a:rect l="l" t="t" r="r" b="b"/>
              <a:pathLst>
                <a:path w="1446" h="859" extrusionOk="0">
                  <a:moveTo>
                    <a:pt x="711" y="1"/>
                  </a:moveTo>
                  <a:lnTo>
                    <a:pt x="1" y="417"/>
                  </a:lnTo>
                  <a:lnTo>
                    <a:pt x="735" y="858"/>
                  </a:lnTo>
                  <a:lnTo>
                    <a:pt x="1446" y="442"/>
                  </a:lnTo>
                  <a:lnTo>
                    <a:pt x="711" y="1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34"/>
            <p:cNvSpPr/>
            <p:nvPr/>
          </p:nvSpPr>
          <p:spPr>
            <a:xfrm>
              <a:off x="3755800" y="3124075"/>
              <a:ext cx="19000" cy="16575"/>
            </a:xfrm>
            <a:custGeom>
              <a:avLst/>
              <a:gdLst/>
              <a:ahLst/>
              <a:cxnLst/>
              <a:rect l="l" t="t" r="r" b="b"/>
              <a:pathLst>
                <a:path w="760" h="663" extrusionOk="0">
                  <a:moveTo>
                    <a:pt x="1" y="1"/>
                  </a:moveTo>
                  <a:lnTo>
                    <a:pt x="1" y="246"/>
                  </a:lnTo>
                  <a:lnTo>
                    <a:pt x="760" y="662"/>
                  </a:lnTo>
                  <a:lnTo>
                    <a:pt x="760" y="44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34"/>
            <p:cNvSpPr/>
            <p:nvPr/>
          </p:nvSpPr>
          <p:spPr>
            <a:xfrm>
              <a:off x="3774775" y="3124700"/>
              <a:ext cx="17800" cy="15950"/>
            </a:xfrm>
            <a:custGeom>
              <a:avLst/>
              <a:gdLst/>
              <a:ahLst/>
              <a:cxnLst/>
              <a:rect l="l" t="t" r="r" b="b"/>
              <a:pathLst>
                <a:path w="712" h="638" extrusionOk="0">
                  <a:moveTo>
                    <a:pt x="711" y="0"/>
                  </a:moveTo>
                  <a:lnTo>
                    <a:pt x="1" y="417"/>
                  </a:lnTo>
                  <a:lnTo>
                    <a:pt x="1" y="637"/>
                  </a:lnTo>
                  <a:lnTo>
                    <a:pt x="711" y="221"/>
                  </a:lnTo>
                  <a:lnTo>
                    <a:pt x="711" y="0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34"/>
            <p:cNvSpPr/>
            <p:nvPr/>
          </p:nvSpPr>
          <p:spPr>
            <a:xfrm>
              <a:off x="3755800" y="3113675"/>
              <a:ext cx="36775" cy="21450"/>
            </a:xfrm>
            <a:custGeom>
              <a:avLst/>
              <a:gdLst/>
              <a:ahLst/>
              <a:cxnLst/>
              <a:rect l="l" t="t" r="r" b="b"/>
              <a:pathLst>
                <a:path w="1471" h="858" extrusionOk="0">
                  <a:moveTo>
                    <a:pt x="735" y="1"/>
                  </a:moveTo>
                  <a:lnTo>
                    <a:pt x="1" y="417"/>
                  </a:lnTo>
                  <a:lnTo>
                    <a:pt x="760" y="858"/>
                  </a:lnTo>
                  <a:lnTo>
                    <a:pt x="1470" y="441"/>
                  </a:lnTo>
                  <a:lnTo>
                    <a:pt x="735" y="1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34"/>
            <p:cNvSpPr/>
            <p:nvPr/>
          </p:nvSpPr>
          <p:spPr>
            <a:xfrm>
              <a:off x="3732550" y="3137550"/>
              <a:ext cx="18375" cy="16550"/>
            </a:xfrm>
            <a:custGeom>
              <a:avLst/>
              <a:gdLst/>
              <a:ahLst/>
              <a:cxnLst/>
              <a:rect l="l" t="t" r="r" b="b"/>
              <a:pathLst>
                <a:path w="735" h="662" extrusionOk="0">
                  <a:moveTo>
                    <a:pt x="0" y="1"/>
                  </a:moveTo>
                  <a:lnTo>
                    <a:pt x="0" y="246"/>
                  </a:lnTo>
                  <a:lnTo>
                    <a:pt x="735" y="662"/>
                  </a:lnTo>
                  <a:lnTo>
                    <a:pt x="735" y="44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34"/>
            <p:cNvSpPr/>
            <p:nvPr/>
          </p:nvSpPr>
          <p:spPr>
            <a:xfrm>
              <a:off x="3750900" y="3138175"/>
              <a:ext cx="18400" cy="15925"/>
            </a:xfrm>
            <a:custGeom>
              <a:avLst/>
              <a:gdLst/>
              <a:ahLst/>
              <a:cxnLst/>
              <a:rect l="l" t="t" r="r" b="b"/>
              <a:pathLst>
                <a:path w="736" h="637" extrusionOk="0">
                  <a:moveTo>
                    <a:pt x="736" y="0"/>
                  </a:moveTo>
                  <a:lnTo>
                    <a:pt x="1" y="416"/>
                  </a:lnTo>
                  <a:lnTo>
                    <a:pt x="1" y="637"/>
                  </a:lnTo>
                  <a:lnTo>
                    <a:pt x="736" y="221"/>
                  </a:lnTo>
                  <a:lnTo>
                    <a:pt x="736" y="0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34"/>
            <p:cNvSpPr/>
            <p:nvPr/>
          </p:nvSpPr>
          <p:spPr>
            <a:xfrm>
              <a:off x="3732550" y="3127150"/>
              <a:ext cx="36750" cy="21450"/>
            </a:xfrm>
            <a:custGeom>
              <a:avLst/>
              <a:gdLst/>
              <a:ahLst/>
              <a:cxnLst/>
              <a:rect l="l" t="t" r="r" b="b"/>
              <a:pathLst>
                <a:path w="1470" h="858" extrusionOk="0">
                  <a:moveTo>
                    <a:pt x="735" y="0"/>
                  </a:moveTo>
                  <a:lnTo>
                    <a:pt x="0" y="417"/>
                  </a:lnTo>
                  <a:lnTo>
                    <a:pt x="735" y="857"/>
                  </a:lnTo>
                  <a:lnTo>
                    <a:pt x="1470" y="441"/>
                  </a:lnTo>
                  <a:lnTo>
                    <a:pt x="735" y="0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34"/>
            <p:cNvSpPr/>
            <p:nvPr/>
          </p:nvSpPr>
          <p:spPr>
            <a:xfrm>
              <a:off x="3709275" y="3151025"/>
              <a:ext cx="18400" cy="16550"/>
            </a:xfrm>
            <a:custGeom>
              <a:avLst/>
              <a:gdLst/>
              <a:ahLst/>
              <a:cxnLst/>
              <a:rect l="l" t="t" r="r" b="b"/>
              <a:pathLst>
                <a:path w="736" h="662" extrusionOk="0">
                  <a:moveTo>
                    <a:pt x="1" y="0"/>
                  </a:moveTo>
                  <a:lnTo>
                    <a:pt x="1" y="245"/>
                  </a:lnTo>
                  <a:lnTo>
                    <a:pt x="735" y="662"/>
                  </a:lnTo>
                  <a:lnTo>
                    <a:pt x="735" y="44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34"/>
            <p:cNvSpPr/>
            <p:nvPr/>
          </p:nvSpPr>
          <p:spPr>
            <a:xfrm>
              <a:off x="3727650" y="3151625"/>
              <a:ext cx="18400" cy="15950"/>
            </a:xfrm>
            <a:custGeom>
              <a:avLst/>
              <a:gdLst/>
              <a:ahLst/>
              <a:cxnLst/>
              <a:rect l="l" t="t" r="r" b="b"/>
              <a:pathLst>
                <a:path w="736" h="638" extrusionOk="0">
                  <a:moveTo>
                    <a:pt x="735" y="1"/>
                  </a:moveTo>
                  <a:lnTo>
                    <a:pt x="0" y="417"/>
                  </a:lnTo>
                  <a:lnTo>
                    <a:pt x="0" y="638"/>
                  </a:lnTo>
                  <a:lnTo>
                    <a:pt x="735" y="221"/>
                  </a:lnTo>
                  <a:lnTo>
                    <a:pt x="735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34"/>
            <p:cNvSpPr/>
            <p:nvPr/>
          </p:nvSpPr>
          <p:spPr>
            <a:xfrm>
              <a:off x="3709275" y="3140625"/>
              <a:ext cx="36775" cy="21450"/>
            </a:xfrm>
            <a:custGeom>
              <a:avLst/>
              <a:gdLst/>
              <a:ahLst/>
              <a:cxnLst/>
              <a:rect l="l" t="t" r="r" b="b"/>
              <a:pathLst>
                <a:path w="1471" h="858" extrusionOk="0">
                  <a:moveTo>
                    <a:pt x="735" y="0"/>
                  </a:moveTo>
                  <a:lnTo>
                    <a:pt x="1" y="416"/>
                  </a:lnTo>
                  <a:lnTo>
                    <a:pt x="735" y="857"/>
                  </a:lnTo>
                  <a:lnTo>
                    <a:pt x="1470" y="441"/>
                  </a:lnTo>
                  <a:lnTo>
                    <a:pt x="735" y="0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34"/>
            <p:cNvSpPr/>
            <p:nvPr/>
          </p:nvSpPr>
          <p:spPr>
            <a:xfrm>
              <a:off x="3686025" y="3164500"/>
              <a:ext cx="18375" cy="16550"/>
            </a:xfrm>
            <a:custGeom>
              <a:avLst/>
              <a:gdLst/>
              <a:ahLst/>
              <a:cxnLst/>
              <a:rect l="l" t="t" r="r" b="b"/>
              <a:pathLst>
                <a:path w="735" h="662" extrusionOk="0">
                  <a:moveTo>
                    <a:pt x="0" y="0"/>
                  </a:moveTo>
                  <a:lnTo>
                    <a:pt x="0" y="245"/>
                  </a:lnTo>
                  <a:lnTo>
                    <a:pt x="735" y="661"/>
                  </a:lnTo>
                  <a:lnTo>
                    <a:pt x="735" y="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34"/>
            <p:cNvSpPr/>
            <p:nvPr/>
          </p:nvSpPr>
          <p:spPr>
            <a:xfrm>
              <a:off x="3704375" y="3165100"/>
              <a:ext cx="18400" cy="15950"/>
            </a:xfrm>
            <a:custGeom>
              <a:avLst/>
              <a:gdLst/>
              <a:ahLst/>
              <a:cxnLst/>
              <a:rect l="l" t="t" r="r" b="b"/>
              <a:pathLst>
                <a:path w="736" h="638" extrusionOk="0">
                  <a:moveTo>
                    <a:pt x="735" y="1"/>
                  </a:moveTo>
                  <a:lnTo>
                    <a:pt x="1" y="417"/>
                  </a:lnTo>
                  <a:lnTo>
                    <a:pt x="1" y="637"/>
                  </a:lnTo>
                  <a:lnTo>
                    <a:pt x="735" y="221"/>
                  </a:lnTo>
                  <a:lnTo>
                    <a:pt x="735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34"/>
            <p:cNvSpPr/>
            <p:nvPr/>
          </p:nvSpPr>
          <p:spPr>
            <a:xfrm>
              <a:off x="3686025" y="3154075"/>
              <a:ext cx="36750" cy="21450"/>
            </a:xfrm>
            <a:custGeom>
              <a:avLst/>
              <a:gdLst/>
              <a:ahLst/>
              <a:cxnLst/>
              <a:rect l="l" t="t" r="r" b="b"/>
              <a:pathLst>
                <a:path w="1470" h="858" extrusionOk="0">
                  <a:moveTo>
                    <a:pt x="735" y="1"/>
                  </a:moveTo>
                  <a:lnTo>
                    <a:pt x="0" y="417"/>
                  </a:lnTo>
                  <a:lnTo>
                    <a:pt x="735" y="858"/>
                  </a:lnTo>
                  <a:lnTo>
                    <a:pt x="1469" y="442"/>
                  </a:lnTo>
                  <a:lnTo>
                    <a:pt x="735" y="1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34"/>
            <p:cNvSpPr/>
            <p:nvPr/>
          </p:nvSpPr>
          <p:spPr>
            <a:xfrm>
              <a:off x="3662750" y="3177950"/>
              <a:ext cx="18400" cy="16575"/>
            </a:xfrm>
            <a:custGeom>
              <a:avLst/>
              <a:gdLst/>
              <a:ahLst/>
              <a:cxnLst/>
              <a:rect l="l" t="t" r="r" b="b"/>
              <a:pathLst>
                <a:path w="736" h="663" extrusionOk="0">
                  <a:moveTo>
                    <a:pt x="1" y="1"/>
                  </a:moveTo>
                  <a:lnTo>
                    <a:pt x="1" y="246"/>
                  </a:lnTo>
                  <a:lnTo>
                    <a:pt x="735" y="662"/>
                  </a:lnTo>
                  <a:lnTo>
                    <a:pt x="735" y="44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34"/>
            <p:cNvSpPr/>
            <p:nvPr/>
          </p:nvSpPr>
          <p:spPr>
            <a:xfrm>
              <a:off x="3681125" y="3178575"/>
              <a:ext cx="18375" cy="15950"/>
            </a:xfrm>
            <a:custGeom>
              <a:avLst/>
              <a:gdLst/>
              <a:ahLst/>
              <a:cxnLst/>
              <a:rect l="l" t="t" r="r" b="b"/>
              <a:pathLst>
                <a:path w="735" h="638" extrusionOk="0">
                  <a:moveTo>
                    <a:pt x="735" y="0"/>
                  </a:moveTo>
                  <a:lnTo>
                    <a:pt x="0" y="417"/>
                  </a:lnTo>
                  <a:lnTo>
                    <a:pt x="0" y="637"/>
                  </a:lnTo>
                  <a:lnTo>
                    <a:pt x="735" y="221"/>
                  </a:lnTo>
                  <a:lnTo>
                    <a:pt x="735" y="0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34"/>
            <p:cNvSpPr/>
            <p:nvPr/>
          </p:nvSpPr>
          <p:spPr>
            <a:xfrm>
              <a:off x="3662750" y="3167550"/>
              <a:ext cx="36750" cy="21450"/>
            </a:xfrm>
            <a:custGeom>
              <a:avLst/>
              <a:gdLst/>
              <a:ahLst/>
              <a:cxnLst/>
              <a:rect l="l" t="t" r="r" b="b"/>
              <a:pathLst>
                <a:path w="1470" h="858" extrusionOk="0">
                  <a:moveTo>
                    <a:pt x="735" y="1"/>
                  </a:moveTo>
                  <a:lnTo>
                    <a:pt x="1" y="417"/>
                  </a:lnTo>
                  <a:lnTo>
                    <a:pt x="735" y="858"/>
                  </a:lnTo>
                  <a:lnTo>
                    <a:pt x="1470" y="441"/>
                  </a:lnTo>
                  <a:lnTo>
                    <a:pt x="735" y="1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34"/>
            <p:cNvSpPr/>
            <p:nvPr/>
          </p:nvSpPr>
          <p:spPr>
            <a:xfrm>
              <a:off x="3639500" y="3191425"/>
              <a:ext cx="18375" cy="16550"/>
            </a:xfrm>
            <a:custGeom>
              <a:avLst/>
              <a:gdLst/>
              <a:ahLst/>
              <a:cxnLst/>
              <a:rect l="l" t="t" r="r" b="b"/>
              <a:pathLst>
                <a:path w="735" h="662" extrusionOk="0">
                  <a:moveTo>
                    <a:pt x="0" y="1"/>
                  </a:moveTo>
                  <a:lnTo>
                    <a:pt x="0" y="246"/>
                  </a:lnTo>
                  <a:lnTo>
                    <a:pt x="735" y="662"/>
                  </a:lnTo>
                  <a:lnTo>
                    <a:pt x="735" y="44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34"/>
            <p:cNvSpPr/>
            <p:nvPr/>
          </p:nvSpPr>
          <p:spPr>
            <a:xfrm>
              <a:off x="3657850" y="3192050"/>
              <a:ext cx="18400" cy="15925"/>
            </a:xfrm>
            <a:custGeom>
              <a:avLst/>
              <a:gdLst/>
              <a:ahLst/>
              <a:cxnLst/>
              <a:rect l="l" t="t" r="r" b="b"/>
              <a:pathLst>
                <a:path w="736" h="637" extrusionOk="0">
                  <a:moveTo>
                    <a:pt x="735" y="0"/>
                  </a:moveTo>
                  <a:lnTo>
                    <a:pt x="1" y="416"/>
                  </a:lnTo>
                  <a:lnTo>
                    <a:pt x="1" y="637"/>
                  </a:lnTo>
                  <a:lnTo>
                    <a:pt x="735" y="221"/>
                  </a:lnTo>
                  <a:lnTo>
                    <a:pt x="735" y="0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34"/>
            <p:cNvSpPr/>
            <p:nvPr/>
          </p:nvSpPr>
          <p:spPr>
            <a:xfrm>
              <a:off x="3639500" y="3181025"/>
              <a:ext cx="36750" cy="21450"/>
            </a:xfrm>
            <a:custGeom>
              <a:avLst/>
              <a:gdLst/>
              <a:ahLst/>
              <a:cxnLst/>
              <a:rect l="l" t="t" r="r" b="b"/>
              <a:pathLst>
                <a:path w="1470" h="858" extrusionOk="0">
                  <a:moveTo>
                    <a:pt x="735" y="0"/>
                  </a:moveTo>
                  <a:lnTo>
                    <a:pt x="0" y="417"/>
                  </a:lnTo>
                  <a:lnTo>
                    <a:pt x="735" y="857"/>
                  </a:lnTo>
                  <a:lnTo>
                    <a:pt x="1469" y="441"/>
                  </a:lnTo>
                  <a:lnTo>
                    <a:pt x="735" y="0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34"/>
            <p:cNvSpPr/>
            <p:nvPr/>
          </p:nvSpPr>
          <p:spPr>
            <a:xfrm>
              <a:off x="3616225" y="3204900"/>
              <a:ext cx="18400" cy="16550"/>
            </a:xfrm>
            <a:custGeom>
              <a:avLst/>
              <a:gdLst/>
              <a:ahLst/>
              <a:cxnLst/>
              <a:rect l="l" t="t" r="r" b="b"/>
              <a:pathLst>
                <a:path w="736" h="662" extrusionOk="0">
                  <a:moveTo>
                    <a:pt x="1" y="0"/>
                  </a:moveTo>
                  <a:lnTo>
                    <a:pt x="1" y="245"/>
                  </a:lnTo>
                  <a:lnTo>
                    <a:pt x="735" y="662"/>
                  </a:lnTo>
                  <a:lnTo>
                    <a:pt x="735" y="44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34"/>
            <p:cNvSpPr/>
            <p:nvPr/>
          </p:nvSpPr>
          <p:spPr>
            <a:xfrm>
              <a:off x="3634600" y="3205500"/>
              <a:ext cx="18375" cy="15950"/>
            </a:xfrm>
            <a:custGeom>
              <a:avLst/>
              <a:gdLst/>
              <a:ahLst/>
              <a:cxnLst/>
              <a:rect l="l" t="t" r="r" b="b"/>
              <a:pathLst>
                <a:path w="735" h="638" extrusionOk="0">
                  <a:moveTo>
                    <a:pt x="735" y="1"/>
                  </a:moveTo>
                  <a:lnTo>
                    <a:pt x="0" y="417"/>
                  </a:lnTo>
                  <a:lnTo>
                    <a:pt x="0" y="638"/>
                  </a:lnTo>
                  <a:lnTo>
                    <a:pt x="735" y="221"/>
                  </a:lnTo>
                  <a:lnTo>
                    <a:pt x="735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34"/>
            <p:cNvSpPr/>
            <p:nvPr/>
          </p:nvSpPr>
          <p:spPr>
            <a:xfrm>
              <a:off x="3616225" y="3194500"/>
              <a:ext cx="36750" cy="21450"/>
            </a:xfrm>
            <a:custGeom>
              <a:avLst/>
              <a:gdLst/>
              <a:ahLst/>
              <a:cxnLst/>
              <a:rect l="l" t="t" r="r" b="b"/>
              <a:pathLst>
                <a:path w="1470" h="858" extrusionOk="0">
                  <a:moveTo>
                    <a:pt x="711" y="0"/>
                  </a:moveTo>
                  <a:lnTo>
                    <a:pt x="1" y="416"/>
                  </a:lnTo>
                  <a:lnTo>
                    <a:pt x="735" y="857"/>
                  </a:lnTo>
                  <a:lnTo>
                    <a:pt x="1470" y="441"/>
                  </a:lnTo>
                  <a:lnTo>
                    <a:pt x="711" y="0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34"/>
            <p:cNvSpPr/>
            <p:nvPr/>
          </p:nvSpPr>
          <p:spPr>
            <a:xfrm>
              <a:off x="3569075" y="3231825"/>
              <a:ext cx="19025" cy="16550"/>
            </a:xfrm>
            <a:custGeom>
              <a:avLst/>
              <a:gdLst/>
              <a:ahLst/>
              <a:cxnLst/>
              <a:rect l="l" t="t" r="r" b="b"/>
              <a:pathLst>
                <a:path w="761" h="662" extrusionOk="0">
                  <a:moveTo>
                    <a:pt x="1" y="1"/>
                  </a:moveTo>
                  <a:lnTo>
                    <a:pt x="1" y="246"/>
                  </a:lnTo>
                  <a:lnTo>
                    <a:pt x="760" y="662"/>
                  </a:lnTo>
                  <a:lnTo>
                    <a:pt x="760" y="44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34"/>
            <p:cNvSpPr/>
            <p:nvPr/>
          </p:nvSpPr>
          <p:spPr>
            <a:xfrm>
              <a:off x="3588075" y="3218975"/>
              <a:ext cx="41650" cy="29400"/>
            </a:xfrm>
            <a:custGeom>
              <a:avLst/>
              <a:gdLst/>
              <a:ahLst/>
              <a:cxnLst/>
              <a:rect l="l" t="t" r="r" b="b"/>
              <a:pathLst>
                <a:path w="1666" h="1176" extrusionOk="0">
                  <a:moveTo>
                    <a:pt x="1665" y="1"/>
                  </a:moveTo>
                  <a:lnTo>
                    <a:pt x="0" y="956"/>
                  </a:lnTo>
                  <a:lnTo>
                    <a:pt x="0" y="1176"/>
                  </a:lnTo>
                  <a:lnTo>
                    <a:pt x="1665" y="221"/>
                  </a:lnTo>
                  <a:lnTo>
                    <a:pt x="1665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34"/>
            <p:cNvSpPr/>
            <p:nvPr/>
          </p:nvSpPr>
          <p:spPr>
            <a:xfrm>
              <a:off x="3569075" y="3207950"/>
              <a:ext cx="60650" cy="34925"/>
            </a:xfrm>
            <a:custGeom>
              <a:avLst/>
              <a:gdLst/>
              <a:ahLst/>
              <a:cxnLst/>
              <a:rect l="l" t="t" r="r" b="b"/>
              <a:pathLst>
                <a:path w="2426" h="1397" extrusionOk="0">
                  <a:moveTo>
                    <a:pt x="1666" y="1"/>
                  </a:moveTo>
                  <a:lnTo>
                    <a:pt x="1" y="956"/>
                  </a:lnTo>
                  <a:lnTo>
                    <a:pt x="760" y="1397"/>
                  </a:lnTo>
                  <a:lnTo>
                    <a:pt x="2425" y="442"/>
                  </a:lnTo>
                  <a:lnTo>
                    <a:pt x="1666" y="1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34"/>
            <p:cNvSpPr/>
            <p:nvPr/>
          </p:nvSpPr>
          <p:spPr>
            <a:xfrm>
              <a:off x="3826200" y="3111225"/>
              <a:ext cx="18400" cy="16550"/>
            </a:xfrm>
            <a:custGeom>
              <a:avLst/>
              <a:gdLst/>
              <a:ahLst/>
              <a:cxnLst/>
              <a:rect l="l" t="t" r="r" b="b"/>
              <a:pathLst>
                <a:path w="736" h="662" extrusionOk="0">
                  <a:moveTo>
                    <a:pt x="1" y="1"/>
                  </a:moveTo>
                  <a:lnTo>
                    <a:pt x="1" y="221"/>
                  </a:lnTo>
                  <a:lnTo>
                    <a:pt x="736" y="662"/>
                  </a:lnTo>
                  <a:lnTo>
                    <a:pt x="736" y="41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34"/>
            <p:cNvSpPr/>
            <p:nvPr/>
          </p:nvSpPr>
          <p:spPr>
            <a:xfrm>
              <a:off x="3844575" y="3097750"/>
              <a:ext cx="41650" cy="30025"/>
            </a:xfrm>
            <a:custGeom>
              <a:avLst/>
              <a:gdLst/>
              <a:ahLst/>
              <a:cxnLst/>
              <a:rect l="l" t="t" r="r" b="b"/>
              <a:pathLst>
                <a:path w="1666" h="1201" extrusionOk="0">
                  <a:moveTo>
                    <a:pt x="1666" y="1"/>
                  </a:moveTo>
                  <a:lnTo>
                    <a:pt x="1" y="956"/>
                  </a:lnTo>
                  <a:lnTo>
                    <a:pt x="1" y="1201"/>
                  </a:lnTo>
                  <a:lnTo>
                    <a:pt x="1666" y="221"/>
                  </a:lnTo>
                  <a:lnTo>
                    <a:pt x="1666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34"/>
            <p:cNvSpPr/>
            <p:nvPr/>
          </p:nvSpPr>
          <p:spPr>
            <a:xfrm>
              <a:off x="3826200" y="3086750"/>
              <a:ext cx="60025" cy="34925"/>
            </a:xfrm>
            <a:custGeom>
              <a:avLst/>
              <a:gdLst/>
              <a:ahLst/>
              <a:cxnLst/>
              <a:rect l="l" t="t" r="r" b="b"/>
              <a:pathLst>
                <a:path w="2401" h="1397" extrusionOk="0">
                  <a:moveTo>
                    <a:pt x="1666" y="0"/>
                  </a:moveTo>
                  <a:lnTo>
                    <a:pt x="1" y="980"/>
                  </a:lnTo>
                  <a:lnTo>
                    <a:pt x="736" y="1396"/>
                  </a:lnTo>
                  <a:lnTo>
                    <a:pt x="2401" y="441"/>
                  </a:lnTo>
                  <a:lnTo>
                    <a:pt x="1666" y="0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34"/>
            <p:cNvSpPr/>
            <p:nvPr/>
          </p:nvSpPr>
          <p:spPr>
            <a:xfrm>
              <a:off x="3802950" y="3124700"/>
              <a:ext cx="18400" cy="16550"/>
            </a:xfrm>
            <a:custGeom>
              <a:avLst/>
              <a:gdLst/>
              <a:ahLst/>
              <a:cxnLst/>
              <a:rect l="l" t="t" r="r" b="b"/>
              <a:pathLst>
                <a:path w="736" h="662" extrusionOk="0">
                  <a:moveTo>
                    <a:pt x="0" y="0"/>
                  </a:moveTo>
                  <a:lnTo>
                    <a:pt x="0" y="221"/>
                  </a:lnTo>
                  <a:lnTo>
                    <a:pt x="735" y="662"/>
                  </a:lnTo>
                  <a:lnTo>
                    <a:pt x="735" y="4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34"/>
            <p:cNvSpPr/>
            <p:nvPr/>
          </p:nvSpPr>
          <p:spPr>
            <a:xfrm>
              <a:off x="3821325" y="3124700"/>
              <a:ext cx="18375" cy="16550"/>
            </a:xfrm>
            <a:custGeom>
              <a:avLst/>
              <a:gdLst/>
              <a:ahLst/>
              <a:cxnLst/>
              <a:rect l="l" t="t" r="r" b="b"/>
              <a:pathLst>
                <a:path w="735" h="662" extrusionOk="0">
                  <a:moveTo>
                    <a:pt x="735" y="0"/>
                  </a:moveTo>
                  <a:lnTo>
                    <a:pt x="0" y="417"/>
                  </a:lnTo>
                  <a:lnTo>
                    <a:pt x="0" y="662"/>
                  </a:lnTo>
                  <a:lnTo>
                    <a:pt x="735" y="245"/>
                  </a:lnTo>
                  <a:lnTo>
                    <a:pt x="735" y="0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34"/>
            <p:cNvSpPr/>
            <p:nvPr/>
          </p:nvSpPr>
          <p:spPr>
            <a:xfrm>
              <a:off x="3802950" y="3113675"/>
              <a:ext cx="36750" cy="21450"/>
            </a:xfrm>
            <a:custGeom>
              <a:avLst/>
              <a:gdLst/>
              <a:ahLst/>
              <a:cxnLst/>
              <a:rect l="l" t="t" r="r" b="b"/>
              <a:pathLst>
                <a:path w="1470" h="858" extrusionOk="0">
                  <a:moveTo>
                    <a:pt x="735" y="1"/>
                  </a:moveTo>
                  <a:lnTo>
                    <a:pt x="0" y="441"/>
                  </a:lnTo>
                  <a:lnTo>
                    <a:pt x="735" y="858"/>
                  </a:lnTo>
                  <a:lnTo>
                    <a:pt x="1470" y="441"/>
                  </a:lnTo>
                  <a:lnTo>
                    <a:pt x="735" y="1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34"/>
            <p:cNvSpPr/>
            <p:nvPr/>
          </p:nvSpPr>
          <p:spPr>
            <a:xfrm>
              <a:off x="3779675" y="3138175"/>
              <a:ext cx="18400" cy="16550"/>
            </a:xfrm>
            <a:custGeom>
              <a:avLst/>
              <a:gdLst/>
              <a:ahLst/>
              <a:cxnLst/>
              <a:rect l="l" t="t" r="r" b="b"/>
              <a:pathLst>
                <a:path w="736" h="662" extrusionOk="0">
                  <a:moveTo>
                    <a:pt x="1" y="0"/>
                  </a:moveTo>
                  <a:lnTo>
                    <a:pt x="1" y="221"/>
                  </a:lnTo>
                  <a:lnTo>
                    <a:pt x="735" y="661"/>
                  </a:lnTo>
                  <a:lnTo>
                    <a:pt x="735" y="41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34"/>
            <p:cNvSpPr/>
            <p:nvPr/>
          </p:nvSpPr>
          <p:spPr>
            <a:xfrm>
              <a:off x="3798050" y="3138175"/>
              <a:ext cx="18400" cy="16550"/>
            </a:xfrm>
            <a:custGeom>
              <a:avLst/>
              <a:gdLst/>
              <a:ahLst/>
              <a:cxnLst/>
              <a:rect l="l" t="t" r="r" b="b"/>
              <a:pathLst>
                <a:path w="736" h="662" extrusionOk="0">
                  <a:moveTo>
                    <a:pt x="735" y="0"/>
                  </a:moveTo>
                  <a:lnTo>
                    <a:pt x="0" y="416"/>
                  </a:lnTo>
                  <a:lnTo>
                    <a:pt x="0" y="661"/>
                  </a:lnTo>
                  <a:lnTo>
                    <a:pt x="735" y="245"/>
                  </a:lnTo>
                  <a:lnTo>
                    <a:pt x="735" y="0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34"/>
            <p:cNvSpPr/>
            <p:nvPr/>
          </p:nvSpPr>
          <p:spPr>
            <a:xfrm>
              <a:off x="3779675" y="3127150"/>
              <a:ext cx="36775" cy="21450"/>
            </a:xfrm>
            <a:custGeom>
              <a:avLst/>
              <a:gdLst/>
              <a:ahLst/>
              <a:cxnLst/>
              <a:rect l="l" t="t" r="r" b="b"/>
              <a:pathLst>
                <a:path w="1471" h="858" extrusionOk="0">
                  <a:moveTo>
                    <a:pt x="735" y="0"/>
                  </a:moveTo>
                  <a:lnTo>
                    <a:pt x="1" y="441"/>
                  </a:lnTo>
                  <a:lnTo>
                    <a:pt x="735" y="857"/>
                  </a:lnTo>
                  <a:lnTo>
                    <a:pt x="1470" y="441"/>
                  </a:lnTo>
                  <a:lnTo>
                    <a:pt x="735" y="0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34"/>
            <p:cNvSpPr/>
            <p:nvPr/>
          </p:nvSpPr>
          <p:spPr>
            <a:xfrm>
              <a:off x="3756425" y="3151625"/>
              <a:ext cx="18375" cy="16575"/>
            </a:xfrm>
            <a:custGeom>
              <a:avLst/>
              <a:gdLst/>
              <a:ahLst/>
              <a:cxnLst/>
              <a:rect l="l" t="t" r="r" b="b"/>
              <a:pathLst>
                <a:path w="735" h="663" extrusionOk="0">
                  <a:moveTo>
                    <a:pt x="0" y="1"/>
                  </a:moveTo>
                  <a:lnTo>
                    <a:pt x="0" y="221"/>
                  </a:lnTo>
                  <a:lnTo>
                    <a:pt x="735" y="662"/>
                  </a:lnTo>
                  <a:lnTo>
                    <a:pt x="735" y="41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34"/>
            <p:cNvSpPr/>
            <p:nvPr/>
          </p:nvSpPr>
          <p:spPr>
            <a:xfrm>
              <a:off x="3774775" y="3151625"/>
              <a:ext cx="18400" cy="16575"/>
            </a:xfrm>
            <a:custGeom>
              <a:avLst/>
              <a:gdLst/>
              <a:ahLst/>
              <a:cxnLst/>
              <a:rect l="l" t="t" r="r" b="b"/>
              <a:pathLst>
                <a:path w="736" h="663" extrusionOk="0">
                  <a:moveTo>
                    <a:pt x="736" y="1"/>
                  </a:moveTo>
                  <a:lnTo>
                    <a:pt x="1" y="417"/>
                  </a:lnTo>
                  <a:lnTo>
                    <a:pt x="1" y="662"/>
                  </a:lnTo>
                  <a:lnTo>
                    <a:pt x="736" y="246"/>
                  </a:lnTo>
                  <a:lnTo>
                    <a:pt x="736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34"/>
            <p:cNvSpPr/>
            <p:nvPr/>
          </p:nvSpPr>
          <p:spPr>
            <a:xfrm>
              <a:off x="3756425" y="3140625"/>
              <a:ext cx="36750" cy="21450"/>
            </a:xfrm>
            <a:custGeom>
              <a:avLst/>
              <a:gdLst/>
              <a:ahLst/>
              <a:cxnLst/>
              <a:rect l="l" t="t" r="r" b="b"/>
              <a:pathLst>
                <a:path w="1470" h="858" extrusionOk="0">
                  <a:moveTo>
                    <a:pt x="710" y="0"/>
                  </a:moveTo>
                  <a:lnTo>
                    <a:pt x="0" y="441"/>
                  </a:lnTo>
                  <a:lnTo>
                    <a:pt x="735" y="857"/>
                  </a:lnTo>
                  <a:lnTo>
                    <a:pt x="1470" y="441"/>
                  </a:lnTo>
                  <a:lnTo>
                    <a:pt x="710" y="0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34"/>
            <p:cNvSpPr/>
            <p:nvPr/>
          </p:nvSpPr>
          <p:spPr>
            <a:xfrm>
              <a:off x="3733150" y="3165100"/>
              <a:ext cx="18400" cy="16550"/>
            </a:xfrm>
            <a:custGeom>
              <a:avLst/>
              <a:gdLst/>
              <a:ahLst/>
              <a:cxnLst/>
              <a:rect l="l" t="t" r="r" b="b"/>
              <a:pathLst>
                <a:path w="736" h="662" extrusionOk="0">
                  <a:moveTo>
                    <a:pt x="1" y="1"/>
                  </a:moveTo>
                  <a:lnTo>
                    <a:pt x="1" y="221"/>
                  </a:lnTo>
                  <a:lnTo>
                    <a:pt x="735" y="662"/>
                  </a:lnTo>
                  <a:lnTo>
                    <a:pt x="735" y="41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34"/>
            <p:cNvSpPr/>
            <p:nvPr/>
          </p:nvSpPr>
          <p:spPr>
            <a:xfrm>
              <a:off x="3751525" y="3165100"/>
              <a:ext cx="18400" cy="16550"/>
            </a:xfrm>
            <a:custGeom>
              <a:avLst/>
              <a:gdLst/>
              <a:ahLst/>
              <a:cxnLst/>
              <a:rect l="l" t="t" r="r" b="b"/>
              <a:pathLst>
                <a:path w="736" h="662" extrusionOk="0">
                  <a:moveTo>
                    <a:pt x="735" y="1"/>
                  </a:moveTo>
                  <a:lnTo>
                    <a:pt x="0" y="417"/>
                  </a:lnTo>
                  <a:lnTo>
                    <a:pt x="0" y="662"/>
                  </a:lnTo>
                  <a:lnTo>
                    <a:pt x="735" y="246"/>
                  </a:lnTo>
                  <a:lnTo>
                    <a:pt x="735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34"/>
            <p:cNvSpPr/>
            <p:nvPr/>
          </p:nvSpPr>
          <p:spPr>
            <a:xfrm>
              <a:off x="3733150" y="3154075"/>
              <a:ext cx="36775" cy="21450"/>
            </a:xfrm>
            <a:custGeom>
              <a:avLst/>
              <a:gdLst/>
              <a:ahLst/>
              <a:cxnLst/>
              <a:rect l="l" t="t" r="r" b="b"/>
              <a:pathLst>
                <a:path w="1471" h="858" extrusionOk="0">
                  <a:moveTo>
                    <a:pt x="711" y="1"/>
                  </a:moveTo>
                  <a:lnTo>
                    <a:pt x="1" y="442"/>
                  </a:lnTo>
                  <a:lnTo>
                    <a:pt x="735" y="858"/>
                  </a:lnTo>
                  <a:lnTo>
                    <a:pt x="1470" y="442"/>
                  </a:lnTo>
                  <a:lnTo>
                    <a:pt x="711" y="1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34"/>
            <p:cNvSpPr/>
            <p:nvPr/>
          </p:nvSpPr>
          <p:spPr>
            <a:xfrm>
              <a:off x="3709900" y="3178575"/>
              <a:ext cx="18375" cy="16550"/>
            </a:xfrm>
            <a:custGeom>
              <a:avLst/>
              <a:gdLst/>
              <a:ahLst/>
              <a:cxnLst/>
              <a:rect l="l" t="t" r="r" b="b"/>
              <a:pathLst>
                <a:path w="735" h="662" extrusionOk="0">
                  <a:moveTo>
                    <a:pt x="0" y="0"/>
                  </a:moveTo>
                  <a:lnTo>
                    <a:pt x="0" y="221"/>
                  </a:lnTo>
                  <a:lnTo>
                    <a:pt x="735" y="662"/>
                  </a:lnTo>
                  <a:lnTo>
                    <a:pt x="735" y="4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34"/>
            <p:cNvSpPr/>
            <p:nvPr/>
          </p:nvSpPr>
          <p:spPr>
            <a:xfrm>
              <a:off x="3728250" y="3178575"/>
              <a:ext cx="17800" cy="16550"/>
            </a:xfrm>
            <a:custGeom>
              <a:avLst/>
              <a:gdLst/>
              <a:ahLst/>
              <a:cxnLst/>
              <a:rect l="l" t="t" r="r" b="b"/>
              <a:pathLst>
                <a:path w="712" h="662" extrusionOk="0">
                  <a:moveTo>
                    <a:pt x="711" y="0"/>
                  </a:moveTo>
                  <a:lnTo>
                    <a:pt x="1" y="417"/>
                  </a:lnTo>
                  <a:lnTo>
                    <a:pt x="1" y="662"/>
                  </a:lnTo>
                  <a:lnTo>
                    <a:pt x="711" y="245"/>
                  </a:lnTo>
                  <a:lnTo>
                    <a:pt x="711" y="0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34"/>
            <p:cNvSpPr/>
            <p:nvPr/>
          </p:nvSpPr>
          <p:spPr>
            <a:xfrm>
              <a:off x="3709900" y="3167550"/>
              <a:ext cx="36150" cy="21450"/>
            </a:xfrm>
            <a:custGeom>
              <a:avLst/>
              <a:gdLst/>
              <a:ahLst/>
              <a:cxnLst/>
              <a:rect l="l" t="t" r="r" b="b"/>
              <a:pathLst>
                <a:path w="1446" h="858" extrusionOk="0">
                  <a:moveTo>
                    <a:pt x="710" y="1"/>
                  </a:moveTo>
                  <a:lnTo>
                    <a:pt x="0" y="441"/>
                  </a:lnTo>
                  <a:lnTo>
                    <a:pt x="735" y="858"/>
                  </a:lnTo>
                  <a:lnTo>
                    <a:pt x="1445" y="441"/>
                  </a:lnTo>
                  <a:lnTo>
                    <a:pt x="710" y="1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34"/>
            <p:cNvSpPr/>
            <p:nvPr/>
          </p:nvSpPr>
          <p:spPr>
            <a:xfrm>
              <a:off x="3686025" y="3192050"/>
              <a:ext cx="19000" cy="16550"/>
            </a:xfrm>
            <a:custGeom>
              <a:avLst/>
              <a:gdLst/>
              <a:ahLst/>
              <a:cxnLst/>
              <a:rect l="l" t="t" r="r" b="b"/>
              <a:pathLst>
                <a:path w="760" h="662" extrusionOk="0">
                  <a:moveTo>
                    <a:pt x="0" y="0"/>
                  </a:moveTo>
                  <a:lnTo>
                    <a:pt x="0" y="221"/>
                  </a:lnTo>
                  <a:lnTo>
                    <a:pt x="759" y="661"/>
                  </a:lnTo>
                  <a:lnTo>
                    <a:pt x="759" y="4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34"/>
            <p:cNvSpPr/>
            <p:nvPr/>
          </p:nvSpPr>
          <p:spPr>
            <a:xfrm>
              <a:off x="3705000" y="3192050"/>
              <a:ext cx="17775" cy="16550"/>
            </a:xfrm>
            <a:custGeom>
              <a:avLst/>
              <a:gdLst/>
              <a:ahLst/>
              <a:cxnLst/>
              <a:rect l="l" t="t" r="r" b="b"/>
              <a:pathLst>
                <a:path w="711" h="662" extrusionOk="0">
                  <a:moveTo>
                    <a:pt x="710" y="0"/>
                  </a:moveTo>
                  <a:lnTo>
                    <a:pt x="0" y="416"/>
                  </a:lnTo>
                  <a:lnTo>
                    <a:pt x="0" y="661"/>
                  </a:lnTo>
                  <a:lnTo>
                    <a:pt x="710" y="245"/>
                  </a:lnTo>
                  <a:lnTo>
                    <a:pt x="710" y="0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34"/>
            <p:cNvSpPr/>
            <p:nvPr/>
          </p:nvSpPr>
          <p:spPr>
            <a:xfrm>
              <a:off x="3686025" y="3181025"/>
              <a:ext cx="36750" cy="21450"/>
            </a:xfrm>
            <a:custGeom>
              <a:avLst/>
              <a:gdLst/>
              <a:ahLst/>
              <a:cxnLst/>
              <a:rect l="l" t="t" r="r" b="b"/>
              <a:pathLst>
                <a:path w="1470" h="858" extrusionOk="0">
                  <a:moveTo>
                    <a:pt x="735" y="0"/>
                  </a:moveTo>
                  <a:lnTo>
                    <a:pt x="0" y="441"/>
                  </a:lnTo>
                  <a:lnTo>
                    <a:pt x="759" y="857"/>
                  </a:lnTo>
                  <a:lnTo>
                    <a:pt x="1469" y="441"/>
                  </a:lnTo>
                  <a:lnTo>
                    <a:pt x="735" y="0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34"/>
            <p:cNvSpPr/>
            <p:nvPr/>
          </p:nvSpPr>
          <p:spPr>
            <a:xfrm>
              <a:off x="3662750" y="3205500"/>
              <a:ext cx="18400" cy="16575"/>
            </a:xfrm>
            <a:custGeom>
              <a:avLst/>
              <a:gdLst/>
              <a:ahLst/>
              <a:cxnLst/>
              <a:rect l="l" t="t" r="r" b="b"/>
              <a:pathLst>
                <a:path w="736" h="663" extrusionOk="0">
                  <a:moveTo>
                    <a:pt x="1" y="1"/>
                  </a:moveTo>
                  <a:lnTo>
                    <a:pt x="1" y="221"/>
                  </a:lnTo>
                  <a:lnTo>
                    <a:pt x="735" y="662"/>
                  </a:lnTo>
                  <a:lnTo>
                    <a:pt x="735" y="41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34"/>
            <p:cNvSpPr/>
            <p:nvPr/>
          </p:nvSpPr>
          <p:spPr>
            <a:xfrm>
              <a:off x="3681125" y="3205500"/>
              <a:ext cx="18375" cy="16575"/>
            </a:xfrm>
            <a:custGeom>
              <a:avLst/>
              <a:gdLst/>
              <a:ahLst/>
              <a:cxnLst/>
              <a:rect l="l" t="t" r="r" b="b"/>
              <a:pathLst>
                <a:path w="735" h="663" extrusionOk="0">
                  <a:moveTo>
                    <a:pt x="735" y="1"/>
                  </a:moveTo>
                  <a:lnTo>
                    <a:pt x="0" y="417"/>
                  </a:lnTo>
                  <a:lnTo>
                    <a:pt x="0" y="662"/>
                  </a:lnTo>
                  <a:lnTo>
                    <a:pt x="735" y="246"/>
                  </a:lnTo>
                  <a:lnTo>
                    <a:pt x="735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34"/>
            <p:cNvSpPr/>
            <p:nvPr/>
          </p:nvSpPr>
          <p:spPr>
            <a:xfrm>
              <a:off x="3662750" y="3194500"/>
              <a:ext cx="36750" cy="21450"/>
            </a:xfrm>
            <a:custGeom>
              <a:avLst/>
              <a:gdLst/>
              <a:ahLst/>
              <a:cxnLst/>
              <a:rect l="l" t="t" r="r" b="b"/>
              <a:pathLst>
                <a:path w="1470" h="858" extrusionOk="0">
                  <a:moveTo>
                    <a:pt x="735" y="0"/>
                  </a:moveTo>
                  <a:lnTo>
                    <a:pt x="1" y="441"/>
                  </a:lnTo>
                  <a:lnTo>
                    <a:pt x="735" y="857"/>
                  </a:lnTo>
                  <a:lnTo>
                    <a:pt x="1470" y="441"/>
                  </a:lnTo>
                  <a:lnTo>
                    <a:pt x="735" y="0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34"/>
            <p:cNvSpPr/>
            <p:nvPr/>
          </p:nvSpPr>
          <p:spPr>
            <a:xfrm>
              <a:off x="3639500" y="3218975"/>
              <a:ext cx="18375" cy="16550"/>
            </a:xfrm>
            <a:custGeom>
              <a:avLst/>
              <a:gdLst/>
              <a:ahLst/>
              <a:cxnLst/>
              <a:rect l="l" t="t" r="r" b="b"/>
              <a:pathLst>
                <a:path w="735" h="662" extrusionOk="0">
                  <a:moveTo>
                    <a:pt x="0" y="1"/>
                  </a:moveTo>
                  <a:lnTo>
                    <a:pt x="0" y="221"/>
                  </a:lnTo>
                  <a:lnTo>
                    <a:pt x="735" y="662"/>
                  </a:lnTo>
                  <a:lnTo>
                    <a:pt x="735" y="41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34"/>
            <p:cNvSpPr/>
            <p:nvPr/>
          </p:nvSpPr>
          <p:spPr>
            <a:xfrm>
              <a:off x="3657850" y="3218975"/>
              <a:ext cx="18400" cy="16550"/>
            </a:xfrm>
            <a:custGeom>
              <a:avLst/>
              <a:gdLst/>
              <a:ahLst/>
              <a:cxnLst/>
              <a:rect l="l" t="t" r="r" b="b"/>
              <a:pathLst>
                <a:path w="736" h="662" extrusionOk="0">
                  <a:moveTo>
                    <a:pt x="735" y="1"/>
                  </a:moveTo>
                  <a:lnTo>
                    <a:pt x="1" y="417"/>
                  </a:lnTo>
                  <a:lnTo>
                    <a:pt x="1" y="662"/>
                  </a:lnTo>
                  <a:lnTo>
                    <a:pt x="735" y="245"/>
                  </a:lnTo>
                  <a:lnTo>
                    <a:pt x="735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34"/>
            <p:cNvSpPr/>
            <p:nvPr/>
          </p:nvSpPr>
          <p:spPr>
            <a:xfrm>
              <a:off x="3639500" y="3207950"/>
              <a:ext cx="36750" cy="21450"/>
            </a:xfrm>
            <a:custGeom>
              <a:avLst/>
              <a:gdLst/>
              <a:ahLst/>
              <a:cxnLst/>
              <a:rect l="l" t="t" r="r" b="b"/>
              <a:pathLst>
                <a:path w="1470" h="858" extrusionOk="0">
                  <a:moveTo>
                    <a:pt x="735" y="1"/>
                  </a:moveTo>
                  <a:lnTo>
                    <a:pt x="0" y="442"/>
                  </a:lnTo>
                  <a:lnTo>
                    <a:pt x="735" y="858"/>
                  </a:lnTo>
                  <a:lnTo>
                    <a:pt x="1469" y="442"/>
                  </a:lnTo>
                  <a:lnTo>
                    <a:pt x="735" y="1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34"/>
            <p:cNvSpPr/>
            <p:nvPr/>
          </p:nvSpPr>
          <p:spPr>
            <a:xfrm>
              <a:off x="3616225" y="3232450"/>
              <a:ext cx="18400" cy="16550"/>
            </a:xfrm>
            <a:custGeom>
              <a:avLst/>
              <a:gdLst/>
              <a:ahLst/>
              <a:cxnLst/>
              <a:rect l="l" t="t" r="r" b="b"/>
              <a:pathLst>
                <a:path w="736" h="662" extrusionOk="0">
                  <a:moveTo>
                    <a:pt x="1" y="0"/>
                  </a:moveTo>
                  <a:lnTo>
                    <a:pt x="1" y="221"/>
                  </a:lnTo>
                  <a:lnTo>
                    <a:pt x="735" y="661"/>
                  </a:lnTo>
                  <a:lnTo>
                    <a:pt x="735" y="41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34"/>
            <p:cNvSpPr/>
            <p:nvPr/>
          </p:nvSpPr>
          <p:spPr>
            <a:xfrm>
              <a:off x="3634600" y="3232450"/>
              <a:ext cx="18375" cy="16550"/>
            </a:xfrm>
            <a:custGeom>
              <a:avLst/>
              <a:gdLst/>
              <a:ahLst/>
              <a:cxnLst/>
              <a:rect l="l" t="t" r="r" b="b"/>
              <a:pathLst>
                <a:path w="735" h="662" extrusionOk="0">
                  <a:moveTo>
                    <a:pt x="735" y="0"/>
                  </a:moveTo>
                  <a:lnTo>
                    <a:pt x="0" y="417"/>
                  </a:lnTo>
                  <a:lnTo>
                    <a:pt x="0" y="661"/>
                  </a:lnTo>
                  <a:lnTo>
                    <a:pt x="735" y="245"/>
                  </a:lnTo>
                  <a:lnTo>
                    <a:pt x="735" y="0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34"/>
            <p:cNvSpPr/>
            <p:nvPr/>
          </p:nvSpPr>
          <p:spPr>
            <a:xfrm>
              <a:off x="3616225" y="3221425"/>
              <a:ext cx="36750" cy="21450"/>
            </a:xfrm>
            <a:custGeom>
              <a:avLst/>
              <a:gdLst/>
              <a:ahLst/>
              <a:cxnLst/>
              <a:rect l="l" t="t" r="r" b="b"/>
              <a:pathLst>
                <a:path w="1470" h="858" extrusionOk="0">
                  <a:moveTo>
                    <a:pt x="735" y="1"/>
                  </a:moveTo>
                  <a:lnTo>
                    <a:pt x="1" y="441"/>
                  </a:lnTo>
                  <a:lnTo>
                    <a:pt x="735" y="858"/>
                  </a:lnTo>
                  <a:lnTo>
                    <a:pt x="1470" y="441"/>
                  </a:lnTo>
                  <a:lnTo>
                    <a:pt x="735" y="1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34"/>
            <p:cNvSpPr/>
            <p:nvPr/>
          </p:nvSpPr>
          <p:spPr>
            <a:xfrm>
              <a:off x="3592975" y="3245925"/>
              <a:ext cx="18375" cy="16550"/>
            </a:xfrm>
            <a:custGeom>
              <a:avLst/>
              <a:gdLst/>
              <a:ahLst/>
              <a:cxnLst/>
              <a:rect l="l" t="t" r="r" b="b"/>
              <a:pathLst>
                <a:path w="735" h="662" extrusionOk="0">
                  <a:moveTo>
                    <a:pt x="0" y="0"/>
                  </a:moveTo>
                  <a:lnTo>
                    <a:pt x="0" y="220"/>
                  </a:lnTo>
                  <a:lnTo>
                    <a:pt x="735" y="661"/>
                  </a:lnTo>
                  <a:lnTo>
                    <a:pt x="735" y="4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34"/>
            <p:cNvSpPr/>
            <p:nvPr/>
          </p:nvSpPr>
          <p:spPr>
            <a:xfrm>
              <a:off x="3611325" y="3245925"/>
              <a:ext cx="18400" cy="16550"/>
            </a:xfrm>
            <a:custGeom>
              <a:avLst/>
              <a:gdLst/>
              <a:ahLst/>
              <a:cxnLst/>
              <a:rect l="l" t="t" r="r" b="b"/>
              <a:pathLst>
                <a:path w="736" h="662" extrusionOk="0">
                  <a:moveTo>
                    <a:pt x="735" y="0"/>
                  </a:moveTo>
                  <a:lnTo>
                    <a:pt x="1" y="416"/>
                  </a:lnTo>
                  <a:lnTo>
                    <a:pt x="1" y="661"/>
                  </a:lnTo>
                  <a:lnTo>
                    <a:pt x="735" y="245"/>
                  </a:lnTo>
                  <a:lnTo>
                    <a:pt x="735" y="0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34"/>
            <p:cNvSpPr/>
            <p:nvPr/>
          </p:nvSpPr>
          <p:spPr>
            <a:xfrm>
              <a:off x="3592975" y="3234900"/>
              <a:ext cx="36750" cy="21450"/>
            </a:xfrm>
            <a:custGeom>
              <a:avLst/>
              <a:gdLst/>
              <a:ahLst/>
              <a:cxnLst/>
              <a:rect l="l" t="t" r="r" b="b"/>
              <a:pathLst>
                <a:path w="1470" h="858" extrusionOk="0">
                  <a:moveTo>
                    <a:pt x="735" y="0"/>
                  </a:moveTo>
                  <a:lnTo>
                    <a:pt x="0" y="441"/>
                  </a:lnTo>
                  <a:lnTo>
                    <a:pt x="735" y="857"/>
                  </a:lnTo>
                  <a:lnTo>
                    <a:pt x="1469" y="441"/>
                  </a:lnTo>
                  <a:lnTo>
                    <a:pt x="735" y="0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34"/>
            <p:cNvSpPr/>
            <p:nvPr/>
          </p:nvSpPr>
          <p:spPr>
            <a:xfrm>
              <a:off x="3850075" y="3124700"/>
              <a:ext cx="18400" cy="16550"/>
            </a:xfrm>
            <a:custGeom>
              <a:avLst/>
              <a:gdLst/>
              <a:ahLst/>
              <a:cxnLst/>
              <a:rect l="l" t="t" r="r" b="b"/>
              <a:pathLst>
                <a:path w="736" h="662" extrusionOk="0">
                  <a:moveTo>
                    <a:pt x="1" y="0"/>
                  </a:moveTo>
                  <a:lnTo>
                    <a:pt x="1" y="245"/>
                  </a:lnTo>
                  <a:lnTo>
                    <a:pt x="736" y="662"/>
                  </a:lnTo>
                  <a:lnTo>
                    <a:pt x="736" y="41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34"/>
            <p:cNvSpPr/>
            <p:nvPr/>
          </p:nvSpPr>
          <p:spPr>
            <a:xfrm>
              <a:off x="3868450" y="3111225"/>
              <a:ext cx="41650" cy="30025"/>
            </a:xfrm>
            <a:custGeom>
              <a:avLst/>
              <a:gdLst/>
              <a:ahLst/>
              <a:cxnLst/>
              <a:rect l="l" t="t" r="r" b="b"/>
              <a:pathLst>
                <a:path w="1666" h="1201" extrusionOk="0">
                  <a:moveTo>
                    <a:pt x="1666" y="1"/>
                  </a:moveTo>
                  <a:lnTo>
                    <a:pt x="1" y="956"/>
                  </a:lnTo>
                  <a:lnTo>
                    <a:pt x="1" y="1201"/>
                  </a:lnTo>
                  <a:lnTo>
                    <a:pt x="1666" y="246"/>
                  </a:lnTo>
                  <a:lnTo>
                    <a:pt x="1666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34"/>
            <p:cNvSpPr/>
            <p:nvPr/>
          </p:nvSpPr>
          <p:spPr>
            <a:xfrm>
              <a:off x="3850075" y="3100825"/>
              <a:ext cx="60025" cy="34300"/>
            </a:xfrm>
            <a:custGeom>
              <a:avLst/>
              <a:gdLst/>
              <a:ahLst/>
              <a:cxnLst/>
              <a:rect l="l" t="t" r="r" b="b"/>
              <a:pathLst>
                <a:path w="2401" h="1372" extrusionOk="0">
                  <a:moveTo>
                    <a:pt x="1642" y="0"/>
                  </a:moveTo>
                  <a:lnTo>
                    <a:pt x="1" y="955"/>
                  </a:lnTo>
                  <a:lnTo>
                    <a:pt x="736" y="1372"/>
                  </a:lnTo>
                  <a:lnTo>
                    <a:pt x="2401" y="417"/>
                  </a:lnTo>
                  <a:lnTo>
                    <a:pt x="1642" y="0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34"/>
            <p:cNvSpPr/>
            <p:nvPr/>
          </p:nvSpPr>
          <p:spPr>
            <a:xfrm>
              <a:off x="3826200" y="3138175"/>
              <a:ext cx="19025" cy="16550"/>
            </a:xfrm>
            <a:custGeom>
              <a:avLst/>
              <a:gdLst/>
              <a:ahLst/>
              <a:cxnLst/>
              <a:rect l="l" t="t" r="r" b="b"/>
              <a:pathLst>
                <a:path w="761" h="662" extrusionOk="0">
                  <a:moveTo>
                    <a:pt x="1" y="0"/>
                  </a:moveTo>
                  <a:lnTo>
                    <a:pt x="1" y="245"/>
                  </a:lnTo>
                  <a:lnTo>
                    <a:pt x="760" y="661"/>
                  </a:lnTo>
                  <a:lnTo>
                    <a:pt x="760" y="41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34"/>
            <p:cNvSpPr/>
            <p:nvPr/>
          </p:nvSpPr>
          <p:spPr>
            <a:xfrm>
              <a:off x="3845200" y="3138175"/>
              <a:ext cx="17775" cy="16550"/>
            </a:xfrm>
            <a:custGeom>
              <a:avLst/>
              <a:gdLst/>
              <a:ahLst/>
              <a:cxnLst/>
              <a:rect l="l" t="t" r="r" b="b"/>
              <a:pathLst>
                <a:path w="711" h="662" extrusionOk="0">
                  <a:moveTo>
                    <a:pt x="710" y="0"/>
                  </a:moveTo>
                  <a:lnTo>
                    <a:pt x="0" y="416"/>
                  </a:lnTo>
                  <a:lnTo>
                    <a:pt x="0" y="661"/>
                  </a:lnTo>
                  <a:lnTo>
                    <a:pt x="710" y="245"/>
                  </a:lnTo>
                  <a:lnTo>
                    <a:pt x="710" y="0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34"/>
            <p:cNvSpPr/>
            <p:nvPr/>
          </p:nvSpPr>
          <p:spPr>
            <a:xfrm>
              <a:off x="3826200" y="3127750"/>
              <a:ext cx="36775" cy="20850"/>
            </a:xfrm>
            <a:custGeom>
              <a:avLst/>
              <a:gdLst/>
              <a:ahLst/>
              <a:cxnLst/>
              <a:rect l="l" t="t" r="r" b="b"/>
              <a:pathLst>
                <a:path w="1471" h="834" extrusionOk="0">
                  <a:moveTo>
                    <a:pt x="736" y="1"/>
                  </a:moveTo>
                  <a:lnTo>
                    <a:pt x="1" y="417"/>
                  </a:lnTo>
                  <a:lnTo>
                    <a:pt x="760" y="833"/>
                  </a:lnTo>
                  <a:lnTo>
                    <a:pt x="1470" y="417"/>
                  </a:lnTo>
                  <a:lnTo>
                    <a:pt x="736" y="1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34"/>
            <p:cNvSpPr/>
            <p:nvPr/>
          </p:nvSpPr>
          <p:spPr>
            <a:xfrm>
              <a:off x="3802950" y="3151625"/>
              <a:ext cx="19000" cy="16575"/>
            </a:xfrm>
            <a:custGeom>
              <a:avLst/>
              <a:gdLst/>
              <a:ahLst/>
              <a:cxnLst/>
              <a:rect l="l" t="t" r="r" b="b"/>
              <a:pathLst>
                <a:path w="760" h="663" extrusionOk="0">
                  <a:moveTo>
                    <a:pt x="0" y="1"/>
                  </a:moveTo>
                  <a:lnTo>
                    <a:pt x="0" y="246"/>
                  </a:lnTo>
                  <a:lnTo>
                    <a:pt x="760" y="662"/>
                  </a:lnTo>
                  <a:lnTo>
                    <a:pt x="735" y="41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34"/>
            <p:cNvSpPr/>
            <p:nvPr/>
          </p:nvSpPr>
          <p:spPr>
            <a:xfrm>
              <a:off x="3821325" y="3151625"/>
              <a:ext cx="18375" cy="16575"/>
            </a:xfrm>
            <a:custGeom>
              <a:avLst/>
              <a:gdLst/>
              <a:ahLst/>
              <a:cxnLst/>
              <a:rect l="l" t="t" r="r" b="b"/>
              <a:pathLst>
                <a:path w="735" h="663" extrusionOk="0">
                  <a:moveTo>
                    <a:pt x="735" y="1"/>
                  </a:moveTo>
                  <a:lnTo>
                    <a:pt x="0" y="417"/>
                  </a:lnTo>
                  <a:lnTo>
                    <a:pt x="25" y="662"/>
                  </a:lnTo>
                  <a:lnTo>
                    <a:pt x="735" y="246"/>
                  </a:lnTo>
                  <a:lnTo>
                    <a:pt x="735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34"/>
            <p:cNvSpPr/>
            <p:nvPr/>
          </p:nvSpPr>
          <p:spPr>
            <a:xfrm>
              <a:off x="3802950" y="3141225"/>
              <a:ext cx="36750" cy="20850"/>
            </a:xfrm>
            <a:custGeom>
              <a:avLst/>
              <a:gdLst/>
              <a:ahLst/>
              <a:cxnLst/>
              <a:rect l="l" t="t" r="r" b="b"/>
              <a:pathLst>
                <a:path w="1470" h="834" extrusionOk="0">
                  <a:moveTo>
                    <a:pt x="735" y="1"/>
                  </a:moveTo>
                  <a:lnTo>
                    <a:pt x="0" y="417"/>
                  </a:lnTo>
                  <a:lnTo>
                    <a:pt x="735" y="833"/>
                  </a:lnTo>
                  <a:lnTo>
                    <a:pt x="1470" y="417"/>
                  </a:lnTo>
                  <a:lnTo>
                    <a:pt x="735" y="1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34"/>
            <p:cNvSpPr/>
            <p:nvPr/>
          </p:nvSpPr>
          <p:spPr>
            <a:xfrm>
              <a:off x="3779675" y="3165100"/>
              <a:ext cx="18400" cy="16550"/>
            </a:xfrm>
            <a:custGeom>
              <a:avLst/>
              <a:gdLst/>
              <a:ahLst/>
              <a:cxnLst/>
              <a:rect l="l" t="t" r="r" b="b"/>
              <a:pathLst>
                <a:path w="736" h="662" extrusionOk="0">
                  <a:moveTo>
                    <a:pt x="1" y="1"/>
                  </a:moveTo>
                  <a:lnTo>
                    <a:pt x="1" y="246"/>
                  </a:lnTo>
                  <a:lnTo>
                    <a:pt x="735" y="662"/>
                  </a:lnTo>
                  <a:lnTo>
                    <a:pt x="735" y="41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34"/>
            <p:cNvSpPr/>
            <p:nvPr/>
          </p:nvSpPr>
          <p:spPr>
            <a:xfrm>
              <a:off x="3798050" y="3165100"/>
              <a:ext cx="18400" cy="16550"/>
            </a:xfrm>
            <a:custGeom>
              <a:avLst/>
              <a:gdLst/>
              <a:ahLst/>
              <a:cxnLst/>
              <a:rect l="l" t="t" r="r" b="b"/>
              <a:pathLst>
                <a:path w="736" h="662" extrusionOk="0">
                  <a:moveTo>
                    <a:pt x="735" y="1"/>
                  </a:moveTo>
                  <a:lnTo>
                    <a:pt x="0" y="417"/>
                  </a:lnTo>
                  <a:lnTo>
                    <a:pt x="0" y="662"/>
                  </a:lnTo>
                  <a:lnTo>
                    <a:pt x="735" y="246"/>
                  </a:lnTo>
                  <a:lnTo>
                    <a:pt x="735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34"/>
            <p:cNvSpPr/>
            <p:nvPr/>
          </p:nvSpPr>
          <p:spPr>
            <a:xfrm>
              <a:off x="3779675" y="3154700"/>
              <a:ext cx="36775" cy="20825"/>
            </a:xfrm>
            <a:custGeom>
              <a:avLst/>
              <a:gdLst/>
              <a:ahLst/>
              <a:cxnLst/>
              <a:rect l="l" t="t" r="r" b="b"/>
              <a:pathLst>
                <a:path w="1471" h="833" extrusionOk="0">
                  <a:moveTo>
                    <a:pt x="735" y="0"/>
                  </a:moveTo>
                  <a:lnTo>
                    <a:pt x="1" y="417"/>
                  </a:lnTo>
                  <a:lnTo>
                    <a:pt x="735" y="833"/>
                  </a:lnTo>
                  <a:lnTo>
                    <a:pt x="1470" y="417"/>
                  </a:lnTo>
                  <a:lnTo>
                    <a:pt x="735" y="0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34"/>
            <p:cNvSpPr/>
            <p:nvPr/>
          </p:nvSpPr>
          <p:spPr>
            <a:xfrm>
              <a:off x="3756425" y="3178575"/>
              <a:ext cx="18375" cy="16550"/>
            </a:xfrm>
            <a:custGeom>
              <a:avLst/>
              <a:gdLst/>
              <a:ahLst/>
              <a:cxnLst/>
              <a:rect l="l" t="t" r="r" b="b"/>
              <a:pathLst>
                <a:path w="735" h="662" extrusionOk="0">
                  <a:moveTo>
                    <a:pt x="0" y="0"/>
                  </a:moveTo>
                  <a:lnTo>
                    <a:pt x="0" y="245"/>
                  </a:lnTo>
                  <a:lnTo>
                    <a:pt x="735" y="662"/>
                  </a:lnTo>
                  <a:lnTo>
                    <a:pt x="735" y="4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34"/>
            <p:cNvSpPr/>
            <p:nvPr/>
          </p:nvSpPr>
          <p:spPr>
            <a:xfrm>
              <a:off x="3774775" y="3178575"/>
              <a:ext cx="18400" cy="16550"/>
            </a:xfrm>
            <a:custGeom>
              <a:avLst/>
              <a:gdLst/>
              <a:ahLst/>
              <a:cxnLst/>
              <a:rect l="l" t="t" r="r" b="b"/>
              <a:pathLst>
                <a:path w="736" h="662" extrusionOk="0">
                  <a:moveTo>
                    <a:pt x="736" y="0"/>
                  </a:moveTo>
                  <a:lnTo>
                    <a:pt x="1" y="417"/>
                  </a:lnTo>
                  <a:lnTo>
                    <a:pt x="1" y="662"/>
                  </a:lnTo>
                  <a:lnTo>
                    <a:pt x="736" y="245"/>
                  </a:lnTo>
                  <a:lnTo>
                    <a:pt x="736" y="0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34"/>
            <p:cNvSpPr/>
            <p:nvPr/>
          </p:nvSpPr>
          <p:spPr>
            <a:xfrm>
              <a:off x="3756425" y="3168175"/>
              <a:ext cx="36750" cy="20825"/>
            </a:xfrm>
            <a:custGeom>
              <a:avLst/>
              <a:gdLst/>
              <a:ahLst/>
              <a:cxnLst/>
              <a:rect l="l" t="t" r="r" b="b"/>
              <a:pathLst>
                <a:path w="1470" h="833" extrusionOk="0">
                  <a:moveTo>
                    <a:pt x="735" y="0"/>
                  </a:moveTo>
                  <a:lnTo>
                    <a:pt x="0" y="416"/>
                  </a:lnTo>
                  <a:lnTo>
                    <a:pt x="735" y="833"/>
                  </a:lnTo>
                  <a:lnTo>
                    <a:pt x="1470" y="416"/>
                  </a:lnTo>
                  <a:lnTo>
                    <a:pt x="735" y="0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34"/>
            <p:cNvSpPr/>
            <p:nvPr/>
          </p:nvSpPr>
          <p:spPr>
            <a:xfrm>
              <a:off x="3733150" y="3192050"/>
              <a:ext cx="18400" cy="16550"/>
            </a:xfrm>
            <a:custGeom>
              <a:avLst/>
              <a:gdLst/>
              <a:ahLst/>
              <a:cxnLst/>
              <a:rect l="l" t="t" r="r" b="b"/>
              <a:pathLst>
                <a:path w="736" h="662" extrusionOk="0">
                  <a:moveTo>
                    <a:pt x="1" y="0"/>
                  </a:moveTo>
                  <a:lnTo>
                    <a:pt x="1" y="245"/>
                  </a:lnTo>
                  <a:lnTo>
                    <a:pt x="735" y="661"/>
                  </a:lnTo>
                  <a:lnTo>
                    <a:pt x="735" y="41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34"/>
            <p:cNvSpPr/>
            <p:nvPr/>
          </p:nvSpPr>
          <p:spPr>
            <a:xfrm>
              <a:off x="3751525" y="3192050"/>
              <a:ext cx="18400" cy="16550"/>
            </a:xfrm>
            <a:custGeom>
              <a:avLst/>
              <a:gdLst/>
              <a:ahLst/>
              <a:cxnLst/>
              <a:rect l="l" t="t" r="r" b="b"/>
              <a:pathLst>
                <a:path w="736" h="662" extrusionOk="0">
                  <a:moveTo>
                    <a:pt x="735" y="0"/>
                  </a:moveTo>
                  <a:lnTo>
                    <a:pt x="0" y="416"/>
                  </a:lnTo>
                  <a:lnTo>
                    <a:pt x="0" y="661"/>
                  </a:lnTo>
                  <a:lnTo>
                    <a:pt x="735" y="245"/>
                  </a:lnTo>
                  <a:lnTo>
                    <a:pt x="735" y="0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34"/>
            <p:cNvSpPr/>
            <p:nvPr/>
          </p:nvSpPr>
          <p:spPr>
            <a:xfrm>
              <a:off x="3733150" y="3181625"/>
              <a:ext cx="36775" cy="20850"/>
            </a:xfrm>
            <a:custGeom>
              <a:avLst/>
              <a:gdLst/>
              <a:ahLst/>
              <a:cxnLst/>
              <a:rect l="l" t="t" r="r" b="b"/>
              <a:pathLst>
                <a:path w="1471" h="834" extrusionOk="0">
                  <a:moveTo>
                    <a:pt x="735" y="1"/>
                  </a:moveTo>
                  <a:lnTo>
                    <a:pt x="1" y="417"/>
                  </a:lnTo>
                  <a:lnTo>
                    <a:pt x="735" y="833"/>
                  </a:lnTo>
                  <a:lnTo>
                    <a:pt x="1470" y="417"/>
                  </a:lnTo>
                  <a:lnTo>
                    <a:pt x="735" y="1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34"/>
            <p:cNvSpPr/>
            <p:nvPr/>
          </p:nvSpPr>
          <p:spPr>
            <a:xfrm>
              <a:off x="3709900" y="3205500"/>
              <a:ext cx="18375" cy="16575"/>
            </a:xfrm>
            <a:custGeom>
              <a:avLst/>
              <a:gdLst/>
              <a:ahLst/>
              <a:cxnLst/>
              <a:rect l="l" t="t" r="r" b="b"/>
              <a:pathLst>
                <a:path w="735" h="663" extrusionOk="0">
                  <a:moveTo>
                    <a:pt x="0" y="1"/>
                  </a:moveTo>
                  <a:lnTo>
                    <a:pt x="0" y="246"/>
                  </a:lnTo>
                  <a:lnTo>
                    <a:pt x="735" y="662"/>
                  </a:lnTo>
                  <a:lnTo>
                    <a:pt x="735" y="44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34"/>
            <p:cNvSpPr/>
            <p:nvPr/>
          </p:nvSpPr>
          <p:spPr>
            <a:xfrm>
              <a:off x="3728250" y="3205500"/>
              <a:ext cx="18400" cy="16575"/>
            </a:xfrm>
            <a:custGeom>
              <a:avLst/>
              <a:gdLst/>
              <a:ahLst/>
              <a:cxnLst/>
              <a:rect l="l" t="t" r="r" b="b"/>
              <a:pathLst>
                <a:path w="736" h="663" extrusionOk="0">
                  <a:moveTo>
                    <a:pt x="736" y="1"/>
                  </a:moveTo>
                  <a:lnTo>
                    <a:pt x="1" y="442"/>
                  </a:lnTo>
                  <a:lnTo>
                    <a:pt x="1" y="662"/>
                  </a:lnTo>
                  <a:lnTo>
                    <a:pt x="736" y="246"/>
                  </a:lnTo>
                  <a:lnTo>
                    <a:pt x="736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34"/>
            <p:cNvSpPr/>
            <p:nvPr/>
          </p:nvSpPr>
          <p:spPr>
            <a:xfrm>
              <a:off x="3709900" y="3195100"/>
              <a:ext cx="36750" cy="21450"/>
            </a:xfrm>
            <a:custGeom>
              <a:avLst/>
              <a:gdLst/>
              <a:ahLst/>
              <a:cxnLst/>
              <a:rect l="l" t="t" r="r" b="b"/>
              <a:pathLst>
                <a:path w="1470" h="858" extrusionOk="0">
                  <a:moveTo>
                    <a:pt x="735" y="1"/>
                  </a:moveTo>
                  <a:lnTo>
                    <a:pt x="0" y="417"/>
                  </a:lnTo>
                  <a:lnTo>
                    <a:pt x="735" y="858"/>
                  </a:lnTo>
                  <a:lnTo>
                    <a:pt x="1470" y="417"/>
                  </a:lnTo>
                  <a:lnTo>
                    <a:pt x="735" y="1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34"/>
            <p:cNvSpPr/>
            <p:nvPr/>
          </p:nvSpPr>
          <p:spPr>
            <a:xfrm>
              <a:off x="3686625" y="3218975"/>
              <a:ext cx="18400" cy="16550"/>
            </a:xfrm>
            <a:custGeom>
              <a:avLst/>
              <a:gdLst/>
              <a:ahLst/>
              <a:cxnLst/>
              <a:rect l="l" t="t" r="r" b="b"/>
              <a:pathLst>
                <a:path w="736" h="662" extrusionOk="0">
                  <a:moveTo>
                    <a:pt x="1" y="1"/>
                  </a:moveTo>
                  <a:lnTo>
                    <a:pt x="1" y="245"/>
                  </a:lnTo>
                  <a:lnTo>
                    <a:pt x="735" y="662"/>
                  </a:lnTo>
                  <a:lnTo>
                    <a:pt x="735" y="41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34"/>
            <p:cNvSpPr/>
            <p:nvPr/>
          </p:nvSpPr>
          <p:spPr>
            <a:xfrm>
              <a:off x="3705000" y="3218975"/>
              <a:ext cx="18375" cy="16550"/>
            </a:xfrm>
            <a:custGeom>
              <a:avLst/>
              <a:gdLst/>
              <a:ahLst/>
              <a:cxnLst/>
              <a:rect l="l" t="t" r="r" b="b"/>
              <a:pathLst>
                <a:path w="735" h="662" extrusionOk="0">
                  <a:moveTo>
                    <a:pt x="735" y="1"/>
                  </a:moveTo>
                  <a:lnTo>
                    <a:pt x="0" y="417"/>
                  </a:lnTo>
                  <a:lnTo>
                    <a:pt x="0" y="662"/>
                  </a:lnTo>
                  <a:lnTo>
                    <a:pt x="735" y="245"/>
                  </a:lnTo>
                  <a:lnTo>
                    <a:pt x="735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34"/>
            <p:cNvSpPr/>
            <p:nvPr/>
          </p:nvSpPr>
          <p:spPr>
            <a:xfrm>
              <a:off x="3686625" y="3208575"/>
              <a:ext cx="36750" cy="20825"/>
            </a:xfrm>
            <a:custGeom>
              <a:avLst/>
              <a:gdLst/>
              <a:ahLst/>
              <a:cxnLst/>
              <a:rect l="l" t="t" r="r" b="b"/>
              <a:pathLst>
                <a:path w="1470" h="833" extrusionOk="0">
                  <a:moveTo>
                    <a:pt x="711" y="0"/>
                  </a:moveTo>
                  <a:lnTo>
                    <a:pt x="1" y="417"/>
                  </a:lnTo>
                  <a:lnTo>
                    <a:pt x="735" y="833"/>
                  </a:lnTo>
                  <a:lnTo>
                    <a:pt x="1470" y="417"/>
                  </a:lnTo>
                  <a:lnTo>
                    <a:pt x="711" y="0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34"/>
            <p:cNvSpPr/>
            <p:nvPr/>
          </p:nvSpPr>
          <p:spPr>
            <a:xfrm>
              <a:off x="3663375" y="3232450"/>
              <a:ext cx="18375" cy="16550"/>
            </a:xfrm>
            <a:custGeom>
              <a:avLst/>
              <a:gdLst/>
              <a:ahLst/>
              <a:cxnLst/>
              <a:rect l="l" t="t" r="r" b="b"/>
              <a:pathLst>
                <a:path w="735" h="662" extrusionOk="0">
                  <a:moveTo>
                    <a:pt x="0" y="0"/>
                  </a:moveTo>
                  <a:lnTo>
                    <a:pt x="0" y="245"/>
                  </a:lnTo>
                  <a:lnTo>
                    <a:pt x="735" y="661"/>
                  </a:lnTo>
                  <a:lnTo>
                    <a:pt x="735" y="4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34"/>
            <p:cNvSpPr/>
            <p:nvPr/>
          </p:nvSpPr>
          <p:spPr>
            <a:xfrm>
              <a:off x="3681725" y="3232450"/>
              <a:ext cx="18400" cy="16550"/>
            </a:xfrm>
            <a:custGeom>
              <a:avLst/>
              <a:gdLst/>
              <a:ahLst/>
              <a:cxnLst/>
              <a:rect l="l" t="t" r="r" b="b"/>
              <a:pathLst>
                <a:path w="736" h="662" extrusionOk="0">
                  <a:moveTo>
                    <a:pt x="735" y="0"/>
                  </a:moveTo>
                  <a:lnTo>
                    <a:pt x="1" y="417"/>
                  </a:lnTo>
                  <a:lnTo>
                    <a:pt x="1" y="661"/>
                  </a:lnTo>
                  <a:lnTo>
                    <a:pt x="735" y="245"/>
                  </a:lnTo>
                  <a:lnTo>
                    <a:pt x="735" y="0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34"/>
            <p:cNvSpPr/>
            <p:nvPr/>
          </p:nvSpPr>
          <p:spPr>
            <a:xfrm>
              <a:off x="3663375" y="3222050"/>
              <a:ext cx="36750" cy="20825"/>
            </a:xfrm>
            <a:custGeom>
              <a:avLst/>
              <a:gdLst/>
              <a:ahLst/>
              <a:cxnLst/>
              <a:rect l="l" t="t" r="r" b="b"/>
              <a:pathLst>
                <a:path w="1470" h="833" extrusionOk="0">
                  <a:moveTo>
                    <a:pt x="710" y="0"/>
                  </a:moveTo>
                  <a:lnTo>
                    <a:pt x="0" y="416"/>
                  </a:lnTo>
                  <a:lnTo>
                    <a:pt x="735" y="833"/>
                  </a:lnTo>
                  <a:lnTo>
                    <a:pt x="1469" y="416"/>
                  </a:lnTo>
                  <a:lnTo>
                    <a:pt x="710" y="0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34"/>
            <p:cNvSpPr/>
            <p:nvPr/>
          </p:nvSpPr>
          <p:spPr>
            <a:xfrm>
              <a:off x="3616225" y="3259375"/>
              <a:ext cx="19000" cy="16550"/>
            </a:xfrm>
            <a:custGeom>
              <a:avLst/>
              <a:gdLst/>
              <a:ahLst/>
              <a:cxnLst/>
              <a:rect l="l" t="t" r="r" b="b"/>
              <a:pathLst>
                <a:path w="760" h="662" extrusionOk="0">
                  <a:moveTo>
                    <a:pt x="1" y="1"/>
                  </a:moveTo>
                  <a:lnTo>
                    <a:pt x="1" y="246"/>
                  </a:lnTo>
                  <a:lnTo>
                    <a:pt x="760" y="662"/>
                  </a:lnTo>
                  <a:lnTo>
                    <a:pt x="760" y="44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34"/>
            <p:cNvSpPr/>
            <p:nvPr/>
          </p:nvSpPr>
          <p:spPr>
            <a:xfrm>
              <a:off x="3635200" y="3245925"/>
              <a:ext cx="41050" cy="30000"/>
            </a:xfrm>
            <a:custGeom>
              <a:avLst/>
              <a:gdLst/>
              <a:ahLst/>
              <a:cxnLst/>
              <a:rect l="l" t="t" r="r" b="b"/>
              <a:pathLst>
                <a:path w="1642" h="1200" extrusionOk="0">
                  <a:moveTo>
                    <a:pt x="1641" y="0"/>
                  </a:moveTo>
                  <a:lnTo>
                    <a:pt x="1" y="980"/>
                  </a:lnTo>
                  <a:lnTo>
                    <a:pt x="1" y="1200"/>
                  </a:lnTo>
                  <a:lnTo>
                    <a:pt x="1641" y="245"/>
                  </a:lnTo>
                  <a:lnTo>
                    <a:pt x="1641" y="0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34"/>
            <p:cNvSpPr/>
            <p:nvPr/>
          </p:nvSpPr>
          <p:spPr>
            <a:xfrm>
              <a:off x="3616225" y="3235500"/>
              <a:ext cx="60025" cy="34925"/>
            </a:xfrm>
            <a:custGeom>
              <a:avLst/>
              <a:gdLst/>
              <a:ahLst/>
              <a:cxnLst/>
              <a:rect l="l" t="t" r="r" b="b"/>
              <a:pathLst>
                <a:path w="2401" h="1397" extrusionOk="0">
                  <a:moveTo>
                    <a:pt x="1666" y="1"/>
                  </a:moveTo>
                  <a:lnTo>
                    <a:pt x="1" y="956"/>
                  </a:lnTo>
                  <a:lnTo>
                    <a:pt x="760" y="1397"/>
                  </a:lnTo>
                  <a:lnTo>
                    <a:pt x="2400" y="417"/>
                  </a:lnTo>
                  <a:lnTo>
                    <a:pt x="1666" y="1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34"/>
            <p:cNvSpPr/>
            <p:nvPr/>
          </p:nvSpPr>
          <p:spPr>
            <a:xfrm>
              <a:off x="3850075" y="3151625"/>
              <a:ext cx="18400" cy="16575"/>
            </a:xfrm>
            <a:custGeom>
              <a:avLst/>
              <a:gdLst/>
              <a:ahLst/>
              <a:cxnLst/>
              <a:rect l="l" t="t" r="r" b="b"/>
              <a:pathLst>
                <a:path w="736" h="663" extrusionOk="0">
                  <a:moveTo>
                    <a:pt x="1" y="1"/>
                  </a:moveTo>
                  <a:lnTo>
                    <a:pt x="1" y="246"/>
                  </a:lnTo>
                  <a:lnTo>
                    <a:pt x="736" y="662"/>
                  </a:lnTo>
                  <a:lnTo>
                    <a:pt x="736" y="44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34"/>
            <p:cNvSpPr/>
            <p:nvPr/>
          </p:nvSpPr>
          <p:spPr>
            <a:xfrm>
              <a:off x="3868450" y="3125300"/>
              <a:ext cx="64925" cy="42900"/>
            </a:xfrm>
            <a:custGeom>
              <a:avLst/>
              <a:gdLst/>
              <a:ahLst/>
              <a:cxnLst/>
              <a:rect l="l" t="t" r="r" b="b"/>
              <a:pathLst>
                <a:path w="2597" h="1716" extrusionOk="0">
                  <a:moveTo>
                    <a:pt x="2596" y="1"/>
                  </a:moveTo>
                  <a:lnTo>
                    <a:pt x="1" y="1495"/>
                  </a:lnTo>
                  <a:lnTo>
                    <a:pt x="1" y="1715"/>
                  </a:lnTo>
                  <a:lnTo>
                    <a:pt x="2596" y="221"/>
                  </a:lnTo>
                  <a:lnTo>
                    <a:pt x="2596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34"/>
            <p:cNvSpPr/>
            <p:nvPr/>
          </p:nvSpPr>
          <p:spPr>
            <a:xfrm>
              <a:off x="3850075" y="3114300"/>
              <a:ext cx="83300" cy="48375"/>
            </a:xfrm>
            <a:custGeom>
              <a:avLst/>
              <a:gdLst/>
              <a:ahLst/>
              <a:cxnLst/>
              <a:rect l="l" t="t" r="r" b="b"/>
              <a:pathLst>
                <a:path w="3332" h="1935" extrusionOk="0">
                  <a:moveTo>
                    <a:pt x="2597" y="0"/>
                  </a:moveTo>
                  <a:lnTo>
                    <a:pt x="1" y="1494"/>
                  </a:lnTo>
                  <a:lnTo>
                    <a:pt x="736" y="1935"/>
                  </a:lnTo>
                  <a:lnTo>
                    <a:pt x="3331" y="441"/>
                  </a:lnTo>
                  <a:lnTo>
                    <a:pt x="2597" y="0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34"/>
            <p:cNvSpPr/>
            <p:nvPr/>
          </p:nvSpPr>
          <p:spPr>
            <a:xfrm>
              <a:off x="3826825" y="3165100"/>
              <a:ext cx="18400" cy="16550"/>
            </a:xfrm>
            <a:custGeom>
              <a:avLst/>
              <a:gdLst/>
              <a:ahLst/>
              <a:cxnLst/>
              <a:rect l="l" t="t" r="r" b="b"/>
              <a:pathLst>
                <a:path w="736" h="662" extrusionOk="0">
                  <a:moveTo>
                    <a:pt x="0" y="1"/>
                  </a:moveTo>
                  <a:lnTo>
                    <a:pt x="0" y="246"/>
                  </a:lnTo>
                  <a:lnTo>
                    <a:pt x="735" y="662"/>
                  </a:lnTo>
                  <a:lnTo>
                    <a:pt x="735" y="44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34"/>
            <p:cNvSpPr/>
            <p:nvPr/>
          </p:nvSpPr>
          <p:spPr>
            <a:xfrm>
              <a:off x="3845200" y="3165725"/>
              <a:ext cx="18375" cy="15925"/>
            </a:xfrm>
            <a:custGeom>
              <a:avLst/>
              <a:gdLst/>
              <a:ahLst/>
              <a:cxnLst/>
              <a:rect l="l" t="t" r="r" b="b"/>
              <a:pathLst>
                <a:path w="735" h="637" extrusionOk="0">
                  <a:moveTo>
                    <a:pt x="735" y="0"/>
                  </a:moveTo>
                  <a:lnTo>
                    <a:pt x="0" y="416"/>
                  </a:lnTo>
                  <a:lnTo>
                    <a:pt x="0" y="637"/>
                  </a:lnTo>
                  <a:lnTo>
                    <a:pt x="735" y="221"/>
                  </a:lnTo>
                  <a:lnTo>
                    <a:pt x="735" y="0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34"/>
            <p:cNvSpPr/>
            <p:nvPr/>
          </p:nvSpPr>
          <p:spPr>
            <a:xfrm>
              <a:off x="3826825" y="3154700"/>
              <a:ext cx="36750" cy="21450"/>
            </a:xfrm>
            <a:custGeom>
              <a:avLst/>
              <a:gdLst/>
              <a:ahLst/>
              <a:cxnLst/>
              <a:rect l="l" t="t" r="r" b="b"/>
              <a:pathLst>
                <a:path w="1470" h="858" extrusionOk="0">
                  <a:moveTo>
                    <a:pt x="735" y="0"/>
                  </a:moveTo>
                  <a:lnTo>
                    <a:pt x="0" y="417"/>
                  </a:lnTo>
                  <a:lnTo>
                    <a:pt x="735" y="857"/>
                  </a:lnTo>
                  <a:lnTo>
                    <a:pt x="1470" y="441"/>
                  </a:lnTo>
                  <a:lnTo>
                    <a:pt x="735" y="0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34"/>
            <p:cNvSpPr/>
            <p:nvPr/>
          </p:nvSpPr>
          <p:spPr>
            <a:xfrm>
              <a:off x="3803550" y="3178575"/>
              <a:ext cx="18400" cy="16550"/>
            </a:xfrm>
            <a:custGeom>
              <a:avLst/>
              <a:gdLst/>
              <a:ahLst/>
              <a:cxnLst/>
              <a:rect l="l" t="t" r="r" b="b"/>
              <a:pathLst>
                <a:path w="736" h="662" extrusionOk="0">
                  <a:moveTo>
                    <a:pt x="1" y="0"/>
                  </a:moveTo>
                  <a:lnTo>
                    <a:pt x="1" y="245"/>
                  </a:lnTo>
                  <a:lnTo>
                    <a:pt x="736" y="662"/>
                  </a:lnTo>
                  <a:lnTo>
                    <a:pt x="736" y="44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34"/>
            <p:cNvSpPr/>
            <p:nvPr/>
          </p:nvSpPr>
          <p:spPr>
            <a:xfrm>
              <a:off x="3821925" y="3179175"/>
              <a:ext cx="18400" cy="15950"/>
            </a:xfrm>
            <a:custGeom>
              <a:avLst/>
              <a:gdLst/>
              <a:ahLst/>
              <a:cxnLst/>
              <a:rect l="l" t="t" r="r" b="b"/>
              <a:pathLst>
                <a:path w="736" h="638" extrusionOk="0">
                  <a:moveTo>
                    <a:pt x="735" y="1"/>
                  </a:moveTo>
                  <a:lnTo>
                    <a:pt x="1" y="417"/>
                  </a:lnTo>
                  <a:lnTo>
                    <a:pt x="1" y="638"/>
                  </a:lnTo>
                  <a:lnTo>
                    <a:pt x="735" y="221"/>
                  </a:lnTo>
                  <a:lnTo>
                    <a:pt x="735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34"/>
            <p:cNvSpPr/>
            <p:nvPr/>
          </p:nvSpPr>
          <p:spPr>
            <a:xfrm>
              <a:off x="3803550" y="3168175"/>
              <a:ext cx="36775" cy="21450"/>
            </a:xfrm>
            <a:custGeom>
              <a:avLst/>
              <a:gdLst/>
              <a:ahLst/>
              <a:cxnLst/>
              <a:rect l="l" t="t" r="r" b="b"/>
              <a:pathLst>
                <a:path w="1471" h="858" extrusionOk="0">
                  <a:moveTo>
                    <a:pt x="711" y="0"/>
                  </a:moveTo>
                  <a:lnTo>
                    <a:pt x="1" y="416"/>
                  </a:lnTo>
                  <a:lnTo>
                    <a:pt x="736" y="857"/>
                  </a:lnTo>
                  <a:lnTo>
                    <a:pt x="1470" y="441"/>
                  </a:lnTo>
                  <a:lnTo>
                    <a:pt x="711" y="0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34"/>
            <p:cNvSpPr/>
            <p:nvPr/>
          </p:nvSpPr>
          <p:spPr>
            <a:xfrm>
              <a:off x="3780300" y="3192050"/>
              <a:ext cx="18375" cy="16550"/>
            </a:xfrm>
            <a:custGeom>
              <a:avLst/>
              <a:gdLst/>
              <a:ahLst/>
              <a:cxnLst/>
              <a:rect l="l" t="t" r="r" b="b"/>
              <a:pathLst>
                <a:path w="735" h="662" extrusionOk="0">
                  <a:moveTo>
                    <a:pt x="0" y="0"/>
                  </a:moveTo>
                  <a:lnTo>
                    <a:pt x="0" y="245"/>
                  </a:lnTo>
                  <a:lnTo>
                    <a:pt x="735" y="661"/>
                  </a:lnTo>
                  <a:lnTo>
                    <a:pt x="735" y="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34"/>
            <p:cNvSpPr/>
            <p:nvPr/>
          </p:nvSpPr>
          <p:spPr>
            <a:xfrm>
              <a:off x="3798650" y="3192650"/>
              <a:ext cx="18400" cy="15950"/>
            </a:xfrm>
            <a:custGeom>
              <a:avLst/>
              <a:gdLst/>
              <a:ahLst/>
              <a:cxnLst/>
              <a:rect l="l" t="t" r="r" b="b"/>
              <a:pathLst>
                <a:path w="736" h="638" extrusionOk="0">
                  <a:moveTo>
                    <a:pt x="711" y="1"/>
                  </a:moveTo>
                  <a:lnTo>
                    <a:pt x="1" y="417"/>
                  </a:lnTo>
                  <a:lnTo>
                    <a:pt x="1" y="637"/>
                  </a:lnTo>
                  <a:lnTo>
                    <a:pt x="736" y="221"/>
                  </a:lnTo>
                  <a:lnTo>
                    <a:pt x="711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34"/>
            <p:cNvSpPr/>
            <p:nvPr/>
          </p:nvSpPr>
          <p:spPr>
            <a:xfrm>
              <a:off x="3780300" y="3181625"/>
              <a:ext cx="36150" cy="21450"/>
            </a:xfrm>
            <a:custGeom>
              <a:avLst/>
              <a:gdLst/>
              <a:ahLst/>
              <a:cxnLst/>
              <a:rect l="l" t="t" r="r" b="b"/>
              <a:pathLst>
                <a:path w="1446" h="858" extrusionOk="0">
                  <a:moveTo>
                    <a:pt x="710" y="1"/>
                  </a:moveTo>
                  <a:lnTo>
                    <a:pt x="0" y="417"/>
                  </a:lnTo>
                  <a:lnTo>
                    <a:pt x="735" y="858"/>
                  </a:lnTo>
                  <a:lnTo>
                    <a:pt x="1445" y="442"/>
                  </a:lnTo>
                  <a:lnTo>
                    <a:pt x="710" y="1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34"/>
            <p:cNvSpPr/>
            <p:nvPr/>
          </p:nvSpPr>
          <p:spPr>
            <a:xfrm>
              <a:off x="3756425" y="3205500"/>
              <a:ext cx="19000" cy="16575"/>
            </a:xfrm>
            <a:custGeom>
              <a:avLst/>
              <a:gdLst/>
              <a:ahLst/>
              <a:cxnLst/>
              <a:rect l="l" t="t" r="r" b="b"/>
              <a:pathLst>
                <a:path w="760" h="663" extrusionOk="0">
                  <a:moveTo>
                    <a:pt x="0" y="1"/>
                  </a:moveTo>
                  <a:lnTo>
                    <a:pt x="25" y="246"/>
                  </a:lnTo>
                  <a:lnTo>
                    <a:pt x="759" y="662"/>
                  </a:lnTo>
                  <a:lnTo>
                    <a:pt x="759" y="44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34"/>
            <p:cNvSpPr/>
            <p:nvPr/>
          </p:nvSpPr>
          <p:spPr>
            <a:xfrm>
              <a:off x="3775400" y="3206125"/>
              <a:ext cx="17775" cy="15950"/>
            </a:xfrm>
            <a:custGeom>
              <a:avLst/>
              <a:gdLst/>
              <a:ahLst/>
              <a:cxnLst/>
              <a:rect l="l" t="t" r="r" b="b"/>
              <a:pathLst>
                <a:path w="711" h="638" extrusionOk="0">
                  <a:moveTo>
                    <a:pt x="711" y="0"/>
                  </a:moveTo>
                  <a:lnTo>
                    <a:pt x="0" y="417"/>
                  </a:lnTo>
                  <a:lnTo>
                    <a:pt x="0" y="637"/>
                  </a:lnTo>
                  <a:lnTo>
                    <a:pt x="711" y="221"/>
                  </a:lnTo>
                  <a:lnTo>
                    <a:pt x="711" y="0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34"/>
            <p:cNvSpPr/>
            <p:nvPr/>
          </p:nvSpPr>
          <p:spPr>
            <a:xfrm>
              <a:off x="3756425" y="3195100"/>
              <a:ext cx="36750" cy="21450"/>
            </a:xfrm>
            <a:custGeom>
              <a:avLst/>
              <a:gdLst/>
              <a:ahLst/>
              <a:cxnLst/>
              <a:rect l="l" t="t" r="r" b="b"/>
              <a:pathLst>
                <a:path w="1470" h="858" extrusionOk="0">
                  <a:moveTo>
                    <a:pt x="735" y="1"/>
                  </a:moveTo>
                  <a:lnTo>
                    <a:pt x="0" y="417"/>
                  </a:lnTo>
                  <a:lnTo>
                    <a:pt x="759" y="858"/>
                  </a:lnTo>
                  <a:lnTo>
                    <a:pt x="1470" y="441"/>
                  </a:lnTo>
                  <a:lnTo>
                    <a:pt x="735" y="1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34"/>
            <p:cNvSpPr/>
            <p:nvPr/>
          </p:nvSpPr>
          <p:spPr>
            <a:xfrm>
              <a:off x="3733150" y="3218975"/>
              <a:ext cx="19000" cy="16550"/>
            </a:xfrm>
            <a:custGeom>
              <a:avLst/>
              <a:gdLst/>
              <a:ahLst/>
              <a:cxnLst/>
              <a:rect l="l" t="t" r="r" b="b"/>
              <a:pathLst>
                <a:path w="760" h="662" extrusionOk="0">
                  <a:moveTo>
                    <a:pt x="1" y="1"/>
                  </a:moveTo>
                  <a:lnTo>
                    <a:pt x="1" y="245"/>
                  </a:lnTo>
                  <a:lnTo>
                    <a:pt x="760" y="662"/>
                  </a:lnTo>
                  <a:lnTo>
                    <a:pt x="735" y="44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34"/>
            <p:cNvSpPr/>
            <p:nvPr/>
          </p:nvSpPr>
          <p:spPr>
            <a:xfrm>
              <a:off x="3751525" y="3219600"/>
              <a:ext cx="18400" cy="15925"/>
            </a:xfrm>
            <a:custGeom>
              <a:avLst/>
              <a:gdLst/>
              <a:ahLst/>
              <a:cxnLst/>
              <a:rect l="l" t="t" r="r" b="b"/>
              <a:pathLst>
                <a:path w="736" h="637" extrusionOk="0">
                  <a:moveTo>
                    <a:pt x="735" y="0"/>
                  </a:moveTo>
                  <a:lnTo>
                    <a:pt x="0" y="416"/>
                  </a:lnTo>
                  <a:lnTo>
                    <a:pt x="25" y="637"/>
                  </a:lnTo>
                  <a:lnTo>
                    <a:pt x="735" y="220"/>
                  </a:lnTo>
                  <a:lnTo>
                    <a:pt x="735" y="0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34"/>
            <p:cNvSpPr/>
            <p:nvPr/>
          </p:nvSpPr>
          <p:spPr>
            <a:xfrm>
              <a:off x="3733150" y="3208575"/>
              <a:ext cx="36775" cy="21450"/>
            </a:xfrm>
            <a:custGeom>
              <a:avLst/>
              <a:gdLst/>
              <a:ahLst/>
              <a:cxnLst/>
              <a:rect l="l" t="t" r="r" b="b"/>
              <a:pathLst>
                <a:path w="1471" h="858" extrusionOk="0">
                  <a:moveTo>
                    <a:pt x="735" y="0"/>
                  </a:moveTo>
                  <a:lnTo>
                    <a:pt x="1" y="417"/>
                  </a:lnTo>
                  <a:lnTo>
                    <a:pt x="735" y="857"/>
                  </a:lnTo>
                  <a:lnTo>
                    <a:pt x="1470" y="441"/>
                  </a:lnTo>
                  <a:lnTo>
                    <a:pt x="735" y="0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34"/>
            <p:cNvSpPr/>
            <p:nvPr/>
          </p:nvSpPr>
          <p:spPr>
            <a:xfrm>
              <a:off x="3709900" y="3232450"/>
              <a:ext cx="18375" cy="16550"/>
            </a:xfrm>
            <a:custGeom>
              <a:avLst/>
              <a:gdLst/>
              <a:ahLst/>
              <a:cxnLst/>
              <a:rect l="l" t="t" r="r" b="b"/>
              <a:pathLst>
                <a:path w="735" h="662" extrusionOk="0">
                  <a:moveTo>
                    <a:pt x="0" y="0"/>
                  </a:moveTo>
                  <a:lnTo>
                    <a:pt x="0" y="245"/>
                  </a:lnTo>
                  <a:lnTo>
                    <a:pt x="735" y="661"/>
                  </a:lnTo>
                  <a:lnTo>
                    <a:pt x="735" y="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34"/>
            <p:cNvSpPr/>
            <p:nvPr/>
          </p:nvSpPr>
          <p:spPr>
            <a:xfrm>
              <a:off x="3728250" y="3233050"/>
              <a:ext cx="18400" cy="15950"/>
            </a:xfrm>
            <a:custGeom>
              <a:avLst/>
              <a:gdLst/>
              <a:ahLst/>
              <a:cxnLst/>
              <a:rect l="l" t="t" r="r" b="b"/>
              <a:pathLst>
                <a:path w="736" h="638" extrusionOk="0">
                  <a:moveTo>
                    <a:pt x="736" y="1"/>
                  </a:moveTo>
                  <a:lnTo>
                    <a:pt x="1" y="417"/>
                  </a:lnTo>
                  <a:lnTo>
                    <a:pt x="1" y="637"/>
                  </a:lnTo>
                  <a:lnTo>
                    <a:pt x="736" y="221"/>
                  </a:lnTo>
                  <a:lnTo>
                    <a:pt x="736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34"/>
            <p:cNvSpPr/>
            <p:nvPr/>
          </p:nvSpPr>
          <p:spPr>
            <a:xfrm>
              <a:off x="3709900" y="3222050"/>
              <a:ext cx="36750" cy="21450"/>
            </a:xfrm>
            <a:custGeom>
              <a:avLst/>
              <a:gdLst/>
              <a:ahLst/>
              <a:cxnLst/>
              <a:rect l="l" t="t" r="r" b="b"/>
              <a:pathLst>
                <a:path w="1470" h="858" extrusionOk="0">
                  <a:moveTo>
                    <a:pt x="735" y="0"/>
                  </a:moveTo>
                  <a:lnTo>
                    <a:pt x="0" y="416"/>
                  </a:lnTo>
                  <a:lnTo>
                    <a:pt x="735" y="857"/>
                  </a:lnTo>
                  <a:lnTo>
                    <a:pt x="1470" y="441"/>
                  </a:lnTo>
                  <a:lnTo>
                    <a:pt x="735" y="0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34"/>
            <p:cNvSpPr/>
            <p:nvPr/>
          </p:nvSpPr>
          <p:spPr>
            <a:xfrm>
              <a:off x="3686625" y="3245925"/>
              <a:ext cx="18400" cy="16550"/>
            </a:xfrm>
            <a:custGeom>
              <a:avLst/>
              <a:gdLst/>
              <a:ahLst/>
              <a:cxnLst/>
              <a:rect l="l" t="t" r="r" b="b"/>
              <a:pathLst>
                <a:path w="736" h="662" extrusionOk="0">
                  <a:moveTo>
                    <a:pt x="1" y="0"/>
                  </a:moveTo>
                  <a:lnTo>
                    <a:pt x="1" y="245"/>
                  </a:lnTo>
                  <a:lnTo>
                    <a:pt x="735" y="661"/>
                  </a:lnTo>
                  <a:lnTo>
                    <a:pt x="735" y="44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34"/>
            <p:cNvSpPr/>
            <p:nvPr/>
          </p:nvSpPr>
          <p:spPr>
            <a:xfrm>
              <a:off x="3705000" y="3246525"/>
              <a:ext cx="18375" cy="15950"/>
            </a:xfrm>
            <a:custGeom>
              <a:avLst/>
              <a:gdLst/>
              <a:ahLst/>
              <a:cxnLst/>
              <a:rect l="l" t="t" r="r" b="b"/>
              <a:pathLst>
                <a:path w="735" h="638" extrusionOk="0">
                  <a:moveTo>
                    <a:pt x="735" y="1"/>
                  </a:moveTo>
                  <a:lnTo>
                    <a:pt x="0" y="417"/>
                  </a:lnTo>
                  <a:lnTo>
                    <a:pt x="0" y="637"/>
                  </a:lnTo>
                  <a:lnTo>
                    <a:pt x="735" y="221"/>
                  </a:lnTo>
                  <a:lnTo>
                    <a:pt x="735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34"/>
            <p:cNvSpPr/>
            <p:nvPr/>
          </p:nvSpPr>
          <p:spPr>
            <a:xfrm>
              <a:off x="3686625" y="3235500"/>
              <a:ext cx="36750" cy="21450"/>
            </a:xfrm>
            <a:custGeom>
              <a:avLst/>
              <a:gdLst/>
              <a:ahLst/>
              <a:cxnLst/>
              <a:rect l="l" t="t" r="r" b="b"/>
              <a:pathLst>
                <a:path w="1470" h="858" extrusionOk="0">
                  <a:moveTo>
                    <a:pt x="735" y="1"/>
                  </a:moveTo>
                  <a:lnTo>
                    <a:pt x="1" y="417"/>
                  </a:lnTo>
                  <a:lnTo>
                    <a:pt x="735" y="858"/>
                  </a:lnTo>
                  <a:lnTo>
                    <a:pt x="1470" y="442"/>
                  </a:lnTo>
                  <a:lnTo>
                    <a:pt x="735" y="1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34"/>
            <p:cNvSpPr/>
            <p:nvPr/>
          </p:nvSpPr>
          <p:spPr>
            <a:xfrm>
              <a:off x="3640100" y="3272850"/>
              <a:ext cx="18400" cy="16550"/>
            </a:xfrm>
            <a:custGeom>
              <a:avLst/>
              <a:gdLst/>
              <a:ahLst/>
              <a:cxnLst/>
              <a:rect l="l" t="t" r="r" b="b"/>
              <a:pathLst>
                <a:path w="736" h="662" extrusionOk="0">
                  <a:moveTo>
                    <a:pt x="1" y="1"/>
                  </a:moveTo>
                  <a:lnTo>
                    <a:pt x="1" y="245"/>
                  </a:lnTo>
                  <a:lnTo>
                    <a:pt x="735" y="662"/>
                  </a:lnTo>
                  <a:lnTo>
                    <a:pt x="735" y="44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34"/>
            <p:cNvSpPr/>
            <p:nvPr/>
          </p:nvSpPr>
          <p:spPr>
            <a:xfrm>
              <a:off x="3658475" y="3260000"/>
              <a:ext cx="41650" cy="29400"/>
            </a:xfrm>
            <a:custGeom>
              <a:avLst/>
              <a:gdLst/>
              <a:ahLst/>
              <a:cxnLst/>
              <a:rect l="l" t="t" r="r" b="b"/>
              <a:pathLst>
                <a:path w="1666" h="1176" extrusionOk="0">
                  <a:moveTo>
                    <a:pt x="1665" y="0"/>
                  </a:moveTo>
                  <a:lnTo>
                    <a:pt x="0" y="955"/>
                  </a:lnTo>
                  <a:lnTo>
                    <a:pt x="0" y="1176"/>
                  </a:lnTo>
                  <a:lnTo>
                    <a:pt x="1665" y="221"/>
                  </a:lnTo>
                  <a:lnTo>
                    <a:pt x="1665" y="0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34"/>
            <p:cNvSpPr/>
            <p:nvPr/>
          </p:nvSpPr>
          <p:spPr>
            <a:xfrm>
              <a:off x="3640100" y="3248975"/>
              <a:ext cx="60025" cy="34925"/>
            </a:xfrm>
            <a:custGeom>
              <a:avLst/>
              <a:gdLst/>
              <a:ahLst/>
              <a:cxnLst/>
              <a:rect l="l" t="t" r="r" b="b"/>
              <a:pathLst>
                <a:path w="2401" h="1397" extrusionOk="0">
                  <a:moveTo>
                    <a:pt x="1666" y="0"/>
                  </a:moveTo>
                  <a:lnTo>
                    <a:pt x="1" y="956"/>
                  </a:lnTo>
                  <a:lnTo>
                    <a:pt x="735" y="1396"/>
                  </a:lnTo>
                  <a:lnTo>
                    <a:pt x="2400" y="441"/>
                  </a:lnTo>
                  <a:lnTo>
                    <a:pt x="1666" y="0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34"/>
            <p:cNvSpPr/>
            <p:nvPr/>
          </p:nvSpPr>
          <p:spPr>
            <a:xfrm>
              <a:off x="3920500" y="3138775"/>
              <a:ext cx="18375" cy="16550"/>
            </a:xfrm>
            <a:custGeom>
              <a:avLst/>
              <a:gdLst/>
              <a:ahLst/>
              <a:cxnLst/>
              <a:rect l="l" t="t" r="r" b="b"/>
              <a:pathLst>
                <a:path w="735" h="662" extrusionOk="0">
                  <a:moveTo>
                    <a:pt x="0" y="1"/>
                  </a:moveTo>
                  <a:lnTo>
                    <a:pt x="0" y="221"/>
                  </a:lnTo>
                  <a:lnTo>
                    <a:pt x="735" y="662"/>
                  </a:lnTo>
                  <a:lnTo>
                    <a:pt x="735" y="41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34"/>
            <p:cNvSpPr/>
            <p:nvPr/>
          </p:nvSpPr>
          <p:spPr>
            <a:xfrm>
              <a:off x="3938850" y="3138775"/>
              <a:ext cx="18400" cy="16550"/>
            </a:xfrm>
            <a:custGeom>
              <a:avLst/>
              <a:gdLst/>
              <a:ahLst/>
              <a:cxnLst/>
              <a:rect l="l" t="t" r="r" b="b"/>
              <a:pathLst>
                <a:path w="736" h="662" extrusionOk="0">
                  <a:moveTo>
                    <a:pt x="735" y="1"/>
                  </a:moveTo>
                  <a:lnTo>
                    <a:pt x="1" y="417"/>
                  </a:lnTo>
                  <a:lnTo>
                    <a:pt x="1" y="662"/>
                  </a:lnTo>
                  <a:lnTo>
                    <a:pt x="735" y="246"/>
                  </a:lnTo>
                  <a:lnTo>
                    <a:pt x="735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34"/>
            <p:cNvSpPr/>
            <p:nvPr/>
          </p:nvSpPr>
          <p:spPr>
            <a:xfrm>
              <a:off x="3920500" y="3127750"/>
              <a:ext cx="36750" cy="21450"/>
            </a:xfrm>
            <a:custGeom>
              <a:avLst/>
              <a:gdLst/>
              <a:ahLst/>
              <a:cxnLst/>
              <a:rect l="l" t="t" r="r" b="b"/>
              <a:pathLst>
                <a:path w="1470" h="858" extrusionOk="0">
                  <a:moveTo>
                    <a:pt x="710" y="1"/>
                  </a:moveTo>
                  <a:lnTo>
                    <a:pt x="0" y="442"/>
                  </a:lnTo>
                  <a:lnTo>
                    <a:pt x="735" y="858"/>
                  </a:lnTo>
                  <a:lnTo>
                    <a:pt x="1469" y="442"/>
                  </a:lnTo>
                  <a:lnTo>
                    <a:pt x="710" y="1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34"/>
            <p:cNvSpPr/>
            <p:nvPr/>
          </p:nvSpPr>
          <p:spPr>
            <a:xfrm>
              <a:off x="3896625" y="3152250"/>
              <a:ext cx="19000" cy="16550"/>
            </a:xfrm>
            <a:custGeom>
              <a:avLst/>
              <a:gdLst/>
              <a:ahLst/>
              <a:cxnLst/>
              <a:rect l="l" t="t" r="r" b="b"/>
              <a:pathLst>
                <a:path w="760" h="662" extrusionOk="0">
                  <a:moveTo>
                    <a:pt x="0" y="0"/>
                  </a:moveTo>
                  <a:lnTo>
                    <a:pt x="25" y="221"/>
                  </a:lnTo>
                  <a:lnTo>
                    <a:pt x="759" y="662"/>
                  </a:lnTo>
                  <a:lnTo>
                    <a:pt x="759" y="4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34"/>
            <p:cNvSpPr/>
            <p:nvPr/>
          </p:nvSpPr>
          <p:spPr>
            <a:xfrm>
              <a:off x="3915600" y="3152250"/>
              <a:ext cx="17775" cy="16550"/>
            </a:xfrm>
            <a:custGeom>
              <a:avLst/>
              <a:gdLst/>
              <a:ahLst/>
              <a:cxnLst/>
              <a:rect l="l" t="t" r="r" b="b"/>
              <a:pathLst>
                <a:path w="711" h="662" extrusionOk="0">
                  <a:moveTo>
                    <a:pt x="710" y="0"/>
                  </a:moveTo>
                  <a:lnTo>
                    <a:pt x="0" y="417"/>
                  </a:lnTo>
                  <a:lnTo>
                    <a:pt x="0" y="662"/>
                  </a:lnTo>
                  <a:lnTo>
                    <a:pt x="710" y="245"/>
                  </a:lnTo>
                  <a:lnTo>
                    <a:pt x="710" y="0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34"/>
            <p:cNvSpPr/>
            <p:nvPr/>
          </p:nvSpPr>
          <p:spPr>
            <a:xfrm>
              <a:off x="3896625" y="3141225"/>
              <a:ext cx="36750" cy="21450"/>
            </a:xfrm>
            <a:custGeom>
              <a:avLst/>
              <a:gdLst/>
              <a:ahLst/>
              <a:cxnLst/>
              <a:rect l="l" t="t" r="r" b="b"/>
              <a:pathLst>
                <a:path w="1470" h="858" extrusionOk="0">
                  <a:moveTo>
                    <a:pt x="735" y="1"/>
                  </a:moveTo>
                  <a:lnTo>
                    <a:pt x="0" y="441"/>
                  </a:lnTo>
                  <a:lnTo>
                    <a:pt x="759" y="858"/>
                  </a:lnTo>
                  <a:lnTo>
                    <a:pt x="1469" y="441"/>
                  </a:lnTo>
                  <a:lnTo>
                    <a:pt x="735" y="1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34"/>
            <p:cNvSpPr/>
            <p:nvPr/>
          </p:nvSpPr>
          <p:spPr>
            <a:xfrm>
              <a:off x="3873350" y="3165725"/>
              <a:ext cx="19000" cy="16550"/>
            </a:xfrm>
            <a:custGeom>
              <a:avLst/>
              <a:gdLst/>
              <a:ahLst/>
              <a:cxnLst/>
              <a:rect l="l" t="t" r="r" b="b"/>
              <a:pathLst>
                <a:path w="760" h="662" extrusionOk="0">
                  <a:moveTo>
                    <a:pt x="1" y="0"/>
                  </a:moveTo>
                  <a:lnTo>
                    <a:pt x="1" y="221"/>
                  </a:lnTo>
                  <a:lnTo>
                    <a:pt x="760" y="661"/>
                  </a:lnTo>
                  <a:lnTo>
                    <a:pt x="760" y="41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34"/>
            <p:cNvSpPr/>
            <p:nvPr/>
          </p:nvSpPr>
          <p:spPr>
            <a:xfrm>
              <a:off x="3892325" y="3165725"/>
              <a:ext cx="17775" cy="16550"/>
            </a:xfrm>
            <a:custGeom>
              <a:avLst/>
              <a:gdLst/>
              <a:ahLst/>
              <a:cxnLst/>
              <a:rect l="l" t="t" r="r" b="b"/>
              <a:pathLst>
                <a:path w="711" h="662" extrusionOk="0">
                  <a:moveTo>
                    <a:pt x="711" y="0"/>
                  </a:moveTo>
                  <a:lnTo>
                    <a:pt x="1" y="416"/>
                  </a:lnTo>
                  <a:lnTo>
                    <a:pt x="1" y="661"/>
                  </a:lnTo>
                  <a:lnTo>
                    <a:pt x="711" y="245"/>
                  </a:lnTo>
                  <a:lnTo>
                    <a:pt x="711" y="0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34"/>
            <p:cNvSpPr/>
            <p:nvPr/>
          </p:nvSpPr>
          <p:spPr>
            <a:xfrm>
              <a:off x="3873350" y="3154700"/>
              <a:ext cx="36750" cy="21450"/>
            </a:xfrm>
            <a:custGeom>
              <a:avLst/>
              <a:gdLst/>
              <a:ahLst/>
              <a:cxnLst/>
              <a:rect l="l" t="t" r="r" b="b"/>
              <a:pathLst>
                <a:path w="1470" h="858" extrusionOk="0">
                  <a:moveTo>
                    <a:pt x="735" y="0"/>
                  </a:moveTo>
                  <a:lnTo>
                    <a:pt x="1" y="441"/>
                  </a:lnTo>
                  <a:lnTo>
                    <a:pt x="760" y="857"/>
                  </a:lnTo>
                  <a:lnTo>
                    <a:pt x="1470" y="441"/>
                  </a:lnTo>
                  <a:lnTo>
                    <a:pt x="735" y="0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34"/>
            <p:cNvSpPr/>
            <p:nvPr/>
          </p:nvSpPr>
          <p:spPr>
            <a:xfrm>
              <a:off x="3757025" y="3233050"/>
              <a:ext cx="18400" cy="16550"/>
            </a:xfrm>
            <a:custGeom>
              <a:avLst/>
              <a:gdLst/>
              <a:ahLst/>
              <a:cxnLst/>
              <a:rect l="l" t="t" r="r" b="b"/>
              <a:pathLst>
                <a:path w="736" h="662" extrusionOk="0">
                  <a:moveTo>
                    <a:pt x="1" y="1"/>
                  </a:moveTo>
                  <a:lnTo>
                    <a:pt x="1" y="221"/>
                  </a:lnTo>
                  <a:lnTo>
                    <a:pt x="735" y="662"/>
                  </a:lnTo>
                  <a:lnTo>
                    <a:pt x="735" y="41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34"/>
            <p:cNvSpPr/>
            <p:nvPr/>
          </p:nvSpPr>
          <p:spPr>
            <a:xfrm>
              <a:off x="3775400" y="3179175"/>
              <a:ext cx="111450" cy="70425"/>
            </a:xfrm>
            <a:custGeom>
              <a:avLst/>
              <a:gdLst/>
              <a:ahLst/>
              <a:cxnLst/>
              <a:rect l="l" t="t" r="r" b="b"/>
              <a:pathLst>
                <a:path w="4458" h="2817" extrusionOk="0">
                  <a:moveTo>
                    <a:pt x="4457" y="1"/>
                  </a:moveTo>
                  <a:lnTo>
                    <a:pt x="0" y="2572"/>
                  </a:lnTo>
                  <a:lnTo>
                    <a:pt x="0" y="2817"/>
                  </a:lnTo>
                  <a:lnTo>
                    <a:pt x="4457" y="246"/>
                  </a:lnTo>
                  <a:lnTo>
                    <a:pt x="4457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34"/>
            <p:cNvSpPr/>
            <p:nvPr/>
          </p:nvSpPr>
          <p:spPr>
            <a:xfrm>
              <a:off x="3757025" y="3168175"/>
              <a:ext cx="129825" cy="75325"/>
            </a:xfrm>
            <a:custGeom>
              <a:avLst/>
              <a:gdLst/>
              <a:ahLst/>
              <a:cxnLst/>
              <a:rect l="l" t="t" r="r" b="b"/>
              <a:pathLst>
                <a:path w="5193" h="3013" extrusionOk="0">
                  <a:moveTo>
                    <a:pt x="4458" y="0"/>
                  </a:moveTo>
                  <a:lnTo>
                    <a:pt x="1" y="2596"/>
                  </a:lnTo>
                  <a:lnTo>
                    <a:pt x="735" y="3012"/>
                  </a:lnTo>
                  <a:lnTo>
                    <a:pt x="5192" y="441"/>
                  </a:lnTo>
                  <a:lnTo>
                    <a:pt x="4458" y="0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34"/>
            <p:cNvSpPr/>
            <p:nvPr/>
          </p:nvSpPr>
          <p:spPr>
            <a:xfrm>
              <a:off x="3733775" y="3246525"/>
              <a:ext cx="18375" cy="16550"/>
            </a:xfrm>
            <a:custGeom>
              <a:avLst/>
              <a:gdLst/>
              <a:ahLst/>
              <a:cxnLst/>
              <a:rect l="l" t="t" r="r" b="b"/>
              <a:pathLst>
                <a:path w="735" h="662" extrusionOk="0">
                  <a:moveTo>
                    <a:pt x="0" y="1"/>
                  </a:moveTo>
                  <a:lnTo>
                    <a:pt x="0" y="221"/>
                  </a:lnTo>
                  <a:lnTo>
                    <a:pt x="735" y="662"/>
                  </a:lnTo>
                  <a:lnTo>
                    <a:pt x="735" y="41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34"/>
            <p:cNvSpPr/>
            <p:nvPr/>
          </p:nvSpPr>
          <p:spPr>
            <a:xfrm>
              <a:off x="3752125" y="3246525"/>
              <a:ext cx="18400" cy="16550"/>
            </a:xfrm>
            <a:custGeom>
              <a:avLst/>
              <a:gdLst/>
              <a:ahLst/>
              <a:cxnLst/>
              <a:rect l="l" t="t" r="r" b="b"/>
              <a:pathLst>
                <a:path w="736" h="662" extrusionOk="0">
                  <a:moveTo>
                    <a:pt x="736" y="1"/>
                  </a:moveTo>
                  <a:lnTo>
                    <a:pt x="1" y="417"/>
                  </a:lnTo>
                  <a:lnTo>
                    <a:pt x="1" y="662"/>
                  </a:lnTo>
                  <a:lnTo>
                    <a:pt x="736" y="245"/>
                  </a:lnTo>
                  <a:lnTo>
                    <a:pt x="736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34"/>
            <p:cNvSpPr/>
            <p:nvPr/>
          </p:nvSpPr>
          <p:spPr>
            <a:xfrm>
              <a:off x="3733775" y="3236125"/>
              <a:ext cx="36750" cy="20825"/>
            </a:xfrm>
            <a:custGeom>
              <a:avLst/>
              <a:gdLst/>
              <a:ahLst/>
              <a:cxnLst/>
              <a:rect l="l" t="t" r="r" b="b"/>
              <a:pathLst>
                <a:path w="1470" h="833" extrusionOk="0">
                  <a:moveTo>
                    <a:pt x="710" y="0"/>
                  </a:moveTo>
                  <a:lnTo>
                    <a:pt x="0" y="417"/>
                  </a:lnTo>
                  <a:lnTo>
                    <a:pt x="735" y="833"/>
                  </a:lnTo>
                  <a:lnTo>
                    <a:pt x="1470" y="417"/>
                  </a:lnTo>
                  <a:lnTo>
                    <a:pt x="710" y="0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34"/>
            <p:cNvSpPr/>
            <p:nvPr/>
          </p:nvSpPr>
          <p:spPr>
            <a:xfrm>
              <a:off x="3710500" y="3260000"/>
              <a:ext cx="18400" cy="16550"/>
            </a:xfrm>
            <a:custGeom>
              <a:avLst/>
              <a:gdLst/>
              <a:ahLst/>
              <a:cxnLst/>
              <a:rect l="l" t="t" r="r" b="b"/>
              <a:pathLst>
                <a:path w="736" h="662" extrusionOk="0">
                  <a:moveTo>
                    <a:pt x="1" y="0"/>
                  </a:moveTo>
                  <a:lnTo>
                    <a:pt x="1" y="221"/>
                  </a:lnTo>
                  <a:lnTo>
                    <a:pt x="735" y="661"/>
                  </a:lnTo>
                  <a:lnTo>
                    <a:pt x="735" y="41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34"/>
            <p:cNvSpPr/>
            <p:nvPr/>
          </p:nvSpPr>
          <p:spPr>
            <a:xfrm>
              <a:off x="3728875" y="3260000"/>
              <a:ext cx="18375" cy="16550"/>
            </a:xfrm>
            <a:custGeom>
              <a:avLst/>
              <a:gdLst/>
              <a:ahLst/>
              <a:cxnLst/>
              <a:rect l="l" t="t" r="r" b="b"/>
              <a:pathLst>
                <a:path w="735" h="662" extrusionOk="0">
                  <a:moveTo>
                    <a:pt x="711" y="0"/>
                  </a:moveTo>
                  <a:lnTo>
                    <a:pt x="0" y="417"/>
                  </a:lnTo>
                  <a:lnTo>
                    <a:pt x="0" y="661"/>
                  </a:lnTo>
                  <a:lnTo>
                    <a:pt x="735" y="245"/>
                  </a:lnTo>
                  <a:lnTo>
                    <a:pt x="711" y="0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34"/>
            <p:cNvSpPr/>
            <p:nvPr/>
          </p:nvSpPr>
          <p:spPr>
            <a:xfrm>
              <a:off x="3710500" y="3249575"/>
              <a:ext cx="36150" cy="20850"/>
            </a:xfrm>
            <a:custGeom>
              <a:avLst/>
              <a:gdLst/>
              <a:ahLst/>
              <a:cxnLst/>
              <a:rect l="l" t="t" r="r" b="b"/>
              <a:pathLst>
                <a:path w="1446" h="834" extrusionOk="0">
                  <a:moveTo>
                    <a:pt x="711" y="1"/>
                  </a:moveTo>
                  <a:lnTo>
                    <a:pt x="1" y="417"/>
                  </a:lnTo>
                  <a:lnTo>
                    <a:pt x="735" y="834"/>
                  </a:lnTo>
                  <a:lnTo>
                    <a:pt x="1446" y="417"/>
                  </a:lnTo>
                  <a:lnTo>
                    <a:pt x="711" y="1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34"/>
            <p:cNvSpPr/>
            <p:nvPr/>
          </p:nvSpPr>
          <p:spPr>
            <a:xfrm>
              <a:off x="3663375" y="3286925"/>
              <a:ext cx="19000" cy="16550"/>
            </a:xfrm>
            <a:custGeom>
              <a:avLst/>
              <a:gdLst/>
              <a:ahLst/>
              <a:cxnLst/>
              <a:rect l="l" t="t" r="r" b="b"/>
              <a:pathLst>
                <a:path w="760" h="662" extrusionOk="0">
                  <a:moveTo>
                    <a:pt x="0" y="1"/>
                  </a:moveTo>
                  <a:lnTo>
                    <a:pt x="0" y="221"/>
                  </a:lnTo>
                  <a:lnTo>
                    <a:pt x="759" y="662"/>
                  </a:lnTo>
                  <a:lnTo>
                    <a:pt x="735" y="41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34"/>
            <p:cNvSpPr/>
            <p:nvPr/>
          </p:nvSpPr>
          <p:spPr>
            <a:xfrm>
              <a:off x="3681725" y="3273475"/>
              <a:ext cx="41650" cy="30000"/>
            </a:xfrm>
            <a:custGeom>
              <a:avLst/>
              <a:gdLst/>
              <a:ahLst/>
              <a:cxnLst/>
              <a:rect l="l" t="t" r="r" b="b"/>
              <a:pathLst>
                <a:path w="1666" h="1200" extrusionOk="0">
                  <a:moveTo>
                    <a:pt x="1666" y="0"/>
                  </a:moveTo>
                  <a:lnTo>
                    <a:pt x="1" y="955"/>
                  </a:lnTo>
                  <a:lnTo>
                    <a:pt x="25" y="1200"/>
                  </a:lnTo>
                  <a:lnTo>
                    <a:pt x="1666" y="245"/>
                  </a:lnTo>
                  <a:lnTo>
                    <a:pt x="1666" y="0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34"/>
            <p:cNvSpPr/>
            <p:nvPr/>
          </p:nvSpPr>
          <p:spPr>
            <a:xfrm>
              <a:off x="3663375" y="3262450"/>
              <a:ext cx="60000" cy="34925"/>
            </a:xfrm>
            <a:custGeom>
              <a:avLst/>
              <a:gdLst/>
              <a:ahLst/>
              <a:cxnLst/>
              <a:rect l="l" t="t" r="r" b="b"/>
              <a:pathLst>
                <a:path w="2400" h="1397" extrusionOk="0">
                  <a:moveTo>
                    <a:pt x="1665" y="0"/>
                  </a:moveTo>
                  <a:lnTo>
                    <a:pt x="0" y="980"/>
                  </a:lnTo>
                  <a:lnTo>
                    <a:pt x="735" y="1396"/>
                  </a:lnTo>
                  <a:lnTo>
                    <a:pt x="2400" y="441"/>
                  </a:lnTo>
                  <a:lnTo>
                    <a:pt x="1665" y="0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34"/>
            <p:cNvSpPr/>
            <p:nvPr/>
          </p:nvSpPr>
          <p:spPr>
            <a:xfrm>
              <a:off x="3735000" y="2713300"/>
              <a:ext cx="80825" cy="139600"/>
            </a:xfrm>
            <a:custGeom>
              <a:avLst/>
              <a:gdLst/>
              <a:ahLst/>
              <a:cxnLst/>
              <a:rect l="l" t="t" r="r" b="b"/>
              <a:pathLst>
                <a:path w="3233" h="5584" extrusionOk="0">
                  <a:moveTo>
                    <a:pt x="3233" y="1"/>
                  </a:moveTo>
                  <a:lnTo>
                    <a:pt x="0" y="1862"/>
                  </a:lnTo>
                  <a:lnTo>
                    <a:pt x="0" y="5584"/>
                  </a:lnTo>
                  <a:lnTo>
                    <a:pt x="3233" y="3723"/>
                  </a:lnTo>
                  <a:lnTo>
                    <a:pt x="3233" y="1"/>
                  </a:lnTo>
                  <a:close/>
                </a:path>
              </a:pathLst>
            </a:custGeom>
            <a:solidFill>
              <a:srgbClr val="606B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34"/>
            <p:cNvSpPr/>
            <p:nvPr/>
          </p:nvSpPr>
          <p:spPr>
            <a:xfrm>
              <a:off x="3657850" y="2805750"/>
              <a:ext cx="58200" cy="37375"/>
            </a:xfrm>
            <a:custGeom>
              <a:avLst/>
              <a:gdLst/>
              <a:ahLst/>
              <a:cxnLst/>
              <a:rect l="l" t="t" r="r" b="b"/>
              <a:pathLst>
                <a:path w="2328" h="1495" extrusionOk="0">
                  <a:moveTo>
                    <a:pt x="2327" y="0"/>
                  </a:moveTo>
                  <a:lnTo>
                    <a:pt x="1" y="1347"/>
                  </a:lnTo>
                  <a:lnTo>
                    <a:pt x="1" y="1494"/>
                  </a:lnTo>
                  <a:lnTo>
                    <a:pt x="2327" y="147"/>
                  </a:lnTo>
                  <a:lnTo>
                    <a:pt x="2327" y="0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34"/>
            <p:cNvSpPr/>
            <p:nvPr/>
          </p:nvSpPr>
          <p:spPr>
            <a:xfrm>
              <a:off x="3657850" y="2794125"/>
              <a:ext cx="58200" cy="37350"/>
            </a:xfrm>
            <a:custGeom>
              <a:avLst/>
              <a:gdLst/>
              <a:ahLst/>
              <a:cxnLst/>
              <a:rect l="l" t="t" r="r" b="b"/>
              <a:pathLst>
                <a:path w="2328" h="1494" extrusionOk="0">
                  <a:moveTo>
                    <a:pt x="2327" y="0"/>
                  </a:moveTo>
                  <a:lnTo>
                    <a:pt x="1" y="1347"/>
                  </a:lnTo>
                  <a:lnTo>
                    <a:pt x="1" y="1494"/>
                  </a:lnTo>
                  <a:lnTo>
                    <a:pt x="2327" y="147"/>
                  </a:lnTo>
                  <a:lnTo>
                    <a:pt x="2327" y="0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34"/>
            <p:cNvSpPr/>
            <p:nvPr/>
          </p:nvSpPr>
          <p:spPr>
            <a:xfrm>
              <a:off x="3657850" y="2782475"/>
              <a:ext cx="58200" cy="37375"/>
            </a:xfrm>
            <a:custGeom>
              <a:avLst/>
              <a:gdLst/>
              <a:ahLst/>
              <a:cxnLst/>
              <a:rect l="l" t="t" r="r" b="b"/>
              <a:pathLst>
                <a:path w="2328" h="1495" extrusionOk="0">
                  <a:moveTo>
                    <a:pt x="2327" y="1"/>
                  </a:moveTo>
                  <a:lnTo>
                    <a:pt x="1" y="1348"/>
                  </a:lnTo>
                  <a:lnTo>
                    <a:pt x="1" y="1495"/>
                  </a:lnTo>
                  <a:lnTo>
                    <a:pt x="2327" y="148"/>
                  </a:lnTo>
                  <a:lnTo>
                    <a:pt x="2327" y="1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34"/>
            <p:cNvSpPr/>
            <p:nvPr/>
          </p:nvSpPr>
          <p:spPr>
            <a:xfrm>
              <a:off x="3657850" y="2770850"/>
              <a:ext cx="58200" cy="37375"/>
            </a:xfrm>
            <a:custGeom>
              <a:avLst/>
              <a:gdLst/>
              <a:ahLst/>
              <a:cxnLst/>
              <a:rect l="l" t="t" r="r" b="b"/>
              <a:pathLst>
                <a:path w="2328" h="1495" extrusionOk="0">
                  <a:moveTo>
                    <a:pt x="2327" y="0"/>
                  </a:moveTo>
                  <a:lnTo>
                    <a:pt x="1" y="1347"/>
                  </a:lnTo>
                  <a:lnTo>
                    <a:pt x="1" y="1494"/>
                  </a:lnTo>
                  <a:lnTo>
                    <a:pt x="2327" y="147"/>
                  </a:lnTo>
                  <a:lnTo>
                    <a:pt x="2327" y="0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34"/>
            <p:cNvSpPr/>
            <p:nvPr/>
          </p:nvSpPr>
          <p:spPr>
            <a:xfrm>
              <a:off x="3657850" y="2829000"/>
              <a:ext cx="58800" cy="37375"/>
            </a:xfrm>
            <a:custGeom>
              <a:avLst/>
              <a:gdLst/>
              <a:ahLst/>
              <a:cxnLst/>
              <a:rect l="l" t="t" r="r" b="b"/>
              <a:pathLst>
                <a:path w="2352" h="1495" extrusionOk="0">
                  <a:moveTo>
                    <a:pt x="2352" y="1"/>
                  </a:moveTo>
                  <a:lnTo>
                    <a:pt x="1" y="1348"/>
                  </a:lnTo>
                  <a:lnTo>
                    <a:pt x="1" y="1495"/>
                  </a:lnTo>
                  <a:lnTo>
                    <a:pt x="2352" y="148"/>
                  </a:lnTo>
                  <a:lnTo>
                    <a:pt x="2352" y="1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34"/>
            <p:cNvSpPr/>
            <p:nvPr/>
          </p:nvSpPr>
          <p:spPr>
            <a:xfrm>
              <a:off x="3657850" y="2817375"/>
              <a:ext cx="58800" cy="37375"/>
            </a:xfrm>
            <a:custGeom>
              <a:avLst/>
              <a:gdLst/>
              <a:ahLst/>
              <a:cxnLst/>
              <a:rect l="l" t="t" r="r" b="b"/>
              <a:pathLst>
                <a:path w="2352" h="1495" extrusionOk="0">
                  <a:moveTo>
                    <a:pt x="2352" y="1"/>
                  </a:moveTo>
                  <a:lnTo>
                    <a:pt x="1" y="1347"/>
                  </a:lnTo>
                  <a:lnTo>
                    <a:pt x="1" y="1494"/>
                  </a:lnTo>
                  <a:lnTo>
                    <a:pt x="2352" y="147"/>
                  </a:lnTo>
                  <a:lnTo>
                    <a:pt x="2352" y="1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34"/>
            <p:cNvSpPr/>
            <p:nvPr/>
          </p:nvSpPr>
          <p:spPr>
            <a:xfrm>
              <a:off x="3672550" y="2840650"/>
              <a:ext cx="44100" cy="28800"/>
            </a:xfrm>
            <a:custGeom>
              <a:avLst/>
              <a:gdLst/>
              <a:ahLst/>
              <a:cxnLst/>
              <a:rect l="l" t="t" r="r" b="b"/>
              <a:pathLst>
                <a:path w="1764" h="1152" extrusionOk="0">
                  <a:moveTo>
                    <a:pt x="1764" y="0"/>
                  </a:moveTo>
                  <a:lnTo>
                    <a:pt x="0" y="1004"/>
                  </a:lnTo>
                  <a:lnTo>
                    <a:pt x="0" y="1151"/>
                  </a:lnTo>
                  <a:lnTo>
                    <a:pt x="1764" y="147"/>
                  </a:lnTo>
                  <a:lnTo>
                    <a:pt x="1764" y="0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34"/>
            <p:cNvSpPr/>
            <p:nvPr/>
          </p:nvSpPr>
          <p:spPr>
            <a:xfrm>
              <a:off x="3801100" y="2682050"/>
              <a:ext cx="6150" cy="7025"/>
            </a:xfrm>
            <a:custGeom>
              <a:avLst/>
              <a:gdLst/>
              <a:ahLst/>
              <a:cxnLst/>
              <a:rect l="l" t="t" r="r" b="b"/>
              <a:pathLst>
                <a:path w="246" h="281" extrusionOk="0">
                  <a:moveTo>
                    <a:pt x="180" y="1"/>
                  </a:moveTo>
                  <a:cubicBezTo>
                    <a:pt x="161" y="1"/>
                    <a:pt x="141" y="9"/>
                    <a:pt x="123" y="26"/>
                  </a:cubicBezTo>
                  <a:cubicBezTo>
                    <a:pt x="50" y="51"/>
                    <a:pt x="1" y="149"/>
                    <a:pt x="1" y="198"/>
                  </a:cubicBezTo>
                  <a:cubicBezTo>
                    <a:pt x="1" y="253"/>
                    <a:pt x="28" y="280"/>
                    <a:pt x="73" y="280"/>
                  </a:cubicBezTo>
                  <a:cubicBezTo>
                    <a:pt x="88" y="280"/>
                    <a:pt x="105" y="277"/>
                    <a:pt x="123" y="271"/>
                  </a:cubicBezTo>
                  <a:cubicBezTo>
                    <a:pt x="172" y="247"/>
                    <a:pt x="246" y="149"/>
                    <a:pt x="246" y="75"/>
                  </a:cubicBezTo>
                  <a:cubicBezTo>
                    <a:pt x="246" y="28"/>
                    <a:pt x="215" y="1"/>
                    <a:pt x="1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34"/>
            <p:cNvSpPr/>
            <p:nvPr/>
          </p:nvSpPr>
          <p:spPr>
            <a:xfrm>
              <a:off x="3639500" y="2661750"/>
              <a:ext cx="195300" cy="142175"/>
            </a:xfrm>
            <a:custGeom>
              <a:avLst/>
              <a:gdLst/>
              <a:ahLst/>
              <a:cxnLst/>
              <a:rect l="l" t="t" r="r" b="b"/>
              <a:pathLst>
                <a:path w="7812" h="5687" extrusionOk="0">
                  <a:moveTo>
                    <a:pt x="7529" y="290"/>
                  </a:moveTo>
                  <a:cubicBezTo>
                    <a:pt x="7564" y="290"/>
                    <a:pt x="7591" y="318"/>
                    <a:pt x="7591" y="373"/>
                  </a:cubicBezTo>
                  <a:cubicBezTo>
                    <a:pt x="7591" y="446"/>
                    <a:pt x="7542" y="520"/>
                    <a:pt x="7493" y="569"/>
                  </a:cubicBezTo>
                  <a:cubicBezTo>
                    <a:pt x="7475" y="575"/>
                    <a:pt x="7458" y="578"/>
                    <a:pt x="7443" y="578"/>
                  </a:cubicBezTo>
                  <a:cubicBezTo>
                    <a:pt x="7399" y="578"/>
                    <a:pt x="7371" y="550"/>
                    <a:pt x="7371" y="495"/>
                  </a:cubicBezTo>
                  <a:cubicBezTo>
                    <a:pt x="7371" y="422"/>
                    <a:pt x="7420" y="348"/>
                    <a:pt x="7493" y="299"/>
                  </a:cubicBezTo>
                  <a:cubicBezTo>
                    <a:pt x="7506" y="293"/>
                    <a:pt x="7518" y="290"/>
                    <a:pt x="7529" y="290"/>
                  </a:cubicBezTo>
                  <a:close/>
                  <a:moveTo>
                    <a:pt x="7083" y="549"/>
                  </a:moveTo>
                  <a:cubicBezTo>
                    <a:pt x="7125" y="549"/>
                    <a:pt x="7151" y="589"/>
                    <a:pt x="7151" y="642"/>
                  </a:cubicBezTo>
                  <a:cubicBezTo>
                    <a:pt x="7151" y="691"/>
                    <a:pt x="7102" y="789"/>
                    <a:pt x="7028" y="814"/>
                  </a:cubicBezTo>
                  <a:cubicBezTo>
                    <a:pt x="7011" y="831"/>
                    <a:pt x="6993" y="839"/>
                    <a:pt x="6978" y="839"/>
                  </a:cubicBezTo>
                  <a:cubicBezTo>
                    <a:pt x="6951" y="839"/>
                    <a:pt x="6930" y="812"/>
                    <a:pt x="6930" y="765"/>
                  </a:cubicBezTo>
                  <a:cubicBezTo>
                    <a:pt x="6930" y="691"/>
                    <a:pt x="6979" y="593"/>
                    <a:pt x="7028" y="569"/>
                  </a:cubicBezTo>
                  <a:cubicBezTo>
                    <a:pt x="7049" y="555"/>
                    <a:pt x="7067" y="549"/>
                    <a:pt x="7083" y="549"/>
                  </a:cubicBezTo>
                  <a:close/>
                  <a:moveTo>
                    <a:pt x="6644" y="813"/>
                  </a:moveTo>
                  <a:cubicBezTo>
                    <a:pt x="6679" y="813"/>
                    <a:pt x="6710" y="840"/>
                    <a:pt x="6710" y="887"/>
                  </a:cubicBezTo>
                  <a:cubicBezTo>
                    <a:pt x="6710" y="961"/>
                    <a:pt x="6636" y="1059"/>
                    <a:pt x="6587" y="1083"/>
                  </a:cubicBezTo>
                  <a:cubicBezTo>
                    <a:pt x="6569" y="1089"/>
                    <a:pt x="6552" y="1092"/>
                    <a:pt x="6537" y="1092"/>
                  </a:cubicBezTo>
                  <a:cubicBezTo>
                    <a:pt x="6492" y="1092"/>
                    <a:pt x="6465" y="1065"/>
                    <a:pt x="6465" y="1010"/>
                  </a:cubicBezTo>
                  <a:cubicBezTo>
                    <a:pt x="6465" y="961"/>
                    <a:pt x="6514" y="863"/>
                    <a:pt x="6587" y="838"/>
                  </a:cubicBezTo>
                  <a:cubicBezTo>
                    <a:pt x="6605" y="821"/>
                    <a:pt x="6625" y="813"/>
                    <a:pt x="6644" y="813"/>
                  </a:cubicBezTo>
                  <a:close/>
                  <a:moveTo>
                    <a:pt x="7685" y="1"/>
                  </a:moveTo>
                  <a:cubicBezTo>
                    <a:pt x="7657" y="1"/>
                    <a:pt x="7625" y="10"/>
                    <a:pt x="7591" y="30"/>
                  </a:cubicBezTo>
                  <a:lnTo>
                    <a:pt x="221" y="4315"/>
                  </a:lnTo>
                  <a:cubicBezTo>
                    <a:pt x="98" y="4364"/>
                    <a:pt x="0" y="4536"/>
                    <a:pt x="0" y="4683"/>
                  </a:cubicBezTo>
                  <a:lnTo>
                    <a:pt x="0" y="5687"/>
                  </a:lnTo>
                  <a:cubicBezTo>
                    <a:pt x="0" y="5564"/>
                    <a:pt x="98" y="5417"/>
                    <a:pt x="196" y="5344"/>
                  </a:cubicBezTo>
                  <a:lnTo>
                    <a:pt x="7616" y="1059"/>
                  </a:lnTo>
                  <a:cubicBezTo>
                    <a:pt x="7655" y="1035"/>
                    <a:pt x="7689" y="1024"/>
                    <a:pt x="7718" y="1024"/>
                  </a:cubicBezTo>
                  <a:cubicBezTo>
                    <a:pt x="7778" y="1024"/>
                    <a:pt x="7812" y="1073"/>
                    <a:pt x="7812" y="1157"/>
                  </a:cubicBezTo>
                  <a:lnTo>
                    <a:pt x="7812" y="153"/>
                  </a:lnTo>
                  <a:cubicBezTo>
                    <a:pt x="7812" y="64"/>
                    <a:pt x="7760" y="1"/>
                    <a:pt x="7685" y="1"/>
                  </a:cubicBez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34"/>
            <p:cNvSpPr/>
            <p:nvPr/>
          </p:nvSpPr>
          <p:spPr>
            <a:xfrm>
              <a:off x="3639500" y="2687350"/>
              <a:ext cx="195925" cy="241325"/>
            </a:xfrm>
            <a:custGeom>
              <a:avLst/>
              <a:gdLst/>
              <a:ahLst/>
              <a:cxnLst/>
              <a:rect l="l" t="t" r="r" b="b"/>
              <a:pathLst>
                <a:path w="7837" h="9653" extrusionOk="0">
                  <a:moveTo>
                    <a:pt x="3061" y="3340"/>
                  </a:moveTo>
                  <a:lnTo>
                    <a:pt x="3061" y="3487"/>
                  </a:lnTo>
                  <a:lnTo>
                    <a:pt x="735" y="4834"/>
                  </a:lnTo>
                  <a:lnTo>
                    <a:pt x="735" y="4687"/>
                  </a:lnTo>
                  <a:lnTo>
                    <a:pt x="3061" y="3340"/>
                  </a:lnTo>
                  <a:close/>
                  <a:moveTo>
                    <a:pt x="3061" y="3806"/>
                  </a:moveTo>
                  <a:lnTo>
                    <a:pt x="3061" y="3953"/>
                  </a:lnTo>
                  <a:lnTo>
                    <a:pt x="735" y="5300"/>
                  </a:lnTo>
                  <a:lnTo>
                    <a:pt x="735" y="5153"/>
                  </a:lnTo>
                  <a:lnTo>
                    <a:pt x="3061" y="3806"/>
                  </a:lnTo>
                  <a:close/>
                  <a:moveTo>
                    <a:pt x="3061" y="4271"/>
                  </a:moveTo>
                  <a:lnTo>
                    <a:pt x="3061" y="4418"/>
                  </a:lnTo>
                  <a:lnTo>
                    <a:pt x="735" y="5765"/>
                  </a:lnTo>
                  <a:lnTo>
                    <a:pt x="735" y="5618"/>
                  </a:lnTo>
                  <a:lnTo>
                    <a:pt x="3061" y="4271"/>
                  </a:lnTo>
                  <a:close/>
                  <a:moveTo>
                    <a:pt x="3061" y="4736"/>
                  </a:moveTo>
                  <a:lnTo>
                    <a:pt x="3086" y="4883"/>
                  </a:lnTo>
                  <a:lnTo>
                    <a:pt x="735" y="6230"/>
                  </a:lnTo>
                  <a:lnTo>
                    <a:pt x="735" y="6083"/>
                  </a:lnTo>
                  <a:lnTo>
                    <a:pt x="3061" y="4736"/>
                  </a:lnTo>
                  <a:close/>
                  <a:moveTo>
                    <a:pt x="7053" y="1039"/>
                  </a:moveTo>
                  <a:lnTo>
                    <a:pt x="7053" y="4761"/>
                  </a:lnTo>
                  <a:lnTo>
                    <a:pt x="3820" y="6622"/>
                  </a:lnTo>
                  <a:lnTo>
                    <a:pt x="3820" y="2900"/>
                  </a:lnTo>
                  <a:lnTo>
                    <a:pt x="7053" y="1039"/>
                  </a:lnTo>
                  <a:close/>
                  <a:moveTo>
                    <a:pt x="3086" y="5202"/>
                  </a:moveTo>
                  <a:lnTo>
                    <a:pt x="3086" y="5348"/>
                  </a:lnTo>
                  <a:lnTo>
                    <a:pt x="735" y="6695"/>
                  </a:lnTo>
                  <a:lnTo>
                    <a:pt x="735" y="6548"/>
                  </a:lnTo>
                  <a:lnTo>
                    <a:pt x="3086" y="5202"/>
                  </a:lnTo>
                  <a:close/>
                  <a:moveTo>
                    <a:pt x="3086" y="5667"/>
                  </a:moveTo>
                  <a:lnTo>
                    <a:pt x="3086" y="5814"/>
                  </a:lnTo>
                  <a:lnTo>
                    <a:pt x="735" y="7161"/>
                  </a:lnTo>
                  <a:lnTo>
                    <a:pt x="735" y="7014"/>
                  </a:lnTo>
                  <a:lnTo>
                    <a:pt x="3086" y="5667"/>
                  </a:lnTo>
                  <a:close/>
                  <a:moveTo>
                    <a:pt x="3086" y="6132"/>
                  </a:moveTo>
                  <a:lnTo>
                    <a:pt x="3086" y="6279"/>
                  </a:lnTo>
                  <a:lnTo>
                    <a:pt x="1322" y="7283"/>
                  </a:lnTo>
                  <a:lnTo>
                    <a:pt x="1322" y="7136"/>
                  </a:lnTo>
                  <a:lnTo>
                    <a:pt x="3086" y="6132"/>
                  </a:lnTo>
                  <a:close/>
                  <a:moveTo>
                    <a:pt x="7718" y="0"/>
                  </a:moveTo>
                  <a:cubicBezTo>
                    <a:pt x="7689" y="0"/>
                    <a:pt x="7655" y="11"/>
                    <a:pt x="7616" y="35"/>
                  </a:cubicBezTo>
                  <a:lnTo>
                    <a:pt x="196" y="4320"/>
                  </a:lnTo>
                  <a:cubicBezTo>
                    <a:pt x="98" y="4393"/>
                    <a:pt x="0" y="4540"/>
                    <a:pt x="0" y="4663"/>
                  </a:cubicBezTo>
                  <a:lnTo>
                    <a:pt x="25" y="9511"/>
                  </a:lnTo>
                  <a:cubicBezTo>
                    <a:pt x="25" y="9602"/>
                    <a:pt x="65" y="9653"/>
                    <a:pt x="136" y="9653"/>
                  </a:cubicBezTo>
                  <a:cubicBezTo>
                    <a:pt x="161" y="9653"/>
                    <a:pt x="189" y="9647"/>
                    <a:pt x="221" y="9634"/>
                  </a:cubicBezTo>
                  <a:lnTo>
                    <a:pt x="7640" y="5324"/>
                  </a:lnTo>
                  <a:cubicBezTo>
                    <a:pt x="7738" y="5275"/>
                    <a:pt x="7836" y="5128"/>
                    <a:pt x="7836" y="5006"/>
                  </a:cubicBezTo>
                  <a:lnTo>
                    <a:pt x="7812" y="133"/>
                  </a:lnTo>
                  <a:cubicBezTo>
                    <a:pt x="7812" y="49"/>
                    <a:pt x="7778" y="0"/>
                    <a:pt x="7718" y="0"/>
                  </a:cubicBezTo>
                  <a:close/>
                </a:path>
              </a:pathLst>
            </a:custGeom>
            <a:solidFill>
              <a:srgbClr val="BEE1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34"/>
            <p:cNvSpPr/>
            <p:nvPr/>
          </p:nvSpPr>
          <p:spPr>
            <a:xfrm>
              <a:off x="3823750" y="2669000"/>
              <a:ext cx="5550" cy="7225"/>
            </a:xfrm>
            <a:custGeom>
              <a:avLst/>
              <a:gdLst/>
              <a:ahLst/>
              <a:cxnLst/>
              <a:rect l="l" t="t" r="r" b="b"/>
              <a:pathLst>
                <a:path w="222" h="289" extrusionOk="0">
                  <a:moveTo>
                    <a:pt x="159" y="0"/>
                  </a:moveTo>
                  <a:cubicBezTo>
                    <a:pt x="148" y="0"/>
                    <a:pt x="136" y="3"/>
                    <a:pt x="123" y="9"/>
                  </a:cubicBezTo>
                  <a:cubicBezTo>
                    <a:pt x="50" y="58"/>
                    <a:pt x="1" y="132"/>
                    <a:pt x="1" y="205"/>
                  </a:cubicBezTo>
                  <a:cubicBezTo>
                    <a:pt x="1" y="260"/>
                    <a:pt x="29" y="288"/>
                    <a:pt x="73" y="288"/>
                  </a:cubicBezTo>
                  <a:cubicBezTo>
                    <a:pt x="88" y="288"/>
                    <a:pt x="105" y="285"/>
                    <a:pt x="123" y="279"/>
                  </a:cubicBezTo>
                  <a:cubicBezTo>
                    <a:pt x="172" y="230"/>
                    <a:pt x="221" y="156"/>
                    <a:pt x="221" y="83"/>
                  </a:cubicBezTo>
                  <a:cubicBezTo>
                    <a:pt x="221" y="28"/>
                    <a:pt x="194" y="0"/>
                    <a:pt x="159" y="0"/>
                  </a:cubicBezTo>
                  <a:close/>
                </a:path>
              </a:pathLst>
            </a:custGeom>
            <a:solidFill>
              <a:srgbClr val="EC82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34"/>
            <p:cNvSpPr/>
            <p:nvPr/>
          </p:nvSpPr>
          <p:spPr>
            <a:xfrm>
              <a:off x="3812750" y="2675475"/>
              <a:ext cx="5525" cy="7275"/>
            </a:xfrm>
            <a:custGeom>
              <a:avLst/>
              <a:gdLst/>
              <a:ahLst/>
              <a:cxnLst/>
              <a:rect l="l" t="t" r="r" b="b"/>
              <a:pathLst>
                <a:path w="221" h="291" extrusionOk="0">
                  <a:moveTo>
                    <a:pt x="153" y="0"/>
                  </a:moveTo>
                  <a:cubicBezTo>
                    <a:pt x="137" y="0"/>
                    <a:pt x="119" y="6"/>
                    <a:pt x="98" y="20"/>
                  </a:cubicBezTo>
                  <a:cubicBezTo>
                    <a:pt x="49" y="44"/>
                    <a:pt x="0" y="142"/>
                    <a:pt x="0" y="216"/>
                  </a:cubicBezTo>
                  <a:cubicBezTo>
                    <a:pt x="0" y="263"/>
                    <a:pt x="21" y="290"/>
                    <a:pt x="48" y="290"/>
                  </a:cubicBezTo>
                  <a:cubicBezTo>
                    <a:pt x="63" y="290"/>
                    <a:pt x="81" y="282"/>
                    <a:pt x="98" y="265"/>
                  </a:cubicBezTo>
                  <a:cubicBezTo>
                    <a:pt x="172" y="240"/>
                    <a:pt x="221" y="142"/>
                    <a:pt x="221" y="93"/>
                  </a:cubicBezTo>
                  <a:cubicBezTo>
                    <a:pt x="221" y="40"/>
                    <a:pt x="195" y="0"/>
                    <a:pt x="153" y="0"/>
                  </a:cubicBezTo>
                  <a:close/>
                </a:path>
              </a:pathLst>
            </a:custGeom>
            <a:solidFill>
              <a:srgbClr val="606B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34"/>
            <p:cNvSpPr/>
            <p:nvPr/>
          </p:nvSpPr>
          <p:spPr>
            <a:xfrm>
              <a:off x="4082100" y="3053675"/>
              <a:ext cx="45325" cy="28800"/>
            </a:xfrm>
            <a:custGeom>
              <a:avLst/>
              <a:gdLst/>
              <a:ahLst/>
              <a:cxnLst/>
              <a:rect l="l" t="t" r="r" b="b"/>
              <a:pathLst>
                <a:path w="1813" h="1152" extrusionOk="0">
                  <a:moveTo>
                    <a:pt x="1789" y="1"/>
                  </a:moveTo>
                  <a:cubicBezTo>
                    <a:pt x="1274" y="295"/>
                    <a:pt x="417" y="760"/>
                    <a:pt x="1" y="1005"/>
                  </a:cubicBezTo>
                  <a:lnTo>
                    <a:pt x="246" y="1152"/>
                  </a:lnTo>
                  <a:cubicBezTo>
                    <a:pt x="246" y="1152"/>
                    <a:pt x="1740" y="319"/>
                    <a:pt x="1764" y="295"/>
                  </a:cubicBezTo>
                  <a:cubicBezTo>
                    <a:pt x="1789" y="295"/>
                    <a:pt x="1813" y="270"/>
                    <a:pt x="1813" y="221"/>
                  </a:cubicBezTo>
                  <a:cubicBezTo>
                    <a:pt x="1813" y="148"/>
                    <a:pt x="1789" y="74"/>
                    <a:pt x="1789" y="1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34"/>
            <p:cNvSpPr/>
            <p:nvPr/>
          </p:nvSpPr>
          <p:spPr>
            <a:xfrm>
              <a:off x="4004975" y="3000225"/>
              <a:ext cx="121850" cy="78575"/>
            </a:xfrm>
            <a:custGeom>
              <a:avLst/>
              <a:gdLst/>
              <a:ahLst/>
              <a:cxnLst/>
              <a:rect l="l" t="t" r="r" b="b"/>
              <a:pathLst>
                <a:path w="4874" h="3143" extrusionOk="0">
                  <a:moveTo>
                    <a:pt x="2579" y="0"/>
                  </a:moveTo>
                  <a:cubicBezTo>
                    <a:pt x="2527" y="0"/>
                    <a:pt x="2476" y="3"/>
                    <a:pt x="2425" y="8"/>
                  </a:cubicBezTo>
                  <a:cubicBezTo>
                    <a:pt x="1862" y="82"/>
                    <a:pt x="1298" y="449"/>
                    <a:pt x="809" y="719"/>
                  </a:cubicBezTo>
                  <a:cubicBezTo>
                    <a:pt x="539" y="865"/>
                    <a:pt x="270" y="1037"/>
                    <a:pt x="0" y="1184"/>
                  </a:cubicBezTo>
                  <a:lnTo>
                    <a:pt x="3086" y="3143"/>
                  </a:lnTo>
                  <a:cubicBezTo>
                    <a:pt x="3502" y="2898"/>
                    <a:pt x="4359" y="2433"/>
                    <a:pt x="4874" y="2139"/>
                  </a:cubicBezTo>
                  <a:cubicBezTo>
                    <a:pt x="4751" y="988"/>
                    <a:pt x="4041" y="523"/>
                    <a:pt x="3698" y="351"/>
                  </a:cubicBezTo>
                  <a:cubicBezTo>
                    <a:pt x="3352" y="157"/>
                    <a:pt x="2967" y="0"/>
                    <a:pt x="25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34"/>
            <p:cNvSpPr/>
            <p:nvPr/>
          </p:nvSpPr>
          <p:spPr>
            <a:xfrm>
              <a:off x="4001900" y="3023500"/>
              <a:ext cx="88200" cy="59450"/>
            </a:xfrm>
            <a:custGeom>
              <a:avLst/>
              <a:gdLst/>
              <a:ahLst/>
              <a:cxnLst/>
              <a:rect l="l" t="t" r="r" b="b"/>
              <a:pathLst>
                <a:path w="3528" h="2378" extrusionOk="0">
                  <a:moveTo>
                    <a:pt x="1011" y="1"/>
                  </a:moveTo>
                  <a:cubicBezTo>
                    <a:pt x="685" y="1"/>
                    <a:pt x="346" y="80"/>
                    <a:pt x="50" y="302"/>
                  </a:cubicBezTo>
                  <a:cubicBezTo>
                    <a:pt x="1" y="326"/>
                    <a:pt x="1" y="424"/>
                    <a:pt x="74" y="473"/>
                  </a:cubicBezTo>
                  <a:cubicBezTo>
                    <a:pt x="1250" y="1159"/>
                    <a:pt x="2866" y="2089"/>
                    <a:pt x="3356" y="2359"/>
                  </a:cubicBezTo>
                  <a:cubicBezTo>
                    <a:pt x="3376" y="2372"/>
                    <a:pt x="3397" y="2378"/>
                    <a:pt x="3418" y="2378"/>
                  </a:cubicBezTo>
                  <a:cubicBezTo>
                    <a:pt x="3475" y="2378"/>
                    <a:pt x="3527" y="2333"/>
                    <a:pt x="3527" y="2261"/>
                  </a:cubicBezTo>
                  <a:cubicBezTo>
                    <a:pt x="3454" y="987"/>
                    <a:pt x="2646" y="547"/>
                    <a:pt x="2278" y="351"/>
                  </a:cubicBezTo>
                  <a:cubicBezTo>
                    <a:pt x="2050" y="214"/>
                    <a:pt x="1547" y="1"/>
                    <a:pt x="1011" y="1"/>
                  </a:cubicBez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34"/>
            <p:cNvSpPr/>
            <p:nvPr/>
          </p:nvSpPr>
          <p:spPr>
            <a:xfrm>
              <a:off x="2999750" y="2497800"/>
              <a:ext cx="16550" cy="15950"/>
            </a:xfrm>
            <a:custGeom>
              <a:avLst/>
              <a:gdLst/>
              <a:ahLst/>
              <a:cxnLst/>
              <a:rect l="l" t="t" r="r" b="b"/>
              <a:pathLst>
                <a:path w="662" h="638" extrusionOk="0">
                  <a:moveTo>
                    <a:pt x="661" y="1"/>
                  </a:moveTo>
                  <a:lnTo>
                    <a:pt x="147" y="295"/>
                  </a:lnTo>
                  <a:cubicBezTo>
                    <a:pt x="147" y="466"/>
                    <a:pt x="74" y="589"/>
                    <a:pt x="0" y="638"/>
                  </a:cubicBezTo>
                  <a:lnTo>
                    <a:pt x="514" y="319"/>
                  </a:lnTo>
                  <a:cubicBezTo>
                    <a:pt x="612" y="270"/>
                    <a:pt x="661" y="148"/>
                    <a:pt x="661" y="1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34"/>
            <p:cNvSpPr/>
            <p:nvPr/>
          </p:nvSpPr>
          <p:spPr>
            <a:xfrm>
              <a:off x="2626925" y="1971700"/>
              <a:ext cx="22675" cy="9450"/>
            </a:xfrm>
            <a:custGeom>
              <a:avLst/>
              <a:gdLst/>
              <a:ahLst/>
              <a:cxnLst/>
              <a:rect l="l" t="t" r="r" b="b"/>
              <a:pathLst>
                <a:path w="907" h="378" extrusionOk="0">
                  <a:moveTo>
                    <a:pt x="686" y="0"/>
                  </a:moveTo>
                  <a:cubicBezTo>
                    <a:pt x="632" y="0"/>
                    <a:pt x="583" y="12"/>
                    <a:pt x="539" y="34"/>
                  </a:cubicBezTo>
                  <a:lnTo>
                    <a:pt x="0" y="328"/>
                  </a:lnTo>
                  <a:cubicBezTo>
                    <a:pt x="41" y="308"/>
                    <a:pt x="90" y="296"/>
                    <a:pt x="143" y="296"/>
                  </a:cubicBezTo>
                  <a:cubicBezTo>
                    <a:pt x="220" y="296"/>
                    <a:pt x="306" y="320"/>
                    <a:pt x="392" y="377"/>
                  </a:cubicBezTo>
                  <a:lnTo>
                    <a:pt x="906" y="59"/>
                  </a:lnTo>
                  <a:cubicBezTo>
                    <a:pt x="825" y="18"/>
                    <a:pt x="752" y="0"/>
                    <a:pt x="686" y="0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34"/>
            <p:cNvSpPr/>
            <p:nvPr/>
          </p:nvSpPr>
          <p:spPr>
            <a:xfrm>
              <a:off x="3003425" y="2200900"/>
              <a:ext cx="13475" cy="304275"/>
            </a:xfrm>
            <a:custGeom>
              <a:avLst/>
              <a:gdLst/>
              <a:ahLst/>
              <a:cxnLst/>
              <a:rect l="l" t="t" r="r" b="b"/>
              <a:pathLst>
                <a:path w="539" h="12171" extrusionOk="0">
                  <a:moveTo>
                    <a:pt x="539" y="0"/>
                  </a:moveTo>
                  <a:lnTo>
                    <a:pt x="25" y="294"/>
                  </a:lnTo>
                  <a:lnTo>
                    <a:pt x="0" y="12171"/>
                  </a:lnTo>
                  <a:lnTo>
                    <a:pt x="514" y="11877"/>
                  </a:lnTo>
                  <a:lnTo>
                    <a:pt x="539" y="0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34"/>
            <p:cNvSpPr/>
            <p:nvPr/>
          </p:nvSpPr>
          <p:spPr>
            <a:xfrm>
              <a:off x="2636700" y="1973150"/>
              <a:ext cx="367350" cy="212475"/>
            </a:xfrm>
            <a:custGeom>
              <a:avLst/>
              <a:gdLst/>
              <a:ahLst/>
              <a:cxnLst/>
              <a:rect l="l" t="t" r="r" b="b"/>
              <a:pathLst>
                <a:path w="14694" h="8499" extrusionOk="0">
                  <a:moveTo>
                    <a:pt x="515" y="1"/>
                  </a:moveTo>
                  <a:lnTo>
                    <a:pt x="1" y="319"/>
                  </a:lnTo>
                  <a:lnTo>
                    <a:pt x="14179" y="8498"/>
                  </a:lnTo>
                  <a:lnTo>
                    <a:pt x="14694" y="8204"/>
                  </a:lnTo>
                  <a:lnTo>
                    <a:pt x="515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34"/>
            <p:cNvSpPr/>
            <p:nvPr/>
          </p:nvSpPr>
          <p:spPr>
            <a:xfrm>
              <a:off x="2991175" y="2178250"/>
              <a:ext cx="26350" cy="30025"/>
            </a:xfrm>
            <a:custGeom>
              <a:avLst/>
              <a:gdLst/>
              <a:ahLst/>
              <a:cxnLst/>
              <a:rect l="l" t="t" r="r" b="b"/>
              <a:pathLst>
                <a:path w="1054" h="1201" extrusionOk="0">
                  <a:moveTo>
                    <a:pt x="515" y="0"/>
                  </a:moveTo>
                  <a:lnTo>
                    <a:pt x="0" y="294"/>
                  </a:lnTo>
                  <a:cubicBezTo>
                    <a:pt x="294" y="465"/>
                    <a:pt x="515" y="882"/>
                    <a:pt x="515" y="1200"/>
                  </a:cubicBezTo>
                  <a:lnTo>
                    <a:pt x="1029" y="906"/>
                  </a:lnTo>
                  <a:cubicBezTo>
                    <a:pt x="1053" y="563"/>
                    <a:pt x="808" y="147"/>
                    <a:pt x="515" y="0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34"/>
            <p:cNvSpPr/>
            <p:nvPr/>
          </p:nvSpPr>
          <p:spPr>
            <a:xfrm>
              <a:off x="2622625" y="1979200"/>
              <a:ext cx="381425" cy="535250"/>
            </a:xfrm>
            <a:custGeom>
              <a:avLst/>
              <a:gdLst/>
              <a:ahLst/>
              <a:cxnLst/>
              <a:rect l="l" t="t" r="r" b="b"/>
              <a:pathLst>
                <a:path w="15257" h="21410" extrusionOk="0">
                  <a:moveTo>
                    <a:pt x="316" y="0"/>
                  </a:moveTo>
                  <a:cubicBezTo>
                    <a:pt x="144" y="0"/>
                    <a:pt x="25" y="132"/>
                    <a:pt x="25" y="371"/>
                  </a:cubicBezTo>
                  <a:lnTo>
                    <a:pt x="1" y="12248"/>
                  </a:lnTo>
                  <a:cubicBezTo>
                    <a:pt x="1" y="12590"/>
                    <a:pt x="221" y="12982"/>
                    <a:pt x="515" y="13154"/>
                  </a:cubicBezTo>
                  <a:lnTo>
                    <a:pt x="14693" y="21333"/>
                  </a:lnTo>
                  <a:cubicBezTo>
                    <a:pt x="14782" y="21385"/>
                    <a:pt x="14867" y="21410"/>
                    <a:pt x="14942" y="21410"/>
                  </a:cubicBezTo>
                  <a:cubicBezTo>
                    <a:pt x="15113" y="21410"/>
                    <a:pt x="15232" y="21278"/>
                    <a:pt x="15232" y="21039"/>
                  </a:cubicBezTo>
                  <a:lnTo>
                    <a:pt x="15257" y="9162"/>
                  </a:lnTo>
                  <a:cubicBezTo>
                    <a:pt x="15257" y="8844"/>
                    <a:pt x="15036" y="8427"/>
                    <a:pt x="14742" y="8256"/>
                  </a:cubicBezTo>
                  <a:lnTo>
                    <a:pt x="564" y="77"/>
                  </a:lnTo>
                  <a:cubicBezTo>
                    <a:pt x="475" y="25"/>
                    <a:pt x="390" y="0"/>
                    <a:pt x="316" y="0"/>
                  </a:cubicBez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34"/>
            <p:cNvSpPr/>
            <p:nvPr/>
          </p:nvSpPr>
          <p:spPr>
            <a:xfrm>
              <a:off x="2636100" y="2011125"/>
              <a:ext cx="355100" cy="472025"/>
            </a:xfrm>
            <a:custGeom>
              <a:avLst/>
              <a:gdLst/>
              <a:ahLst/>
              <a:cxnLst/>
              <a:rect l="l" t="t" r="r" b="b"/>
              <a:pathLst>
                <a:path w="14204" h="18881" extrusionOk="0">
                  <a:moveTo>
                    <a:pt x="25" y="0"/>
                  </a:moveTo>
                  <a:lnTo>
                    <a:pt x="0" y="10677"/>
                  </a:lnTo>
                  <a:lnTo>
                    <a:pt x="14154" y="18880"/>
                  </a:lnTo>
                  <a:lnTo>
                    <a:pt x="14203" y="8179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34"/>
            <p:cNvSpPr/>
            <p:nvPr/>
          </p:nvSpPr>
          <p:spPr>
            <a:xfrm>
              <a:off x="2989950" y="2520450"/>
              <a:ext cx="5525" cy="22675"/>
            </a:xfrm>
            <a:custGeom>
              <a:avLst/>
              <a:gdLst/>
              <a:ahLst/>
              <a:cxnLst/>
              <a:rect l="l" t="t" r="r" b="b"/>
              <a:pathLst>
                <a:path w="221" h="907" extrusionOk="0">
                  <a:moveTo>
                    <a:pt x="221" y="1"/>
                  </a:moveTo>
                  <a:cubicBezTo>
                    <a:pt x="221" y="99"/>
                    <a:pt x="147" y="221"/>
                    <a:pt x="0" y="295"/>
                  </a:cubicBezTo>
                  <a:lnTo>
                    <a:pt x="0" y="907"/>
                  </a:lnTo>
                  <a:cubicBezTo>
                    <a:pt x="147" y="834"/>
                    <a:pt x="221" y="711"/>
                    <a:pt x="221" y="613"/>
                  </a:cubicBezTo>
                  <a:lnTo>
                    <a:pt x="221" y="1"/>
                  </a:lnTo>
                  <a:close/>
                </a:path>
              </a:pathLst>
            </a:custGeom>
            <a:solidFill>
              <a:srgbClr val="879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34"/>
            <p:cNvSpPr/>
            <p:nvPr/>
          </p:nvSpPr>
          <p:spPr>
            <a:xfrm>
              <a:off x="2710175" y="2675350"/>
              <a:ext cx="25725" cy="17925"/>
            </a:xfrm>
            <a:custGeom>
              <a:avLst/>
              <a:gdLst/>
              <a:ahLst/>
              <a:cxnLst/>
              <a:rect l="l" t="t" r="r" b="b"/>
              <a:pathLst>
                <a:path w="1029" h="717" extrusionOk="0">
                  <a:moveTo>
                    <a:pt x="0" y="0"/>
                  </a:moveTo>
                  <a:lnTo>
                    <a:pt x="0" y="588"/>
                  </a:lnTo>
                  <a:cubicBezTo>
                    <a:pt x="135" y="674"/>
                    <a:pt x="325" y="717"/>
                    <a:pt x="515" y="717"/>
                  </a:cubicBezTo>
                  <a:cubicBezTo>
                    <a:pt x="704" y="717"/>
                    <a:pt x="894" y="674"/>
                    <a:pt x="1029" y="588"/>
                  </a:cubicBezTo>
                  <a:lnTo>
                    <a:pt x="1029" y="0"/>
                  </a:lnTo>
                  <a:cubicBezTo>
                    <a:pt x="894" y="86"/>
                    <a:pt x="704" y="129"/>
                    <a:pt x="515" y="129"/>
                  </a:cubicBezTo>
                  <a:cubicBezTo>
                    <a:pt x="325" y="129"/>
                    <a:pt x="135" y="86"/>
                    <a:pt x="0" y="0"/>
                  </a:cubicBezTo>
                  <a:close/>
                </a:path>
              </a:pathLst>
            </a:custGeom>
            <a:solidFill>
              <a:srgbClr val="879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34"/>
            <p:cNvSpPr/>
            <p:nvPr/>
          </p:nvSpPr>
          <p:spPr>
            <a:xfrm>
              <a:off x="2350200" y="2462925"/>
              <a:ext cx="5525" cy="22675"/>
            </a:xfrm>
            <a:custGeom>
              <a:avLst/>
              <a:gdLst/>
              <a:ahLst/>
              <a:cxnLst/>
              <a:rect l="l" t="t" r="r" b="b"/>
              <a:pathLst>
                <a:path w="221" h="907" extrusionOk="0">
                  <a:moveTo>
                    <a:pt x="0" y="0"/>
                  </a:moveTo>
                  <a:lnTo>
                    <a:pt x="0" y="612"/>
                  </a:lnTo>
                  <a:cubicBezTo>
                    <a:pt x="0" y="710"/>
                    <a:pt x="74" y="833"/>
                    <a:pt x="221" y="906"/>
                  </a:cubicBezTo>
                  <a:lnTo>
                    <a:pt x="221" y="294"/>
                  </a:lnTo>
                  <a:cubicBezTo>
                    <a:pt x="74" y="220"/>
                    <a:pt x="0" y="98"/>
                    <a:pt x="0" y="0"/>
                  </a:cubicBezTo>
                  <a:close/>
                </a:path>
              </a:pathLst>
            </a:custGeom>
            <a:solidFill>
              <a:srgbClr val="879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34"/>
            <p:cNvSpPr/>
            <p:nvPr/>
          </p:nvSpPr>
          <p:spPr>
            <a:xfrm>
              <a:off x="2735875" y="2527800"/>
              <a:ext cx="254100" cy="162275"/>
            </a:xfrm>
            <a:custGeom>
              <a:avLst/>
              <a:gdLst/>
              <a:ahLst/>
              <a:cxnLst/>
              <a:rect l="l" t="t" r="r" b="b"/>
              <a:pathLst>
                <a:path w="10164" h="6491" extrusionOk="0">
                  <a:moveTo>
                    <a:pt x="10163" y="1"/>
                  </a:moveTo>
                  <a:lnTo>
                    <a:pt x="1" y="5902"/>
                  </a:lnTo>
                  <a:lnTo>
                    <a:pt x="1" y="6490"/>
                  </a:lnTo>
                  <a:lnTo>
                    <a:pt x="10163" y="613"/>
                  </a:lnTo>
                  <a:lnTo>
                    <a:pt x="10163" y="1"/>
                  </a:lnTo>
                  <a:close/>
                </a:path>
              </a:pathLst>
            </a:custGeom>
            <a:solidFill>
              <a:srgbClr val="879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34"/>
            <p:cNvSpPr/>
            <p:nvPr/>
          </p:nvSpPr>
          <p:spPr>
            <a:xfrm>
              <a:off x="2355700" y="2470250"/>
              <a:ext cx="354500" cy="219825"/>
            </a:xfrm>
            <a:custGeom>
              <a:avLst/>
              <a:gdLst/>
              <a:ahLst/>
              <a:cxnLst/>
              <a:rect l="l" t="t" r="r" b="b"/>
              <a:pathLst>
                <a:path w="14180" h="8793" extrusionOk="0">
                  <a:moveTo>
                    <a:pt x="1" y="1"/>
                  </a:moveTo>
                  <a:lnTo>
                    <a:pt x="1" y="613"/>
                  </a:lnTo>
                  <a:lnTo>
                    <a:pt x="14179" y="8792"/>
                  </a:lnTo>
                  <a:lnTo>
                    <a:pt x="14179" y="820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879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34"/>
            <p:cNvSpPr/>
            <p:nvPr/>
          </p:nvSpPr>
          <p:spPr>
            <a:xfrm>
              <a:off x="2348375" y="2304825"/>
              <a:ext cx="648950" cy="373750"/>
            </a:xfrm>
            <a:custGeom>
              <a:avLst/>
              <a:gdLst/>
              <a:ahLst/>
              <a:cxnLst/>
              <a:rect l="l" t="t" r="r" b="b"/>
              <a:pathLst>
                <a:path w="25958" h="14950" extrusionOk="0">
                  <a:moveTo>
                    <a:pt x="10958" y="0"/>
                  </a:moveTo>
                  <a:cubicBezTo>
                    <a:pt x="10769" y="0"/>
                    <a:pt x="10579" y="43"/>
                    <a:pt x="10432" y="129"/>
                  </a:cubicBezTo>
                  <a:lnTo>
                    <a:pt x="269" y="6030"/>
                  </a:lnTo>
                  <a:cubicBezTo>
                    <a:pt x="0" y="6177"/>
                    <a:pt x="0" y="6471"/>
                    <a:pt x="294" y="6618"/>
                  </a:cubicBezTo>
                  <a:lnTo>
                    <a:pt x="14472" y="14821"/>
                  </a:lnTo>
                  <a:cubicBezTo>
                    <a:pt x="14607" y="14907"/>
                    <a:pt x="14797" y="14950"/>
                    <a:pt x="14987" y="14950"/>
                  </a:cubicBezTo>
                  <a:cubicBezTo>
                    <a:pt x="15176" y="14950"/>
                    <a:pt x="15366" y="14907"/>
                    <a:pt x="15501" y="14821"/>
                  </a:cubicBezTo>
                  <a:lnTo>
                    <a:pt x="25663" y="8920"/>
                  </a:lnTo>
                  <a:cubicBezTo>
                    <a:pt x="25957" y="8748"/>
                    <a:pt x="25957" y="8479"/>
                    <a:pt x="25663" y="8308"/>
                  </a:cubicBezTo>
                  <a:lnTo>
                    <a:pt x="11485" y="129"/>
                  </a:lnTo>
                  <a:cubicBezTo>
                    <a:pt x="11338" y="43"/>
                    <a:pt x="11148" y="0"/>
                    <a:pt x="10958" y="0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34"/>
            <p:cNvSpPr/>
            <p:nvPr/>
          </p:nvSpPr>
          <p:spPr>
            <a:xfrm>
              <a:off x="2487950" y="2473925"/>
              <a:ext cx="218575" cy="125075"/>
            </a:xfrm>
            <a:custGeom>
              <a:avLst/>
              <a:gdLst/>
              <a:ahLst/>
              <a:cxnLst/>
              <a:rect l="l" t="t" r="r" b="b"/>
              <a:pathLst>
                <a:path w="8743" h="5003" extrusionOk="0">
                  <a:moveTo>
                    <a:pt x="3098" y="1"/>
                  </a:moveTo>
                  <a:cubicBezTo>
                    <a:pt x="3006" y="1"/>
                    <a:pt x="2914" y="25"/>
                    <a:pt x="2841" y="74"/>
                  </a:cubicBezTo>
                  <a:lnTo>
                    <a:pt x="147" y="1617"/>
                  </a:lnTo>
                  <a:cubicBezTo>
                    <a:pt x="0" y="1715"/>
                    <a:pt x="0" y="1837"/>
                    <a:pt x="147" y="1935"/>
                  </a:cubicBezTo>
                  <a:lnTo>
                    <a:pt x="5363" y="4947"/>
                  </a:lnTo>
                  <a:cubicBezTo>
                    <a:pt x="5437" y="4984"/>
                    <a:pt x="5535" y="5003"/>
                    <a:pt x="5629" y="5003"/>
                  </a:cubicBezTo>
                  <a:cubicBezTo>
                    <a:pt x="5724" y="5003"/>
                    <a:pt x="5816" y="4984"/>
                    <a:pt x="5877" y="4947"/>
                  </a:cubicBezTo>
                  <a:lnTo>
                    <a:pt x="8596" y="3380"/>
                  </a:lnTo>
                  <a:cubicBezTo>
                    <a:pt x="8742" y="3307"/>
                    <a:pt x="8742" y="3160"/>
                    <a:pt x="8596" y="3086"/>
                  </a:cubicBezTo>
                  <a:lnTo>
                    <a:pt x="3355" y="74"/>
                  </a:lnTo>
                  <a:cubicBezTo>
                    <a:pt x="3282" y="25"/>
                    <a:pt x="3190" y="1"/>
                    <a:pt x="3098" y="1"/>
                  </a:cubicBez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34"/>
            <p:cNvSpPr/>
            <p:nvPr/>
          </p:nvSpPr>
          <p:spPr>
            <a:xfrm>
              <a:off x="2615900" y="2331300"/>
              <a:ext cx="23900" cy="17775"/>
            </a:xfrm>
            <a:custGeom>
              <a:avLst/>
              <a:gdLst/>
              <a:ahLst/>
              <a:cxnLst/>
              <a:rect l="l" t="t" r="r" b="b"/>
              <a:pathLst>
                <a:path w="956" h="711" extrusionOk="0">
                  <a:moveTo>
                    <a:pt x="955" y="0"/>
                  </a:moveTo>
                  <a:lnTo>
                    <a:pt x="0" y="539"/>
                  </a:lnTo>
                  <a:lnTo>
                    <a:pt x="0" y="710"/>
                  </a:lnTo>
                  <a:lnTo>
                    <a:pt x="955" y="147"/>
                  </a:lnTo>
                  <a:lnTo>
                    <a:pt x="955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34"/>
            <p:cNvSpPr/>
            <p:nvPr/>
          </p:nvSpPr>
          <p:spPr>
            <a:xfrm>
              <a:off x="2592025" y="2331300"/>
              <a:ext cx="23900" cy="17775"/>
            </a:xfrm>
            <a:custGeom>
              <a:avLst/>
              <a:gdLst/>
              <a:ahLst/>
              <a:cxnLst/>
              <a:rect l="l" t="t" r="r" b="b"/>
              <a:pathLst>
                <a:path w="956" h="711" extrusionOk="0">
                  <a:moveTo>
                    <a:pt x="0" y="0"/>
                  </a:moveTo>
                  <a:lnTo>
                    <a:pt x="0" y="172"/>
                  </a:lnTo>
                  <a:lnTo>
                    <a:pt x="955" y="710"/>
                  </a:lnTo>
                  <a:lnTo>
                    <a:pt x="955" y="5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34"/>
            <p:cNvSpPr/>
            <p:nvPr/>
          </p:nvSpPr>
          <p:spPr>
            <a:xfrm>
              <a:off x="2592025" y="2317825"/>
              <a:ext cx="47775" cy="26950"/>
            </a:xfrm>
            <a:custGeom>
              <a:avLst/>
              <a:gdLst/>
              <a:ahLst/>
              <a:cxnLst/>
              <a:rect l="l" t="t" r="r" b="b"/>
              <a:pathLst>
                <a:path w="1911" h="1078" extrusionOk="0">
                  <a:moveTo>
                    <a:pt x="955" y="0"/>
                  </a:moveTo>
                  <a:lnTo>
                    <a:pt x="0" y="539"/>
                  </a:lnTo>
                  <a:lnTo>
                    <a:pt x="955" y="1078"/>
                  </a:lnTo>
                  <a:lnTo>
                    <a:pt x="1910" y="539"/>
                  </a:lnTo>
                  <a:lnTo>
                    <a:pt x="9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34"/>
            <p:cNvSpPr/>
            <p:nvPr/>
          </p:nvSpPr>
          <p:spPr>
            <a:xfrm>
              <a:off x="2645900" y="2348425"/>
              <a:ext cx="23900" cy="17775"/>
            </a:xfrm>
            <a:custGeom>
              <a:avLst/>
              <a:gdLst/>
              <a:ahLst/>
              <a:cxnLst/>
              <a:rect l="l" t="t" r="r" b="b"/>
              <a:pathLst>
                <a:path w="956" h="711" extrusionOk="0">
                  <a:moveTo>
                    <a:pt x="955" y="1"/>
                  </a:moveTo>
                  <a:lnTo>
                    <a:pt x="0" y="564"/>
                  </a:lnTo>
                  <a:lnTo>
                    <a:pt x="0" y="711"/>
                  </a:lnTo>
                  <a:lnTo>
                    <a:pt x="955" y="148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34"/>
            <p:cNvSpPr/>
            <p:nvPr/>
          </p:nvSpPr>
          <p:spPr>
            <a:xfrm>
              <a:off x="2622025" y="2349050"/>
              <a:ext cx="23900" cy="17150"/>
            </a:xfrm>
            <a:custGeom>
              <a:avLst/>
              <a:gdLst/>
              <a:ahLst/>
              <a:cxnLst/>
              <a:rect l="l" t="t" r="r" b="b"/>
              <a:pathLst>
                <a:path w="956" h="686" extrusionOk="0">
                  <a:moveTo>
                    <a:pt x="25" y="0"/>
                  </a:moveTo>
                  <a:lnTo>
                    <a:pt x="0" y="147"/>
                  </a:lnTo>
                  <a:lnTo>
                    <a:pt x="955" y="686"/>
                  </a:lnTo>
                  <a:lnTo>
                    <a:pt x="955" y="539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34"/>
            <p:cNvSpPr/>
            <p:nvPr/>
          </p:nvSpPr>
          <p:spPr>
            <a:xfrm>
              <a:off x="2622625" y="2334975"/>
              <a:ext cx="47175" cy="27575"/>
            </a:xfrm>
            <a:custGeom>
              <a:avLst/>
              <a:gdLst/>
              <a:ahLst/>
              <a:cxnLst/>
              <a:rect l="l" t="t" r="r" b="b"/>
              <a:pathLst>
                <a:path w="1887" h="1103" extrusionOk="0">
                  <a:moveTo>
                    <a:pt x="931" y="0"/>
                  </a:moveTo>
                  <a:lnTo>
                    <a:pt x="1" y="563"/>
                  </a:lnTo>
                  <a:lnTo>
                    <a:pt x="931" y="1102"/>
                  </a:lnTo>
                  <a:lnTo>
                    <a:pt x="1886" y="539"/>
                  </a:lnTo>
                  <a:lnTo>
                    <a:pt x="93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34"/>
            <p:cNvSpPr/>
            <p:nvPr/>
          </p:nvSpPr>
          <p:spPr>
            <a:xfrm>
              <a:off x="2675900" y="2366175"/>
              <a:ext cx="23900" cy="17175"/>
            </a:xfrm>
            <a:custGeom>
              <a:avLst/>
              <a:gdLst/>
              <a:ahLst/>
              <a:cxnLst/>
              <a:rect l="l" t="t" r="r" b="b"/>
              <a:pathLst>
                <a:path w="956" h="687" extrusionOk="0">
                  <a:moveTo>
                    <a:pt x="955" y="1"/>
                  </a:moveTo>
                  <a:lnTo>
                    <a:pt x="0" y="540"/>
                  </a:lnTo>
                  <a:lnTo>
                    <a:pt x="0" y="687"/>
                  </a:lnTo>
                  <a:lnTo>
                    <a:pt x="955" y="148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34"/>
            <p:cNvSpPr/>
            <p:nvPr/>
          </p:nvSpPr>
          <p:spPr>
            <a:xfrm>
              <a:off x="2652625" y="2366175"/>
              <a:ext cx="23300" cy="17175"/>
            </a:xfrm>
            <a:custGeom>
              <a:avLst/>
              <a:gdLst/>
              <a:ahLst/>
              <a:cxnLst/>
              <a:rect l="l" t="t" r="r" b="b"/>
              <a:pathLst>
                <a:path w="932" h="687" extrusionOk="0">
                  <a:moveTo>
                    <a:pt x="1" y="1"/>
                  </a:moveTo>
                  <a:lnTo>
                    <a:pt x="1" y="148"/>
                  </a:lnTo>
                  <a:lnTo>
                    <a:pt x="931" y="687"/>
                  </a:lnTo>
                  <a:lnTo>
                    <a:pt x="931" y="54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34"/>
            <p:cNvSpPr/>
            <p:nvPr/>
          </p:nvSpPr>
          <p:spPr>
            <a:xfrm>
              <a:off x="2652625" y="2352100"/>
              <a:ext cx="47175" cy="27575"/>
            </a:xfrm>
            <a:custGeom>
              <a:avLst/>
              <a:gdLst/>
              <a:ahLst/>
              <a:cxnLst/>
              <a:rect l="l" t="t" r="r" b="b"/>
              <a:pathLst>
                <a:path w="1887" h="1103" extrusionOk="0">
                  <a:moveTo>
                    <a:pt x="956" y="1"/>
                  </a:moveTo>
                  <a:lnTo>
                    <a:pt x="1" y="564"/>
                  </a:lnTo>
                  <a:lnTo>
                    <a:pt x="931" y="1103"/>
                  </a:lnTo>
                  <a:lnTo>
                    <a:pt x="1886" y="564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34"/>
            <p:cNvSpPr/>
            <p:nvPr/>
          </p:nvSpPr>
          <p:spPr>
            <a:xfrm>
              <a:off x="2705875" y="2383325"/>
              <a:ext cx="23900" cy="17775"/>
            </a:xfrm>
            <a:custGeom>
              <a:avLst/>
              <a:gdLst/>
              <a:ahLst/>
              <a:cxnLst/>
              <a:rect l="l" t="t" r="r" b="b"/>
              <a:pathLst>
                <a:path w="956" h="711" extrusionOk="0">
                  <a:moveTo>
                    <a:pt x="956" y="1"/>
                  </a:moveTo>
                  <a:lnTo>
                    <a:pt x="1" y="564"/>
                  </a:lnTo>
                  <a:lnTo>
                    <a:pt x="1" y="711"/>
                  </a:lnTo>
                  <a:lnTo>
                    <a:pt x="956" y="148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34"/>
            <p:cNvSpPr/>
            <p:nvPr/>
          </p:nvSpPr>
          <p:spPr>
            <a:xfrm>
              <a:off x="2682625" y="2383325"/>
              <a:ext cx="23275" cy="17775"/>
            </a:xfrm>
            <a:custGeom>
              <a:avLst/>
              <a:gdLst/>
              <a:ahLst/>
              <a:cxnLst/>
              <a:rect l="l" t="t" r="r" b="b"/>
              <a:pathLst>
                <a:path w="931" h="711" extrusionOk="0">
                  <a:moveTo>
                    <a:pt x="0" y="1"/>
                  </a:moveTo>
                  <a:lnTo>
                    <a:pt x="0" y="172"/>
                  </a:lnTo>
                  <a:lnTo>
                    <a:pt x="931" y="711"/>
                  </a:lnTo>
                  <a:lnTo>
                    <a:pt x="931" y="56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34"/>
            <p:cNvSpPr/>
            <p:nvPr/>
          </p:nvSpPr>
          <p:spPr>
            <a:xfrm>
              <a:off x="2682625" y="2369850"/>
              <a:ext cx="47150" cy="27575"/>
            </a:xfrm>
            <a:custGeom>
              <a:avLst/>
              <a:gdLst/>
              <a:ahLst/>
              <a:cxnLst/>
              <a:rect l="l" t="t" r="r" b="b"/>
              <a:pathLst>
                <a:path w="1886" h="1103" extrusionOk="0">
                  <a:moveTo>
                    <a:pt x="955" y="1"/>
                  </a:moveTo>
                  <a:lnTo>
                    <a:pt x="0" y="540"/>
                  </a:lnTo>
                  <a:lnTo>
                    <a:pt x="931" y="1103"/>
                  </a:lnTo>
                  <a:lnTo>
                    <a:pt x="1886" y="540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34"/>
            <p:cNvSpPr/>
            <p:nvPr/>
          </p:nvSpPr>
          <p:spPr>
            <a:xfrm>
              <a:off x="2735875" y="2400475"/>
              <a:ext cx="23900" cy="17775"/>
            </a:xfrm>
            <a:custGeom>
              <a:avLst/>
              <a:gdLst/>
              <a:ahLst/>
              <a:cxnLst/>
              <a:rect l="l" t="t" r="r" b="b"/>
              <a:pathLst>
                <a:path w="956" h="711" extrusionOk="0">
                  <a:moveTo>
                    <a:pt x="956" y="0"/>
                  </a:moveTo>
                  <a:lnTo>
                    <a:pt x="1" y="564"/>
                  </a:lnTo>
                  <a:lnTo>
                    <a:pt x="1" y="710"/>
                  </a:lnTo>
                  <a:lnTo>
                    <a:pt x="956" y="172"/>
                  </a:lnTo>
                  <a:lnTo>
                    <a:pt x="956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34"/>
            <p:cNvSpPr/>
            <p:nvPr/>
          </p:nvSpPr>
          <p:spPr>
            <a:xfrm>
              <a:off x="2712625" y="2401075"/>
              <a:ext cx="23275" cy="17175"/>
            </a:xfrm>
            <a:custGeom>
              <a:avLst/>
              <a:gdLst/>
              <a:ahLst/>
              <a:cxnLst/>
              <a:rect l="l" t="t" r="r" b="b"/>
              <a:pathLst>
                <a:path w="931" h="687" extrusionOk="0">
                  <a:moveTo>
                    <a:pt x="0" y="1"/>
                  </a:moveTo>
                  <a:lnTo>
                    <a:pt x="0" y="148"/>
                  </a:lnTo>
                  <a:lnTo>
                    <a:pt x="931" y="686"/>
                  </a:lnTo>
                  <a:lnTo>
                    <a:pt x="931" y="54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34"/>
            <p:cNvSpPr/>
            <p:nvPr/>
          </p:nvSpPr>
          <p:spPr>
            <a:xfrm>
              <a:off x="2712625" y="2387000"/>
              <a:ext cx="47150" cy="27575"/>
            </a:xfrm>
            <a:custGeom>
              <a:avLst/>
              <a:gdLst/>
              <a:ahLst/>
              <a:cxnLst/>
              <a:rect l="l" t="t" r="r" b="b"/>
              <a:pathLst>
                <a:path w="1886" h="1103" extrusionOk="0">
                  <a:moveTo>
                    <a:pt x="955" y="1"/>
                  </a:moveTo>
                  <a:lnTo>
                    <a:pt x="0" y="564"/>
                  </a:lnTo>
                  <a:lnTo>
                    <a:pt x="931" y="1103"/>
                  </a:lnTo>
                  <a:lnTo>
                    <a:pt x="1886" y="539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34"/>
            <p:cNvSpPr/>
            <p:nvPr/>
          </p:nvSpPr>
          <p:spPr>
            <a:xfrm>
              <a:off x="2765875" y="2418225"/>
              <a:ext cx="23900" cy="17775"/>
            </a:xfrm>
            <a:custGeom>
              <a:avLst/>
              <a:gdLst/>
              <a:ahLst/>
              <a:cxnLst/>
              <a:rect l="l" t="t" r="r" b="b"/>
              <a:pathLst>
                <a:path w="956" h="711" extrusionOk="0">
                  <a:moveTo>
                    <a:pt x="956" y="0"/>
                  </a:moveTo>
                  <a:lnTo>
                    <a:pt x="25" y="539"/>
                  </a:lnTo>
                  <a:lnTo>
                    <a:pt x="1" y="711"/>
                  </a:lnTo>
                  <a:lnTo>
                    <a:pt x="956" y="147"/>
                  </a:lnTo>
                  <a:lnTo>
                    <a:pt x="956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34"/>
            <p:cNvSpPr/>
            <p:nvPr/>
          </p:nvSpPr>
          <p:spPr>
            <a:xfrm>
              <a:off x="2742625" y="2418225"/>
              <a:ext cx="23900" cy="17775"/>
            </a:xfrm>
            <a:custGeom>
              <a:avLst/>
              <a:gdLst/>
              <a:ahLst/>
              <a:cxnLst/>
              <a:rect l="l" t="t" r="r" b="b"/>
              <a:pathLst>
                <a:path w="956" h="711" extrusionOk="0">
                  <a:moveTo>
                    <a:pt x="0" y="0"/>
                  </a:moveTo>
                  <a:lnTo>
                    <a:pt x="0" y="147"/>
                  </a:lnTo>
                  <a:lnTo>
                    <a:pt x="931" y="711"/>
                  </a:lnTo>
                  <a:lnTo>
                    <a:pt x="955" y="5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34"/>
            <p:cNvSpPr/>
            <p:nvPr/>
          </p:nvSpPr>
          <p:spPr>
            <a:xfrm>
              <a:off x="2742625" y="2404750"/>
              <a:ext cx="47150" cy="26975"/>
            </a:xfrm>
            <a:custGeom>
              <a:avLst/>
              <a:gdLst/>
              <a:ahLst/>
              <a:cxnLst/>
              <a:rect l="l" t="t" r="r" b="b"/>
              <a:pathLst>
                <a:path w="1886" h="1079" extrusionOk="0">
                  <a:moveTo>
                    <a:pt x="955" y="1"/>
                  </a:moveTo>
                  <a:lnTo>
                    <a:pt x="0" y="539"/>
                  </a:lnTo>
                  <a:lnTo>
                    <a:pt x="955" y="1078"/>
                  </a:lnTo>
                  <a:lnTo>
                    <a:pt x="1886" y="539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34"/>
            <p:cNvSpPr/>
            <p:nvPr/>
          </p:nvSpPr>
          <p:spPr>
            <a:xfrm>
              <a:off x="2796500" y="2435375"/>
              <a:ext cx="23900" cy="17775"/>
            </a:xfrm>
            <a:custGeom>
              <a:avLst/>
              <a:gdLst/>
              <a:ahLst/>
              <a:cxnLst/>
              <a:rect l="l" t="t" r="r" b="b"/>
              <a:pathLst>
                <a:path w="956" h="711" extrusionOk="0">
                  <a:moveTo>
                    <a:pt x="955" y="0"/>
                  </a:moveTo>
                  <a:lnTo>
                    <a:pt x="0" y="563"/>
                  </a:lnTo>
                  <a:lnTo>
                    <a:pt x="0" y="710"/>
                  </a:lnTo>
                  <a:lnTo>
                    <a:pt x="955" y="147"/>
                  </a:lnTo>
                  <a:lnTo>
                    <a:pt x="955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34"/>
            <p:cNvSpPr/>
            <p:nvPr/>
          </p:nvSpPr>
          <p:spPr>
            <a:xfrm>
              <a:off x="2772625" y="2435975"/>
              <a:ext cx="23900" cy="17175"/>
            </a:xfrm>
            <a:custGeom>
              <a:avLst/>
              <a:gdLst/>
              <a:ahLst/>
              <a:cxnLst/>
              <a:rect l="l" t="t" r="r" b="b"/>
              <a:pathLst>
                <a:path w="956" h="687" extrusionOk="0">
                  <a:moveTo>
                    <a:pt x="0" y="1"/>
                  </a:moveTo>
                  <a:lnTo>
                    <a:pt x="0" y="148"/>
                  </a:lnTo>
                  <a:lnTo>
                    <a:pt x="955" y="686"/>
                  </a:lnTo>
                  <a:lnTo>
                    <a:pt x="955" y="53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34"/>
            <p:cNvSpPr/>
            <p:nvPr/>
          </p:nvSpPr>
          <p:spPr>
            <a:xfrm>
              <a:off x="2772625" y="2421900"/>
              <a:ext cx="47775" cy="27575"/>
            </a:xfrm>
            <a:custGeom>
              <a:avLst/>
              <a:gdLst/>
              <a:ahLst/>
              <a:cxnLst/>
              <a:rect l="l" t="t" r="r" b="b"/>
              <a:pathLst>
                <a:path w="1911" h="1103" extrusionOk="0">
                  <a:moveTo>
                    <a:pt x="955" y="0"/>
                  </a:moveTo>
                  <a:lnTo>
                    <a:pt x="0" y="564"/>
                  </a:lnTo>
                  <a:lnTo>
                    <a:pt x="955" y="1102"/>
                  </a:lnTo>
                  <a:lnTo>
                    <a:pt x="1910" y="539"/>
                  </a:lnTo>
                  <a:lnTo>
                    <a:pt x="9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34"/>
            <p:cNvSpPr/>
            <p:nvPr/>
          </p:nvSpPr>
          <p:spPr>
            <a:xfrm>
              <a:off x="2826500" y="2452500"/>
              <a:ext cx="23900" cy="17775"/>
            </a:xfrm>
            <a:custGeom>
              <a:avLst/>
              <a:gdLst/>
              <a:ahLst/>
              <a:cxnLst/>
              <a:rect l="l" t="t" r="r" b="b"/>
              <a:pathLst>
                <a:path w="956" h="711" extrusionOk="0">
                  <a:moveTo>
                    <a:pt x="955" y="1"/>
                  </a:moveTo>
                  <a:lnTo>
                    <a:pt x="0" y="564"/>
                  </a:lnTo>
                  <a:lnTo>
                    <a:pt x="0" y="711"/>
                  </a:lnTo>
                  <a:lnTo>
                    <a:pt x="955" y="172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34"/>
            <p:cNvSpPr/>
            <p:nvPr/>
          </p:nvSpPr>
          <p:spPr>
            <a:xfrm>
              <a:off x="2802625" y="2453125"/>
              <a:ext cx="23900" cy="17150"/>
            </a:xfrm>
            <a:custGeom>
              <a:avLst/>
              <a:gdLst/>
              <a:ahLst/>
              <a:cxnLst/>
              <a:rect l="l" t="t" r="r" b="b"/>
              <a:pathLst>
                <a:path w="956" h="686" extrusionOk="0">
                  <a:moveTo>
                    <a:pt x="0" y="0"/>
                  </a:moveTo>
                  <a:lnTo>
                    <a:pt x="0" y="147"/>
                  </a:lnTo>
                  <a:lnTo>
                    <a:pt x="955" y="686"/>
                  </a:lnTo>
                  <a:lnTo>
                    <a:pt x="955" y="5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34"/>
            <p:cNvSpPr/>
            <p:nvPr/>
          </p:nvSpPr>
          <p:spPr>
            <a:xfrm>
              <a:off x="2802625" y="2439050"/>
              <a:ext cx="47775" cy="27550"/>
            </a:xfrm>
            <a:custGeom>
              <a:avLst/>
              <a:gdLst/>
              <a:ahLst/>
              <a:cxnLst/>
              <a:rect l="l" t="t" r="r" b="b"/>
              <a:pathLst>
                <a:path w="1911" h="1102" extrusionOk="0">
                  <a:moveTo>
                    <a:pt x="955" y="0"/>
                  </a:moveTo>
                  <a:lnTo>
                    <a:pt x="0" y="563"/>
                  </a:lnTo>
                  <a:lnTo>
                    <a:pt x="955" y="1102"/>
                  </a:lnTo>
                  <a:lnTo>
                    <a:pt x="1910" y="539"/>
                  </a:lnTo>
                  <a:lnTo>
                    <a:pt x="9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34"/>
            <p:cNvSpPr/>
            <p:nvPr/>
          </p:nvSpPr>
          <p:spPr>
            <a:xfrm>
              <a:off x="2856500" y="2470250"/>
              <a:ext cx="23900" cy="17800"/>
            </a:xfrm>
            <a:custGeom>
              <a:avLst/>
              <a:gdLst/>
              <a:ahLst/>
              <a:cxnLst/>
              <a:rect l="l" t="t" r="r" b="b"/>
              <a:pathLst>
                <a:path w="956" h="712" extrusionOk="0">
                  <a:moveTo>
                    <a:pt x="955" y="1"/>
                  </a:moveTo>
                  <a:lnTo>
                    <a:pt x="0" y="564"/>
                  </a:lnTo>
                  <a:lnTo>
                    <a:pt x="0" y="711"/>
                  </a:lnTo>
                  <a:lnTo>
                    <a:pt x="955" y="148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34"/>
            <p:cNvSpPr/>
            <p:nvPr/>
          </p:nvSpPr>
          <p:spPr>
            <a:xfrm>
              <a:off x="2832600" y="2470250"/>
              <a:ext cx="23900" cy="17800"/>
            </a:xfrm>
            <a:custGeom>
              <a:avLst/>
              <a:gdLst/>
              <a:ahLst/>
              <a:cxnLst/>
              <a:rect l="l" t="t" r="r" b="b"/>
              <a:pathLst>
                <a:path w="956" h="712" extrusionOk="0">
                  <a:moveTo>
                    <a:pt x="1" y="1"/>
                  </a:moveTo>
                  <a:lnTo>
                    <a:pt x="1" y="148"/>
                  </a:lnTo>
                  <a:lnTo>
                    <a:pt x="956" y="711"/>
                  </a:lnTo>
                  <a:lnTo>
                    <a:pt x="956" y="5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34"/>
            <p:cNvSpPr/>
            <p:nvPr/>
          </p:nvSpPr>
          <p:spPr>
            <a:xfrm>
              <a:off x="2832600" y="2456800"/>
              <a:ext cx="47800" cy="27575"/>
            </a:xfrm>
            <a:custGeom>
              <a:avLst/>
              <a:gdLst/>
              <a:ahLst/>
              <a:cxnLst/>
              <a:rect l="l" t="t" r="r" b="b"/>
              <a:pathLst>
                <a:path w="1912" h="1103" extrusionOk="0">
                  <a:moveTo>
                    <a:pt x="956" y="0"/>
                  </a:moveTo>
                  <a:lnTo>
                    <a:pt x="1" y="539"/>
                  </a:lnTo>
                  <a:lnTo>
                    <a:pt x="956" y="1102"/>
                  </a:lnTo>
                  <a:lnTo>
                    <a:pt x="1911" y="539"/>
                  </a:lnTo>
                  <a:lnTo>
                    <a:pt x="9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34"/>
            <p:cNvSpPr/>
            <p:nvPr/>
          </p:nvSpPr>
          <p:spPr>
            <a:xfrm>
              <a:off x="2886475" y="2487400"/>
              <a:ext cx="23900" cy="17775"/>
            </a:xfrm>
            <a:custGeom>
              <a:avLst/>
              <a:gdLst/>
              <a:ahLst/>
              <a:cxnLst/>
              <a:rect l="l" t="t" r="r" b="b"/>
              <a:pathLst>
                <a:path w="956" h="711" extrusionOk="0">
                  <a:moveTo>
                    <a:pt x="956" y="1"/>
                  </a:moveTo>
                  <a:lnTo>
                    <a:pt x="1" y="564"/>
                  </a:lnTo>
                  <a:lnTo>
                    <a:pt x="1" y="711"/>
                  </a:lnTo>
                  <a:lnTo>
                    <a:pt x="956" y="148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34"/>
            <p:cNvSpPr/>
            <p:nvPr/>
          </p:nvSpPr>
          <p:spPr>
            <a:xfrm>
              <a:off x="2863225" y="2488025"/>
              <a:ext cx="23275" cy="17150"/>
            </a:xfrm>
            <a:custGeom>
              <a:avLst/>
              <a:gdLst/>
              <a:ahLst/>
              <a:cxnLst/>
              <a:rect l="l" t="t" r="r" b="b"/>
              <a:pathLst>
                <a:path w="931" h="686" extrusionOk="0">
                  <a:moveTo>
                    <a:pt x="0" y="0"/>
                  </a:moveTo>
                  <a:lnTo>
                    <a:pt x="0" y="147"/>
                  </a:lnTo>
                  <a:lnTo>
                    <a:pt x="931" y="686"/>
                  </a:lnTo>
                  <a:lnTo>
                    <a:pt x="931" y="5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34"/>
            <p:cNvSpPr/>
            <p:nvPr/>
          </p:nvSpPr>
          <p:spPr>
            <a:xfrm>
              <a:off x="2863225" y="2473925"/>
              <a:ext cx="47150" cy="27575"/>
            </a:xfrm>
            <a:custGeom>
              <a:avLst/>
              <a:gdLst/>
              <a:ahLst/>
              <a:cxnLst/>
              <a:rect l="l" t="t" r="r" b="b"/>
              <a:pathLst>
                <a:path w="1886" h="1103" extrusionOk="0">
                  <a:moveTo>
                    <a:pt x="955" y="1"/>
                  </a:moveTo>
                  <a:lnTo>
                    <a:pt x="0" y="564"/>
                  </a:lnTo>
                  <a:lnTo>
                    <a:pt x="931" y="1103"/>
                  </a:lnTo>
                  <a:lnTo>
                    <a:pt x="1886" y="540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34"/>
            <p:cNvSpPr/>
            <p:nvPr/>
          </p:nvSpPr>
          <p:spPr>
            <a:xfrm>
              <a:off x="2946475" y="2522300"/>
              <a:ext cx="23900" cy="17775"/>
            </a:xfrm>
            <a:custGeom>
              <a:avLst/>
              <a:gdLst/>
              <a:ahLst/>
              <a:cxnLst/>
              <a:rect l="l" t="t" r="r" b="b"/>
              <a:pathLst>
                <a:path w="956" h="711" extrusionOk="0">
                  <a:moveTo>
                    <a:pt x="956" y="0"/>
                  </a:moveTo>
                  <a:lnTo>
                    <a:pt x="1" y="564"/>
                  </a:lnTo>
                  <a:lnTo>
                    <a:pt x="1" y="711"/>
                  </a:lnTo>
                  <a:lnTo>
                    <a:pt x="956" y="147"/>
                  </a:lnTo>
                  <a:lnTo>
                    <a:pt x="956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34"/>
            <p:cNvSpPr/>
            <p:nvPr/>
          </p:nvSpPr>
          <p:spPr>
            <a:xfrm>
              <a:off x="2893225" y="2505150"/>
              <a:ext cx="53275" cy="34925"/>
            </a:xfrm>
            <a:custGeom>
              <a:avLst/>
              <a:gdLst/>
              <a:ahLst/>
              <a:cxnLst/>
              <a:rect l="l" t="t" r="r" b="b"/>
              <a:pathLst>
                <a:path w="2131" h="1397" extrusionOk="0">
                  <a:moveTo>
                    <a:pt x="0" y="1"/>
                  </a:moveTo>
                  <a:lnTo>
                    <a:pt x="0" y="148"/>
                  </a:lnTo>
                  <a:lnTo>
                    <a:pt x="2131" y="1397"/>
                  </a:lnTo>
                  <a:lnTo>
                    <a:pt x="2131" y="125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34"/>
            <p:cNvSpPr/>
            <p:nvPr/>
          </p:nvSpPr>
          <p:spPr>
            <a:xfrm>
              <a:off x="2893225" y="2491075"/>
              <a:ext cx="77150" cy="45325"/>
            </a:xfrm>
            <a:custGeom>
              <a:avLst/>
              <a:gdLst/>
              <a:ahLst/>
              <a:cxnLst/>
              <a:rect l="l" t="t" r="r" b="b"/>
              <a:pathLst>
                <a:path w="3086" h="1813" extrusionOk="0">
                  <a:moveTo>
                    <a:pt x="955" y="1"/>
                  </a:moveTo>
                  <a:lnTo>
                    <a:pt x="0" y="564"/>
                  </a:lnTo>
                  <a:lnTo>
                    <a:pt x="2131" y="1813"/>
                  </a:lnTo>
                  <a:lnTo>
                    <a:pt x="3086" y="1249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34"/>
            <p:cNvSpPr/>
            <p:nvPr/>
          </p:nvSpPr>
          <p:spPr>
            <a:xfrm>
              <a:off x="2615275" y="2366175"/>
              <a:ext cx="23900" cy="17800"/>
            </a:xfrm>
            <a:custGeom>
              <a:avLst/>
              <a:gdLst/>
              <a:ahLst/>
              <a:cxnLst/>
              <a:rect l="l" t="t" r="r" b="b"/>
              <a:pathLst>
                <a:path w="956" h="712" extrusionOk="0">
                  <a:moveTo>
                    <a:pt x="956" y="1"/>
                  </a:moveTo>
                  <a:lnTo>
                    <a:pt x="1" y="564"/>
                  </a:lnTo>
                  <a:lnTo>
                    <a:pt x="1" y="711"/>
                  </a:lnTo>
                  <a:lnTo>
                    <a:pt x="956" y="148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34"/>
            <p:cNvSpPr/>
            <p:nvPr/>
          </p:nvSpPr>
          <p:spPr>
            <a:xfrm>
              <a:off x="2562025" y="2349050"/>
              <a:ext cx="53275" cy="34925"/>
            </a:xfrm>
            <a:custGeom>
              <a:avLst/>
              <a:gdLst/>
              <a:ahLst/>
              <a:cxnLst/>
              <a:rect l="l" t="t" r="r" b="b"/>
              <a:pathLst>
                <a:path w="2131" h="1397" extrusionOk="0">
                  <a:moveTo>
                    <a:pt x="0" y="0"/>
                  </a:moveTo>
                  <a:lnTo>
                    <a:pt x="0" y="147"/>
                  </a:lnTo>
                  <a:lnTo>
                    <a:pt x="2131" y="1396"/>
                  </a:lnTo>
                  <a:lnTo>
                    <a:pt x="2131" y="12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34"/>
            <p:cNvSpPr/>
            <p:nvPr/>
          </p:nvSpPr>
          <p:spPr>
            <a:xfrm>
              <a:off x="2562025" y="2335575"/>
              <a:ext cx="77150" cy="44725"/>
            </a:xfrm>
            <a:custGeom>
              <a:avLst/>
              <a:gdLst/>
              <a:ahLst/>
              <a:cxnLst/>
              <a:rect l="l" t="t" r="r" b="b"/>
              <a:pathLst>
                <a:path w="3086" h="1789" extrusionOk="0">
                  <a:moveTo>
                    <a:pt x="955" y="1"/>
                  </a:moveTo>
                  <a:lnTo>
                    <a:pt x="0" y="539"/>
                  </a:lnTo>
                  <a:lnTo>
                    <a:pt x="2131" y="1788"/>
                  </a:lnTo>
                  <a:lnTo>
                    <a:pt x="3086" y="1225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34"/>
            <p:cNvSpPr/>
            <p:nvPr/>
          </p:nvSpPr>
          <p:spPr>
            <a:xfrm>
              <a:off x="2645900" y="2383325"/>
              <a:ext cx="23275" cy="17775"/>
            </a:xfrm>
            <a:custGeom>
              <a:avLst/>
              <a:gdLst/>
              <a:ahLst/>
              <a:cxnLst/>
              <a:rect l="l" t="t" r="r" b="b"/>
              <a:pathLst>
                <a:path w="931" h="711" extrusionOk="0">
                  <a:moveTo>
                    <a:pt x="931" y="1"/>
                  </a:moveTo>
                  <a:lnTo>
                    <a:pt x="0" y="564"/>
                  </a:lnTo>
                  <a:lnTo>
                    <a:pt x="0" y="711"/>
                  </a:lnTo>
                  <a:lnTo>
                    <a:pt x="931" y="172"/>
                  </a:lnTo>
                  <a:lnTo>
                    <a:pt x="931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34"/>
            <p:cNvSpPr/>
            <p:nvPr/>
          </p:nvSpPr>
          <p:spPr>
            <a:xfrm>
              <a:off x="2622025" y="2383950"/>
              <a:ext cx="23900" cy="17150"/>
            </a:xfrm>
            <a:custGeom>
              <a:avLst/>
              <a:gdLst/>
              <a:ahLst/>
              <a:cxnLst/>
              <a:rect l="l" t="t" r="r" b="b"/>
              <a:pathLst>
                <a:path w="956" h="686" extrusionOk="0">
                  <a:moveTo>
                    <a:pt x="0" y="0"/>
                  </a:moveTo>
                  <a:lnTo>
                    <a:pt x="0" y="147"/>
                  </a:lnTo>
                  <a:lnTo>
                    <a:pt x="955" y="686"/>
                  </a:lnTo>
                  <a:lnTo>
                    <a:pt x="955" y="5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34"/>
            <p:cNvSpPr/>
            <p:nvPr/>
          </p:nvSpPr>
          <p:spPr>
            <a:xfrm>
              <a:off x="2622025" y="2369850"/>
              <a:ext cx="47150" cy="27575"/>
            </a:xfrm>
            <a:custGeom>
              <a:avLst/>
              <a:gdLst/>
              <a:ahLst/>
              <a:cxnLst/>
              <a:rect l="l" t="t" r="r" b="b"/>
              <a:pathLst>
                <a:path w="1886" h="1103" extrusionOk="0">
                  <a:moveTo>
                    <a:pt x="955" y="1"/>
                  </a:moveTo>
                  <a:lnTo>
                    <a:pt x="0" y="564"/>
                  </a:lnTo>
                  <a:lnTo>
                    <a:pt x="955" y="1103"/>
                  </a:lnTo>
                  <a:lnTo>
                    <a:pt x="1886" y="540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34"/>
            <p:cNvSpPr/>
            <p:nvPr/>
          </p:nvSpPr>
          <p:spPr>
            <a:xfrm>
              <a:off x="2675900" y="2401075"/>
              <a:ext cx="23900" cy="17775"/>
            </a:xfrm>
            <a:custGeom>
              <a:avLst/>
              <a:gdLst/>
              <a:ahLst/>
              <a:cxnLst/>
              <a:rect l="l" t="t" r="r" b="b"/>
              <a:pathLst>
                <a:path w="956" h="711" extrusionOk="0">
                  <a:moveTo>
                    <a:pt x="955" y="1"/>
                  </a:moveTo>
                  <a:lnTo>
                    <a:pt x="0" y="540"/>
                  </a:lnTo>
                  <a:lnTo>
                    <a:pt x="0" y="711"/>
                  </a:lnTo>
                  <a:lnTo>
                    <a:pt x="931" y="148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34"/>
            <p:cNvSpPr/>
            <p:nvPr/>
          </p:nvSpPr>
          <p:spPr>
            <a:xfrm>
              <a:off x="2652025" y="2401075"/>
              <a:ext cx="23900" cy="17775"/>
            </a:xfrm>
            <a:custGeom>
              <a:avLst/>
              <a:gdLst/>
              <a:ahLst/>
              <a:cxnLst/>
              <a:rect l="l" t="t" r="r" b="b"/>
              <a:pathLst>
                <a:path w="956" h="711" extrusionOk="0">
                  <a:moveTo>
                    <a:pt x="0" y="1"/>
                  </a:moveTo>
                  <a:lnTo>
                    <a:pt x="0" y="148"/>
                  </a:lnTo>
                  <a:lnTo>
                    <a:pt x="955" y="711"/>
                  </a:lnTo>
                  <a:lnTo>
                    <a:pt x="955" y="54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34"/>
            <p:cNvSpPr/>
            <p:nvPr/>
          </p:nvSpPr>
          <p:spPr>
            <a:xfrm>
              <a:off x="2652025" y="2387625"/>
              <a:ext cx="47775" cy="26950"/>
            </a:xfrm>
            <a:custGeom>
              <a:avLst/>
              <a:gdLst/>
              <a:ahLst/>
              <a:cxnLst/>
              <a:rect l="l" t="t" r="r" b="b"/>
              <a:pathLst>
                <a:path w="1911" h="1078" extrusionOk="0">
                  <a:moveTo>
                    <a:pt x="955" y="0"/>
                  </a:moveTo>
                  <a:lnTo>
                    <a:pt x="0" y="539"/>
                  </a:lnTo>
                  <a:lnTo>
                    <a:pt x="955" y="1078"/>
                  </a:lnTo>
                  <a:lnTo>
                    <a:pt x="1910" y="539"/>
                  </a:lnTo>
                  <a:lnTo>
                    <a:pt x="9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34"/>
            <p:cNvSpPr/>
            <p:nvPr/>
          </p:nvSpPr>
          <p:spPr>
            <a:xfrm>
              <a:off x="2705875" y="2418225"/>
              <a:ext cx="23900" cy="17775"/>
            </a:xfrm>
            <a:custGeom>
              <a:avLst/>
              <a:gdLst/>
              <a:ahLst/>
              <a:cxnLst/>
              <a:rect l="l" t="t" r="r" b="b"/>
              <a:pathLst>
                <a:path w="956" h="711" extrusionOk="0">
                  <a:moveTo>
                    <a:pt x="956" y="0"/>
                  </a:moveTo>
                  <a:lnTo>
                    <a:pt x="1" y="564"/>
                  </a:lnTo>
                  <a:lnTo>
                    <a:pt x="1" y="711"/>
                  </a:lnTo>
                  <a:lnTo>
                    <a:pt x="956" y="147"/>
                  </a:lnTo>
                  <a:lnTo>
                    <a:pt x="956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34"/>
            <p:cNvSpPr/>
            <p:nvPr/>
          </p:nvSpPr>
          <p:spPr>
            <a:xfrm>
              <a:off x="2682000" y="2418825"/>
              <a:ext cx="23900" cy="17175"/>
            </a:xfrm>
            <a:custGeom>
              <a:avLst/>
              <a:gdLst/>
              <a:ahLst/>
              <a:cxnLst/>
              <a:rect l="l" t="t" r="r" b="b"/>
              <a:pathLst>
                <a:path w="956" h="687" extrusionOk="0">
                  <a:moveTo>
                    <a:pt x="1" y="1"/>
                  </a:moveTo>
                  <a:lnTo>
                    <a:pt x="1" y="148"/>
                  </a:lnTo>
                  <a:lnTo>
                    <a:pt x="956" y="687"/>
                  </a:lnTo>
                  <a:lnTo>
                    <a:pt x="956" y="54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34"/>
            <p:cNvSpPr/>
            <p:nvPr/>
          </p:nvSpPr>
          <p:spPr>
            <a:xfrm>
              <a:off x="2682000" y="2404750"/>
              <a:ext cx="47775" cy="27575"/>
            </a:xfrm>
            <a:custGeom>
              <a:avLst/>
              <a:gdLst/>
              <a:ahLst/>
              <a:cxnLst/>
              <a:rect l="l" t="t" r="r" b="b"/>
              <a:pathLst>
                <a:path w="1911" h="1103" extrusionOk="0">
                  <a:moveTo>
                    <a:pt x="956" y="1"/>
                  </a:moveTo>
                  <a:lnTo>
                    <a:pt x="1" y="564"/>
                  </a:lnTo>
                  <a:lnTo>
                    <a:pt x="956" y="1103"/>
                  </a:lnTo>
                  <a:lnTo>
                    <a:pt x="1911" y="539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34"/>
            <p:cNvSpPr/>
            <p:nvPr/>
          </p:nvSpPr>
          <p:spPr>
            <a:xfrm>
              <a:off x="2735875" y="2435975"/>
              <a:ext cx="23900" cy="17175"/>
            </a:xfrm>
            <a:custGeom>
              <a:avLst/>
              <a:gdLst/>
              <a:ahLst/>
              <a:cxnLst/>
              <a:rect l="l" t="t" r="r" b="b"/>
              <a:pathLst>
                <a:path w="956" h="687" extrusionOk="0">
                  <a:moveTo>
                    <a:pt x="956" y="1"/>
                  </a:moveTo>
                  <a:lnTo>
                    <a:pt x="1" y="539"/>
                  </a:lnTo>
                  <a:lnTo>
                    <a:pt x="1" y="686"/>
                  </a:lnTo>
                  <a:lnTo>
                    <a:pt x="956" y="148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34"/>
            <p:cNvSpPr/>
            <p:nvPr/>
          </p:nvSpPr>
          <p:spPr>
            <a:xfrm>
              <a:off x="2712625" y="2435975"/>
              <a:ext cx="23275" cy="17175"/>
            </a:xfrm>
            <a:custGeom>
              <a:avLst/>
              <a:gdLst/>
              <a:ahLst/>
              <a:cxnLst/>
              <a:rect l="l" t="t" r="r" b="b"/>
              <a:pathLst>
                <a:path w="931" h="687" extrusionOk="0">
                  <a:moveTo>
                    <a:pt x="0" y="1"/>
                  </a:moveTo>
                  <a:lnTo>
                    <a:pt x="0" y="148"/>
                  </a:lnTo>
                  <a:lnTo>
                    <a:pt x="931" y="686"/>
                  </a:lnTo>
                  <a:lnTo>
                    <a:pt x="931" y="53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34"/>
            <p:cNvSpPr/>
            <p:nvPr/>
          </p:nvSpPr>
          <p:spPr>
            <a:xfrm>
              <a:off x="2712625" y="2421900"/>
              <a:ext cx="47150" cy="27575"/>
            </a:xfrm>
            <a:custGeom>
              <a:avLst/>
              <a:gdLst/>
              <a:ahLst/>
              <a:cxnLst/>
              <a:rect l="l" t="t" r="r" b="b"/>
              <a:pathLst>
                <a:path w="1886" h="1103" extrusionOk="0">
                  <a:moveTo>
                    <a:pt x="931" y="0"/>
                  </a:moveTo>
                  <a:lnTo>
                    <a:pt x="0" y="564"/>
                  </a:lnTo>
                  <a:lnTo>
                    <a:pt x="931" y="1102"/>
                  </a:lnTo>
                  <a:lnTo>
                    <a:pt x="1886" y="564"/>
                  </a:lnTo>
                  <a:lnTo>
                    <a:pt x="93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34"/>
            <p:cNvSpPr/>
            <p:nvPr/>
          </p:nvSpPr>
          <p:spPr>
            <a:xfrm>
              <a:off x="2765875" y="2453125"/>
              <a:ext cx="23900" cy="17775"/>
            </a:xfrm>
            <a:custGeom>
              <a:avLst/>
              <a:gdLst/>
              <a:ahLst/>
              <a:cxnLst/>
              <a:rect l="l" t="t" r="r" b="b"/>
              <a:pathLst>
                <a:path w="956" h="711" extrusionOk="0">
                  <a:moveTo>
                    <a:pt x="956" y="0"/>
                  </a:moveTo>
                  <a:lnTo>
                    <a:pt x="1" y="563"/>
                  </a:lnTo>
                  <a:lnTo>
                    <a:pt x="1" y="710"/>
                  </a:lnTo>
                  <a:lnTo>
                    <a:pt x="956" y="147"/>
                  </a:lnTo>
                  <a:lnTo>
                    <a:pt x="956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34"/>
            <p:cNvSpPr/>
            <p:nvPr/>
          </p:nvSpPr>
          <p:spPr>
            <a:xfrm>
              <a:off x="2742625" y="2453125"/>
              <a:ext cx="23275" cy="17775"/>
            </a:xfrm>
            <a:custGeom>
              <a:avLst/>
              <a:gdLst/>
              <a:ahLst/>
              <a:cxnLst/>
              <a:rect l="l" t="t" r="r" b="b"/>
              <a:pathLst>
                <a:path w="931" h="711" extrusionOk="0">
                  <a:moveTo>
                    <a:pt x="0" y="0"/>
                  </a:moveTo>
                  <a:lnTo>
                    <a:pt x="0" y="172"/>
                  </a:lnTo>
                  <a:lnTo>
                    <a:pt x="931" y="710"/>
                  </a:lnTo>
                  <a:lnTo>
                    <a:pt x="931" y="5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34"/>
            <p:cNvSpPr/>
            <p:nvPr/>
          </p:nvSpPr>
          <p:spPr>
            <a:xfrm>
              <a:off x="2742625" y="2439650"/>
              <a:ext cx="47150" cy="27575"/>
            </a:xfrm>
            <a:custGeom>
              <a:avLst/>
              <a:gdLst/>
              <a:ahLst/>
              <a:cxnLst/>
              <a:rect l="l" t="t" r="r" b="b"/>
              <a:pathLst>
                <a:path w="1886" h="1103" extrusionOk="0">
                  <a:moveTo>
                    <a:pt x="955" y="1"/>
                  </a:moveTo>
                  <a:lnTo>
                    <a:pt x="0" y="539"/>
                  </a:lnTo>
                  <a:lnTo>
                    <a:pt x="931" y="1102"/>
                  </a:lnTo>
                  <a:lnTo>
                    <a:pt x="1886" y="539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34"/>
            <p:cNvSpPr/>
            <p:nvPr/>
          </p:nvSpPr>
          <p:spPr>
            <a:xfrm>
              <a:off x="2795875" y="2470250"/>
              <a:ext cx="23900" cy="17800"/>
            </a:xfrm>
            <a:custGeom>
              <a:avLst/>
              <a:gdLst/>
              <a:ahLst/>
              <a:cxnLst/>
              <a:rect l="l" t="t" r="r" b="b"/>
              <a:pathLst>
                <a:path w="956" h="712" extrusionOk="0">
                  <a:moveTo>
                    <a:pt x="956" y="1"/>
                  </a:moveTo>
                  <a:lnTo>
                    <a:pt x="1" y="564"/>
                  </a:lnTo>
                  <a:lnTo>
                    <a:pt x="1" y="711"/>
                  </a:lnTo>
                  <a:lnTo>
                    <a:pt x="956" y="148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34"/>
            <p:cNvSpPr/>
            <p:nvPr/>
          </p:nvSpPr>
          <p:spPr>
            <a:xfrm>
              <a:off x="2772625" y="2470875"/>
              <a:ext cx="23275" cy="17175"/>
            </a:xfrm>
            <a:custGeom>
              <a:avLst/>
              <a:gdLst/>
              <a:ahLst/>
              <a:cxnLst/>
              <a:rect l="l" t="t" r="r" b="b"/>
              <a:pathLst>
                <a:path w="931" h="687" extrusionOk="0">
                  <a:moveTo>
                    <a:pt x="0" y="0"/>
                  </a:moveTo>
                  <a:lnTo>
                    <a:pt x="0" y="147"/>
                  </a:lnTo>
                  <a:lnTo>
                    <a:pt x="931" y="686"/>
                  </a:lnTo>
                  <a:lnTo>
                    <a:pt x="931" y="5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34"/>
            <p:cNvSpPr/>
            <p:nvPr/>
          </p:nvSpPr>
          <p:spPr>
            <a:xfrm>
              <a:off x="2772625" y="2456800"/>
              <a:ext cx="47150" cy="27575"/>
            </a:xfrm>
            <a:custGeom>
              <a:avLst/>
              <a:gdLst/>
              <a:ahLst/>
              <a:cxnLst/>
              <a:rect l="l" t="t" r="r" b="b"/>
              <a:pathLst>
                <a:path w="1886" h="1103" extrusionOk="0">
                  <a:moveTo>
                    <a:pt x="955" y="0"/>
                  </a:moveTo>
                  <a:lnTo>
                    <a:pt x="0" y="563"/>
                  </a:lnTo>
                  <a:lnTo>
                    <a:pt x="931" y="1102"/>
                  </a:lnTo>
                  <a:lnTo>
                    <a:pt x="1886" y="539"/>
                  </a:lnTo>
                  <a:lnTo>
                    <a:pt x="9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34"/>
            <p:cNvSpPr/>
            <p:nvPr/>
          </p:nvSpPr>
          <p:spPr>
            <a:xfrm>
              <a:off x="2825875" y="2488025"/>
              <a:ext cx="23900" cy="17150"/>
            </a:xfrm>
            <a:custGeom>
              <a:avLst/>
              <a:gdLst/>
              <a:ahLst/>
              <a:cxnLst/>
              <a:rect l="l" t="t" r="r" b="b"/>
              <a:pathLst>
                <a:path w="956" h="686" extrusionOk="0">
                  <a:moveTo>
                    <a:pt x="956" y="0"/>
                  </a:moveTo>
                  <a:lnTo>
                    <a:pt x="1" y="539"/>
                  </a:lnTo>
                  <a:lnTo>
                    <a:pt x="1" y="686"/>
                  </a:lnTo>
                  <a:lnTo>
                    <a:pt x="956" y="147"/>
                  </a:lnTo>
                  <a:lnTo>
                    <a:pt x="956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34"/>
            <p:cNvSpPr/>
            <p:nvPr/>
          </p:nvSpPr>
          <p:spPr>
            <a:xfrm>
              <a:off x="2802625" y="2488025"/>
              <a:ext cx="23275" cy="17150"/>
            </a:xfrm>
            <a:custGeom>
              <a:avLst/>
              <a:gdLst/>
              <a:ahLst/>
              <a:cxnLst/>
              <a:rect l="l" t="t" r="r" b="b"/>
              <a:pathLst>
                <a:path w="931" h="686" extrusionOk="0">
                  <a:moveTo>
                    <a:pt x="0" y="0"/>
                  </a:moveTo>
                  <a:lnTo>
                    <a:pt x="0" y="147"/>
                  </a:lnTo>
                  <a:lnTo>
                    <a:pt x="931" y="686"/>
                  </a:lnTo>
                  <a:lnTo>
                    <a:pt x="931" y="5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34"/>
            <p:cNvSpPr/>
            <p:nvPr/>
          </p:nvSpPr>
          <p:spPr>
            <a:xfrm>
              <a:off x="2802625" y="2474550"/>
              <a:ext cx="47150" cy="26950"/>
            </a:xfrm>
            <a:custGeom>
              <a:avLst/>
              <a:gdLst/>
              <a:ahLst/>
              <a:cxnLst/>
              <a:rect l="l" t="t" r="r" b="b"/>
              <a:pathLst>
                <a:path w="1886" h="1078" extrusionOk="0">
                  <a:moveTo>
                    <a:pt x="955" y="0"/>
                  </a:moveTo>
                  <a:lnTo>
                    <a:pt x="0" y="539"/>
                  </a:lnTo>
                  <a:lnTo>
                    <a:pt x="931" y="1078"/>
                  </a:lnTo>
                  <a:lnTo>
                    <a:pt x="1886" y="539"/>
                  </a:lnTo>
                  <a:lnTo>
                    <a:pt x="9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34"/>
            <p:cNvSpPr/>
            <p:nvPr/>
          </p:nvSpPr>
          <p:spPr>
            <a:xfrm>
              <a:off x="2855875" y="2505150"/>
              <a:ext cx="23900" cy="17775"/>
            </a:xfrm>
            <a:custGeom>
              <a:avLst/>
              <a:gdLst/>
              <a:ahLst/>
              <a:cxnLst/>
              <a:rect l="l" t="t" r="r" b="b"/>
              <a:pathLst>
                <a:path w="956" h="711" extrusionOk="0">
                  <a:moveTo>
                    <a:pt x="956" y="1"/>
                  </a:moveTo>
                  <a:lnTo>
                    <a:pt x="1" y="564"/>
                  </a:lnTo>
                  <a:lnTo>
                    <a:pt x="1" y="711"/>
                  </a:lnTo>
                  <a:lnTo>
                    <a:pt x="956" y="148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34"/>
            <p:cNvSpPr/>
            <p:nvPr/>
          </p:nvSpPr>
          <p:spPr>
            <a:xfrm>
              <a:off x="2832600" y="2505775"/>
              <a:ext cx="23300" cy="17150"/>
            </a:xfrm>
            <a:custGeom>
              <a:avLst/>
              <a:gdLst/>
              <a:ahLst/>
              <a:cxnLst/>
              <a:rect l="l" t="t" r="r" b="b"/>
              <a:pathLst>
                <a:path w="932" h="686" extrusionOk="0">
                  <a:moveTo>
                    <a:pt x="1" y="0"/>
                  </a:moveTo>
                  <a:lnTo>
                    <a:pt x="1" y="147"/>
                  </a:lnTo>
                  <a:lnTo>
                    <a:pt x="932" y="686"/>
                  </a:lnTo>
                  <a:lnTo>
                    <a:pt x="932" y="53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34"/>
            <p:cNvSpPr/>
            <p:nvPr/>
          </p:nvSpPr>
          <p:spPr>
            <a:xfrm>
              <a:off x="2832600" y="2491700"/>
              <a:ext cx="47175" cy="27550"/>
            </a:xfrm>
            <a:custGeom>
              <a:avLst/>
              <a:gdLst/>
              <a:ahLst/>
              <a:cxnLst/>
              <a:rect l="l" t="t" r="r" b="b"/>
              <a:pathLst>
                <a:path w="1887" h="1102" extrusionOk="0">
                  <a:moveTo>
                    <a:pt x="956" y="0"/>
                  </a:moveTo>
                  <a:lnTo>
                    <a:pt x="1" y="563"/>
                  </a:lnTo>
                  <a:lnTo>
                    <a:pt x="932" y="1102"/>
                  </a:lnTo>
                  <a:lnTo>
                    <a:pt x="1887" y="539"/>
                  </a:lnTo>
                  <a:lnTo>
                    <a:pt x="9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34"/>
            <p:cNvSpPr/>
            <p:nvPr/>
          </p:nvSpPr>
          <p:spPr>
            <a:xfrm>
              <a:off x="2886475" y="2522300"/>
              <a:ext cx="23300" cy="17775"/>
            </a:xfrm>
            <a:custGeom>
              <a:avLst/>
              <a:gdLst/>
              <a:ahLst/>
              <a:cxnLst/>
              <a:rect l="l" t="t" r="r" b="b"/>
              <a:pathLst>
                <a:path w="932" h="711" extrusionOk="0">
                  <a:moveTo>
                    <a:pt x="931" y="0"/>
                  </a:moveTo>
                  <a:lnTo>
                    <a:pt x="1" y="564"/>
                  </a:lnTo>
                  <a:lnTo>
                    <a:pt x="1" y="711"/>
                  </a:lnTo>
                  <a:lnTo>
                    <a:pt x="931" y="172"/>
                  </a:lnTo>
                  <a:lnTo>
                    <a:pt x="931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34"/>
            <p:cNvSpPr/>
            <p:nvPr/>
          </p:nvSpPr>
          <p:spPr>
            <a:xfrm>
              <a:off x="2862600" y="2522900"/>
              <a:ext cx="23900" cy="17175"/>
            </a:xfrm>
            <a:custGeom>
              <a:avLst/>
              <a:gdLst/>
              <a:ahLst/>
              <a:cxnLst/>
              <a:rect l="l" t="t" r="r" b="b"/>
              <a:pathLst>
                <a:path w="956" h="687" extrusionOk="0">
                  <a:moveTo>
                    <a:pt x="1" y="1"/>
                  </a:moveTo>
                  <a:lnTo>
                    <a:pt x="1" y="148"/>
                  </a:lnTo>
                  <a:lnTo>
                    <a:pt x="956" y="687"/>
                  </a:lnTo>
                  <a:lnTo>
                    <a:pt x="956" y="54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34"/>
            <p:cNvSpPr/>
            <p:nvPr/>
          </p:nvSpPr>
          <p:spPr>
            <a:xfrm>
              <a:off x="2862600" y="2508825"/>
              <a:ext cx="47175" cy="27575"/>
            </a:xfrm>
            <a:custGeom>
              <a:avLst/>
              <a:gdLst/>
              <a:ahLst/>
              <a:cxnLst/>
              <a:rect l="l" t="t" r="r" b="b"/>
              <a:pathLst>
                <a:path w="1887" h="1103" extrusionOk="0">
                  <a:moveTo>
                    <a:pt x="956" y="1"/>
                  </a:moveTo>
                  <a:lnTo>
                    <a:pt x="1" y="564"/>
                  </a:lnTo>
                  <a:lnTo>
                    <a:pt x="956" y="1103"/>
                  </a:lnTo>
                  <a:lnTo>
                    <a:pt x="1886" y="539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34"/>
            <p:cNvSpPr/>
            <p:nvPr/>
          </p:nvSpPr>
          <p:spPr>
            <a:xfrm>
              <a:off x="2916475" y="2540050"/>
              <a:ext cx="23900" cy="17775"/>
            </a:xfrm>
            <a:custGeom>
              <a:avLst/>
              <a:gdLst/>
              <a:ahLst/>
              <a:cxnLst/>
              <a:rect l="l" t="t" r="r" b="b"/>
              <a:pathLst>
                <a:path w="956" h="711" extrusionOk="0">
                  <a:moveTo>
                    <a:pt x="956" y="1"/>
                  </a:moveTo>
                  <a:lnTo>
                    <a:pt x="1" y="539"/>
                  </a:lnTo>
                  <a:lnTo>
                    <a:pt x="1" y="711"/>
                  </a:lnTo>
                  <a:lnTo>
                    <a:pt x="956" y="147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34"/>
            <p:cNvSpPr/>
            <p:nvPr/>
          </p:nvSpPr>
          <p:spPr>
            <a:xfrm>
              <a:off x="2892600" y="2540050"/>
              <a:ext cx="23900" cy="17775"/>
            </a:xfrm>
            <a:custGeom>
              <a:avLst/>
              <a:gdLst/>
              <a:ahLst/>
              <a:cxnLst/>
              <a:rect l="l" t="t" r="r" b="b"/>
              <a:pathLst>
                <a:path w="956" h="711" extrusionOk="0">
                  <a:moveTo>
                    <a:pt x="1" y="1"/>
                  </a:moveTo>
                  <a:lnTo>
                    <a:pt x="1" y="147"/>
                  </a:lnTo>
                  <a:lnTo>
                    <a:pt x="956" y="711"/>
                  </a:lnTo>
                  <a:lnTo>
                    <a:pt x="956" y="53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34"/>
            <p:cNvSpPr/>
            <p:nvPr/>
          </p:nvSpPr>
          <p:spPr>
            <a:xfrm>
              <a:off x="2892600" y="2526575"/>
              <a:ext cx="47775" cy="26975"/>
            </a:xfrm>
            <a:custGeom>
              <a:avLst/>
              <a:gdLst/>
              <a:ahLst/>
              <a:cxnLst/>
              <a:rect l="l" t="t" r="r" b="b"/>
              <a:pathLst>
                <a:path w="1911" h="1079" extrusionOk="0">
                  <a:moveTo>
                    <a:pt x="956" y="1"/>
                  </a:moveTo>
                  <a:lnTo>
                    <a:pt x="1" y="540"/>
                  </a:lnTo>
                  <a:lnTo>
                    <a:pt x="956" y="1078"/>
                  </a:lnTo>
                  <a:lnTo>
                    <a:pt x="1911" y="540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34"/>
            <p:cNvSpPr/>
            <p:nvPr/>
          </p:nvSpPr>
          <p:spPr>
            <a:xfrm>
              <a:off x="2585275" y="2383950"/>
              <a:ext cx="23900" cy="17775"/>
            </a:xfrm>
            <a:custGeom>
              <a:avLst/>
              <a:gdLst/>
              <a:ahLst/>
              <a:cxnLst/>
              <a:rect l="l" t="t" r="r" b="b"/>
              <a:pathLst>
                <a:path w="956" h="711" extrusionOk="0">
                  <a:moveTo>
                    <a:pt x="956" y="0"/>
                  </a:moveTo>
                  <a:lnTo>
                    <a:pt x="1" y="563"/>
                  </a:lnTo>
                  <a:lnTo>
                    <a:pt x="1" y="710"/>
                  </a:lnTo>
                  <a:lnTo>
                    <a:pt x="956" y="147"/>
                  </a:lnTo>
                  <a:lnTo>
                    <a:pt x="956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34"/>
            <p:cNvSpPr/>
            <p:nvPr/>
          </p:nvSpPr>
          <p:spPr>
            <a:xfrm>
              <a:off x="2531400" y="2366800"/>
              <a:ext cx="53900" cy="34925"/>
            </a:xfrm>
            <a:custGeom>
              <a:avLst/>
              <a:gdLst/>
              <a:ahLst/>
              <a:cxnLst/>
              <a:rect l="l" t="t" r="r" b="b"/>
              <a:pathLst>
                <a:path w="2156" h="1397" extrusionOk="0">
                  <a:moveTo>
                    <a:pt x="1" y="0"/>
                  </a:moveTo>
                  <a:lnTo>
                    <a:pt x="1" y="147"/>
                  </a:lnTo>
                  <a:lnTo>
                    <a:pt x="2156" y="1396"/>
                  </a:lnTo>
                  <a:lnTo>
                    <a:pt x="2156" y="124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34"/>
            <p:cNvSpPr/>
            <p:nvPr/>
          </p:nvSpPr>
          <p:spPr>
            <a:xfrm>
              <a:off x="2531400" y="2352725"/>
              <a:ext cx="77775" cy="45325"/>
            </a:xfrm>
            <a:custGeom>
              <a:avLst/>
              <a:gdLst/>
              <a:ahLst/>
              <a:cxnLst/>
              <a:rect l="l" t="t" r="r" b="b"/>
              <a:pathLst>
                <a:path w="3111" h="1813" extrusionOk="0">
                  <a:moveTo>
                    <a:pt x="956" y="0"/>
                  </a:moveTo>
                  <a:lnTo>
                    <a:pt x="1" y="563"/>
                  </a:lnTo>
                  <a:lnTo>
                    <a:pt x="2156" y="1812"/>
                  </a:lnTo>
                  <a:lnTo>
                    <a:pt x="3111" y="1249"/>
                  </a:lnTo>
                  <a:lnTo>
                    <a:pt x="9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34"/>
            <p:cNvSpPr/>
            <p:nvPr/>
          </p:nvSpPr>
          <p:spPr>
            <a:xfrm>
              <a:off x="2615275" y="2401075"/>
              <a:ext cx="23900" cy="17775"/>
            </a:xfrm>
            <a:custGeom>
              <a:avLst/>
              <a:gdLst/>
              <a:ahLst/>
              <a:cxnLst/>
              <a:rect l="l" t="t" r="r" b="b"/>
              <a:pathLst>
                <a:path w="956" h="711" extrusionOk="0">
                  <a:moveTo>
                    <a:pt x="956" y="1"/>
                  </a:moveTo>
                  <a:lnTo>
                    <a:pt x="1" y="564"/>
                  </a:lnTo>
                  <a:lnTo>
                    <a:pt x="1" y="711"/>
                  </a:lnTo>
                  <a:lnTo>
                    <a:pt x="956" y="148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34"/>
            <p:cNvSpPr/>
            <p:nvPr/>
          </p:nvSpPr>
          <p:spPr>
            <a:xfrm>
              <a:off x="2592025" y="2401700"/>
              <a:ext cx="23275" cy="17150"/>
            </a:xfrm>
            <a:custGeom>
              <a:avLst/>
              <a:gdLst/>
              <a:ahLst/>
              <a:cxnLst/>
              <a:rect l="l" t="t" r="r" b="b"/>
              <a:pathLst>
                <a:path w="931" h="686" extrusionOk="0">
                  <a:moveTo>
                    <a:pt x="0" y="0"/>
                  </a:moveTo>
                  <a:lnTo>
                    <a:pt x="0" y="147"/>
                  </a:lnTo>
                  <a:lnTo>
                    <a:pt x="931" y="686"/>
                  </a:lnTo>
                  <a:lnTo>
                    <a:pt x="931" y="5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34"/>
            <p:cNvSpPr/>
            <p:nvPr/>
          </p:nvSpPr>
          <p:spPr>
            <a:xfrm>
              <a:off x="2592025" y="2387625"/>
              <a:ext cx="47150" cy="27575"/>
            </a:xfrm>
            <a:custGeom>
              <a:avLst/>
              <a:gdLst/>
              <a:ahLst/>
              <a:cxnLst/>
              <a:rect l="l" t="t" r="r" b="b"/>
              <a:pathLst>
                <a:path w="1886" h="1103" extrusionOk="0">
                  <a:moveTo>
                    <a:pt x="931" y="0"/>
                  </a:moveTo>
                  <a:lnTo>
                    <a:pt x="0" y="563"/>
                  </a:lnTo>
                  <a:lnTo>
                    <a:pt x="931" y="1102"/>
                  </a:lnTo>
                  <a:lnTo>
                    <a:pt x="1886" y="539"/>
                  </a:lnTo>
                  <a:lnTo>
                    <a:pt x="93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34"/>
            <p:cNvSpPr/>
            <p:nvPr/>
          </p:nvSpPr>
          <p:spPr>
            <a:xfrm>
              <a:off x="2645275" y="2418825"/>
              <a:ext cx="23900" cy="17175"/>
            </a:xfrm>
            <a:custGeom>
              <a:avLst/>
              <a:gdLst/>
              <a:ahLst/>
              <a:cxnLst/>
              <a:rect l="l" t="t" r="r" b="b"/>
              <a:pathLst>
                <a:path w="956" h="687" extrusionOk="0">
                  <a:moveTo>
                    <a:pt x="956" y="1"/>
                  </a:moveTo>
                  <a:lnTo>
                    <a:pt x="1" y="540"/>
                  </a:lnTo>
                  <a:lnTo>
                    <a:pt x="1" y="687"/>
                  </a:lnTo>
                  <a:lnTo>
                    <a:pt x="956" y="148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34"/>
            <p:cNvSpPr/>
            <p:nvPr/>
          </p:nvSpPr>
          <p:spPr>
            <a:xfrm>
              <a:off x="2622025" y="2418825"/>
              <a:ext cx="23275" cy="17175"/>
            </a:xfrm>
            <a:custGeom>
              <a:avLst/>
              <a:gdLst/>
              <a:ahLst/>
              <a:cxnLst/>
              <a:rect l="l" t="t" r="r" b="b"/>
              <a:pathLst>
                <a:path w="931" h="687" extrusionOk="0">
                  <a:moveTo>
                    <a:pt x="0" y="1"/>
                  </a:moveTo>
                  <a:lnTo>
                    <a:pt x="0" y="148"/>
                  </a:lnTo>
                  <a:lnTo>
                    <a:pt x="931" y="687"/>
                  </a:lnTo>
                  <a:lnTo>
                    <a:pt x="931" y="54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34"/>
            <p:cNvSpPr/>
            <p:nvPr/>
          </p:nvSpPr>
          <p:spPr>
            <a:xfrm>
              <a:off x="2622025" y="2404750"/>
              <a:ext cx="47150" cy="27575"/>
            </a:xfrm>
            <a:custGeom>
              <a:avLst/>
              <a:gdLst/>
              <a:ahLst/>
              <a:cxnLst/>
              <a:rect l="l" t="t" r="r" b="b"/>
              <a:pathLst>
                <a:path w="1886" h="1103" extrusionOk="0">
                  <a:moveTo>
                    <a:pt x="955" y="1"/>
                  </a:moveTo>
                  <a:lnTo>
                    <a:pt x="0" y="564"/>
                  </a:lnTo>
                  <a:lnTo>
                    <a:pt x="931" y="1103"/>
                  </a:lnTo>
                  <a:lnTo>
                    <a:pt x="1886" y="564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34"/>
            <p:cNvSpPr/>
            <p:nvPr/>
          </p:nvSpPr>
          <p:spPr>
            <a:xfrm>
              <a:off x="2675275" y="2435975"/>
              <a:ext cx="23900" cy="17775"/>
            </a:xfrm>
            <a:custGeom>
              <a:avLst/>
              <a:gdLst/>
              <a:ahLst/>
              <a:cxnLst/>
              <a:rect l="l" t="t" r="r" b="b"/>
              <a:pathLst>
                <a:path w="956" h="711" extrusionOk="0">
                  <a:moveTo>
                    <a:pt x="956" y="1"/>
                  </a:moveTo>
                  <a:lnTo>
                    <a:pt x="1" y="564"/>
                  </a:lnTo>
                  <a:lnTo>
                    <a:pt x="1" y="711"/>
                  </a:lnTo>
                  <a:lnTo>
                    <a:pt x="956" y="148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34"/>
            <p:cNvSpPr/>
            <p:nvPr/>
          </p:nvSpPr>
          <p:spPr>
            <a:xfrm>
              <a:off x="2652025" y="2435975"/>
              <a:ext cx="23275" cy="17775"/>
            </a:xfrm>
            <a:custGeom>
              <a:avLst/>
              <a:gdLst/>
              <a:ahLst/>
              <a:cxnLst/>
              <a:rect l="l" t="t" r="r" b="b"/>
              <a:pathLst>
                <a:path w="931" h="711" extrusionOk="0">
                  <a:moveTo>
                    <a:pt x="0" y="1"/>
                  </a:moveTo>
                  <a:lnTo>
                    <a:pt x="0" y="172"/>
                  </a:lnTo>
                  <a:lnTo>
                    <a:pt x="931" y="711"/>
                  </a:lnTo>
                  <a:lnTo>
                    <a:pt x="931" y="56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34"/>
            <p:cNvSpPr/>
            <p:nvPr/>
          </p:nvSpPr>
          <p:spPr>
            <a:xfrm>
              <a:off x="2652025" y="2422500"/>
              <a:ext cx="47150" cy="27575"/>
            </a:xfrm>
            <a:custGeom>
              <a:avLst/>
              <a:gdLst/>
              <a:ahLst/>
              <a:cxnLst/>
              <a:rect l="l" t="t" r="r" b="b"/>
              <a:pathLst>
                <a:path w="1886" h="1103" extrusionOk="0">
                  <a:moveTo>
                    <a:pt x="955" y="1"/>
                  </a:moveTo>
                  <a:lnTo>
                    <a:pt x="0" y="540"/>
                  </a:lnTo>
                  <a:lnTo>
                    <a:pt x="931" y="1103"/>
                  </a:lnTo>
                  <a:lnTo>
                    <a:pt x="1886" y="540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34"/>
            <p:cNvSpPr/>
            <p:nvPr/>
          </p:nvSpPr>
          <p:spPr>
            <a:xfrm>
              <a:off x="2705275" y="2453125"/>
              <a:ext cx="23900" cy="17775"/>
            </a:xfrm>
            <a:custGeom>
              <a:avLst/>
              <a:gdLst/>
              <a:ahLst/>
              <a:cxnLst/>
              <a:rect l="l" t="t" r="r" b="b"/>
              <a:pathLst>
                <a:path w="956" h="711" extrusionOk="0">
                  <a:moveTo>
                    <a:pt x="956" y="0"/>
                  </a:moveTo>
                  <a:lnTo>
                    <a:pt x="0" y="563"/>
                  </a:lnTo>
                  <a:lnTo>
                    <a:pt x="0" y="710"/>
                  </a:lnTo>
                  <a:lnTo>
                    <a:pt x="956" y="172"/>
                  </a:lnTo>
                  <a:lnTo>
                    <a:pt x="956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34"/>
            <p:cNvSpPr/>
            <p:nvPr/>
          </p:nvSpPr>
          <p:spPr>
            <a:xfrm>
              <a:off x="2682000" y="2453725"/>
              <a:ext cx="23300" cy="17175"/>
            </a:xfrm>
            <a:custGeom>
              <a:avLst/>
              <a:gdLst/>
              <a:ahLst/>
              <a:cxnLst/>
              <a:rect l="l" t="t" r="r" b="b"/>
              <a:pathLst>
                <a:path w="932" h="687" extrusionOk="0">
                  <a:moveTo>
                    <a:pt x="1" y="1"/>
                  </a:moveTo>
                  <a:lnTo>
                    <a:pt x="1" y="148"/>
                  </a:lnTo>
                  <a:lnTo>
                    <a:pt x="931" y="686"/>
                  </a:lnTo>
                  <a:lnTo>
                    <a:pt x="931" y="53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34"/>
            <p:cNvSpPr/>
            <p:nvPr/>
          </p:nvSpPr>
          <p:spPr>
            <a:xfrm>
              <a:off x="2682000" y="2439650"/>
              <a:ext cx="47175" cy="27575"/>
            </a:xfrm>
            <a:custGeom>
              <a:avLst/>
              <a:gdLst/>
              <a:ahLst/>
              <a:cxnLst/>
              <a:rect l="l" t="t" r="r" b="b"/>
              <a:pathLst>
                <a:path w="1887" h="1103" extrusionOk="0">
                  <a:moveTo>
                    <a:pt x="956" y="1"/>
                  </a:moveTo>
                  <a:lnTo>
                    <a:pt x="1" y="564"/>
                  </a:lnTo>
                  <a:lnTo>
                    <a:pt x="931" y="1102"/>
                  </a:lnTo>
                  <a:lnTo>
                    <a:pt x="1887" y="539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34"/>
            <p:cNvSpPr/>
            <p:nvPr/>
          </p:nvSpPr>
          <p:spPr>
            <a:xfrm>
              <a:off x="2735275" y="2470875"/>
              <a:ext cx="23900" cy="17775"/>
            </a:xfrm>
            <a:custGeom>
              <a:avLst/>
              <a:gdLst/>
              <a:ahLst/>
              <a:cxnLst/>
              <a:rect l="l" t="t" r="r" b="b"/>
              <a:pathLst>
                <a:path w="956" h="711" extrusionOk="0">
                  <a:moveTo>
                    <a:pt x="955" y="0"/>
                  </a:moveTo>
                  <a:lnTo>
                    <a:pt x="0" y="539"/>
                  </a:lnTo>
                  <a:lnTo>
                    <a:pt x="0" y="711"/>
                  </a:lnTo>
                  <a:lnTo>
                    <a:pt x="955" y="147"/>
                  </a:lnTo>
                  <a:lnTo>
                    <a:pt x="955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34"/>
            <p:cNvSpPr/>
            <p:nvPr/>
          </p:nvSpPr>
          <p:spPr>
            <a:xfrm>
              <a:off x="2712000" y="2470875"/>
              <a:ext cx="23300" cy="17775"/>
            </a:xfrm>
            <a:custGeom>
              <a:avLst/>
              <a:gdLst/>
              <a:ahLst/>
              <a:cxnLst/>
              <a:rect l="l" t="t" r="r" b="b"/>
              <a:pathLst>
                <a:path w="932" h="711" extrusionOk="0">
                  <a:moveTo>
                    <a:pt x="1" y="0"/>
                  </a:moveTo>
                  <a:lnTo>
                    <a:pt x="1" y="147"/>
                  </a:lnTo>
                  <a:lnTo>
                    <a:pt x="931" y="711"/>
                  </a:lnTo>
                  <a:lnTo>
                    <a:pt x="931" y="53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34"/>
            <p:cNvSpPr/>
            <p:nvPr/>
          </p:nvSpPr>
          <p:spPr>
            <a:xfrm>
              <a:off x="2712000" y="2457400"/>
              <a:ext cx="47175" cy="26975"/>
            </a:xfrm>
            <a:custGeom>
              <a:avLst/>
              <a:gdLst/>
              <a:ahLst/>
              <a:cxnLst/>
              <a:rect l="l" t="t" r="r" b="b"/>
              <a:pathLst>
                <a:path w="1887" h="1079" extrusionOk="0">
                  <a:moveTo>
                    <a:pt x="956" y="1"/>
                  </a:moveTo>
                  <a:lnTo>
                    <a:pt x="1" y="539"/>
                  </a:lnTo>
                  <a:lnTo>
                    <a:pt x="931" y="1078"/>
                  </a:lnTo>
                  <a:lnTo>
                    <a:pt x="1886" y="539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34"/>
            <p:cNvSpPr/>
            <p:nvPr/>
          </p:nvSpPr>
          <p:spPr>
            <a:xfrm>
              <a:off x="2765875" y="2488025"/>
              <a:ext cx="23300" cy="17775"/>
            </a:xfrm>
            <a:custGeom>
              <a:avLst/>
              <a:gdLst/>
              <a:ahLst/>
              <a:cxnLst/>
              <a:rect l="l" t="t" r="r" b="b"/>
              <a:pathLst>
                <a:path w="932" h="711" extrusionOk="0">
                  <a:moveTo>
                    <a:pt x="931" y="0"/>
                  </a:moveTo>
                  <a:lnTo>
                    <a:pt x="1" y="563"/>
                  </a:lnTo>
                  <a:lnTo>
                    <a:pt x="1" y="710"/>
                  </a:lnTo>
                  <a:lnTo>
                    <a:pt x="931" y="147"/>
                  </a:lnTo>
                  <a:lnTo>
                    <a:pt x="931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34"/>
            <p:cNvSpPr/>
            <p:nvPr/>
          </p:nvSpPr>
          <p:spPr>
            <a:xfrm>
              <a:off x="2742000" y="2488625"/>
              <a:ext cx="23900" cy="17175"/>
            </a:xfrm>
            <a:custGeom>
              <a:avLst/>
              <a:gdLst/>
              <a:ahLst/>
              <a:cxnLst/>
              <a:rect l="l" t="t" r="r" b="b"/>
              <a:pathLst>
                <a:path w="956" h="687" extrusionOk="0">
                  <a:moveTo>
                    <a:pt x="1" y="1"/>
                  </a:moveTo>
                  <a:lnTo>
                    <a:pt x="1" y="147"/>
                  </a:lnTo>
                  <a:lnTo>
                    <a:pt x="956" y="686"/>
                  </a:lnTo>
                  <a:lnTo>
                    <a:pt x="956" y="53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34"/>
            <p:cNvSpPr/>
            <p:nvPr/>
          </p:nvSpPr>
          <p:spPr>
            <a:xfrm>
              <a:off x="2742000" y="2474550"/>
              <a:ext cx="47175" cy="27575"/>
            </a:xfrm>
            <a:custGeom>
              <a:avLst/>
              <a:gdLst/>
              <a:ahLst/>
              <a:cxnLst/>
              <a:rect l="l" t="t" r="r" b="b"/>
              <a:pathLst>
                <a:path w="1887" h="1103" extrusionOk="0">
                  <a:moveTo>
                    <a:pt x="956" y="0"/>
                  </a:moveTo>
                  <a:lnTo>
                    <a:pt x="1" y="564"/>
                  </a:lnTo>
                  <a:lnTo>
                    <a:pt x="956" y="1102"/>
                  </a:lnTo>
                  <a:lnTo>
                    <a:pt x="1886" y="539"/>
                  </a:lnTo>
                  <a:lnTo>
                    <a:pt x="9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34"/>
            <p:cNvSpPr/>
            <p:nvPr/>
          </p:nvSpPr>
          <p:spPr>
            <a:xfrm>
              <a:off x="2795875" y="2505775"/>
              <a:ext cx="23900" cy="17150"/>
            </a:xfrm>
            <a:custGeom>
              <a:avLst/>
              <a:gdLst/>
              <a:ahLst/>
              <a:cxnLst/>
              <a:rect l="l" t="t" r="r" b="b"/>
              <a:pathLst>
                <a:path w="956" h="686" extrusionOk="0">
                  <a:moveTo>
                    <a:pt x="956" y="0"/>
                  </a:moveTo>
                  <a:lnTo>
                    <a:pt x="1" y="539"/>
                  </a:lnTo>
                  <a:lnTo>
                    <a:pt x="1" y="686"/>
                  </a:lnTo>
                  <a:lnTo>
                    <a:pt x="956" y="147"/>
                  </a:lnTo>
                  <a:lnTo>
                    <a:pt x="956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34"/>
            <p:cNvSpPr/>
            <p:nvPr/>
          </p:nvSpPr>
          <p:spPr>
            <a:xfrm>
              <a:off x="2772000" y="2505775"/>
              <a:ext cx="23900" cy="17150"/>
            </a:xfrm>
            <a:custGeom>
              <a:avLst/>
              <a:gdLst/>
              <a:ahLst/>
              <a:cxnLst/>
              <a:rect l="l" t="t" r="r" b="b"/>
              <a:pathLst>
                <a:path w="956" h="686" extrusionOk="0">
                  <a:moveTo>
                    <a:pt x="1" y="0"/>
                  </a:moveTo>
                  <a:lnTo>
                    <a:pt x="1" y="147"/>
                  </a:lnTo>
                  <a:lnTo>
                    <a:pt x="956" y="686"/>
                  </a:lnTo>
                  <a:lnTo>
                    <a:pt x="956" y="53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34"/>
            <p:cNvSpPr/>
            <p:nvPr/>
          </p:nvSpPr>
          <p:spPr>
            <a:xfrm>
              <a:off x="2772000" y="2491700"/>
              <a:ext cx="47775" cy="27550"/>
            </a:xfrm>
            <a:custGeom>
              <a:avLst/>
              <a:gdLst/>
              <a:ahLst/>
              <a:cxnLst/>
              <a:rect l="l" t="t" r="r" b="b"/>
              <a:pathLst>
                <a:path w="1911" h="1102" extrusionOk="0">
                  <a:moveTo>
                    <a:pt x="956" y="0"/>
                  </a:moveTo>
                  <a:lnTo>
                    <a:pt x="1" y="563"/>
                  </a:lnTo>
                  <a:lnTo>
                    <a:pt x="956" y="1102"/>
                  </a:lnTo>
                  <a:lnTo>
                    <a:pt x="1911" y="563"/>
                  </a:lnTo>
                  <a:lnTo>
                    <a:pt x="9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34"/>
            <p:cNvSpPr/>
            <p:nvPr/>
          </p:nvSpPr>
          <p:spPr>
            <a:xfrm>
              <a:off x="2825875" y="2522900"/>
              <a:ext cx="23900" cy="17800"/>
            </a:xfrm>
            <a:custGeom>
              <a:avLst/>
              <a:gdLst/>
              <a:ahLst/>
              <a:cxnLst/>
              <a:rect l="l" t="t" r="r" b="b"/>
              <a:pathLst>
                <a:path w="956" h="712" extrusionOk="0">
                  <a:moveTo>
                    <a:pt x="956" y="1"/>
                  </a:moveTo>
                  <a:lnTo>
                    <a:pt x="1" y="540"/>
                  </a:lnTo>
                  <a:lnTo>
                    <a:pt x="1" y="711"/>
                  </a:lnTo>
                  <a:lnTo>
                    <a:pt x="956" y="148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34"/>
            <p:cNvSpPr/>
            <p:nvPr/>
          </p:nvSpPr>
          <p:spPr>
            <a:xfrm>
              <a:off x="2802625" y="2522900"/>
              <a:ext cx="23275" cy="17800"/>
            </a:xfrm>
            <a:custGeom>
              <a:avLst/>
              <a:gdLst/>
              <a:ahLst/>
              <a:cxnLst/>
              <a:rect l="l" t="t" r="r" b="b"/>
              <a:pathLst>
                <a:path w="931" h="712" extrusionOk="0">
                  <a:moveTo>
                    <a:pt x="0" y="1"/>
                  </a:moveTo>
                  <a:lnTo>
                    <a:pt x="0" y="148"/>
                  </a:lnTo>
                  <a:lnTo>
                    <a:pt x="931" y="711"/>
                  </a:lnTo>
                  <a:lnTo>
                    <a:pt x="931" y="54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34"/>
            <p:cNvSpPr/>
            <p:nvPr/>
          </p:nvSpPr>
          <p:spPr>
            <a:xfrm>
              <a:off x="2802625" y="2509450"/>
              <a:ext cx="47150" cy="26950"/>
            </a:xfrm>
            <a:custGeom>
              <a:avLst/>
              <a:gdLst/>
              <a:ahLst/>
              <a:cxnLst/>
              <a:rect l="l" t="t" r="r" b="b"/>
              <a:pathLst>
                <a:path w="1886" h="1078" extrusionOk="0">
                  <a:moveTo>
                    <a:pt x="931" y="0"/>
                  </a:moveTo>
                  <a:lnTo>
                    <a:pt x="0" y="539"/>
                  </a:lnTo>
                  <a:lnTo>
                    <a:pt x="931" y="1078"/>
                  </a:lnTo>
                  <a:lnTo>
                    <a:pt x="1886" y="539"/>
                  </a:lnTo>
                  <a:lnTo>
                    <a:pt x="93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34"/>
            <p:cNvSpPr/>
            <p:nvPr/>
          </p:nvSpPr>
          <p:spPr>
            <a:xfrm>
              <a:off x="2885875" y="2557800"/>
              <a:ext cx="23900" cy="17175"/>
            </a:xfrm>
            <a:custGeom>
              <a:avLst/>
              <a:gdLst/>
              <a:ahLst/>
              <a:cxnLst/>
              <a:rect l="l" t="t" r="r" b="b"/>
              <a:pathLst>
                <a:path w="956" h="687" extrusionOk="0">
                  <a:moveTo>
                    <a:pt x="955" y="1"/>
                  </a:moveTo>
                  <a:lnTo>
                    <a:pt x="0" y="539"/>
                  </a:lnTo>
                  <a:lnTo>
                    <a:pt x="0" y="686"/>
                  </a:lnTo>
                  <a:lnTo>
                    <a:pt x="955" y="148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34"/>
            <p:cNvSpPr/>
            <p:nvPr/>
          </p:nvSpPr>
          <p:spPr>
            <a:xfrm>
              <a:off x="2832600" y="2540675"/>
              <a:ext cx="53300" cy="34300"/>
            </a:xfrm>
            <a:custGeom>
              <a:avLst/>
              <a:gdLst/>
              <a:ahLst/>
              <a:cxnLst/>
              <a:rect l="l" t="t" r="r" b="b"/>
              <a:pathLst>
                <a:path w="2132" h="1372" extrusionOk="0">
                  <a:moveTo>
                    <a:pt x="1" y="0"/>
                  </a:moveTo>
                  <a:lnTo>
                    <a:pt x="1" y="147"/>
                  </a:lnTo>
                  <a:lnTo>
                    <a:pt x="2131" y="1371"/>
                  </a:lnTo>
                  <a:lnTo>
                    <a:pt x="2131" y="122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34"/>
            <p:cNvSpPr/>
            <p:nvPr/>
          </p:nvSpPr>
          <p:spPr>
            <a:xfrm>
              <a:off x="2832600" y="2526575"/>
              <a:ext cx="77175" cy="44725"/>
            </a:xfrm>
            <a:custGeom>
              <a:avLst/>
              <a:gdLst/>
              <a:ahLst/>
              <a:cxnLst/>
              <a:rect l="l" t="t" r="r" b="b"/>
              <a:pathLst>
                <a:path w="3087" h="1789" extrusionOk="0">
                  <a:moveTo>
                    <a:pt x="956" y="1"/>
                  </a:moveTo>
                  <a:lnTo>
                    <a:pt x="1" y="564"/>
                  </a:lnTo>
                  <a:lnTo>
                    <a:pt x="2131" y="1788"/>
                  </a:lnTo>
                  <a:lnTo>
                    <a:pt x="3086" y="1250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34"/>
            <p:cNvSpPr/>
            <p:nvPr/>
          </p:nvSpPr>
          <p:spPr>
            <a:xfrm>
              <a:off x="2584675" y="2418825"/>
              <a:ext cx="23900" cy="17800"/>
            </a:xfrm>
            <a:custGeom>
              <a:avLst/>
              <a:gdLst/>
              <a:ahLst/>
              <a:cxnLst/>
              <a:rect l="l" t="t" r="r" b="b"/>
              <a:pathLst>
                <a:path w="956" h="712" extrusionOk="0">
                  <a:moveTo>
                    <a:pt x="955" y="1"/>
                  </a:moveTo>
                  <a:lnTo>
                    <a:pt x="0" y="564"/>
                  </a:lnTo>
                  <a:lnTo>
                    <a:pt x="0" y="711"/>
                  </a:lnTo>
                  <a:lnTo>
                    <a:pt x="955" y="148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34"/>
            <p:cNvSpPr/>
            <p:nvPr/>
          </p:nvSpPr>
          <p:spPr>
            <a:xfrm>
              <a:off x="2501400" y="2384550"/>
              <a:ext cx="83300" cy="52075"/>
            </a:xfrm>
            <a:custGeom>
              <a:avLst/>
              <a:gdLst/>
              <a:ahLst/>
              <a:cxnLst/>
              <a:rect l="l" t="t" r="r" b="b"/>
              <a:pathLst>
                <a:path w="3332" h="2083" extrusionOk="0">
                  <a:moveTo>
                    <a:pt x="1" y="1"/>
                  </a:moveTo>
                  <a:lnTo>
                    <a:pt x="1" y="148"/>
                  </a:lnTo>
                  <a:lnTo>
                    <a:pt x="3331" y="2082"/>
                  </a:lnTo>
                  <a:lnTo>
                    <a:pt x="3331" y="193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34"/>
            <p:cNvSpPr/>
            <p:nvPr/>
          </p:nvSpPr>
          <p:spPr>
            <a:xfrm>
              <a:off x="2501400" y="2370475"/>
              <a:ext cx="107175" cy="62475"/>
            </a:xfrm>
            <a:custGeom>
              <a:avLst/>
              <a:gdLst/>
              <a:ahLst/>
              <a:cxnLst/>
              <a:rect l="l" t="t" r="r" b="b"/>
              <a:pathLst>
                <a:path w="4287" h="2499" extrusionOk="0">
                  <a:moveTo>
                    <a:pt x="956" y="0"/>
                  </a:moveTo>
                  <a:lnTo>
                    <a:pt x="1" y="564"/>
                  </a:lnTo>
                  <a:lnTo>
                    <a:pt x="3331" y="2498"/>
                  </a:lnTo>
                  <a:lnTo>
                    <a:pt x="4286" y="1935"/>
                  </a:lnTo>
                  <a:lnTo>
                    <a:pt x="9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34"/>
            <p:cNvSpPr/>
            <p:nvPr/>
          </p:nvSpPr>
          <p:spPr>
            <a:xfrm>
              <a:off x="2614675" y="2435975"/>
              <a:ext cx="23900" cy="17775"/>
            </a:xfrm>
            <a:custGeom>
              <a:avLst/>
              <a:gdLst/>
              <a:ahLst/>
              <a:cxnLst/>
              <a:rect l="l" t="t" r="r" b="b"/>
              <a:pathLst>
                <a:path w="956" h="711" extrusionOk="0">
                  <a:moveTo>
                    <a:pt x="955" y="1"/>
                  </a:moveTo>
                  <a:lnTo>
                    <a:pt x="25" y="564"/>
                  </a:lnTo>
                  <a:lnTo>
                    <a:pt x="0" y="711"/>
                  </a:lnTo>
                  <a:lnTo>
                    <a:pt x="0" y="711"/>
                  </a:lnTo>
                  <a:lnTo>
                    <a:pt x="955" y="172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34"/>
            <p:cNvSpPr/>
            <p:nvPr/>
          </p:nvSpPr>
          <p:spPr>
            <a:xfrm>
              <a:off x="2591400" y="2436600"/>
              <a:ext cx="23900" cy="17150"/>
            </a:xfrm>
            <a:custGeom>
              <a:avLst/>
              <a:gdLst/>
              <a:ahLst/>
              <a:cxnLst/>
              <a:rect l="l" t="t" r="r" b="b"/>
              <a:pathLst>
                <a:path w="956" h="686" extrusionOk="0">
                  <a:moveTo>
                    <a:pt x="1" y="0"/>
                  </a:moveTo>
                  <a:lnTo>
                    <a:pt x="1" y="147"/>
                  </a:lnTo>
                  <a:lnTo>
                    <a:pt x="931" y="686"/>
                  </a:lnTo>
                  <a:lnTo>
                    <a:pt x="956" y="53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34"/>
            <p:cNvSpPr/>
            <p:nvPr/>
          </p:nvSpPr>
          <p:spPr>
            <a:xfrm>
              <a:off x="2591400" y="2422500"/>
              <a:ext cx="47175" cy="27575"/>
            </a:xfrm>
            <a:custGeom>
              <a:avLst/>
              <a:gdLst/>
              <a:ahLst/>
              <a:cxnLst/>
              <a:rect l="l" t="t" r="r" b="b"/>
              <a:pathLst>
                <a:path w="1887" h="1103" extrusionOk="0">
                  <a:moveTo>
                    <a:pt x="956" y="1"/>
                  </a:moveTo>
                  <a:lnTo>
                    <a:pt x="1" y="564"/>
                  </a:lnTo>
                  <a:lnTo>
                    <a:pt x="956" y="1103"/>
                  </a:lnTo>
                  <a:lnTo>
                    <a:pt x="1886" y="540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34"/>
            <p:cNvSpPr/>
            <p:nvPr/>
          </p:nvSpPr>
          <p:spPr>
            <a:xfrm>
              <a:off x="2645275" y="2453725"/>
              <a:ext cx="23300" cy="17775"/>
            </a:xfrm>
            <a:custGeom>
              <a:avLst/>
              <a:gdLst/>
              <a:ahLst/>
              <a:cxnLst/>
              <a:rect l="l" t="t" r="r" b="b"/>
              <a:pathLst>
                <a:path w="932" h="711" extrusionOk="0">
                  <a:moveTo>
                    <a:pt x="931" y="1"/>
                  </a:moveTo>
                  <a:lnTo>
                    <a:pt x="1" y="539"/>
                  </a:lnTo>
                  <a:lnTo>
                    <a:pt x="1" y="711"/>
                  </a:lnTo>
                  <a:lnTo>
                    <a:pt x="931" y="148"/>
                  </a:lnTo>
                  <a:lnTo>
                    <a:pt x="931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34"/>
            <p:cNvSpPr/>
            <p:nvPr/>
          </p:nvSpPr>
          <p:spPr>
            <a:xfrm>
              <a:off x="2621400" y="2453725"/>
              <a:ext cx="23900" cy="17775"/>
            </a:xfrm>
            <a:custGeom>
              <a:avLst/>
              <a:gdLst/>
              <a:ahLst/>
              <a:cxnLst/>
              <a:rect l="l" t="t" r="r" b="b"/>
              <a:pathLst>
                <a:path w="956" h="711" extrusionOk="0">
                  <a:moveTo>
                    <a:pt x="1" y="1"/>
                  </a:moveTo>
                  <a:lnTo>
                    <a:pt x="1" y="148"/>
                  </a:lnTo>
                  <a:lnTo>
                    <a:pt x="956" y="711"/>
                  </a:lnTo>
                  <a:lnTo>
                    <a:pt x="956" y="53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34"/>
            <p:cNvSpPr/>
            <p:nvPr/>
          </p:nvSpPr>
          <p:spPr>
            <a:xfrm>
              <a:off x="2621400" y="2440275"/>
              <a:ext cx="47175" cy="26950"/>
            </a:xfrm>
            <a:custGeom>
              <a:avLst/>
              <a:gdLst/>
              <a:ahLst/>
              <a:cxnLst/>
              <a:rect l="l" t="t" r="r" b="b"/>
              <a:pathLst>
                <a:path w="1887" h="1078" extrusionOk="0">
                  <a:moveTo>
                    <a:pt x="956" y="0"/>
                  </a:moveTo>
                  <a:lnTo>
                    <a:pt x="1" y="539"/>
                  </a:lnTo>
                  <a:lnTo>
                    <a:pt x="956" y="1077"/>
                  </a:lnTo>
                  <a:lnTo>
                    <a:pt x="1886" y="539"/>
                  </a:lnTo>
                  <a:lnTo>
                    <a:pt x="9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34"/>
            <p:cNvSpPr/>
            <p:nvPr/>
          </p:nvSpPr>
          <p:spPr>
            <a:xfrm>
              <a:off x="2675275" y="2470875"/>
              <a:ext cx="23900" cy="17775"/>
            </a:xfrm>
            <a:custGeom>
              <a:avLst/>
              <a:gdLst/>
              <a:ahLst/>
              <a:cxnLst/>
              <a:rect l="l" t="t" r="r" b="b"/>
              <a:pathLst>
                <a:path w="956" h="711" extrusionOk="0">
                  <a:moveTo>
                    <a:pt x="956" y="0"/>
                  </a:moveTo>
                  <a:lnTo>
                    <a:pt x="1" y="564"/>
                  </a:lnTo>
                  <a:lnTo>
                    <a:pt x="1" y="711"/>
                  </a:lnTo>
                  <a:lnTo>
                    <a:pt x="956" y="147"/>
                  </a:lnTo>
                  <a:lnTo>
                    <a:pt x="956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34"/>
            <p:cNvSpPr/>
            <p:nvPr/>
          </p:nvSpPr>
          <p:spPr>
            <a:xfrm>
              <a:off x="2651400" y="2471475"/>
              <a:ext cx="23900" cy="17175"/>
            </a:xfrm>
            <a:custGeom>
              <a:avLst/>
              <a:gdLst/>
              <a:ahLst/>
              <a:cxnLst/>
              <a:rect l="l" t="t" r="r" b="b"/>
              <a:pathLst>
                <a:path w="956" h="687" extrusionOk="0">
                  <a:moveTo>
                    <a:pt x="1" y="1"/>
                  </a:moveTo>
                  <a:lnTo>
                    <a:pt x="1" y="148"/>
                  </a:lnTo>
                  <a:lnTo>
                    <a:pt x="956" y="687"/>
                  </a:lnTo>
                  <a:lnTo>
                    <a:pt x="956" y="54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34"/>
            <p:cNvSpPr/>
            <p:nvPr/>
          </p:nvSpPr>
          <p:spPr>
            <a:xfrm>
              <a:off x="2651400" y="2457400"/>
              <a:ext cx="47775" cy="27575"/>
            </a:xfrm>
            <a:custGeom>
              <a:avLst/>
              <a:gdLst/>
              <a:ahLst/>
              <a:cxnLst/>
              <a:rect l="l" t="t" r="r" b="b"/>
              <a:pathLst>
                <a:path w="1911" h="1103" extrusionOk="0">
                  <a:moveTo>
                    <a:pt x="956" y="1"/>
                  </a:moveTo>
                  <a:lnTo>
                    <a:pt x="1" y="564"/>
                  </a:lnTo>
                  <a:lnTo>
                    <a:pt x="956" y="1103"/>
                  </a:lnTo>
                  <a:lnTo>
                    <a:pt x="1911" y="539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34"/>
            <p:cNvSpPr/>
            <p:nvPr/>
          </p:nvSpPr>
          <p:spPr>
            <a:xfrm>
              <a:off x="2705275" y="2488625"/>
              <a:ext cx="23900" cy="17175"/>
            </a:xfrm>
            <a:custGeom>
              <a:avLst/>
              <a:gdLst/>
              <a:ahLst/>
              <a:cxnLst/>
              <a:rect l="l" t="t" r="r" b="b"/>
              <a:pathLst>
                <a:path w="956" h="687" extrusionOk="0">
                  <a:moveTo>
                    <a:pt x="956" y="1"/>
                  </a:moveTo>
                  <a:lnTo>
                    <a:pt x="0" y="539"/>
                  </a:lnTo>
                  <a:lnTo>
                    <a:pt x="0" y="686"/>
                  </a:lnTo>
                  <a:lnTo>
                    <a:pt x="956" y="147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34"/>
            <p:cNvSpPr/>
            <p:nvPr/>
          </p:nvSpPr>
          <p:spPr>
            <a:xfrm>
              <a:off x="2682000" y="2488625"/>
              <a:ext cx="23300" cy="17175"/>
            </a:xfrm>
            <a:custGeom>
              <a:avLst/>
              <a:gdLst/>
              <a:ahLst/>
              <a:cxnLst/>
              <a:rect l="l" t="t" r="r" b="b"/>
              <a:pathLst>
                <a:path w="932" h="687" extrusionOk="0">
                  <a:moveTo>
                    <a:pt x="1" y="1"/>
                  </a:moveTo>
                  <a:lnTo>
                    <a:pt x="1" y="147"/>
                  </a:lnTo>
                  <a:lnTo>
                    <a:pt x="931" y="686"/>
                  </a:lnTo>
                  <a:lnTo>
                    <a:pt x="931" y="53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34"/>
            <p:cNvSpPr/>
            <p:nvPr/>
          </p:nvSpPr>
          <p:spPr>
            <a:xfrm>
              <a:off x="2682000" y="2474550"/>
              <a:ext cx="47175" cy="27575"/>
            </a:xfrm>
            <a:custGeom>
              <a:avLst/>
              <a:gdLst/>
              <a:ahLst/>
              <a:cxnLst/>
              <a:rect l="l" t="t" r="r" b="b"/>
              <a:pathLst>
                <a:path w="1887" h="1103" extrusionOk="0">
                  <a:moveTo>
                    <a:pt x="931" y="0"/>
                  </a:moveTo>
                  <a:lnTo>
                    <a:pt x="1" y="564"/>
                  </a:lnTo>
                  <a:lnTo>
                    <a:pt x="931" y="1102"/>
                  </a:lnTo>
                  <a:lnTo>
                    <a:pt x="1887" y="564"/>
                  </a:lnTo>
                  <a:lnTo>
                    <a:pt x="93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34"/>
            <p:cNvSpPr/>
            <p:nvPr/>
          </p:nvSpPr>
          <p:spPr>
            <a:xfrm>
              <a:off x="2735275" y="2505775"/>
              <a:ext cx="23900" cy="17775"/>
            </a:xfrm>
            <a:custGeom>
              <a:avLst/>
              <a:gdLst/>
              <a:ahLst/>
              <a:cxnLst/>
              <a:rect l="l" t="t" r="r" b="b"/>
              <a:pathLst>
                <a:path w="956" h="711" extrusionOk="0">
                  <a:moveTo>
                    <a:pt x="955" y="0"/>
                  </a:moveTo>
                  <a:lnTo>
                    <a:pt x="0" y="539"/>
                  </a:lnTo>
                  <a:lnTo>
                    <a:pt x="0" y="710"/>
                  </a:lnTo>
                  <a:lnTo>
                    <a:pt x="955" y="147"/>
                  </a:lnTo>
                  <a:lnTo>
                    <a:pt x="955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34"/>
            <p:cNvSpPr/>
            <p:nvPr/>
          </p:nvSpPr>
          <p:spPr>
            <a:xfrm>
              <a:off x="2712000" y="2505775"/>
              <a:ext cx="23300" cy="17775"/>
            </a:xfrm>
            <a:custGeom>
              <a:avLst/>
              <a:gdLst/>
              <a:ahLst/>
              <a:cxnLst/>
              <a:rect l="l" t="t" r="r" b="b"/>
              <a:pathLst>
                <a:path w="932" h="711" extrusionOk="0">
                  <a:moveTo>
                    <a:pt x="1" y="0"/>
                  </a:moveTo>
                  <a:lnTo>
                    <a:pt x="1" y="172"/>
                  </a:lnTo>
                  <a:lnTo>
                    <a:pt x="931" y="710"/>
                  </a:lnTo>
                  <a:lnTo>
                    <a:pt x="931" y="56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34"/>
            <p:cNvSpPr/>
            <p:nvPr/>
          </p:nvSpPr>
          <p:spPr>
            <a:xfrm>
              <a:off x="2712000" y="2492300"/>
              <a:ext cx="47175" cy="26950"/>
            </a:xfrm>
            <a:custGeom>
              <a:avLst/>
              <a:gdLst/>
              <a:ahLst/>
              <a:cxnLst/>
              <a:rect l="l" t="t" r="r" b="b"/>
              <a:pathLst>
                <a:path w="1887" h="1078" extrusionOk="0">
                  <a:moveTo>
                    <a:pt x="956" y="0"/>
                  </a:moveTo>
                  <a:lnTo>
                    <a:pt x="1" y="539"/>
                  </a:lnTo>
                  <a:lnTo>
                    <a:pt x="931" y="1078"/>
                  </a:lnTo>
                  <a:lnTo>
                    <a:pt x="1886" y="539"/>
                  </a:lnTo>
                  <a:lnTo>
                    <a:pt x="9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34"/>
            <p:cNvSpPr/>
            <p:nvPr/>
          </p:nvSpPr>
          <p:spPr>
            <a:xfrm>
              <a:off x="2765275" y="2522900"/>
              <a:ext cx="23900" cy="17800"/>
            </a:xfrm>
            <a:custGeom>
              <a:avLst/>
              <a:gdLst/>
              <a:ahLst/>
              <a:cxnLst/>
              <a:rect l="l" t="t" r="r" b="b"/>
              <a:pathLst>
                <a:path w="956" h="712" extrusionOk="0">
                  <a:moveTo>
                    <a:pt x="955" y="1"/>
                  </a:moveTo>
                  <a:lnTo>
                    <a:pt x="0" y="564"/>
                  </a:lnTo>
                  <a:lnTo>
                    <a:pt x="0" y="711"/>
                  </a:lnTo>
                  <a:lnTo>
                    <a:pt x="955" y="148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34"/>
            <p:cNvSpPr/>
            <p:nvPr/>
          </p:nvSpPr>
          <p:spPr>
            <a:xfrm>
              <a:off x="2742000" y="2523525"/>
              <a:ext cx="23300" cy="17175"/>
            </a:xfrm>
            <a:custGeom>
              <a:avLst/>
              <a:gdLst/>
              <a:ahLst/>
              <a:cxnLst/>
              <a:rect l="l" t="t" r="r" b="b"/>
              <a:pathLst>
                <a:path w="932" h="687" extrusionOk="0">
                  <a:moveTo>
                    <a:pt x="1" y="0"/>
                  </a:moveTo>
                  <a:lnTo>
                    <a:pt x="1" y="147"/>
                  </a:lnTo>
                  <a:lnTo>
                    <a:pt x="931" y="686"/>
                  </a:lnTo>
                  <a:lnTo>
                    <a:pt x="931" y="53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34"/>
            <p:cNvSpPr/>
            <p:nvPr/>
          </p:nvSpPr>
          <p:spPr>
            <a:xfrm>
              <a:off x="2742000" y="2509450"/>
              <a:ext cx="47175" cy="27575"/>
            </a:xfrm>
            <a:custGeom>
              <a:avLst/>
              <a:gdLst/>
              <a:ahLst/>
              <a:cxnLst/>
              <a:rect l="l" t="t" r="r" b="b"/>
              <a:pathLst>
                <a:path w="1887" h="1103" extrusionOk="0">
                  <a:moveTo>
                    <a:pt x="956" y="0"/>
                  </a:moveTo>
                  <a:lnTo>
                    <a:pt x="1" y="563"/>
                  </a:lnTo>
                  <a:lnTo>
                    <a:pt x="931" y="1102"/>
                  </a:lnTo>
                  <a:lnTo>
                    <a:pt x="1886" y="539"/>
                  </a:lnTo>
                  <a:lnTo>
                    <a:pt x="9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34"/>
            <p:cNvSpPr/>
            <p:nvPr/>
          </p:nvSpPr>
          <p:spPr>
            <a:xfrm>
              <a:off x="2795275" y="2540675"/>
              <a:ext cx="23900" cy="17150"/>
            </a:xfrm>
            <a:custGeom>
              <a:avLst/>
              <a:gdLst/>
              <a:ahLst/>
              <a:cxnLst/>
              <a:rect l="l" t="t" r="r" b="b"/>
              <a:pathLst>
                <a:path w="956" h="686" extrusionOk="0">
                  <a:moveTo>
                    <a:pt x="955" y="0"/>
                  </a:moveTo>
                  <a:lnTo>
                    <a:pt x="0" y="539"/>
                  </a:lnTo>
                  <a:lnTo>
                    <a:pt x="0" y="686"/>
                  </a:lnTo>
                  <a:lnTo>
                    <a:pt x="955" y="147"/>
                  </a:lnTo>
                  <a:lnTo>
                    <a:pt x="955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34"/>
            <p:cNvSpPr/>
            <p:nvPr/>
          </p:nvSpPr>
          <p:spPr>
            <a:xfrm>
              <a:off x="2772000" y="2540675"/>
              <a:ext cx="23300" cy="17150"/>
            </a:xfrm>
            <a:custGeom>
              <a:avLst/>
              <a:gdLst/>
              <a:ahLst/>
              <a:cxnLst/>
              <a:rect l="l" t="t" r="r" b="b"/>
              <a:pathLst>
                <a:path w="932" h="686" extrusionOk="0">
                  <a:moveTo>
                    <a:pt x="1" y="0"/>
                  </a:moveTo>
                  <a:lnTo>
                    <a:pt x="1" y="147"/>
                  </a:lnTo>
                  <a:lnTo>
                    <a:pt x="931" y="686"/>
                  </a:lnTo>
                  <a:lnTo>
                    <a:pt x="931" y="53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34"/>
            <p:cNvSpPr/>
            <p:nvPr/>
          </p:nvSpPr>
          <p:spPr>
            <a:xfrm>
              <a:off x="2772000" y="2527200"/>
              <a:ext cx="47175" cy="26950"/>
            </a:xfrm>
            <a:custGeom>
              <a:avLst/>
              <a:gdLst/>
              <a:ahLst/>
              <a:cxnLst/>
              <a:rect l="l" t="t" r="r" b="b"/>
              <a:pathLst>
                <a:path w="1887" h="1078" extrusionOk="0">
                  <a:moveTo>
                    <a:pt x="956" y="0"/>
                  </a:moveTo>
                  <a:lnTo>
                    <a:pt x="1" y="539"/>
                  </a:lnTo>
                  <a:lnTo>
                    <a:pt x="931" y="1078"/>
                  </a:lnTo>
                  <a:lnTo>
                    <a:pt x="1886" y="539"/>
                  </a:lnTo>
                  <a:lnTo>
                    <a:pt x="9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34"/>
            <p:cNvSpPr/>
            <p:nvPr/>
          </p:nvSpPr>
          <p:spPr>
            <a:xfrm>
              <a:off x="2855875" y="2574950"/>
              <a:ext cx="23900" cy="17775"/>
            </a:xfrm>
            <a:custGeom>
              <a:avLst/>
              <a:gdLst/>
              <a:ahLst/>
              <a:cxnLst/>
              <a:rect l="l" t="t" r="r" b="b"/>
              <a:pathLst>
                <a:path w="956" h="711" extrusionOk="0">
                  <a:moveTo>
                    <a:pt x="956" y="0"/>
                  </a:moveTo>
                  <a:lnTo>
                    <a:pt x="1" y="564"/>
                  </a:lnTo>
                  <a:lnTo>
                    <a:pt x="1" y="711"/>
                  </a:lnTo>
                  <a:lnTo>
                    <a:pt x="956" y="172"/>
                  </a:lnTo>
                  <a:lnTo>
                    <a:pt x="956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34"/>
            <p:cNvSpPr/>
            <p:nvPr/>
          </p:nvSpPr>
          <p:spPr>
            <a:xfrm>
              <a:off x="2802000" y="2557800"/>
              <a:ext cx="53900" cy="34925"/>
            </a:xfrm>
            <a:custGeom>
              <a:avLst/>
              <a:gdLst/>
              <a:ahLst/>
              <a:cxnLst/>
              <a:rect l="l" t="t" r="r" b="b"/>
              <a:pathLst>
                <a:path w="2156" h="1397" extrusionOk="0">
                  <a:moveTo>
                    <a:pt x="1" y="1"/>
                  </a:moveTo>
                  <a:lnTo>
                    <a:pt x="1" y="172"/>
                  </a:lnTo>
                  <a:lnTo>
                    <a:pt x="2156" y="1397"/>
                  </a:lnTo>
                  <a:lnTo>
                    <a:pt x="2156" y="125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34"/>
            <p:cNvSpPr/>
            <p:nvPr/>
          </p:nvSpPr>
          <p:spPr>
            <a:xfrm>
              <a:off x="2802000" y="2544325"/>
              <a:ext cx="77775" cy="44725"/>
            </a:xfrm>
            <a:custGeom>
              <a:avLst/>
              <a:gdLst/>
              <a:ahLst/>
              <a:cxnLst/>
              <a:rect l="l" t="t" r="r" b="b"/>
              <a:pathLst>
                <a:path w="3111" h="1789" extrusionOk="0">
                  <a:moveTo>
                    <a:pt x="956" y="1"/>
                  </a:moveTo>
                  <a:lnTo>
                    <a:pt x="1" y="540"/>
                  </a:lnTo>
                  <a:lnTo>
                    <a:pt x="2156" y="1789"/>
                  </a:lnTo>
                  <a:lnTo>
                    <a:pt x="3111" y="1225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34"/>
            <p:cNvSpPr/>
            <p:nvPr/>
          </p:nvSpPr>
          <p:spPr>
            <a:xfrm>
              <a:off x="2494075" y="2401700"/>
              <a:ext cx="23900" cy="17775"/>
            </a:xfrm>
            <a:custGeom>
              <a:avLst/>
              <a:gdLst/>
              <a:ahLst/>
              <a:cxnLst/>
              <a:rect l="l" t="t" r="r" b="b"/>
              <a:pathLst>
                <a:path w="956" h="711" extrusionOk="0">
                  <a:moveTo>
                    <a:pt x="955" y="0"/>
                  </a:moveTo>
                  <a:lnTo>
                    <a:pt x="0" y="564"/>
                  </a:lnTo>
                  <a:lnTo>
                    <a:pt x="0" y="710"/>
                  </a:lnTo>
                  <a:lnTo>
                    <a:pt x="955" y="147"/>
                  </a:lnTo>
                  <a:lnTo>
                    <a:pt x="955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34"/>
            <p:cNvSpPr/>
            <p:nvPr/>
          </p:nvSpPr>
          <p:spPr>
            <a:xfrm>
              <a:off x="2470800" y="2402300"/>
              <a:ext cx="23300" cy="17175"/>
            </a:xfrm>
            <a:custGeom>
              <a:avLst/>
              <a:gdLst/>
              <a:ahLst/>
              <a:cxnLst/>
              <a:rect l="l" t="t" r="r" b="b"/>
              <a:pathLst>
                <a:path w="932" h="687" extrusionOk="0">
                  <a:moveTo>
                    <a:pt x="1" y="1"/>
                  </a:moveTo>
                  <a:lnTo>
                    <a:pt x="1" y="148"/>
                  </a:lnTo>
                  <a:lnTo>
                    <a:pt x="931" y="686"/>
                  </a:lnTo>
                  <a:lnTo>
                    <a:pt x="931" y="54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34"/>
            <p:cNvSpPr/>
            <p:nvPr/>
          </p:nvSpPr>
          <p:spPr>
            <a:xfrm>
              <a:off x="2470800" y="2388225"/>
              <a:ext cx="47175" cy="27575"/>
            </a:xfrm>
            <a:custGeom>
              <a:avLst/>
              <a:gdLst/>
              <a:ahLst/>
              <a:cxnLst/>
              <a:rect l="l" t="t" r="r" b="b"/>
              <a:pathLst>
                <a:path w="1887" h="1103" extrusionOk="0">
                  <a:moveTo>
                    <a:pt x="956" y="1"/>
                  </a:moveTo>
                  <a:lnTo>
                    <a:pt x="1" y="564"/>
                  </a:lnTo>
                  <a:lnTo>
                    <a:pt x="931" y="1103"/>
                  </a:lnTo>
                  <a:lnTo>
                    <a:pt x="1886" y="539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34"/>
            <p:cNvSpPr/>
            <p:nvPr/>
          </p:nvSpPr>
          <p:spPr>
            <a:xfrm>
              <a:off x="2524675" y="2419450"/>
              <a:ext cx="23900" cy="17175"/>
            </a:xfrm>
            <a:custGeom>
              <a:avLst/>
              <a:gdLst/>
              <a:ahLst/>
              <a:cxnLst/>
              <a:rect l="l" t="t" r="r" b="b"/>
              <a:pathLst>
                <a:path w="956" h="687" extrusionOk="0">
                  <a:moveTo>
                    <a:pt x="956" y="0"/>
                  </a:moveTo>
                  <a:lnTo>
                    <a:pt x="1" y="539"/>
                  </a:lnTo>
                  <a:lnTo>
                    <a:pt x="1" y="686"/>
                  </a:lnTo>
                  <a:lnTo>
                    <a:pt x="956" y="147"/>
                  </a:lnTo>
                  <a:lnTo>
                    <a:pt x="956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34"/>
            <p:cNvSpPr/>
            <p:nvPr/>
          </p:nvSpPr>
          <p:spPr>
            <a:xfrm>
              <a:off x="2500800" y="2419450"/>
              <a:ext cx="23900" cy="17175"/>
            </a:xfrm>
            <a:custGeom>
              <a:avLst/>
              <a:gdLst/>
              <a:ahLst/>
              <a:cxnLst/>
              <a:rect l="l" t="t" r="r" b="b"/>
              <a:pathLst>
                <a:path w="956" h="687" extrusionOk="0">
                  <a:moveTo>
                    <a:pt x="1" y="0"/>
                  </a:moveTo>
                  <a:lnTo>
                    <a:pt x="1" y="147"/>
                  </a:lnTo>
                  <a:lnTo>
                    <a:pt x="956" y="686"/>
                  </a:lnTo>
                  <a:lnTo>
                    <a:pt x="956" y="53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34"/>
            <p:cNvSpPr/>
            <p:nvPr/>
          </p:nvSpPr>
          <p:spPr>
            <a:xfrm>
              <a:off x="2500800" y="2405375"/>
              <a:ext cx="47775" cy="27575"/>
            </a:xfrm>
            <a:custGeom>
              <a:avLst/>
              <a:gdLst/>
              <a:ahLst/>
              <a:cxnLst/>
              <a:rect l="l" t="t" r="r" b="b"/>
              <a:pathLst>
                <a:path w="1911" h="1103" extrusionOk="0">
                  <a:moveTo>
                    <a:pt x="956" y="0"/>
                  </a:moveTo>
                  <a:lnTo>
                    <a:pt x="1" y="563"/>
                  </a:lnTo>
                  <a:lnTo>
                    <a:pt x="956" y="1102"/>
                  </a:lnTo>
                  <a:lnTo>
                    <a:pt x="1911" y="563"/>
                  </a:lnTo>
                  <a:lnTo>
                    <a:pt x="9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34"/>
            <p:cNvSpPr/>
            <p:nvPr/>
          </p:nvSpPr>
          <p:spPr>
            <a:xfrm>
              <a:off x="2554675" y="2436600"/>
              <a:ext cx="23900" cy="17775"/>
            </a:xfrm>
            <a:custGeom>
              <a:avLst/>
              <a:gdLst/>
              <a:ahLst/>
              <a:cxnLst/>
              <a:rect l="l" t="t" r="r" b="b"/>
              <a:pathLst>
                <a:path w="956" h="711" extrusionOk="0">
                  <a:moveTo>
                    <a:pt x="955" y="0"/>
                  </a:moveTo>
                  <a:lnTo>
                    <a:pt x="0" y="563"/>
                  </a:lnTo>
                  <a:lnTo>
                    <a:pt x="0" y="710"/>
                  </a:lnTo>
                  <a:lnTo>
                    <a:pt x="955" y="147"/>
                  </a:lnTo>
                  <a:lnTo>
                    <a:pt x="955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34"/>
            <p:cNvSpPr/>
            <p:nvPr/>
          </p:nvSpPr>
          <p:spPr>
            <a:xfrm>
              <a:off x="2530800" y="2436600"/>
              <a:ext cx="23900" cy="17775"/>
            </a:xfrm>
            <a:custGeom>
              <a:avLst/>
              <a:gdLst/>
              <a:ahLst/>
              <a:cxnLst/>
              <a:rect l="l" t="t" r="r" b="b"/>
              <a:pathLst>
                <a:path w="956" h="711" extrusionOk="0">
                  <a:moveTo>
                    <a:pt x="0" y="0"/>
                  </a:moveTo>
                  <a:lnTo>
                    <a:pt x="0" y="172"/>
                  </a:lnTo>
                  <a:lnTo>
                    <a:pt x="955" y="710"/>
                  </a:lnTo>
                  <a:lnTo>
                    <a:pt x="955" y="5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34"/>
            <p:cNvSpPr/>
            <p:nvPr/>
          </p:nvSpPr>
          <p:spPr>
            <a:xfrm>
              <a:off x="2530800" y="2423125"/>
              <a:ext cx="47775" cy="27575"/>
            </a:xfrm>
            <a:custGeom>
              <a:avLst/>
              <a:gdLst/>
              <a:ahLst/>
              <a:cxnLst/>
              <a:rect l="l" t="t" r="r" b="b"/>
              <a:pathLst>
                <a:path w="1911" h="1103" extrusionOk="0">
                  <a:moveTo>
                    <a:pt x="955" y="0"/>
                  </a:moveTo>
                  <a:lnTo>
                    <a:pt x="0" y="539"/>
                  </a:lnTo>
                  <a:lnTo>
                    <a:pt x="955" y="1102"/>
                  </a:lnTo>
                  <a:lnTo>
                    <a:pt x="1910" y="539"/>
                  </a:lnTo>
                  <a:lnTo>
                    <a:pt x="9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34"/>
            <p:cNvSpPr/>
            <p:nvPr/>
          </p:nvSpPr>
          <p:spPr>
            <a:xfrm>
              <a:off x="2704650" y="2523525"/>
              <a:ext cx="23925" cy="17775"/>
            </a:xfrm>
            <a:custGeom>
              <a:avLst/>
              <a:gdLst/>
              <a:ahLst/>
              <a:cxnLst/>
              <a:rect l="l" t="t" r="r" b="b"/>
              <a:pathLst>
                <a:path w="957" h="711" extrusionOk="0">
                  <a:moveTo>
                    <a:pt x="956" y="0"/>
                  </a:moveTo>
                  <a:lnTo>
                    <a:pt x="1" y="539"/>
                  </a:lnTo>
                  <a:lnTo>
                    <a:pt x="1" y="711"/>
                  </a:lnTo>
                  <a:lnTo>
                    <a:pt x="956" y="147"/>
                  </a:lnTo>
                  <a:lnTo>
                    <a:pt x="956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34"/>
            <p:cNvSpPr/>
            <p:nvPr/>
          </p:nvSpPr>
          <p:spPr>
            <a:xfrm>
              <a:off x="2560800" y="2454350"/>
              <a:ext cx="143875" cy="86950"/>
            </a:xfrm>
            <a:custGeom>
              <a:avLst/>
              <a:gdLst/>
              <a:ahLst/>
              <a:cxnLst/>
              <a:rect l="l" t="t" r="r" b="b"/>
              <a:pathLst>
                <a:path w="5755" h="3478" extrusionOk="0">
                  <a:moveTo>
                    <a:pt x="0" y="0"/>
                  </a:moveTo>
                  <a:lnTo>
                    <a:pt x="0" y="147"/>
                  </a:lnTo>
                  <a:lnTo>
                    <a:pt x="5755" y="3478"/>
                  </a:lnTo>
                  <a:lnTo>
                    <a:pt x="5755" y="33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34"/>
            <p:cNvSpPr/>
            <p:nvPr/>
          </p:nvSpPr>
          <p:spPr>
            <a:xfrm>
              <a:off x="2560800" y="2440275"/>
              <a:ext cx="167775" cy="96750"/>
            </a:xfrm>
            <a:custGeom>
              <a:avLst/>
              <a:gdLst/>
              <a:ahLst/>
              <a:cxnLst/>
              <a:rect l="l" t="t" r="r" b="b"/>
              <a:pathLst>
                <a:path w="6711" h="3870" extrusionOk="0">
                  <a:moveTo>
                    <a:pt x="955" y="0"/>
                  </a:moveTo>
                  <a:lnTo>
                    <a:pt x="0" y="563"/>
                  </a:lnTo>
                  <a:lnTo>
                    <a:pt x="5755" y="3869"/>
                  </a:lnTo>
                  <a:lnTo>
                    <a:pt x="6710" y="3330"/>
                  </a:lnTo>
                  <a:lnTo>
                    <a:pt x="9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34"/>
            <p:cNvSpPr/>
            <p:nvPr/>
          </p:nvSpPr>
          <p:spPr>
            <a:xfrm>
              <a:off x="2735275" y="2540675"/>
              <a:ext cx="23900" cy="17775"/>
            </a:xfrm>
            <a:custGeom>
              <a:avLst/>
              <a:gdLst/>
              <a:ahLst/>
              <a:cxnLst/>
              <a:rect l="l" t="t" r="r" b="b"/>
              <a:pathLst>
                <a:path w="956" h="711" extrusionOk="0">
                  <a:moveTo>
                    <a:pt x="955" y="0"/>
                  </a:moveTo>
                  <a:lnTo>
                    <a:pt x="0" y="563"/>
                  </a:lnTo>
                  <a:lnTo>
                    <a:pt x="0" y="710"/>
                  </a:lnTo>
                  <a:lnTo>
                    <a:pt x="955" y="147"/>
                  </a:lnTo>
                  <a:lnTo>
                    <a:pt x="955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34"/>
            <p:cNvSpPr/>
            <p:nvPr/>
          </p:nvSpPr>
          <p:spPr>
            <a:xfrm>
              <a:off x="2711400" y="2541275"/>
              <a:ext cx="23900" cy="17175"/>
            </a:xfrm>
            <a:custGeom>
              <a:avLst/>
              <a:gdLst/>
              <a:ahLst/>
              <a:cxnLst/>
              <a:rect l="l" t="t" r="r" b="b"/>
              <a:pathLst>
                <a:path w="956" h="687" extrusionOk="0">
                  <a:moveTo>
                    <a:pt x="0" y="1"/>
                  </a:moveTo>
                  <a:lnTo>
                    <a:pt x="0" y="147"/>
                  </a:lnTo>
                  <a:lnTo>
                    <a:pt x="955" y="686"/>
                  </a:lnTo>
                  <a:lnTo>
                    <a:pt x="955" y="53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34"/>
            <p:cNvSpPr/>
            <p:nvPr/>
          </p:nvSpPr>
          <p:spPr>
            <a:xfrm>
              <a:off x="2711400" y="2527200"/>
              <a:ext cx="47775" cy="27575"/>
            </a:xfrm>
            <a:custGeom>
              <a:avLst/>
              <a:gdLst/>
              <a:ahLst/>
              <a:cxnLst/>
              <a:rect l="l" t="t" r="r" b="b"/>
              <a:pathLst>
                <a:path w="1911" h="1103" extrusionOk="0">
                  <a:moveTo>
                    <a:pt x="955" y="0"/>
                  </a:moveTo>
                  <a:lnTo>
                    <a:pt x="0" y="564"/>
                  </a:lnTo>
                  <a:lnTo>
                    <a:pt x="955" y="1102"/>
                  </a:lnTo>
                  <a:lnTo>
                    <a:pt x="1910" y="539"/>
                  </a:lnTo>
                  <a:lnTo>
                    <a:pt x="9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34"/>
            <p:cNvSpPr/>
            <p:nvPr/>
          </p:nvSpPr>
          <p:spPr>
            <a:xfrm>
              <a:off x="2765275" y="2557800"/>
              <a:ext cx="23900" cy="17775"/>
            </a:xfrm>
            <a:custGeom>
              <a:avLst/>
              <a:gdLst/>
              <a:ahLst/>
              <a:cxnLst/>
              <a:rect l="l" t="t" r="r" b="b"/>
              <a:pathLst>
                <a:path w="956" h="711" extrusionOk="0">
                  <a:moveTo>
                    <a:pt x="955" y="1"/>
                  </a:moveTo>
                  <a:lnTo>
                    <a:pt x="0" y="564"/>
                  </a:lnTo>
                  <a:lnTo>
                    <a:pt x="0" y="711"/>
                  </a:lnTo>
                  <a:lnTo>
                    <a:pt x="955" y="172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34"/>
            <p:cNvSpPr/>
            <p:nvPr/>
          </p:nvSpPr>
          <p:spPr>
            <a:xfrm>
              <a:off x="2741400" y="2558425"/>
              <a:ext cx="23900" cy="17150"/>
            </a:xfrm>
            <a:custGeom>
              <a:avLst/>
              <a:gdLst/>
              <a:ahLst/>
              <a:cxnLst/>
              <a:rect l="l" t="t" r="r" b="b"/>
              <a:pathLst>
                <a:path w="956" h="686" extrusionOk="0">
                  <a:moveTo>
                    <a:pt x="0" y="0"/>
                  </a:moveTo>
                  <a:lnTo>
                    <a:pt x="0" y="147"/>
                  </a:lnTo>
                  <a:lnTo>
                    <a:pt x="955" y="686"/>
                  </a:lnTo>
                  <a:lnTo>
                    <a:pt x="955" y="5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34"/>
            <p:cNvSpPr/>
            <p:nvPr/>
          </p:nvSpPr>
          <p:spPr>
            <a:xfrm>
              <a:off x="2741400" y="2544325"/>
              <a:ext cx="47775" cy="27575"/>
            </a:xfrm>
            <a:custGeom>
              <a:avLst/>
              <a:gdLst/>
              <a:ahLst/>
              <a:cxnLst/>
              <a:rect l="l" t="t" r="r" b="b"/>
              <a:pathLst>
                <a:path w="1911" h="1103" extrusionOk="0">
                  <a:moveTo>
                    <a:pt x="955" y="1"/>
                  </a:moveTo>
                  <a:lnTo>
                    <a:pt x="0" y="564"/>
                  </a:lnTo>
                  <a:lnTo>
                    <a:pt x="955" y="1103"/>
                  </a:lnTo>
                  <a:lnTo>
                    <a:pt x="1910" y="540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34"/>
            <p:cNvSpPr/>
            <p:nvPr/>
          </p:nvSpPr>
          <p:spPr>
            <a:xfrm>
              <a:off x="2825275" y="2592700"/>
              <a:ext cx="23900" cy="17775"/>
            </a:xfrm>
            <a:custGeom>
              <a:avLst/>
              <a:gdLst/>
              <a:ahLst/>
              <a:cxnLst/>
              <a:rect l="l" t="t" r="r" b="b"/>
              <a:pathLst>
                <a:path w="956" h="711" extrusionOk="0">
                  <a:moveTo>
                    <a:pt x="955" y="1"/>
                  </a:moveTo>
                  <a:lnTo>
                    <a:pt x="0" y="564"/>
                  </a:lnTo>
                  <a:lnTo>
                    <a:pt x="0" y="711"/>
                  </a:lnTo>
                  <a:lnTo>
                    <a:pt x="955" y="147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34"/>
            <p:cNvSpPr/>
            <p:nvPr/>
          </p:nvSpPr>
          <p:spPr>
            <a:xfrm>
              <a:off x="2771400" y="2575550"/>
              <a:ext cx="53900" cy="34925"/>
            </a:xfrm>
            <a:custGeom>
              <a:avLst/>
              <a:gdLst/>
              <a:ahLst/>
              <a:cxnLst/>
              <a:rect l="l" t="t" r="r" b="b"/>
              <a:pathLst>
                <a:path w="2156" h="1397" extrusionOk="0">
                  <a:moveTo>
                    <a:pt x="0" y="1"/>
                  </a:moveTo>
                  <a:lnTo>
                    <a:pt x="0" y="172"/>
                  </a:lnTo>
                  <a:lnTo>
                    <a:pt x="2155" y="1397"/>
                  </a:lnTo>
                  <a:lnTo>
                    <a:pt x="2155" y="125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34"/>
            <p:cNvSpPr/>
            <p:nvPr/>
          </p:nvSpPr>
          <p:spPr>
            <a:xfrm>
              <a:off x="2771400" y="2562100"/>
              <a:ext cx="77775" cy="44700"/>
            </a:xfrm>
            <a:custGeom>
              <a:avLst/>
              <a:gdLst/>
              <a:ahLst/>
              <a:cxnLst/>
              <a:rect l="l" t="t" r="r" b="b"/>
              <a:pathLst>
                <a:path w="3111" h="1788" extrusionOk="0">
                  <a:moveTo>
                    <a:pt x="955" y="0"/>
                  </a:moveTo>
                  <a:lnTo>
                    <a:pt x="0" y="539"/>
                  </a:lnTo>
                  <a:lnTo>
                    <a:pt x="2155" y="1788"/>
                  </a:lnTo>
                  <a:lnTo>
                    <a:pt x="3110" y="1225"/>
                  </a:lnTo>
                  <a:lnTo>
                    <a:pt x="9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34"/>
            <p:cNvSpPr/>
            <p:nvPr/>
          </p:nvSpPr>
          <p:spPr>
            <a:xfrm>
              <a:off x="2677725" y="2068650"/>
              <a:ext cx="274300" cy="356325"/>
            </a:xfrm>
            <a:custGeom>
              <a:avLst/>
              <a:gdLst/>
              <a:ahLst/>
              <a:cxnLst/>
              <a:rect l="l" t="t" r="r" b="b"/>
              <a:pathLst>
                <a:path w="10972" h="14253" extrusionOk="0">
                  <a:moveTo>
                    <a:pt x="1" y="1"/>
                  </a:moveTo>
                  <a:lnTo>
                    <a:pt x="1" y="7910"/>
                  </a:lnTo>
                  <a:lnTo>
                    <a:pt x="10971" y="14253"/>
                  </a:lnTo>
                  <a:lnTo>
                    <a:pt x="10971" y="634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EE1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34"/>
            <p:cNvSpPr/>
            <p:nvPr/>
          </p:nvSpPr>
          <p:spPr>
            <a:xfrm>
              <a:off x="2835050" y="2189275"/>
              <a:ext cx="97975" cy="194700"/>
            </a:xfrm>
            <a:custGeom>
              <a:avLst/>
              <a:gdLst/>
              <a:ahLst/>
              <a:cxnLst/>
              <a:rect l="l" t="t" r="r" b="b"/>
              <a:pathLst>
                <a:path w="3919" h="7788" extrusionOk="0">
                  <a:moveTo>
                    <a:pt x="1" y="0"/>
                  </a:moveTo>
                  <a:lnTo>
                    <a:pt x="1" y="5510"/>
                  </a:lnTo>
                  <a:lnTo>
                    <a:pt x="3919" y="7787"/>
                  </a:lnTo>
                  <a:lnTo>
                    <a:pt x="3919" y="227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34"/>
            <p:cNvSpPr/>
            <p:nvPr/>
          </p:nvSpPr>
          <p:spPr>
            <a:xfrm>
              <a:off x="2704650" y="2113950"/>
              <a:ext cx="110225" cy="71675"/>
            </a:xfrm>
            <a:custGeom>
              <a:avLst/>
              <a:gdLst/>
              <a:ahLst/>
              <a:cxnLst/>
              <a:rect l="l" t="t" r="r" b="b"/>
              <a:pathLst>
                <a:path w="4409" h="2867" extrusionOk="0">
                  <a:moveTo>
                    <a:pt x="1" y="1"/>
                  </a:moveTo>
                  <a:lnTo>
                    <a:pt x="1" y="319"/>
                  </a:lnTo>
                  <a:lnTo>
                    <a:pt x="4409" y="2866"/>
                  </a:lnTo>
                  <a:lnTo>
                    <a:pt x="4409" y="254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34"/>
            <p:cNvSpPr/>
            <p:nvPr/>
          </p:nvSpPr>
          <p:spPr>
            <a:xfrm>
              <a:off x="2704650" y="2132950"/>
              <a:ext cx="110225" cy="71650"/>
            </a:xfrm>
            <a:custGeom>
              <a:avLst/>
              <a:gdLst/>
              <a:ahLst/>
              <a:cxnLst/>
              <a:rect l="l" t="t" r="r" b="b"/>
              <a:pathLst>
                <a:path w="4409" h="2866" extrusionOk="0">
                  <a:moveTo>
                    <a:pt x="1" y="0"/>
                  </a:moveTo>
                  <a:lnTo>
                    <a:pt x="1" y="318"/>
                  </a:lnTo>
                  <a:lnTo>
                    <a:pt x="4409" y="2865"/>
                  </a:lnTo>
                  <a:lnTo>
                    <a:pt x="4409" y="252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34"/>
            <p:cNvSpPr/>
            <p:nvPr/>
          </p:nvSpPr>
          <p:spPr>
            <a:xfrm>
              <a:off x="2704650" y="2151300"/>
              <a:ext cx="110225" cy="71650"/>
            </a:xfrm>
            <a:custGeom>
              <a:avLst/>
              <a:gdLst/>
              <a:ahLst/>
              <a:cxnLst/>
              <a:rect l="l" t="t" r="r" b="b"/>
              <a:pathLst>
                <a:path w="4409" h="2866" extrusionOk="0">
                  <a:moveTo>
                    <a:pt x="1" y="1"/>
                  </a:moveTo>
                  <a:lnTo>
                    <a:pt x="1" y="319"/>
                  </a:lnTo>
                  <a:lnTo>
                    <a:pt x="4409" y="2866"/>
                  </a:lnTo>
                  <a:lnTo>
                    <a:pt x="4409" y="254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34"/>
            <p:cNvSpPr/>
            <p:nvPr/>
          </p:nvSpPr>
          <p:spPr>
            <a:xfrm>
              <a:off x="2704650" y="2170275"/>
              <a:ext cx="110225" cy="71050"/>
            </a:xfrm>
            <a:custGeom>
              <a:avLst/>
              <a:gdLst/>
              <a:ahLst/>
              <a:cxnLst/>
              <a:rect l="l" t="t" r="r" b="b"/>
              <a:pathLst>
                <a:path w="4409" h="2842" extrusionOk="0">
                  <a:moveTo>
                    <a:pt x="1" y="1"/>
                  </a:moveTo>
                  <a:lnTo>
                    <a:pt x="1" y="319"/>
                  </a:lnTo>
                  <a:lnTo>
                    <a:pt x="4409" y="2841"/>
                  </a:lnTo>
                  <a:lnTo>
                    <a:pt x="4409" y="252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34"/>
            <p:cNvSpPr/>
            <p:nvPr/>
          </p:nvSpPr>
          <p:spPr>
            <a:xfrm>
              <a:off x="2704650" y="2188650"/>
              <a:ext cx="110225" cy="71650"/>
            </a:xfrm>
            <a:custGeom>
              <a:avLst/>
              <a:gdLst/>
              <a:ahLst/>
              <a:cxnLst/>
              <a:rect l="l" t="t" r="r" b="b"/>
              <a:pathLst>
                <a:path w="4409" h="2866" extrusionOk="0">
                  <a:moveTo>
                    <a:pt x="1" y="1"/>
                  </a:moveTo>
                  <a:lnTo>
                    <a:pt x="1" y="319"/>
                  </a:lnTo>
                  <a:lnTo>
                    <a:pt x="4409" y="2866"/>
                  </a:lnTo>
                  <a:lnTo>
                    <a:pt x="4409" y="254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34"/>
            <p:cNvSpPr/>
            <p:nvPr/>
          </p:nvSpPr>
          <p:spPr>
            <a:xfrm>
              <a:off x="2704650" y="2207025"/>
              <a:ext cx="110225" cy="71650"/>
            </a:xfrm>
            <a:custGeom>
              <a:avLst/>
              <a:gdLst/>
              <a:ahLst/>
              <a:cxnLst/>
              <a:rect l="l" t="t" r="r" b="b"/>
              <a:pathLst>
                <a:path w="4409" h="2866" extrusionOk="0">
                  <a:moveTo>
                    <a:pt x="1" y="0"/>
                  </a:moveTo>
                  <a:lnTo>
                    <a:pt x="1" y="343"/>
                  </a:lnTo>
                  <a:lnTo>
                    <a:pt x="4409" y="2865"/>
                  </a:lnTo>
                  <a:lnTo>
                    <a:pt x="4409" y="254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34"/>
            <p:cNvSpPr/>
            <p:nvPr/>
          </p:nvSpPr>
          <p:spPr>
            <a:xfrm>
              <a:off x="2704650" y="2244350"/>
              <a:ext cx="76550" cy="52675"/>
            </a:xfrm>
            <a:custGeom>
              <a:avLst/>
              <a:gdLst/>
              <a:ahLst/>
              <a:cxnLst/>
              <a:rect l="l" t="t" r="r" b="b"/>
              <a:pathLst>
                <a:path w="3062" h="2107" extrusionOk="0">
                  <a:moveTo>
                    <a:pt x="1" y="1"/>
                  </a:moveTo>
                  <a:lnTo>
                    <a:pt x="1" y="344"/>
                  </a:lnTo>
                  <a:lnTo>
                    <a:pt x="3062" y="2107"/>
                  </a:lnTo>
                  <a:lnTo>
                    <a:pt x="3062" y="178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34"/>
            <p:cNvSpPr/>
            <p:nvPr/>
          </p:nvSpPr>
          <p:spPr>
            <a:xfrm>
              <a:off x="2704650" y="2226000"/>
              <a:ext cx="110225" cy="71650"/>
            </a:xfrm>
            <a:custGeom>
              <a:avLst/>
              <a:gdLst/>
              <a:ahLst/>
              <a:cxnLst/>
              <a:rect l="l" t="t" r="r" b="b"/>
              <a:pathLst>
                <a:path w="4409" h="2866" extrusionOk="0">
                  <a:moveTo>
                    <a:pt x="1" y="0"/>
                  </a:moveTo>
                  <a:lnTo>
                    <a:pt x="1" y="319"/>
                  </a:lnTo>
                  <a:lnTo>
                    <a:pt x="4409" y="2865"/>
                  </a:lnTo>
                  <a:lnTo>
                    <a:pt x="4409" y="254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34"/>
            <p:cNvSpPr/>
            <p:nvPr/>
          </p:nvSpPr>
          <p:spPr>
            <a:xfrm>
              <a:off x="2847300" y="2225375"/>
              <a:ext cx="57575" cy="74725"/>
            </a:xfrm>
            <a:custGeom>
              <a:avLst/>
              <a:gdLst/>
              <a:ahLst/>
              <a:cxnLst/>
              <a:rect l="l" t="t" r="r" b="b"/>
              <a:pathLst>
                <a:path w="2303" h="2989" extrusionOk="0">
                  <a:moveTo>
                    <a:pt x="1152" y="1"/>
                  </a:moveTo>
                  <a:lnTo>
                    <a:pt x="1" y="1641"/>
                  </a:lnTo>
                  <a:lnTo>
                    <a:pt x="2303" y="2988"/>
                  </a:lnTo>
                  <a:lnTo>
                    <a:pt x="115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34"/>
            <p:cNvSpPr/>
            <p:nvPr/>
          </p:nvSpPr>
          <p:spPr>
            <a:xfrm>
              <a:off x="2869950" y="2251100"/>
              <a:ext cx="58200" cy="74700"/>
            </a:xfrm>
            <a:custGeom>
              <a:avLst/>
              <a:gdLst/>
              <a:ahLst/>
              <a:cxnLst/>
              <a:rect l="l" t="t" r="r" b="b"/>
              <a:pathLst>
                <a:path w="2328" h="2988" extrusionOk="0">
                  <a:moveTo>
                    <a:pt x="1176" y="0"/>
                  </a:moveTo>
                  <a:lnTo>
                    <a:pt x="1" y="1641"/>
                  </a:lnTo>
                  <a:lnTo>
                    <a:pt x="2327" y="2988"/>
                  </a:lnTo>
                  <a:lnTo>
                    <a:pt x="1176" y="0"/>
                  </a:lnTo>
                  <a:close/>
                </a:path>
              </a:pathLst>
            </a:custGeom>
            <a:solidFill>
              <a:srgbClr val="606B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34"/>
            <p:cNvSpPr/>
            <p:nvPr/>
          </p:nvSpPr>
          <p:spPr>
            <a:xfrm>
              <a:off x="2876700" y="2293275"/>
              <a:ext cx="45325" cy="58300"/>
            </a:xfrm>
            <a:custGeom>
              <a:avLst/>
              <a:gdLst/>
              <a:ahLst/>
              <a:cxnLst/>
              <a:rect l="l" t="t" r="r" b="b"/>
              <a:pathLst>
                <a:path w="1813" h="2332" extrusionOk="0">
                  <a:moveTo>
                    <a:pt x="496" y="0"/>
                  </a:moveTo>
                  <a:cubicBezTo>
                    <a:pt x="198" y="0"/>
                    <a:pt x="0" y="240"/>
                    <a:pt x="0" y="640"/>
                  </a:cubicBezTo>
                  <a:cubicBezTo>
                    <a:pt x="0" y="1227"/>
                    <a:pt x="392" y="1913"/>
                    <a:pt x="906" y="2207"/>
                  </a:cubicBezTo>
                  <a:cubicBezTo>
                    <a:pt x="1048" y="2292"/>
                    <a:pt x="1184" y="2332"/>
                    <a:pt x="1305" y="2332"/>
                  </a:cubicBezTo>
                  <a:cubicBezTo>
                    <a:pt x="1602" y="2332"/>
                    <a:pt x="1812" y="2093"/>
                    <a:pt x="1812" y="1693"/>
                  </a:cubicBezTo>
                  <a:cubicBezTo>
                    <a:pt x="1812" y="1105"/>
                    <a:pt x="1396" y="419"/>
                    <a:pt x="906" y="125"/>
                  </a:cubicBezTo>
                  <a:cubicBezTo>
                    <a:pt x="757" y="40"/>
                    <a:pt x="618" y="0"/>
                    <a:pt x="496" y="0"/>
                  </a:cubicBezTo>
                  <a:close/>
                </a:path>
              </a:pathLst>
            </a:custGeom>
            <a:solidFill>
              <a:srgbClr val="EC82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34"/>
            <p:cNvSpPr/>
            <p:nvPr/>
          </p:nvSpPr>
          <p:spPr>
            <a:xfrm>
              <a:off x="3933950" y="1788275"/>
              <a:ext cx="44100" cy="34300"/>
            </a:xfrm>
            <a:custGeom>
              <a:avLst/>
              <a:gdLst/>
              <a:ahLst/>
              <a:cxnLst/>
              <a:rect l="l" t="t" r="r" b="b"/>
              <a:pathLst>
                <a:path w="1764" h="1372" extrusionOk="0">
                  <a:moveTo>
                    <a:pt x="1" y="0"/>
                  </a:moveTo>
                  <a:lnTo>
                    <a:pt x="1176" y="1372"/>
                  </a:lnTo>
                  <a:lnTo>
                    <a:pt x="1764" y="34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34"/>
            <p:cNvSpPr/>
            <p:nvPr/>
          </p:nvSpPr>
          <p:spPr>
            <a:xfrm>
              <a:off x="3933950" y="1788275"/>
              <a:ext cx="12275" cy="9825"/>
            </a:xfrm>
            <a:custGeom>
              <a:avLst/>
              <a:gdLst/>
              <a:ahLst/>
              <a:cxnLst/>
              <a:rect l="l" t="t" r="r" b="b"/>
              <a:pathLst>
                <a:path w="491" h="393" extrusionOk="0">
                  <a:moveTo>
                    <a:pt x="1" y="0"/>
                  </a:moveTo>
                  <a:lnTo>
                    <a:pt x="319" y="392"/>
                  </a:lnTo>
                  <a:lnTo>
                    <a:pt x="491" y="9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606B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34"/>
            <p:cNvSpPr/>
            <p:nvPr/>
          </p:nvSpPr>
          <p:spPr>
            <a:xfrm>
              <a:off x="3960275" y="1796475"/>
              <a:ext cx="234500" cy="151600"/>
            </a:xfrm>
            <a:custGeom>
              <a:avLst/>
              <a:gdLst/>
              <a:ahLst/>
              <a:cxnLst/>
              <a:rect l="l" t="t" r="r" b="b"/>
              <a:pathLst>
                <a:path w="9380" h="6064" extrusionOk="0">
                  <a:moveTo>
                    <a:pt x="620" y="1"/>
                  </a:moveTo>
                  <a:cubicBezTo>
                    <a:pt x="563" y="1"/>
                    <a:pt x="495" y="18"/>
                    <a:pt x="417" y="64"/>
                  </a:cubicBezTo>
                  <a:cubicBezTo>
                    <a:pt x="197" y="187"/>
                    <a:pt x="1" y="505"/>
                    <a:pt x="1" y="774"/>
                  </a:cubicBezTo>
                  <a:cubicBezTo>
                    <a:pt x="1" y="897"/>
                    <a:pt x="50" y="995"/>
                    <a:pt x="123" y="1044"/>
                  </a:cubicBezTo>
                  <a:lnTo>
                    <a:pt x="8792" y="6064"/>
                  </a:lnTo>
                  <a:cubicBezTo>
                    <a:pt x="8719" y="6015"/>
                    <a:pt x="8670" y="5941"/>
                    <a:pt x="8670" y="5794"/>
                  </a:cubicBezTo>
                  <a:cubicBezTo>
                    <a:pt x="8670" y="5550"/>
                    <a:pt x="8841" y="5231"/>
                    <a:pt x="9086" y="5084"/>
                  </a:cubicBezTo>
                  <a:cubicBezTo>
                    <a:pt x="9140" y="5044"/>
                    <a:pt x="9194" y="5026"/>
                    <a:pt x="9248" y="5026"/>
                  </a:cubicBezTo>
                  <a:cubicBezTo>
                    <a:pt x="9292" y="5026"/>
                    <a:pt x="9336" y="5038"/>
                    <a:pt x="9380" y="5060"/>
                  </a:cubicBezTo>
                  <a:lnTo>
                    <a:pt x="711" y="15"/>
                  </a:lnTo>
                  <a:cubicBezTo>
                    <a:pt x="684" y="6"/>
                    <a:pt x="654" y="1"/>
                    <a:pt x="620" y="1"/>
                  </a:cubicBezTo>
                  <a:close/>
                </a:path>
              </a:pathLst>
            </a:custGeom>
            <a:solidFill>
              <a:srgbClr val="606B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34"/>
            <p:cNvSpPr/>
            <p:nvPr/>
          </p:nvSpPr>
          <p:spPr>
            <a:xfrm>
              <a:off x="4177000" y="1922275"/>
              <a:ext cx="20850" cy="26500"/>
            </a:xfrm>
            <a:custGeom>
              <a:avLst/>
              <a:gdLst/>
              <a:ahLst/>
              <a:cxnLst/>
              <a:rect l="l" t="t" r="r" b="b"/>
              <a:pathLst>
                <a:path w="834" h="1060" extrusionOk="0">
                  <a:moveTo>
                    <a:pt x="592" y="0"/>
                  </a:moveTo>
                  <a:cubicBezTo>
                    <a:pt x="539" y="0"/>
                    <a:pt x="480" y="17"/>
                    <a:pt x="417" y="52"/>
                  </a:cubicBezTo>
                  <a:cubicBezTo>
                    <a:pt x="172" y="199"/>
                    <a:pt x="1" y="518"/>
                    <a:pt x="1" y="762"/>
                  </a:cubicBezTo>
                  <a:cubicBezTo>
                    <a:pt x="1" y="954"/>
                    <a:pt x="88" y="1059"/>
                    <a:pt x="227" y="1059"/>
                  </a:cubicBezTo>
                  <a:cubicBezTo>
                    <a:pt x="282" y="1059"/>
                    <a:pt x="347" y="1042"/>
                    <a:pt x="417" y="1007"/>
                  </a:cubicBezTo>
                  <a:cubicBezTo>
                    <a:pt x="637" y="885"/>
                    <a:pt x="833" y="567"/>
                    <a:pt x="833" y="297"/>
                  </a:cubicBezTo>
                  <a:cubicBezTo>
                    <a:pt x="816" y="105"/>
                    <a:pt x="723" y="0"/>
                    <a:pt x="592" y="0"/>
                  </a:cubicBezTo>
                  <a:close/>
                </a:path>
              </a:pathLst>
            </a:custGeom>
            <a:solidFill>
              <a:srgbClr val="495D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34"/>
            <p:cNvSpPr/>
            <p:nvPr/>
          </p:nvSpPr>
          <p:spPr>
            <a:xfrm>
              <a:off x="4036800" y="1806025"/>
              <a:ext cx="44100" cy="34300"/>
            </a:xfrm>
            <a:custGeom>
              <a:avLst/>
              <a:gdLst/>
              <a:ahLst/>
              <a:cxnLst/>
              <a:rect l="l" t="t" r="r" b="b"/>
              <a:pathLst>
                <a:path w="1764" h="1372" extrusionOk="0">
                  <a:moveTo>
                    <a:pt x="1" y="1"/>
                  </a:moveTo>
                  <a:lnTo>
                    <a:pt x="1201" y="1372"/>
                  </a:lnTo>
                  <a:lnTo>
                    <a:pt x="1764" y="36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34"/>
            <p:cNvSpPr/>
            <p:nvPr/>
          </p:nvSpPr>
          <p:spPr>
            <a:xfrm>
              <a:off x="4036800" y="1806025"/>
              <a:ext cx="12275" cy="9825"/>
            </a:xfrm>
            <a:custGeom>
              <a:avLst/>
              <a:gdLst/>
              <a:ahLst/>
              <a:cxnLst/>
              <a:rect l="l" t="t" r="r" b="b"/>
              <a:pathLst>
                <a:path w="491" h="393" extrusionOk="0">
                  <a:moveTo>
                    <a:pt x="1" y="1"/>
                  </a:moveTo>
                  <a:lnTo>
                    <a:pt x="344" y="392"/>
                  </a:lnTo>
                  <a:lnTo>
                    <a:pt x="491" y="9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C82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34"/>
            <p:cNvSpPr/>
            <p:nvPr/>
          </p:nvSpPr>
          <p:spPr>
            <a:xfrm>
              <a:off x="4063750" y="1814350"/>
              <a:ext cx="157350" cy="107400"/>
            </a:xfrm>
            <a:custGeom>
              <a:avLst/>
              <a:gdLst/>
              <a:ahLst/>
              <a:cxnLst/>
              <a:rect l="l" t="t" r="r" b="b"/>
              <a:pathLst>
                <a:path w="6294" h="4296" extrusionOk="0">
                  <a:moveTo>
                    <a:pt x="6278" y="3259"/>
                  </a:moveTo>
                  <a:lnTo>
                    <a:pt x="6294" y="3267"/>
                  </a:lnTo>
                  <a:cubicBezTo>
                    <a:pt x="6289" y="3264"/>
                    <a:pt x="6284" y="3261"/>
                    <a:pt x="6278" y="3259"/>
                  </a:cubicBezTo>
                  <a:close/>
                  <a:moveTo>
                    <a:pt x="572" y="1"/>
                  </a:moveTo>
                  <a:cubicBezTo>
                    <a:pt x="519" y="1"/>
                    <a:pt x="459" y="19"/>
                    <a:pt x="392" y="59"/>
                  </a:cubicBezTo>
                  <a:cubicBezTo>
                    <a:pt x="172" y="182"/>
                    <a:pt x="0" y="500"/>
                    <a:pt x="0" y="770"/>
                  </a:cubicBezTo>
                  <a:cubicBezTo>
                    <a:pt x="0" y="892"/>
                    <a:pt x="25" y="990"/>
                    <a:pt x="98" y="1039"/>
                  </a:cubicBezTo>
                  <a:lnTo>
                    <a:pt x="5706" y="4296"/>
                  </a:lnTo>
                  <a:cubicBezTo>
                    <a:pt x="5632" y="4247"/>
                    <a:pt x="5584" y="4149"/>
                    <a:pt x="5584" y="4026"/>
                  </a:cubicBezTo>
                  <a:cubicBezTo>
                    <a:pt x="5584" y="3757"/>
                    <a:pt x="5755" y="3439"/>
                    <a:pt x="6000" y="3292"/>
                  </a:cubicBezTo>
                  <a:cubicBezTo>
                    <a:pt x="6060" y="3262"/>
                    <a:pt x="6130" y="3241"/>
                    <a:pt x="6192" y="3241"/>
                  </a:cubicBezTo>
                  <a:cubicBezTo>
                    <a:pt x="6224" y="3241"/>
                    <a:pt x="6253" y="3246"/>
                    <a:pt x="6278" y="3259"/>
                  </a:cubicBezTo>
                  <a:lnTo>
                    <a:pt x="6278" y="3259"/>
                  </a:lnTo>
                  <a:lnTo>
                    <a:pt x="686" y="35"/>
                  </a:lnTo>
                  <a:cubicBezTo>
                    <a:pt x="653" y="13"/>
                    <a:pt x="615" y="1"/>
                    <a:pt x="572" y="1"/>
                  </a:cubicBezTo>
                  <a:close/>
                </a:path>
              </a:pathLst>
            </a:custGeom>
            <a:solidFill>
              <a:srgbClr val="EC82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34"/>
            <p:cNvSpPr/>
            <p:nvPr/>
          </p:nvSpPr>
          <p:spPr>
            <a:xfrm>
              <a:off x="4203325" y="1895325"/>
              <a:ext cx="20850" cy="26800"/>
            </a:xfrm>
            <a:custGeom>
              <a:avLst/>
              <a:gdLst/>
              <a:ahLst/>
              <a:cxnLst/>
              <a:rect l="l" t="t" r="r" b="b"/>
              <a:pathLst>
                <a:path w="834" h="1072" extrusionOk="0">
                  <a:moveTo>
                    <a:pt x="596" y="1"/>
                  </a:moveTo>
                  <a:cubicBezTo>
                    <a:pt x="541" y="1"/>
                    <a:pt x="480" y="18"/>
                    <a:pt x="417" y="53"/>
                  </a:cubicBezTo>
                  <a:cubicBezTo>
                    <a:pt x="172" y="200"/>
                    <a:pt x="1" y="518"/>
                    <a:pt x="1" y="787"/>
                  </a:cubicBezTo>
                  <a:cubicBezTo>
                    <a:pt x="1" y="960"/>
                    <a:pt x="85" y="1071"/>
                    <a:pt x="221" y="1071"/>
                  </a:cubicBezTo>
                  <a:cubicBezTo>
                    <a:pt x="278" y="1071"/>
                    <a:pt x="344" y="1051"/>
                    <a:pt x="417" y="1008"/>
                  </a:cubicBezTo>
                  <a:cubicBezTo>
                    <a:pt x="637" y="885"/>
                    <a:pt x="833" y="567"/>
                    <a:pt x="833" y="298"/>
                  </a:cubicBezTo>
                  <a:cubicBezTo>
                    <a:pt x="833" y="106"/>
                    <a:pt x="734" y="1"/>
                    <a:pt x="596" y="1"/>
                  </a:cubicBezTo>
                  <a:close/>
                </a:path>
              </a:pathLst>
            </a:custGeom>
            <a:solidFill>
              <a:srgbClr val="D34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34"/>
            <p:cNvSpPr/>
            <p:nvPr/>
          </p:nvSpPr>
          <p:spPr>
            <a:xfrm>
              <a:off x="3896000" y="1850725"/>
              <a:ext cx="33075" cy="47775"/>
            </a:xfrm>
            <a:custGeom>
              <a:avLst/>
              <a:gdLst/>
              <a:ahLst/>
              <a:cxnLst/>
              <a:rect l="l" t="t" r="r" b="b"/>
              <a:pathLst>
                <a:path w="1323" h="1911" extrusionOk="0">
                  <a:moveTo>
                    <a:pt x="25" y="0"/>
                  </a:moveTo>
                  <a:lnTo>
                    <a:pt x="1" y="1078"/>
                  </a:lnTo>
                  <a:cubicBezTo>
                    <a:pt x="1" y="1127"/>
                    <a:pt x="50" y="1176"/>
                    <a:pt x="99" y="1200"/>
                  </a:cubicBezTo>
                  <a:lnTo>
                    <a:pt x="1323" y="1910"/>
                  </a:lnTo>
                  <a:lnTo>
                    <a:pt x="1323" y="833"/>
                  </a:lnTo>
                  <a:lnTo>
                    <a:pt x="99" y="123"/>
                  </a:lnTo>
                  <a:cubicBezTo>
                    <a:pt x="50" y="98"/>
                    <a:pt x="25" y="49"/>
                    <a:pt x="25" y="0"/>
                  </a:cubicBezTo>
                  <a:close/>
                </a:path>
              </a:pathLst>
            </a:custGeom>
            <a:solidFill>
              <a:srgbClr val="495D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34"/>
            <p:cNvSpPr/>
            <p:nvPr/>
          </p:nvSpPr>
          <p:spPr>
            <a:xfrm>
              <a:off x="3929050" y="1847650"/>
              <a:ext cx="40450" cy="50850"/>
            </a:xfrm>
            <a:custGeom>
              <a:avLst/>
              <a:gdLst/>
              <a:ahLst/>
              <a:cxnLst/>
              <a:rect l="l" t="t" r="r" b="b"/>
              <a:pathLst>
                <a:path w="1618" h="2034" extrusionOk="0">
                  <a:moveTo>
                    <a:pt x="1617" y="1"/>
                  </a:moveTo>
                  <a:lnTo>
                    <a:pt x="1" y="956"/>
                  </a:lnTo>
                  <a:lnTo>
                    <a:pt x="1" y="2033"/>
                  </a:lnTo>
                  <a:lnTo>
                    <a:pt x="1617" y="1103"/>
                  </a:lnTo>
                  <a:lnTo>
                    <a:pt x="1617" y="1"/>
                  </a:lnTo>
                  <a:close/>
                </a:path>
              </a:pathLst>
            </a:custGeom>
            <a:solidFill>
              <a:srgbClr val="00C3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34"/>
            <p:cNvSpPr/>
            <p:nvPr/>
          </p:nvSpPr>
          <p:spPr>
            <a:xfrm>
              <a:off x="3895400" y="1828975"/>
              <a:ext cx="74100" cy="42575"/>
            </a:xfrm>
            <a:custGeom>
              <a:avLst/>
              <a:gdLst/>
              <a:ahLst/>
              <a:cxnLst/>
              <a:rect l="l" t="t" r="r" b="b"/>
              <a:pathLst>
                <a:path w="2964" h="1703" extrusionOk="0">
                  <a:moveTo>
                    <a:pt x="1543" y="1"/>
                  </a:moveTo>
                  <a:cubicBezTo>
                    <a:pt x="1463" y="1"/>
                    <a:pt x="1384" y="13"/>
                    <a:pt x="1322" y="38"/>
                  </a:cubicBezTo>
                  <a:lnTo>
                    <a:pt x="123" y="748"/>
                  </a:lnTo>
                  <a:cubicBezTo>
                    <a:pt x="0" y="821"/>
                    <a:pt x="0" y="919"/>
                    <a:pt x="123" y="993"/>
                  </a:cubicBezTo>
                  <a:lnTo>
                    <a:pt x="1347" y="1703"/>
                  </a:lnTo>
                  <a:lnTo>
                    <a:pt x="2963" y="748"/>
                  </a:lnTo>
                  <a:lnTo>
                    <a:pt x="1763" y="38"/>
                  </a:lnTo>
                  <a:cubicBezTo>
                    <a:pt x="1702" y="13"/>
                    <a:pt x="1622" y="1"/>
                    <a:pt x="1543" y="1"/>
                  </a:cubicBezTo>
                  <a:close/>
                </a:path>
              </a:pathLst>
            </a:custGeom>
            <a:solidFill>
              <a:srgbClr val="606B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34"/>
            <p:cNvSpPr/>
            <p:nvPr/>
          </p:nvSpPr>
          <p:spPr>
            <a:xfrm>
              <a:off x="3950475" y="1859900"/>
              <a:ext cx="40450" cy="50850"/>
            </a:xfrm>
            <a:custGeom>
              <a:avLst/>
              <a:gdLst/>
              <a:ahLst/>
              <a:cxnLst/>
              <a:rect l="l" t="t" r="r" b="b"/>
              <a:pathLst>
                <a:path w="1618" h="2034" extrusionOk="0">
                  <a:moveTo>
                    <a:pt x="1617" y="1"/>
                  </a:moveTo>
                  <a:lnTo>
                    <a:pt x="1" y="956"/>
                  </a:lnTo>
                  <a:lnTo>
                    <a:pt x="1" y="2033"/>
                  </a:lnTo>
                  <a:lnTo>
                    <a:pt x="1617" y="1102"/>
                  </a:lnTo>
                  <a:lnTo>
                    <a:pt x="161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34"/>
            <p:cNvSpPr/>
            <p:nvPr/>
          </p:nvSpPr>
          <p:spPr>
            <a:xfrm>
              <a:off x="3929050" y="1871525"/>
              <a:ext cx="21450" cy="39225"/>
            </a:xfrm>
            <a:custGeom>
              <a:avLst/>
              <a:gdLst/>
              <a:ahLst/>
              <a:cxnLst/>
              <a:rect l="l" t="t" r="r" b="b"/>
              <a:pathLst>
                <a:path w="858" h="1569" extrusionOk="0">
                  <a:moveTo>
                    <a:pt x="1" y="1"/>
                  </a:moveTo>
                  <a:lnTo>
                    <a:pt x="1" y="1078"/>
                  </a:lnTo>
                  <a:lnTo>
                    <a:pt x="858" y="1568"/>
                  </a:lnTo>
                  <a:lnTo>
                    <a:pt x="858" y="49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EC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34"/>
            <p:cNvSpPr/>
            <p:nvPr/>
          </p:nvSpPr>
          <p:spPr>
            <a:xfrm>
              <a:off x="3929050" y="1847650"/>
              <a:ext cx="61875" cy="36150"/>
            </a:xfrm>
            <a:custGeom>
              <a:avLst/>
              <a:gdLst/>
              <a:ahLst/>
              <a:cxnLst/>
              <a:rect l="l" t="t" r="r" b="b"/>
              <a:pathLst>
                <a:path w="2475" h="1446" extrusionOk="0">
                  <a:moveTo>
                    <a:pt x="1617" y="1"/>
                  </a:moveTo>
                  <a:lnTo>
                    <a:pt x="1" y="956"/>
                  </a:lnTo>
                  <a:lnTo>
                    <a:pt x="858" y="1446"/>
                  </a:lnTo>
                  <a:lnTo>
                    <a:pt x="2474" y="491"/>
                  </a:lnTo>
                  <a:lnTo>
                    <a:pt x="16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34"/>
            <p:cNvSpPr/>
            <p:nvPr/>
          </p:nvSpPr>
          <p:spPr>
            <a:xfrm>
              <a:off x="3950475" y="1880725"/>
              <a:ext cx="72900" cy="49150"/>
            </a:xfrm>
            <a:custGeom>
              <a:avLst/>
              <a:gdLst/>
              <a:ahLst/>
              <a:cxnLst/>
              <a:rect l="l" t="t" r="r" b="b"/>
              <a:pathLst>
                <a:path w="2916" h="1966" extrusionOk="0">
                  <a:moveTo>
                    <a:pt x="2915" y="0"/>
                  </a:moveTo>
                  <a:cubicBezTo>
                    <a:pt x="2915" y="49"/>
                    <a:pt x="2891" y="98"/>
                    <a:pt x="2842" y="123"/>
                  </a:cubicBezTo>
                  <a:lnTo>
                    <a:pt x="1642" y="833"/>
                  </a:lnTo>
                  <a:cubicBezTo>
                    <a:pt x="1580" y="857"/>
                    <a:pt x="1501" y="869"/>
                    <a:pt x="1421" y="869"/>
                  </a:cubicBezTo>
                  <a:cubicBezTo>
                    <a:pt x="1342" y="869"/>
                    <a:pt x="1262" y="857"/>
                    <a:pt x="1201" y="833"/>
                  </a:cubicBezTo>
                  <a:lnTo>
                    <a:pt x="1" y="123"/>
                  </a:lnTo>
                  <a:lnTo>
                    <a:pt x="1" y="1200"/>
                  </a:lnTo>
                  <a:lnTo>
                    <a:pt x="1201" y="1910"/>
                  </a:lnTo>
                  <a:cubicBezTo>
                    <a:pt x="1262" y="1947"/>
                    <a:pt x="1342" y="1965"/>
                    <a:pt x="1418" y="1965"/>
                  </a:cubicBezTo>
                  <a:cubicBezTo>
                    <a:pt x="1495" y="1965"/>
                    <a:pt x="1568" y="1947"/>
                    <a:pt x="1617" y="1910"/>
                  </a:cubicBezTo>
                  <a:lnTo>
                    <a:pt x="2842" y="1200"/>
                  </a:lnTo>
                  <a:cubicBezTo>
                    <a:pt x="2891" y="1176"/>
                    <a:pt x="2915" y="1127"/>
                    <a:pt x="2915" y="1078"/>
                  </a:cubicBezTo>
                  <a:lnTo>
                    <a:pt x="2915" y="0"/>
                  </a:lnTo>
                  <a:close/>
                </a:path>
              </a:pathLst>
            </a:custGeom>
            <a:solidFill>
              <a:srgbClr val="D34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34"/>
            <p:cNvSpPr/>
            <p:nvPr/>
          </p:nvSpPr>
          <p:spPr>
            <a:xfrm>
              <a:off x="3950475" y="1859900"/>
              <a:ext cx="74125" cy="42575"/>
            </a:xfrm>
            <a:custGeom>
              <a:avLst/>
              <a:gdLst/>
              <a:ahLst/>
              <a:cxnLst/>
              <a:rect l="l" t="t" r="r" b="b"/>
              <a:pathLst>
                <a:path w="2965" h="1703" extrusionOk="0">
                  <a:moveTo>
                    <a:pt x="1617" y="1"/>
                  </a:moveTo>
                  <a:lnTo>
                    <a:pt x="1" y="956"/>
                  </a:lnTo>
                  <a:lnTo>
                    <a:pt x="1201" y="1666"/>
                  </a:lnTo>
                  <a:cubicBezTo>
                    <a:pt x="1262" y="1690"/>
                    <a:pt x="1342" y="1702"/>
                    <a:pt x="1421" y="1702"/>
                  </a:cubicBezTo>
                  <a:cubicBezTo>
                    <a:pt x="1501" y="1702"/>
                    <a:pt x="1580" y="1690"/>
                    <a:pt x="1642" y="1666"/>
                  </a:cubicBezTo>
                  <a:lnTo>
                    <a:pt x="2842" y="956"/>
                  </a:lnTo>
                  <a:cubicBezTo>
                    <a:pt x="2964" y="882"/>
                    <a:pt x="2964" y="784"/>
                    <a:pt x="2842" y="711"/>
                  </a:cubicBezTo>
                  <a:lnTo>
                    <a:pt x="1617" y="1"/>
                  </a:lnTo>
                  <a:close/>
                </a:path>
              </a:pathLst>
            </a:custGeom>
            <a:solidFill>
              <a:srgbClr val="EC82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34"/>
            <p:cNvSpPr/>
            <p:nvPr/>
          </p:nvSpPr>
          <p:spPr>
            <a:xfrm>
              <a:off x="3168100" y="1619625"/>
              <a:ext cx="747525" cy="427925"/>
            </a:xfrm>
            <a:custGeom>
              <a:avLst/>
              <a:gdLst/>
              <a:ahLst/>
              <a:cxnLst/>
              <a:rect l="l" t="t" r="r" b="b"/>
              <a:pathLst>
                <a:path w="29901" h="17117" extrusionOk="0">
                  <a:moveTo>
                    <a:pt x="18434" y="0"/>
                  </a:moveTo>
                  <a:cubicBezTo>
                    <a:pt x="18186" y="0"/>
                    <a:pt x="17951" y="51"/>
                    <a:pt x="17779" y="159"/>
                  </a:cubicBezTo>
                  <a:lnTo>
                    <a:pt x="417" y="10175"/>
                  </a:lnTo>
                  <a:cubicBezTo>
                    <a:pt x="0" y="10420"/>
                    <a:pt x="49" y="10811"/>
                    <a:pt x="515" y="11081"/>
                  </a:cubicBezTo>
                  <a:lnTo>
                    <a:pt x="10579" y="16884"/>
                  </a:lnTo>
                  <a:cubicBezTo>
                    <a:pt x="10839" y="17035"/>
                    <a:pt x="11168" y="17117"/>
                    <a:pt x="11481" y="17117"/>
                  </a:cubicBezTo>
                  <a:cubicBezTo>
                    <a:pt x="11727" y="17117"/>
                    <a:pt x="11963" y="17066"/>
                    <a:pt x="12146" y="16958"/>
                  </a:cubicBezTo>
                  <a:lnTo>
                    <a:pt x="29508" y="6942"/>
                  </a:lnTo>
                  <a:cubicBezTo>
                    <a:pt x="29900" y="6697"/>
                    <a:pt x="29851" y="6306"/>
                    <a:pt x="29386" y="6036"/>
                  </a:cubicBezTo>
                  <a:lnTo>
                    <a:pt x="19346" y="233"/>
                  </a:lnTo>
                  <a:cubicBezTo>
                    <a:pt x="19086" y="82"/>
                    <a:pt x="18749" y="0"/>
                    <a:pt x="184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34"/>
            <p:cNvSpPr/>
            <p:nvPr/>
          </p:nvSpPr>
          <p:spPr>
            <a:xfrm>
              <a:off x="3650500" y="1688475"/>
              <a:ext cx="194725" cy="112075"/>
            </a:xfrm>
            <a:custGeom>
              <a:avLst/>
              <a:gdLst/>
              <a:ahLst/>
              <a:cxnLst/>
              <a:rect l="l" t="t" r="r" b="b"/>
              <a:pathLst>
                <a:path w="7789" h="4483" extrusionOk="0">
                  <a:moveTo>
                    <a:pt x="1152" y="1"/>
                  </a:moveTo>
                  <a:lnTo>
                    <a:pt x="1" y="638"/>
                  </a:lnTo>
                  <a:lnTo>
                    <a:pt x="6637" y="4482"/>
                  </a:lnTo>
                  <a:lnTo>
                    <a:pt x="7788" y="3821"/>
                  </a:lnTo>
                  <a:lnTo>
                    <a:pt x="115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34"/>
            <p:cNvSpPr/>
            <p:nvPr/>
          </p:nvSpPr>
          <p:spPr>
            <a:xfrm>
              <a:off x="3589300" y="1723375"/>
              <a:ext cx="194700" cy="112675"/>
            </a:xfrm>
            <a:custGeom>
              <a:avLst/>
              <a:gdLst/>
              <a:ahLst/>
              <a:cxnLst/>
              <a:rect l="l" t="t" r="r" b="b"/>
              <a:pathLst>
                <a:path w="7788" h="4507" extrusionOk="0">
                  <a:moveTo>
                    <a:pt x="1151" y="1"/>
                  </a:moveTo>
                  <a:lnTo>
                    <a:pt x="0" y="662"/>
                  </a:lnTo>
                  <a:lnTo>
                    <a:pt x="6661" y="4507"/>
                  </a:lnTo>
                  <a:lnTo>
                    <a:pt x="7787" y="3845"/>
                  </a:lnTo>
                  <a:lnTo>
                    <a:pt x="115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34"/>
            <p:cNvSpPr/>
            <p:nvPr/>
          </p:nvSpPr>
          <p:spPr>
            <a:xfrm>
              <a:off x="3528075" y="1758900"/>
              <a:ext cx="194700" cy="112050"/>
            </a:xfrm>
            <a:custGeom>
              <a:avLst/>
              <a:gdLst/>
              <a:ahLst/>
              <a:cxnLst/>
              <a:rect l="l" t="t" r="r" b="b"/>
              <a:pathLst>
                <a:path w="7788" h="4482" extrusionOk="0">
                  <a:moveTo>
                    <a:pt x="1151" y="0"/>
                  </a:moveTo>
                  <a:lnTo>
                    <a:pt x="0" y="661"/>
                  </a:lnTo>
                  <a:lnTo>
                    <a:pt x="6661" y="4481"/>
                  </a:lnTo>
                  <a:lnTo>
                    <a:pt x="7787" y="3845"/>
                  </a:lnTo>
                  <a:lnTo>
                    <a:pt x="115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34"/>
            <p:cNvSpPr/>
            <p:nvPr/>
          </p:nvSpPr>
          <p:spPr>
            <a:xfrm>
              <a:off x="3467450" y="1793775"/>
              <a:ext cx="194725" cy="112675"/>
            </a:xfrm>
            <a:custGeom>
              <a:avLst/>
              <a:gdLst/>
              <a:ahLst/>
              <a:cxnLst/>
              <a:rect l="l" t="t" r="r" b="b"/>
              <a:pathLst>
                <a:path w="7789" h="4507" extrusionOk="0">
                  <a:moveTo>
                    <a:pt x="1127" y="1"/>
                  </a:moveTo>
                  <a:lnTo>
                    <a:pt x="1" y="662"/>
                  </a:lnTo>
                  <a:lnTo>
                    <a:pt x="6637" y="4507"/>
                  </a:lnTo>
                  <a:lnTo>
                    <a:pt x="7788" y="3845"/>
                  </a:lnTo>
                  <a:lnTo>
                    <a:pt x="112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34"/>
            <p:cNvSpPr/>
            <p:nvPr/>
          </p:nvSpPr>
          <p:spPr>
            <a:xfrm>
              <a:off x="3406250" y="1829300"/>
              <a:ext cx="194700" cy="112650"/>
            </a:xfrm>
            <a:custGeom>
              <a:avLst/>
              <a:gdLst/>
              <a:ahLst/>
              <a:cxnLst/>
              <a:rect l="l" t="t" r="r" b="b"/>
              <a:pathLst>
                <a:path w="7788" h="4506" extrusionOk="0">
                  <a:moveTo>
                    <a:pt x="1127" y="0"/>
                  </a:moveTo>
                  <a:lnTo>
                    <a:pt x="0" y="661"/>
                  </a:lnTo>
                  <a:lnTo>
                    <a:pt x="6636" y="4506"/>
                  </a:lnTo>
                  <a:lnTo>
                    <a:pt x="7787" y="3845"/>
                  </a:lnTo>
                  <a:lnTo>
                    <a:pt x="112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34"/>
            <p:cNvSpPr/>
            <p:nvPr/>
          </p:nvSpPr>
          <p:spPr>
            <a:xfrm>
              <a:off x="3650500" y="1688475"/>
              <a:ext cx="69825" cy="40450"/>
            </a:xfrm>
            <a:custGeom>
              <a:avLst/>
              <a:gdLst/>
              <a:ahLst/>
              <a:cxnLst/>
              <a:rect l="l" t="t" r="r" b="b"/>
              <a:pathLst>
                <a:path w="2793" h="1618" extrusionOk="0">
                  <a:moveTo>
                    <a:pt x="1152" y="1"/>
                  </a:moveTo>
                  <a:lnTo>
                    <a:pt x="1" y="638"/>
                  </a:lnTo>
                  <a:lnTo>
                    <a:pt x="1666" y="1617"/>
                  </a:lnTo>
                  <a:lnTo>
                    <a:pt x="2793" y="956"/>
                  </a:lnTo>
                  <a:lnTo>
                    <a:pt x="115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34"/>
            <p:cNvSpPr/>
            <p:nvPr/>
          </p:nvSpPr>
          <p:spPr>
            <a:xfrm>
              <a:off x="3589300" y="1723375"/>
              <a:ext cx="125525" cy="72275"/>
            </a:xfrm>
            <a:custGeom>
              <a:avLst/>
              <a:gdLst/>
              <a:ahLst/>
              <a:cxnLst/>
              <a:rect l="l" t="t" r="r" b="b"/>
              <a:pathLst>
                <a:path w="5021" h="2891" extrusionOk="0">
                  <a:moveTo>
                    <a:pt x="1151" y="1"/>
                  </a:moveTo>
                  <a:lnTo>
                    <a:pt x="0" y="662"/>
                  </a:lnTo>
                  <a:lnTo>
                    <a:pt x="3869" y="2890"/>
                  </a:lnTo>
                  <a:lnTo>
                    <a:pt x="5020" y="2254"/>
                  </a:lnTo>
                  <a:lnTo>
                    <a:pt x="115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34"/>
            <p:cNvSpPr/>
            <p:nvPr/>
          </p:nvSpPr>
          <p:spPr>
            <a:xfrm>
              <a:off x="3528075" y="1758900"/>
              <a:ext cx="99200" cy="56950"/>
            </a:xfrm>
            <a:custGeom>
              <a:avLst/>
              <a:gdLst/>
              <a:ahLst/>
              <a:cxnLst/>
              <a:rect l="l" t="t" r="r" b="b"/>
              <a:pathLst>
                <a:path w="3968" h="2278" extrusionOk="0">
                  <a:moveTo>
                    <a:pt x="1151" y="0"/>
                  </a:moveTo>
                  <a:lnTo>
                    <a:pt x="0" y="661"/>
                  </a:lnTo>
                  <a:lnTo>
                    <a:pt x="2841" y="2277"/>
                  </a:lnTo>
                  <a:lnTo>
                    <a:pt x="3967" y="1616"/>
                  </a:lnTo>
                  <a:lnTo>
                    <a:pt x="1151" y="0"/>
                  </a:lnTo>
                  <a:close/>
                </a:path>
              </a:pathLst>
            </a:custGeom>
            <a:solidFill>
              <a:srgbClr val="606B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34"/>
            <p:cNvSpPr/>
            <p:nvPr/>
          </p:nvSpPr>
          <p:spPr>
            <a:xfrm>
              <a:off x="3467450" y="1793775"/>
              <a:ext cx="148200" cy="85750"/>
            </a:xfrm>
            <a:custGeom>
              <a:avLst/>
              <a:gdLst/>
              <a:ahLst/>
              <a:cxnLst/>
              <a:rect l="l" t="t" r="r" b="b"/>
              <a:pathLst>
                <a:path w="5928" h="3430" extrusionOk="0">
                  <a:moveTo>
                    <a:pt x="1127" y="1"/>
                  </a:moveTo>
                  <a:lnTo>
                    <a:pt x="1" y="662"/>
                  </a:lnTo>
                  <a:lnTo>
                    <a:pt x="4801" y="3429"/>
                  </a:lnTo>
                  <a:lnTo>
                    <a:pt x="5927" y="2768"/>
                  </a:lnTo>
                  <a:lnTo>
                    <a:pt x="112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34"/>
            <p:cNvSpPr/>
            <p:nvPr/>
          </p:nvSpPr>
          <p:spPr>
            <a:xfrm>
              <a:off x="3406250" y="1829300"/>
              <a:ext cx="169600" cy="97975"/>
            </a:xfrm>
            <a:custGeom>
              <a:avLst/>
              <a:gdLst/>
              <a:ahLst/>
              <a:cxnLst/>
              <a:rect l="l" t="t" r="r" b="b"/>
              <a:pathLst>
                <a:path w="6784" h="3919" extrusionOk="0">
                  <a:moveTo>
                    <a:pt x="1127" y="0"/>
                  </a:moveTo>
                  <a:lnTo>
                    <a:pt x="0" y="661"/>
                  </a:lnTo>
                  <a:lnTo>
                    <a:pt x="5657" y="3918"/>
                  </a:lnTo>
                  <a:lnTo>
                    <a:pt x="6783" y="3257"/>
                  </a:lnTo>
                  <a:lnTo>
                    <a:pt x="1127" y="0"/>
                  </a:lnTo>
                  <a:close/>
                </a:path>
              </a:pathLst>
            </a:custGeom>
            <a:solidFill>
              <a:srgbClr val="EC82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34"/>
            <p:cNvSpPr/>
            <p:nvPr/>
          </p:nvSpPr>
          <p:spPr>
            <a:xfrm>
              <a:off x="3440525" y="1950500"/>
              <a:ext cx="104100" cy="60650"/>
            </a:xfrm>
            <a:custGeom>
              <a:avLst/>
              <a:gdLst/>
              <a:ahLst/>
              <a:cxnLst/>
              <a:rect l="l" t="t" r="r" b="b"/>
              <a:pathLst>
                <a:path w="4164" h="2426" extrusionOk="0">
                  <a:moveTo>
                    <a:pt x="3698" y="1"/>
                  </a:moveTo>
                  <a:lnTo>
                    <a:pt x="1" y="2131"/>
                  </a:lnTo>
                  <a:lnTo>
                    <a:pt x="466" y="2425"/>
                  </a:lnTo>
                  <a:lnTo>
                    <a:pt x="4163" y="295"/>
                  </a:lnTo>
                  <a:lnTo>
                    <a:pt x="369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34"/>
            <p:cNvSpPr/>
            <p:nvPr/>
          </p:nvSpPr>
          <p:spPr>
            <a:xfrm>
              <a:off x="3412975" y="1934600"/>
              <a:ext cx="104100" cy="60625"/>
            </a:xfrm>
            <a:custGeom>
              <a:avLst/>
              <a:gdLst/>
              <a:ahLst/>
              <a:cxnLst/>
              <a:rect l="l" t="t" r="r" b="b"/>
              <a:pathLst>
                <a:path w="4164" h="2425" extrusionOk="0">
                  <a:moveTo>
                    <a:pt x="3674" y="0"/>
                  </a:moveTo>
                  <a:lnTo>
                    <a:pt x="1" y="2130"/>
                  </a:lnTo>
                  <a:lnTo>
                    <a:pt x="466" y="2424"/>
                  </a:lnTo>
                  <a:lnTo>
                    <a:pt x="4164" y="294"/>
                  </a:lnTo>
                  <a:lnTo>
                    <a:pt x="36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34"/>
            <p:cNvSpPr/>
            <p:nvPr/>
          </p:nvSpPr>
          <p:spPr>
            <a:xfrm>
              <a:off x="3384825" y="1918675"/>
              <a:ext cx="104700" cy="60625"/>
            </a:xfrm>
            <a:custGeom>
              <a:avLst/>
              <a:gdLst/>
              <a:ahLst/>
              <a:cxnLst/>
              <a:rect l="l" t="t" r="r" b="b"/>
              <a:pathLst>
                <a:path w="4188" h="2425" extrusionOk="0">
                  <a:moveTo>
                    <a:pt x="3698" y="0"/>
                  </a:moveTo>
                  <a:lnTo>
                    <a:pt x="0" y="2131"/>
                  </a:lnTo>
                  <a:lnTo>
                    <a:pt x="490" y="2425"/>
                  </a:lnTo>
                  <a:lnTo>
                    <a:pt x="4188" y="270"/>
                  </a:lnTo>
                  <a:lnTo>
                    <a:pt x="369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34"/>
            <p:cNvSpPr/>
            <p:nvPr/>
          </p:nvSpPr>
          <p:spPr>
            <a:xfrm>
              <a:off x="3357275" y="1902750"/>
              <a:ext cx="104700" cy="60025"/>
            </a:xfrm>
            <a:custGeom>
              <a:avLst/>
              <a:gdLst/>
              <a:ahLst/>
              <a:cxnLst/>
              <a:rect l="l" t="t" r="r" b="b"/>
              <a:pathLst>
                <a:path w="4188" h="2401" extrusionOk="0">
                  <a:moveTo>
                    <a:pt x="3698" y="1"/>
                  </a:moveTo>
                  <a:lnTo>
                    <a:pt x="0" y="2131"/>
                  </a:lnTo>
                  <a:lnTo>
                    <a:pt x="490" y="2400"/>
                  </a:lnTo>
                  <a:lnTo>
                    <a:pt x="4188" y="270"/>
                  </a:lnTo>
                  <a:lnTo>
                    <a:pt x="369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34"/>
            <p:cNvSpPr/>
            <p:nvPr/>
          </p:nvSpPr>
          <p:spPr>
            <a:xfrm>
              <a:off x="3329725" y="1886850"/>
              <a:ext cx="104100" cy="60000"/>
            </a:xfrm>
            <a:custGeom>
              <a:avLst/>
              <a:gdLst/>
              <a:ahLst/>
              <a:cxnLst/>
              <a:rect l="l" t="t" r="r" b="b"/>
              <a:pathLst>
                <a:path w="4164" h="2400" extrusionOk="0">
                  <a:moveTo>
                    <a:pt x="3698" y="0"/>
                  </a:moveTo>
                  <a:lnTo>
                    <a:pt x="0" y="2130"/>
                  </a:lnTo>
                  <a:lnTo>
                    <a:pt x="465" y="2400"/>
                  </a:lnTo>
                  <a:lnTo>
                    <a:pt x="4163" y="269"/>
                  </a:lnTo>
                  <a:lnTo>
                    <a:pt x="369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34"/>
            <p:cNvSpPr/>
            <p:nvPr/>
          </p:nvSpPr>
          <p:spPr>
            <a:xfrm>
              <a:off x="3302175" y="1870925"/>
              <a:ext cx="104100" cy="60025"/>
            </a:xfrm>
            <a:custGeom>
              <a:avLst/>
              <a:gdLst/>
              <a:ahLst/>
              <a:cxnLst/>
              <a:rect l="l" t="t" r="r" b="b"/>
              <a:pathLst>
                <a:path w="4164" h="2401" extrusionOk="0">
                  <a:moveTo>
                    <a:pt x="3673" y="0"/>
                  </a:moveTo>
                  <a:lnTo>
                    <a:pt x="0" y="2131"/>
                  </a:lnTo>
                  <a:lnTo>
                    <a:pt x="466" y="2400"/>
                  </a:lnTo>
                  <a:lnTo>
                    <a:pt x="4163" y="270"/>
                  </a:lnTo>
                  <a:lnTo>
                    <a:pt x="367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34"/>
            <p:cNvSpPr/>
            <p:nvPr/>
          </p:nvSpPr>
          <p:spPr>
            <a:xfrm>
              <a:off x="3274625" y="1838475"/>
              <a:ext cx="76550" cy="44100"/>
            </a:xfrm>
            <a:custGeom>
              <a:avLst/>
              <a:gdLst/>
              <a:ahLst/>
              <a:cxnLst/>
              <a:rect l="l" t="t" r="r" b="b"/>
              <a:pathLst>
                <a:path w="3062" h="1764" extrusionOk="0">
                  <a:moveTo>
                    <a:pt x="2572" y="0"/>
                  </a:moveTo>
                  <a:lnTo>
                    <a:pt x="0" y="1494"/>
                  </a:lnTo>
                  <a:lnTo>
                    <a:pt x="466" y="1764"/>
                  </a:lnTo>
                  <a:lnTo>
                    <a:pt x="3061" y="294"/>
                  </a:lnTo>
                  <a:lnTo>
                    <a:pt x="257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34"/>
            <p:cNvSpPr/>
            <p:nvPr/>
          </p:nvSpPr>
          <p:spPr>
            <a:xfrm>
              <a:off x="3274000" y="1855000"/>
              <a:ext cx="104725" cy="60025"/>
            </a:xfrm>
            <a:custGeom>
              <a:avLst/>
              <a:gdLst/>
              <a:ahLst/>
              <a:cxnLst/>
              <a:rect l="l" t="t" r="r" b="b"/>
              <a:pathLst>
                <a:path w="4189" h="2401" extrusionOk="0">
                  <a:moveTo>
                    <a:pt x="3698" y="1"/>
                  </a:moveTo>
                  <a:lnTo>
                    <a:pt x="1" y="2131"/>
                  </a:lnTo>
                  <a:lnTo>
                    <a:pt x="491" y="2400"/>
                  </a:lnTo>
                  <a:lnTo>
                    <a:pt x="4188" y="270"/>
                  </a:lnTo>
                  <a:lnTo>
                    <a:pt x="369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34"/>
            <p:cNvSpPr/>
            <p:nvPr/>
          </p:nvSpPr>
          <p:spPr>
            <a:xfrm>
              <a:off x="3376850" y="1671350"/>
              <a:ext cx="285325" cy="164700"/>
            </a:xfrm>
            <a:custGeom>
              <a:avLst/>
              <a:gdLst/>
              <a:ahLst/>
              <a:cxnLst/>
              <a:rect l="l" t="t" r="r" b="b"/>
              <a:pathLst>
                <a:path w="11413" h="6588" extrusionOk="0">
                  <a:moveTo>
                    <a:pt x="10922" y="0"/>
                  </a:moveTo>
                  <a:lnTo>
                    <a:pt x="1" y="6294"/>
                  </a:lnTo>
                  <a:lnTo>
                    <a:pt x="491" y="6588"/>
                  </a:lnTo>
                  <a:lnTo>
                    <a:pt x="11412" y="294"/>
                  </a:lnTo>
                  <a:lnTo>
                    <a:pt x="1092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34"/>
            <p:cNvSpPr/>
            <p:nvPr/>
          </p:nvSpPr>
          <p:spPr>
            <a:xfrm>
              <a:off x="3636425" y="1899700"/>
              <a:ext cx="304900" cy="175725"/>
            </a:xfrm>
            <a:custGeom>
              <a:avLst/>
              <a:gdLst/>
              <a:ahLst/>
              <a:cxnLst/>
              <a:rect l="l" t="t" r="r" b="b"/>
              <a:pathLst>
                <a:path w="12196" h="7029" extrusionOk="0">
                  <a:moveTo>
                    <a:pt x="7763" y="0"/>
                  </a:moveTo>
                  <a:lnTo>
                    <a:pt x="1" y="4482"/>
                  </a:lnTo>
                  <a:lnTo>
                    <a:pt x="4409" y="7028"/>
                  </a:lnTo>
                  <a:lnTo>
                    <a:pt x="12196" y="2547"/>
                  </a:lnTo>
                  <a:lnTo>
                    <a:pt x="776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34"/>
            <p:cNvSpPr/>
            <p:nvPr/>
          </p:nvSpPr>
          <p:spPr>
            <a:xfrm>
              <a:off x="3746625" y="1963350"/>
              <a:ext cx="194700" cy="112075"/>
            </a:xfrm>
            <a:custGeom>
              <a:avLst/>
              <a:gdLst/>
              <a:ahLst/>
              <a:cxnLst/>
              <a:rect l="l" t="t" r="r" b="b"/>
              <a:pathLst>
                <a:path w="7788" h="4483" extrusionOk="0">
                  <a:moveTo>
                    <a:pt x="7788" y="1"/>
                  </a:moveTo>
                  <a:lnTo>
                    <a:pt x="858" y="515"/>
                  </a:lnTo>
                  <a:lnTo>
                    <a:pt x="1" y="4482"/>
                  </a:lnTo>
                  <a:lnTo>
                    <a:pt x="7788" y="1"/>
                  </a:lnTo>
                  <a:close/>
                </a:path>
              </a:pathLst>
            </a:custGeom>
            <a:solidFill>
              <a:srgbClr val="EFBC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34"/>
            <p:cNvSpPr/>
            <p:nvPr/>
          </p:nvSpPr>
          <p:spPr>
            <a:xfrm>
              <a:off x="3636425" y="1899700"/>
              <a:ext cx="194100" cy="112050"/>
            </a:xfrm>
            <a:custGeom>
              <a:avLst/>
              <a:gdLst/>
              <a:ahLst/>
              <a:cxnLst/>
              <a:rect l="l" t="t" r="r" b="b"/>
              <a:pathLst>
                <a:path w="7764" h="4482" extrusionOk="0">
                  <a:moveTo>
                    <a:pt x="7763" y="0"/>
                  </a:moveTo>
                  <a:lnTo>
                    <a:pt x="1" y="4482"/>
                  </a:lnTo>
                  <a:lnTo>
                    <a:pt x="6882" y="3967"/>
                  </a:lnTo>
                  <a:lnTo>
                    <a:pt x="7763" y="0"/>
                  </a:lnTo>
                  <a:close/>
                </a:path>
              </a:pathLst>
            </a:custGeom>
            <a:solidFill>
              <a:srgbClr val="FFDC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34"/>
            <p:cNvSpPr/>
            <p:nvPr/>
          </p:nvSpPr>
          <p:spPr>
            <a:xfrm>
              <a:off x="4286575" y="2159875"/>
              <a:ext cx="759775" cy="438350"/>
            </a:xfrm>
            <a:custGeom>
              <a:avLst/>
              <a:gdLst/>
              <a:ahLst/>
              <a:cxnLst/>
              <a:rect l="l" t="t" r="r" b="b"/>
              <a:pathLst>
                <a:path w="30391" h="17534" extrusionOk="0">
                  <a:moveTo>
                    <a:pt x="16947" y="1"/>
                  </a:moveTo>
                  <a:lnTo>
                    <a:pt x="1" y="9796"/>
                  </a:lnTo>
                  <a:lnTo>
                    <a:pt x="13420" y="17534"/>
                  </a:lnTo>
                  <a:lnTo>
                    <a:pt x="30390" y="7763"/>
                  </a:lnTo>
                  <a:lnTo>
                    <a:pt x="169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34"/>
            <p:cNvSpPr/>
            <p:nvPr/>
          </p:nvSpPr>
          <p:spPr>
            <a:xfrm>
              <a:off x="4619625" y="24066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EC82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34"/>
            <p:cNvSpPr/>
            <p:nvPr/>
          </p:nvSpPr>
          <p:spPr>
            <a:xfrm>
              <a:off x="4523500" y="2332525"/>
              <a:ext cx="96150" cy="74100"/>
            </a:xfrm>
            <a:custGeom>
              <a:avLst/>
              <a:gdLst/>
              <a:ahLst/>
              <a:cxnLst/>
              <a:rect l="l" t="t" r="r" b="b"/>
              <a:pathLst>
                <a:path w="3846" h="2964" extrusionOk="0">
                  <a:moveTo>
                    <a:pt x="1984" y="0"/>
                  </a:moveTo>
                  <a:cubicBezTo>
                    <a:pt x="1250" y="147"/>
                    <a:pt x="564" y="392"/>
                    <a:pt x="1" y="735"/>
                  </a:cubicBezTo>
                  <a:lnTo>
                    <a:pt x="3845" y="2963"/>
                  </a:lnTo>
                  <a:lnTo>
                    <a:pt x="1984" y="0"/>
                  </a:lnTo>
                  <a:close/>
                </a:path>
              </a:pathLst>
            </a:custGeom>
            <a:solidFill>
              <a:srgbClr val="EC82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34"/>
            <p:cNvSpPr/>
            <p:nvPr/>
          </p:nvSpPr>
          <p:spPr>
            <a:xfrm>
              <a:off x="4573100" y="2328000"/>
              <a:ext cx="142650" cy="78625"/>
            </a:xfrm>
            <a:custGeom>
              <a:avLst/>
              <a:gdLst/>
              <a:ahLst/>
              <a:cxnLst/>
              <a:rect l="l" t="t" r="r" b="b"/>
              <a:pathLst>
                <a:path w="5706" h="3145" extrusionOk="0">
                  <a:moveTo>
                    <a:pt x="1846" y="0"/>
                  </a:moveTo>
                  <a:cubicBezTo>
                    <a:pt x="1221" y="0"/>
                    <a:pt x="595" y="61"/>
                    <a:pt x="0" y="181"/>
                  </a:cubicBezTo>
                  <a:lnTo>
                    <a:pt x="1861" y="3144"/>
                  </a:lnTo>
                  <a:lnTo>
                    <a:pt x="5706" y="916"/>
                  </a:lnTo>
                  <a:cubicBezTo>
                    <a:pt x="4655" y="305"/>
                    <a:pt x="3252" y="0"/>
                    <a:pt x="1846" y="0"/>
                  </a:cubicBezTo>
                  <a:close/>
                </a:path>
              </a:pathLst>
            </a:custGeom>
            <a:solidFill>
              <a:srgbClr val="495D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34"/>
            <p:cNvSpPr/>
            <p:nvPr/>
          </p:nvSpPr>
          <p:spPr>
            <a:xfrm>
              <a:off x="4479425" y="2396175"/>
              <a:ext cx="140225" cy="65550"/>
            </a:xfrm>
            <a:custGeom>
              <a:avLst/>
              <a:gdLst/>
              <a:ahLst/>
              <a:cxnLst/>
              <a:rect l="l" t="t" r="r" b="b"/>
              <a:pathLst>
                <a:path w="5609" h="2622" extrusionOk="0">
                  <a:moveTo>
                    <a:pt x="196" y="1"/>
                  </a:moveTo>
                  <a:lnTo>
                    <a:pt x="196" y="1"/>
                  </a:lnTo>
                  <a:cubicBezTo>
                    <a:pt x="1" y="980"/>
                    <a:pt x="564" y="1935"/>
                    <a:pt x="1764" y="2621"/>
                  </a:cubicBezTo>
                  <a:lnTo>
                    <a:pt x="5608" y="417"/>
                  </a:lnTo>
                  <a:lnTo>
                    <a:pt x="196" y="1"/>
                  </a:lnTo>
                  <a:close/>
                </a:path>
              </a:pathLst>
            </a:custGeom>
            <a:solidFill>
              <a:srgbClr val="EC82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34"/>
            <p:cNvSpPr/>
            <p:nvPr/>
          </p:nvSpPr>
          <p:spPr>
            <a:xfrm>
              <a:off x="4619625" y="2350875"/>
              <a:ext cx="149400" cy="129200"/>
            </a:xfrm>
            <a:custGeom>
              <a:avLst/>
              <a:gdLst/>
              <a:ahLst/>
              <a:cxnLst/>
              <a:rect l="l" t="t" r="r" b="b"/>
              <a:pathLst>
                <a:path w="5976" h="5168" extrusionOk="0">
                  <a:moveTo>
                    <a:pt x="3845" y="1"/>
                  </a:moveTo>
                  <a:lnTo>
                    <a:pt x="0" y="2229"/>
                  </a:lnTo>
                  <a:lnTo>
                    <a:pt x="1861" y="5168"/>
                  </a:lnTo>
                  <a:cubicBezTo>
                    <a:pt x="2596" y="5021"/>
                    <a:pt x="3282" y="4776"/>
                    <a:pt x="3845" y="4433"/>
                  </a:cubicBezTo>
                  <a:cubicBezTo>
                    <a:pt x="5975" y="3233"/>
                    <a:pt x="5975" y="1225"/>
                    <a:pt x="3845" y="1"/>
                  </a:cubicBezTo>
                  <a:close/>
                </a:path>
              </a:pathLst>
            </a:custGeom>
            <a:solidFill>
              <a:srgbClr val="606B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34"/>
            <p:cNvSpPr/>
            <p:nvPr/>
          </p:nvSpPr>
          <p:spPr>
            <a:xfrm>
              <a:off x="4523500" y="2406600"/>
              <a:ext cx="142675" cy="78000"/>
            </a:xfrm>
            <a:custGeom>
              <a:avLst/>
              <a:gdLst/>
              <a:ahLst/>
              <a:cxnLst/>
              <a:rect l="l" t="t" r="r" b="b"/>
              <a:pathLst>
                <a:path w="5707" h="3120" extrusionOk="0">
                  <a:moveTo>
                    <a:pt x="3845" y="0"/>
                  </a:moveTo>
                  <a:lnTo>
                    <a:pt x="1" y="2204"/>
                  </a:lnTo>
                  <a:cubicBezTo>
                    <a:pt x="1052" y="2814"/>
                    <a:pt x="2455" y="3120"/>
                    <a:pt x="3861" y="3120"/>
                  </a:cubicBezTo>
                  <a:cubicBezTo>
                    <a:pt x="4486" y="3120"/>
                    <a:pt x="5111" y="3059"/>
                    <a:pt x="5706" y="2939"/>
                  </a:cubicBezTo>
                  <a:lnTo>
                    <a:pt x="384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34"/>
            <p:cNvSpPr/>
            <p:nvPr/>
          </p:nvSpPr>
          <p:spPr>
            <a:xfrm>
              <a:off x="4636150" y="2244325"/>
              <a:ext cx="261425" cy="153725"/>
            </a:xfrm>
            <a:custGeom>
              <a:avLst/>
              <a:gdLst/>
              <a:ahLst/>
              <a:cxnLst/>
              <a:rect l="l" t="t" r="r" b="b"/>
              <a:pathLst>
                <a:path w="10457" h="6149" extrusionOk="0">
                  <a:moveTo>
                    <a:pt x="186" y="1"/>
                  </a:moveTo>
                  <a:cubicBezTo>
                    <a:pt x="133" y="1"/>
                    <a:pt x="81" y="28"/>
                    <a:pt x="49" y="75"/>
                  </a:cubicBezTo>
                  <a:cubicBezTo>
                    <a:pt x="1" y="149"/>
                    <a:pt x="25" y="247"/>
                    <a:pt x="98" y="296"/>
                  </a:cubicBezTo>
                  <a:lnTo>
                    <a:pt x="10212" y="6124"/>
                  </a:lnTo>
                  <a:cubicBezTo>
                    <a:pt x="10236" y="6148"/>
                    <a:pt x="10261" y="6148"/>
                    <a:pt x="10285" y="6148"/>
                  </a:cubicBezTo>
                  <a:cubicBezTo>
                    <a:pt x="10334" y="6148"/>
                    <a:pt x="10383" y="6124"/>
                    <a:pt x="10408" y="6075"/>
                  </a:cubicBezTo>
                  <a:cubicBezTo>
                    <a:pt x="10457" y="6001"/>
                    <a:pt x="10432" y="5903"/>
                    <a:pt x="10359" y="5855"/>
                  </a:cubicBezTo>
                  <a:lnTo>
                    <a:pt x="270" y="26"/>
                  </a:lnTo>
                  <a:cubicBezTo>
                    <a:pt x="244" y="9"/>
                    <a:pt x="215" y="1"/>
                    <a:pt x="186" y="1"/>
                  </a:cubicBezTo>
                  <a:close/>
                </a:path>
              </a:pathLst>
            </a:custGeom>
            <a:solidFill>
              <a:srgbClr val="CEC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34"/>
            <p:cNvSpPr/>
            <p:nvPr/>
          </p:nvSpPr>
          <p:spPr>
            <a:xfrm>
              <a:off x="4666150" y="2227200"/>
              <a:ext cx="261425" cy="153700"/>
            </a:xfrm>
            <a:custGeom>
              <a:avLst/>
              <a:gdLst/>
              <a:ahLst/>
              <a:cxnLst/>
              <a:rect l="l" t="t" r="r" b="b"/>
              <a:pathLst>
                <a:path w="10457" h="6148" extrusionOk="0">
                  <a:moveTo>
                    <a:pt x="161" y="0"/>
                  </a:moveTo>
                  <a:cubicBezTo>
                    <a:pt x="109" y="0"/>
                    <a:pt x="57" y="27"/>
                    <a:pt x="25" y="75"/>
                  </a:cubicBezTo>
                  <a:cubicBezTo>
                    <a:pt x="0" y="148"/>
                    <a:pt x="25" y="246"/>
                    <a:pt x="98" y="295"/>
                  </a:cubicBezTo>
                  <a:lnTo>
                    <a:pt x="10187" y="6123"/>
                  </a:lnTo>
                  <a:cubicBezTo>
                    <a:pt x="10212" y="6148"/>
                    <a:pt x="10236" y="6148"/>
                    <a:pt x="10261" y="6148"/>
                  </a:cubicBezTo>
                  <a:cubicBezTo>
                    <a:pt x="10334" y="6148"/>
                    <a:pt x="10383" y="6123"/>
                    <a:pt x="10408" y="6074"/>
                  </a:cubicBezTo>
                  <a:cubicBezTo>
                    <a:pt x="10457" y="6001"/>
                    <a:pt x="10432" y="5903"/>
                    <a:pt x="10359" y="5854"/>
                  </a:cubicBezTo>
                  <a:lnTo>
                    <a:pt x="245" y="26"/>
                  </a:lnTo>
                  <a:cubicBezTo>
                    <a:pt x="219" y="8"/>
                    <a:pt x="190" y="0"/>
                    <a:pt x="161" y="0"/>
                  </a:cubicBezTo>
                  <a:close/>
                </a:path>
              </a:pathLst>
            </a:custGeom>
            <a:solidFill>
              <a:srgbClr val="CEC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34"/>
            <p:cNvSpPr/>
            <p:nvPr/>
          </p:nvSpPr>
          <p:spPr>
            <a:xfrm>
              <a:off x="4695525" y="2210050"/>
              <a:ext cx="261450" cy="153725"/>
            </a:xfrm>
            <a:custGeom>
              <a:avLst/>
              <a:gdLst/>
              <a:ahLst/>
              <a:cxnLst/>
              <a:rect l="l" t="t" r="r" b="b"/>
              <a:pathLst>
                <a:path w="10458" h="6149" extrusionOk="0">
                  <a:moveTo>
                    <a:pt x="169" y="1"/>
                  </a:moveTo>
                  <a:cubicBezTo>
                    <a:pt x="123" y="1"/>
                    <a:pt x="81" y="28"/>
                    <a:pt x="50" y="75"/>
                  </a:cubicBezTo>
                  <a:cubicBezTo>
                    <a:pt x="1" y="149"/>
                    <a:pt x="25" y="246"/>
                    <a:pt x="99" y="295"/>
                  </a:cubicBezTo>
                  <a:lnTo>
                    <a:pt x="10212" y="6124"/>
                  </a:lnTo>
                  <a:cubicBezTo>
                    <a:pt x="10237" y="6148"/>
                    <a:pt x="10261" y="6148"/>
                    <a:pt x="10286" y="6148"/>
                  </a:cubicBezTo>
                  <a:cubicBezTo>
                    <a:pt x="10335" y="6148"/>
                    <a:pt x="10384" y="6124"/>
                    <a:pt x="10408" y="6075"/>
                  </a:cubicBezTo>
                  <a:cubicBezTo>
                    <a:pt x="10457" y="6001"/>
                    <a:pt x="10433" y="5903"/>
                    <a:pt x="10359" y="5854"/>
                  </a:cubicBezTo>
                  <a:lnTo>
                    <a:pt x="246" y="26"/>
                  </a:lnTo>
                  <a:cubicBezTo>
                    <a:pt x="220" y="9"/>
                    <a:pt x="194" y="1"/>
                    <a:pt x="169" y="1"/>
                  </a:cubicBezTo>
                  <a:close/>
                </a:path>
              </a:pathLst>
            </a:custGeom>
            <a:solidFill>
              <a:srgbClr val="CEC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34"/>
            <p:cNvSpPr/>
            <p:nvPr/>
          </p:nvSpPr>
          <p:spPr>
            <a:xfrm>
              <a:off x="4965525" y="2614750"/>
              <a:ext cx="12875" cy="64300"/>
            </a:xfrm>
            <a:custGeom>
              <a:avLst/>
              <a:gdLst/>
              <a:ahLst/>
              <a:cxnLst/>
              <a:rect l="l" t="t" r="r" b="b"/>
              <a:pathLst>
                <a:path w="515" h="2572" extrusionOk="0">
                  <a:moveTo>
                    <a:pt x="514" y="0"/>
                  </a:moveTo>
                  <a:lnTo>
                    <a:pt x="514" y="14"/>
                  </a:lnTo>
                  <a:lnTo>
                    <a:pt x="514" y="14"/>
                  </a:lnTo>
                  <a:cubicBezTo>
                    <a:pt x="514" y="9"/>
                    <a:pt x="514" y="5"/>
                    <a:pt x="514" y="0"/>
                  </a:cubicBezTo>
                  <a:close/>
                  <a:moveTo>
                    <a:pt x="514" y="14"/>
                  </a:moveTo>
                  <a:cubicBezTo>
                    <a:pt x="508" y="254"/>
                    <a:pt x="337" y="494"/>
                    <a:pt x="25" y="686"/>
                  </a:cubicBezTo>
                  <a:lnTo>
                    <a:pt x="0" y="2571"/>
                  </a:lnTo>
                  <a:cubicBezTo>
                    <a:pt x="343" y="2375"/>
                    <a:pt x="490" y="2131"/>
                    <a:pt x="490" y="1861"/>
                  </a:cubicBezTo>
                  <a:lnTo>
                    <a:pt x="514" y="14"/>
                  </a:lnTo>
                  <a:close/>
                </a:path>
              </a:pathLst>
            </a:custGeom>
            <a:solidFill>
              <a:srgbClr val="EFBC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34"/>
            <p:cNvSpPr/>
            <p:nvPr/>
          </p:nvSpPr>
          <p:spPr>
            <a:xfrm>
              <a:off x="4503925" y="2614125"/>
              <a:ext cx="12875" cy="64925"/>
            </a:xfrm>
            <a:custGeom>
              <a:avLst/>
              <a:gdLst/>
              <a:ahLst/>
              <a:cxnLst/>
              <a:rect l="l" t="t" r="r" b="b"/>
              <a:pathLst>
                <a:path w="515" h="2597" extrusionOk="0">
                  <a:moveTo>
                    <a:pt x="25" y="1"/>
                  </a:moveTo>
                  <a:lnTo>
                    <a:pt x="25" y="1"/>
                  </a:lnTo>
                  <a:cubicBezTo>
                    <a:pt x="22" y="30"/>
                    <a:pt x="22" y="58"/>
                    <a:pt x="23" y="87"/>
                  </a:cubicBezTo>
                  <a:lnTo>
                    <a:pt x="23" y="87"/>
                  </a:lnTo>
                  <a:lnTo>
                    <a:pt x="25" y="1"/>
                  </a:lnTo>
                  <a:close/>
                  <a:moveTo>
                    <a:pt x="23" y="87"/>
                  </a:moveTo>
                  <a:lnTo>
                    <a:pt x="0" y="1886"/>
                  </a:lnTo>
                  <a:cubicBezTo>
                    <a:pt x="0" y="2131"/>
                    <a:pt x="172" y="2400"/>
                    <a:pt x="514" y="2596"/>
                  </a:cubicBezTo>
                  <a:lnTo>
                    <a:pt x="514" y="711"/>
                  </a:lnTo>
                  <a:cubicBezTo>
                    <a:pt x="208" y="536"/>
                    <a:pt x="39" y="322"/>
                    <a:pt x="23" y="87"/>
                  </a:cubicBezTo>
                  <a:close/>
                </a:path>
              </a:pathLst>
            </a:custGeom>
            <a:solidFill>
              <a:srgbClr val="FFDC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34"/>
            <p:cNvSpPr/>
            <p:nvPr/>
          </p:nvSpPr>
          <p:spPr>
            <a:xfrm>
              <a:off x="4772050" y="2631875"/>
              <a:ext cx="194100" cy="159825"/>
            </a:xfrm>
            <a:custGeom>
              <a:avLst/>
              <a:gdLst/>
              <a:ahLst/>
              <a:cxnLst/>
              <a:rect l="l" t="t" r="r" b="b"/>
              <a:pathLst>
                <a:path w="7764" h="6393" extrusionOk="0">
                  <a:moveTo>
                    <a:pt x="7764" y="1"/>
                  </a:moveTo>
                  <a:lnTo>
                    <a:pt x="1" y="4506"/>
                  </a:lnTo>
                  <a:lnTo>
                    <a:pt x="1" y="6392"/>
                  </a:lnTo>
                  <a:lnTo>
                    <a:pt x="7739" y="1886"/>
                  </a:lnTo>
                  <a:lnTo>
                    <a:pt x="7764" y="1"/>
                  </a:lnTo>
                  <a:close/>
                </a:path>
              </a:pathLst>
            </a:custGeom>
            <a:solidFill>
              <a:srgbClr val="EFBC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34"/>
            <p:cNvSpPr/>
            <p:nvPr/>
          </p:nvSpPr>
          <p:spPr>
            <a:xfrm>
              <a:off x="4516775" y="2631875"/>
              <a:ext cx="195325" cy="159825"/>
            </a:xfrm>
            <a:custGeom>
              <a:avLst/>
              <a:gdLst/>
              <a:ahLst/>
              <a:cxnLst/>
              <a:rect l="l" t="t" r="r" b="b"/>
              <a:pathLst>
                <a:path w="7813" h="6393" extrusionOk="0">
                  <a:moveTo>
                    <a:pt x="0" y="1"/>
                  </a:moveTo>
                  <a:lnTo>
                    <a:pt x="0" y="1886"/>
                  </a:lnTo>
                  <a:lnTo>
                    <a:pt x="7812" y="6392"/>
                  </a:lnTo>
                  <a:lnTo>
                    <a:pt x="7812" y="450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DC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34"/>
            <p:cNvSpPr/>
            <p:nvPr/>
          </p:nvSpPr>
          <p:spPr>
            <a:xfrm>
              <a:off x="4712075" y="2744525"/>
              <a:ext cx="60000" cy="53900"/>
            </a:xfrm>
            <a:custGeom>
              <a:avLst/>
              <a:gdLst/>
              <a:ahLst/>
              <a:cxnLst/>
              <a:rect l="l" t="t" r="r" b="b"/>
              <a:pathLst>
                <a:path w="2400" h="2156" extrusionOk="0">
                  <a:moveTo>
                    <a:pt x="0" y="0"/>
                  </a:moveTo>
                  <a:lnTo>
                    <a:pt x="0" y="1886"/>
                  </a:lnTo>
                  <a:cubicBezTo>
                    <a:pt x="318" y="2082"/>
                    <a:pt x="759" y="2155"/>
                    <a:pt x="1200" y="2155"/>
                  </a:cubicBezTo>
                  <a:cubicBezTo>
                    <a:pt x="1616" y="2155"/>
                    <a:pt x="2057" y="2082"/>
                    <a:pt x="2400" y="1886"/>
                  </a:cubicBezTo>
                  <a:lnTo>
                    <a:pt x="2400" y="0"/>
                  </a:lnTo>
                  <a:cubicBezTo>
                    <a:pt x="2057" y="196"/>
                    <a:pt x="1616" y="294"/>
                    <a:pt x="1200" y="294"/>
                  </a:cubicBezTo>
                  <a:cubicBezTo>
                    <a:pt x="759" y="294"/>
                    <a:pt x="318" y="196"/>
                    <a:pt x="0" y="0"/>
                  </a:cubicBezTo>
                  <a:close/>
                </a:path>
              </a:pathLst>
            </a:custGeom>
            <a:solidFill>
              <a:srgbClr val="FFDC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34"/>
            <p:cNvSpPr/>
            <p:nvPr/>
          </p:nvSpPr>
          <p:spPr>
            <a:xfrm>
              <a:off x="4500250" y="2477000"/>
              <a:ext cx="482425" cy="274900"/>
            </a:xfrm>
            <a:custGeom>
              <a:avLst/>
              <a:gdLst/>
              <a:ahLst/>
              <a:cxnLst/>
              <a:rect l="l" t="t" r="r" b="b"/>
              <a:pathLst>
                <a:path w="19297" h="10996" extrusionOk="0">
                  <a:moveTo>
                    <a:pt x="9599" y="0"/>
                  </a:moveTo>
                  <a:cubicBezTo>
                    <a:pt x="9165" y="0"/>
                    <a:pt x="8730" y="98"/>
                    <a:pt x="8400" y="294"/>
                  </a:cubicBezTo>
                  <a:lnTo>
                    <a:pt x="661" y="4800"/>
                  </a:lnTo>
                  <a:cubicBezTo>
                    <a:pt x="0" y="5192"/>
                    <a:pt x="0" y="5804"/>
                    <a:pt x="661" y="6196"/>
                  </a:cubicBezTo>
                  <a:lnTo>
                    <a:pt x="8473" y="10701"/>
                  </a:lnTo>
                  <a:cubicBezTo>
                    <a:pt x="8804" y="10897"/>
                    <a:pt x="9238" y="10995"/>
                    <a:pt x="9673" y="10995"/>
                  </a:cubicBezTo>
                  <a:cubicBezTo>
                    <a:pt x="10108" y="10995"/>
                    <a:pt x="10542" y="10897"/>
                    <a:pt x="10873" y="10701"/>
                  </a:cubicBezTo>
                  <a:lnTo>
                    <a:pt x="18636" y="6196"/>
                  </a:lnTo>
                  <a:cubicBezTo>
                    <a:pt x="19297" y="5804"/>
                    <a:pt x="19272" y="5192"/>
                    <a:pt x="18611" y="4800"/>
                  </a:cubicBezTo>
                  <a:lnTo>
                    <a:pt x="10799" y="294"/>
                  </a:lnTo>
                  <a:cubicBezTo>
                    <a:pt x="10469" y="98"/>
                    <a:pt x="10034" y="0"/>
                    <a:pt x="959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34"/>
            <p:cNvSpPr/>
            <p:nvPr/>
          </p:nvSpPr>
          <p:spPr>
            <a:xfrm>
              <a:off x="5356100" y="2480675"/>
              <a:ext cx="12875" cy="64300"/>
            </a:xfrm>
            <a:custGeom>
              <a:avLst/>
              <a:gdLst/>
              <a:ahLst/>
              <a:cxnLst/>
              <a:rect l="l" t="t" r="r" b="b"/>
              <a:pathLst>
                <a:path w="515" h="2572" extrusionOk="0">
                  <a:moveTo>
                    <a:pt x="515" y="0"/>
                  </a:moveTo>
                  <a:lnTo>
                    <a:pt x="514" y="17"/>
                  </a:lnTo>
                  <a:lnTo>
                    <a:pt x="514" y="17"/>
                  </a:lnTo>
                  <a:cubicBezTo>
                    <a:pt x="515" y="11"/>
                    <a:pt x="515" y="6"/>
                    <a:pt x="515" y="0"/>
                  </a:cubicBezTo>
                  <a:close/>
                  <a:moveTo>
                    <a:pt x="514" y="17"/>
                  </a:moveTo>
                  <a:lnTo>
                    <a:pt x="514" y="17"/>
                  </a:lnTo>
                  <a:cubicBezTo>
                    <a:pt x="508" y="280"/>
                    <a:pt x="336" y="518"/>
                    <a:pt x="0" y="710"/>
                  </a:cubicBezTo>
                  <a:lnTo>
                    <a:pt x="0" y="2571"/>
                  </a:lnTo>
                  <a:cubicBezTo>
                    <a:pt x="343" y="2400"/>
                    <a:pt x="490" y="2131"/>
                    <a:pt x="490" y="1886"/>
                  </a:cubicBezTo>
                  <a:lnTo>
                    <a:pt x="514" y="1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34"/>
            <p:cNvSpPr/>
            <p:nvPr/>
          </p:nvSpPr>
          <p:spPr>
            <a:xfrm>
              <a:off x="4894500" y="2480675"/>
              <a:ext cx="12875" cy="64300"/>
            </a:xfrm>
            <a:custGeom>
              <a:avLst/>
              <a:gdLst/>
              <a:ahLst/>
              <a:cxnLst/>
              <a:rect l="l" t="t" r="r" b="b"/>
              <a:pathLst>
                <a:path w="515" h="2572" extrusionOk="0">
                  <a:moveTo>
                    <a:pt x="0" y="0"/>
                  </a:moveTo>
                  <a:lnTo>
                    <a:pt x="0" y="1886"/>
                  </a:lnTo>
                  <a:cubicBezTo>
                    <a:pt x="0" y="2131"/>
                    <a:pt x="172" y="2376"/>
                    <a:pt x="515" y="2571"/>
                  </a:cubicBezTo>
                  <a:lnTo>
                    <a:pt x="515" y="710"/>
                  </a:lnTo>
                  <a:cubicBezTo>
                    <a:pt x="172" y="514"/>
                    <a:pt x="0" y="245"/>
                    <a:pt x="0" y="0"/>
                  </a:cubicBezTo>
                  <a:close/>
                </a:path>
              </a:pathLst>
            </a:custGeom>
            <a:solidFill>
              <a:srgbClr val="F498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34"/>
            <p:cNvSpPr/>
            <p:nvPr/>
          </p:nvSpPr>
          <p:spPr>
            <a:xfrm>
              <a:off x="5162650" y="2498425"/>
              <a:ext cx="193475" cy="159200"/>
            </a:xfrm>
            <a:custGeom>
              <a:avLst/>
              <a:gdLst/>
              <a:ahLst/>
              <a:cxnLst/>
              <a:rect l="l" t="t" r="r" b="b"/>
              <a:pathLst>
                <a:path w="7739" h="6368" extrusionOk="0">
                  <a:moveTo>
                    <a:pt x="7738" y="0"/>
                  </a:moveTo>
                  <a:lnTo>
                    <a:pt x="0" y="4506"/>
                  </a:lnTo>
                  <a:lnTo>
                    <a:pt x="0" y="6367"/>
                  </a:lnTo>
                  <a:lnTo>
                    <a:pt x="7738" y="1861"/>
                  </a:lnTo>
                  <a:lnTo>
                    <a:pt x="773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34"/>
            <p:cNvSpPr/>
            <p:nvPr/>
          </p:nvSpPr>
          <p:spPr>
            <a:xfrm>
              <a:off x="4907350" y="2498425"/>
              <a:ext cx="195325" cy="159200"/>
            </a:xfrm>
            <a:custGeom>
              <a:avLst/>
              <a:gdLst/>
              <a:ahLst/>
              <a:cxnLst/>
              <a:rect l="l" t="t" r="r" b="b"/>
              <a:pathLst>
                <a:path w="7813" h="6368" extrusionOk="0">
                  <a:moveTo>
                    <a:pt x="1" y="0"/>
                  </a:moveTo>
                  <a:lnTo>
                    <a:pt x="1" y="1861"/>
                  </a:lnTo>
                  <a:lnTo>
                    <a:pt x="7812" y="6367"/>
                  </a:lnTo>
                  <a:lnTo>
                    <a:pt x="7812" y="450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498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34"/>
            <p:cNvSpPr/>
            <p:nvPr/>
          </p:nvSpPr>
          <p:spPr>
            <a:xfrm>
              <a:off x="5102650" y="2611075"/>
              <a:ext cx="60025" cy="53900"/>
            </a:xfrm>
            <a:custGeom>
              <a:avLst/>
              <a:gdLst/>
              <a:ahLst/>
              <a:cxnLst/>
              <a:rect l="l" t="t" r="r" b="b"/>
              <a:pathLst>
                <a:path w="2401" h="2156" extrusionOk="0">
                  <a:moveTo>
                    <a:pt x="0" y="0"/>
                  </a:moveTo>
                  <a:lnTo>
                    <a:pt x="0" y="1861"/>
                  </a:lnTo>
                  <a:cubicBezTo>
                    <a:pt x="319" y="2057"/>
                    <a:pt x="759" y="2155"/>
                    <a:pt x="1200" y="2155"/>
                  </a:cubicBezTo>
                  <a:cubicBezTo>
                    <a:pt x="1617" y="2155"/>
                    <a:pt x="2057" y="2057"/>
                    <a:pt x="2400" y="1861"/>
                  </a:cubicBezTo>
                  <a:lnTo>
                    <a:pt x="2400" y="0"/>
                  </a:lnTo>
                  <a:cubicBezTo>
                    <a:pt x="2057" y="172"/>
                    <a:pt x="1641" y="270"/>
                    <a:pt x="1200" y="270"/>
                  </a:cubicBezTo>
                  <a:cubicBezTo>
                    <a:pt x="759" y="270"/>
                    <a:pt x="319" y="172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34"/>
            <p:cNvSpPr/>
            <p:nvPr/>
          </p:nvSpPr>
          <p:spPr>
            <a:xfrm>
              <a:off x="4890825" y="2343525"/>
              <a:ext cx="482425" cy="274450"/>
            </a:xfrm>
            <a:custGeom>
              <a:avLst/>
              <a:gdLst/>
              <a:ahLst/>
              <a:cxnLst/>
              <a:rect l="l" t="t" r="r" b="b"/>
              <a:pathLst>
                <a:path w="19297" h="10978" extrusionOk="0">
                  <a:moveTo>
                    <a:pt x="9600" y="1"/>
                  </a:moveTo>
                  <a:cubicBezTo>
                    <a:pt x="9165" y="1"/>
                    <a:pt x="8730" y="99"/>
                    <a:pt x="8400" y="295"/>
                  </a:cubicBezTo>
                  <a:lnTo>
                    <a:pt x="662" y="4801"/>
                  </a:lnTo>
                  <a:cubicBezTo>
                    <a:pt x="1" y="5168"/>
                    <a:pt x="1" y="5805"/>
                    <a:pt x="662" y="6196"/>
                  </a:cubicBezTo>
                  <a:lnTo>
                    <a:pt x="8473" y="10702"/>
                  </a:lnTo>
                  <a:cubicBezTo>
                    <a:pt x="8804" y="10886"/>
                    <a:pt x="9239" y="10978"/>
                    <a:pt x="9673" y="10978"/>
                  </a:cubicBezTo>
                  <a:cubicBezTo>
                    <a:pt x="10108" y="10978"/>
                    <a:pt x="10543" y="10886"/>
                    <a:pt x="10873" y="10702"/>
                  </a:cubicBezTo>
                  <a:lnTo>
                    <a:pt x="18611" y="6196"/>
                  </a:lnTo>
                  <a:cubicBezTo>
                    <a:pt x="19297" y="5805"/>
                    <a:pt x="19273" y="5168"/>
                    <a:pt x="18611" y="4801"/>
                  </a:cubicBezTo>
                  <a:lnTo>
                    <a:pt x="10800" y="295"/>
                  </a:lnTo>
                  <a:cubicBezTo>
                    <a:pt x="10469" y="99"/>
                    <a:pt x="10034" y="1"/>
                    <a:pt x="9600" y="1"/>
                  </a:cubicBezTo>
                  <a:close/>
                </a:path>
              </a:pathLst>
            </a:custGeom>
            <a:solidFill>
              <a:srgbClr val="EC82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34"/>
            <p:cNvSpPr/>
            <p:nvPr/>
          </p:nvSpPr>
          <p:spPr>
            <a:xfrm>
              <a:off x="4777575" y="2624300"/>
              <a:ext cx="86950" cy="50450"/>
            </a:xfrm>
            <a:custGeom>
              <a:avLst/>
              <a:gdLst/>
              <a:ahLst/>
              <a:cxnLst/>
              <a:rect l="l" t="t" r="r" b="b"/>
              <a:pathLst>
                <a:path w="3478" h="2018" extrusionOk="0">
                  <a:moveTo>
                    <a:pt x="1665" y="402"/>
                  </a:moveTo>
                  <a:cubicBezTo>
                    <a:pt x="1886" y="426"/>
                    <a:pt x="2106" y="475"/>
                    <a:pt x="2327" y="598"/>
                  </a:cubicBezTo>
                  <a:lnTo>
                    <a:pt x="2522" y="720"/>
                  </a:lnTo>
                  <a:lnTo>
                    <a:pt x="1249" y="1455"/>
                  </a:lnTo>
                  <a:lnTo>
                    <a:pt x="1053" y="1357"/>
                  </a:lnTo>
                  <a:cubicBezTo>
                    <a:pt x="833" y="1210"/>
                    <a:pt x="710" y="1087"/>
                    <a:pt x="710" y="965"/>
                  </a:cubicBezTo>
                  <a:cubicBezTo>
                    <a:pt x="710" y="842"/>
                    <a:pt x="808" y="696"/>
                    <a:pt x="1004" y="598"/>
                  </a:cubicBezTo>
                  <a:cubicBezTo>
                    <a:pt x="1225" y="475"/>
                    <a:pt x="1445" y="402"/>
                    <a:pt x="1665" y="402"/>
                  </a:cubicBezTo>
                  <a:close/>
                  <a:moveTo>
                    <a:pt x="1341" y="0"/>
                  </a:moveTo>
                  <a:cubicBezTo>
                    <a:pt x="1206" y="0"/>
                    <a:pt x="1081" y="23"/>
                    <a:pt x="955" y="59"/>
                  </a:cubicBezTo>
                  <a:cubicBezTo>
                    <a:pt x="784" y="108"/>
                    <a:pt x="612" y="181"/>
                    <a:pt x="441" y="255"/>
                  </a:cubicBezTo>
                  <a:cubicBezTo>
                    <a:pt x="294" y="353"/>
                    <a:pt x="172" y="451"/>
                    <a:pt x="98" y="549"/>
                  </a:cubicBezTo>
                  <a:cubicBezTo>
                    <a:pt x="25" y="647"/>
                    <a:pt x="0" y="745"/>
                    <a:pt x="0" y="867"/>
                  </a:cubicBezTo>
                  <a:cubicBezTo>
                    <a:pt x="0" y="989"/>
                    <a:pt x="49" y="1112"/>
                    <a:pt x="172" y="1234"/>
                  </a:cubicBezTo>
                  <a:cubicBezTo>
                    <a:pt x="270" y="1357"/>
                    <a:pt x="490" y="1504"/>
                    <a:pt x="808" y="1675"/>
                  </a:cubicBezTo>
                  <a:lnTo>
                    <a:pt x="1372" y="2018"/>
                  </a:lnTo>
                  <a:lnTo>
                    <a:pt x="3478" y="793"/>
                  </a:lnTo>
                  <a:lnTo>
                    <a:pt x="2914" y="475"/>
                  </a:lnTo>
                  <a:cubicBezTo>
                    <a:pt x="2596" y="279"/>
                    <a:pt x="2327" y="157"/>
                    <a:pt x="2131" y="108"/>
                  </a:cubicBezTo>
                  <a:cubicBezTo>
                    <a:pt x="1935" y="34"/>
                    <a:pt x="1714" y="10"/>
                    <a:pt x="1494" y="10"/>
                  </a:cubicBezTo>
                  <a:cubicBezTo>
                    <a:pt x="1442" y="3"/>
                    <a:pt x="1391" y="0"/>
                    <a:pt x="13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34"/>
            <p:cNvSpPr/>
            <p:nvPr/>
          </p:nvSpPr>
          <p:spPr>
            <a:xfrm>
              <a:off x="4735950" y="2589025"/>
              <a:ext cx="88175" cy="50850"/>
            </a:xfrm>
            <a:custGeom>
              <a:avLst/>
              <a:gdLst/>
              <a:ahLst/>
              <a:cxnLst/>
              <a:rect l="l" t="t" r="r" b="b"/>
              <a:pathLst>
                <a:path w="3527" h="2034" extrusionOk="0">
                  <a:moveTo>
                    <a:pt x="1347" y="907"/>
                  </a:moveTo>
                  <a:lnTo>
                    <a:pt x="1935" y="1249"/>
                  </a:lnTo>
                  <a:lnTo>
                    <a:pt x="808" y="1568"/>
                  </a:lnTo>
                  <a:lnTo>
                    <a:pt x="808" y="1568"/>
                  </a:lnTo>
                  <a:lnTo>
                    <a:pt x="1347" y="907"/>
                  </a:lnTo>
                  <a:close/>
                  <a:moveTo>
                    <a:pt x="1322" y="1"/>
                  </a:moveTo>
                  <a:lnTo>
                    <a:pt x="0" y="1666"/>
                  </a:lnTo>
                  <a:lnTo>
                    <a:pt x="637" y="2033"/>
                  </a:lnTo>
                  <a:lnTo>
                    <a:pt x="3526" y="1274"/>
                  </a:lnTo>
                  <a:lnTo>
                    <a:pt x="2963" y="956"/>
                  </a:lnTo>
                  <a:lnTo>
                    <a:pt x="2449" y="1103"/>
                  </a:lnTo>
                  <a:lnTo>
                    <a:pt x="1616" y="613"/>
                  </a:lnTo>
                  <a:lnTo>
                    <a:pt x="1861" y="319"/>
                  </a:lnTo>
                  <a:lnTo>
                    <a:pt x="132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34"/>
            <p:cNvSpPr/>
            <p:nvPr/>
          </p:nvSpPr>
          <p:spPr>
            <a:xfrm>
              <a:off x="4684525" y="2580450"/>
              <a:ext cx="83275" cy="48400"/>
            </a:xfrm>
            <a:custGeom>
              <a:avLst/>
              <a:gdLst/>
              <a:ahLst/>
              <a:cxnLst/>
              <a:rect l="l" t="t" r="r" b="b"/>
              <a:pathLst>
                <a:path w="3331" h="1936" extrusionOk="0">
                  <a:moveTo>
                    <a:pt x="2792" y="1"/>
                  </a:moveTo>
                  <a:lnTo>
                    <a:pt x="1102" y="980"/>
                  </a:lnTo>
                  <a:lnTo>
                    <a:pt x="416" y="588"/>
                  </a:lnTo>
                  <a:lnTo>
                    <a:pt x="0" y="809"/>
                  </a:lnTo>
                  <a:lnTo>
                    <a:pt x="1935" y="1935"/>
                  </a:lnTo>
                  <a:lnTo>
                    <a:pt x="2351" y="1690"/>
                  </a:lnTo>
                  <a:lnTo>
                    <a:pt x="1641" y="1299"/>
                  </a:lnTo>
                  <a:lnTo>
                    <a:pt x="3330" y="319"/>
                  </a:lnTo>
                  <a:lnTo>
                    <a:pt x="279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34"/>
            <p:cNvSpPr/>
            <p:nvPr/>
          </p:nvSpPr>
          <p:spPr>
            <a:xfrm>
              <a:off x="4666750" y="2549225"/>
              <a:ext cx="88200" cy="50850"/>
            </a:xfrm>
            <a:custGeom>
              <a:avLst/>
              <a:gdLst/>
              <a:ahLst/>
              <a:cxnLst/>
              <a:rect l="l" t="t" r="r" b="b"/>
              <a:pathLst>
                <a:path w="3528" h="2034" extrusionOk="0">
                  <a:moveTo>
                    <a:pt x="1372" y="907"/>
                  </a:moveTo>
                  <a:lnTo>
                    <a:pt x="1935" y="1250"/>
                  </a:lnTo>
                  <a:lnTo>
                    <a:pt x="809" y="1568"/>
                  </a:lnTo>
                  <a:lnTo>
                    <a:pt x="1372" y="907"/>
                  </a:lnTo>
                  <a:close/>
                  <a:moveTo>
                    <a:pt x="1323" y="1"/>
                  </a:moveTo>
                  <a:lnTo>
                    <a:pt x="1" y="1666"/>
                  </a:lnTo>
                  <a:lnTo>
                    <a:pt x="662" y="2033"/>
                  </a:lnTo>
                  <a:lnTo>
                    <a:pt x="3527" y="1274"/>
                  </a:lnTo>
                  <a:lnTo>
                    <a:pt x="2988" y="956"/>
                  </a:lnTo>
                  <a:lnTo>
                    <a:pt x="2474" y="1103"/>
                  </a:lnTo>
                  <a:lnTo>
                    <a:pt x="1617" y="613"/>
                  </a:lnTo>
                  <a:lnTo>
                    <a:pt x="1862" y="319"/>
                  </a:lnTo>
                  <a:lnTo>
                    <a:pt x="132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34"/>
            <p:cNvSpPr/>
            <p:nvPr/>
          </p:nvSpPr>
          <p:spPr>
            <a:xfrm>
              <a:off x="5169375" y="2499025"/>
              <a:ext cx="103475" cy="60025"/>
            </a:xfrm>
            <a:custGeom>
              <a:avLst/>
              <a:gdLst/>
              <a:ahLst/>
              <a:cxnLst/>
              <a:rect l="l" t="t" r="r" b="b"/>
              <a:pathLst>
                <a:path w="4139" h="2401" extrusionOk="0">
                  <a:moveTo>
                    <a:pt x="1984" y="491"/>
                  </a:moveTo>
                  <a:cubicBezTo>
                    <a:pt x="2253" y="515"/>
                    <a:pt x="2523" y="589"/>
                    <a:pt x="2792" y="735"/>
                  </a:cubicBezTo>
                  <a:lnTo>
                    <a:pt x="3013" y="858"/>
                  </a:lnTo>
                  <a:lnTo>
                    <a:pt x="1494" y="1739"/>
                  </a:lnTo>
                  <a:lnTo>
                    <a:pt x="1274" y="1617"/>
                  </a:lnTo>
                  <a:cubicBezTo>
                    <a:pt x="1005" y="1470"/>
                    <a:pt x="858" y="1299"/>
                    <a:pt x="858" y="1152"/>
                  </a:cubicBezTo>
                  <a:cubicBezTo>
                    <a:pt x="858" y="1005"/>
                    <a:pt x="980" y="858"/>
                    <a:pt x="1225" y="711"/>
                  </a:cubicBezTo>
                  <a:cubicBezTo>
                    <a:pt x="1470" y="564"/>
                    <a:pt x="1715" y="491"/>
                    <a:pt x="1984" y="491"/>
                  </a:cubicBezTo>
                  <a:close/>
                  <a:moveTo>
                    <a:pt x="1788" y="1"/>
                  </a:moveTo>
                  <a:cubicBezTo>
                    <a:pt x="1568" y="1"/>
                    <a:pt x="1347" y="25"/>
                    <a:pt x="1151" y="74"/>
                  </a:cubicBezTo>
                  <a:cubicBezTo>
                    <a:pt x="931" y="148"/>
                    <a:pt x="735" y="221"/>
                    <a:pt x="564" y="319"/>
                  </a:cubicBezTo>
                  <a:cubicBezTo>
                    <a:pt x="368" y="442"/>
                    <a:pt x="221" y="540"/>
                    <a:pt x="147" y="662"/>
                  </a:cubicBezTo>
                  <a:cubicBezTo>
                    <a:pt x="49" y="784"/>
                    <a:pt x="1" y="907"/>
                    <a:pt x="1" y="1029"/>
                  </a:cubicBezTo>
                  <a:cubicBezTo>
                    <a:pt x="1" y="1201"/>
                    <a:pt x="74" y="1323"/>
                    <a:pt x="221" y="1470"/>
                  </a:cubicBezTo>
                  <a:cubicBezTo>
                    <a:pt x="343" y="1617"/>
                    <a:pt x="588" y="1788"/>
                    <a:pt x="980" y="2009"/>
                  </a:cubicBezTo>
                  <a:lnTo>
                    <a:pt x="1666" y="2401"/>
                  </a:lnTo>
                  <a:lnTo>
                    <a:pt x="4139" y="956"/>
                  </a:lnTo>
                  <a:lnTo>
                    <a:pt x="3478" y="564"/>
                  </a:lnTo>
                  <a:cubicBezTo>
                    <a:pt x="3086" y="344"/>
                    <a:pt x="2792" y="197"/>
                    <a:pt x="2547" y="123"/>
                  </a:cubicBezTo>
                  <a:cubicBezTo>
                    <a:pt x="2302" y="50"/>
                    <a:pt x="2058" y="1"/>
                    <a:pt x="178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34"/>
            <p:cNvSpPr/>
            <p:nvPr/>
          </p:nvSpPr>
          <p:spPr>
            <a:xfrm>
              <a:off x="5120400" y="2457400"/>
              <a:ext cx="104100" cy="60625"/>
            </a:xfrm>
            <a:custGeom>
              <a:avLst/>
              <a:gdLst/>
              <a:ahLst/>
              <a:cxnLst/>
              <a:rect l="l" t="t" r="r" b="b"/>
              <a:pathLst>
                <a:path w="4164" h="2425" extrusionOk="0">
                  <a:moveTo>
                    <a:pt x="1617" y="1078"/>
                  </a:moveTo>
                  <a:lnTo>
                    <a:pt x="2302" y="1470"/>
                  </a:lnTo>
                  <a:lnTo>
                    <a:pt x="956" y="1862"/>
                  </a:lnTo>
                  <a:lnTo>
                    <a:pt x="1617" y="1078"/>
                  </a:lnTo>
                  <a:close/>
                  <a:moveTo>
                    <a:pt x="1568" y="1"/>
                  </a:moveTo>
                  <a:lnTo>
                    <a:pt x="0" y="1984"/>
                  </a:lnTo>
                  <a:lnTo>
                    <a:pt x="760" y="2425"/>
                  </a:lnTo>
                  <a:lnTo>
                    <a:pt x="4163" y="1519"/>
                  </a:lnTo>
                  <a:lnTo>
                    <a:pt x="3527" y="1127"/>
                  </a:lnTo>
                  <a:lnTo>
                    <a:pt x="2915" y="1299"/>
                  </a:lnTo>
                  <a:lnTo>
                    <a:pt x="1911" y="735"/>
                  </a:lnTo>
                  <a:lnTo>
                    <a:pt x="2204" y="368"/>
                  </a:lnTo>
                  <a:lnTo>
                    <a:pt x="15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34"/>
            <p:cNvSpPr/>
            <p:nvPr/>
          </p:nvSpPr>
          <p:spPr>
            <a:xfrm>
              <a:off x="5059175" y="2447600"/>
              <a:ext cx="99200" cy="56975"/>
            </a:xfrm>
            <a:custGeom>
              <a:avLst/>
              <a:gdLst/>
              <a:ahLst/>
              <a:cxnLst/>
              <a:rect l="l" t="t" r="r" b="b"/>
              <a:pathLst>
                <a:path w="3968" h="2279" extrusionOk="0">
                  <a:moveTo>
                    <a:pt x="3331" y="1"/>
                  </a:moveTo>
                  <a:lnTo>
                    <a:pt x="1323" y="1152"/>
                  </a:lnTo>
                  <a:lnTo>
                    <a:pt x="490" y="687"/>
                  </a:lnTo>
                  <a:lnTo>
                    <a:pt x="1" y="956"/>
                  </a:lnTo>
                  <a:lnTo>
                    <a:pt x="2303" y="2278"/>
                  </a:lnTo>
                  <a:lnTo>
                    <a:pt x="2792" y="2009"/>
                  </a:lnTo>
                  <a:lnTo>
                    <a:pt x="1960" y="1519"/>
                  </a:lnTo>
                  <a:lnTo>
                    <a:pt x="3968" y="368"/>
                  </a:lnTo>
                  <a:lnTo>
                    <a:pt x="333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34"/>
            <p:cNvSpPr/>
            <p:nvPr/>
          </p:nvSpPr>
          <p:spPr>
            <a:xfrm>
              <a:off x="5038375" y="2410275"/>
              <a:ext cx="104700" cy="60000"/>
            </a:xfrm>
            <a:custGeom>
              <a:avLst/>
              <a:gdLst/>
              <a:ahLst/>
              <a:cxnLst/>
              <a:rect l="l" t="t" r="r" b="b"/>
              <a:pathLst>
                <a:path w="4188" h="2400" extrusionOk="0">
                  <a:moveTo>
                    <a:pt x="1616" y="1078"/>
                  </a:moveTo>
                  <a:lnTo>
                    <a:pt x="2302" y="1469"/>
                  </a:lnTo>
                  <a:lnTo>
                    <a:pt x="955" y="1861"/>
                  </a:lnTo>
                  <a:lnTo>
                    <a:pt x="1616" y="1078"/>
                  </a:lnTo>
                  <a:close/>
                  <a:moveTo>
                    <a:pt x="1567" y="0"/>
                  </a:moveTo>
                  <a:lnTo>
                    <a:pt x="0" y="1959"/>
                  </a:lnTo>
                  <a:lnTo>
                    <a:pt x="759" y="2400"/>
                  </a:lnTo>
                  <a:lnTo>
                    <a:pt x="4188" y="1494"/>
                  </a:lnTo>
                  <a:lnTo>
                    <a:pt x="3526" y="1127"/>
                  </a:lnTo>
                  <a:lnTo>
                    <a:pt x="2914" y="1298"/>
                  </a:lnTo>
                  <a:lnTo>
                    <a:pt x="1910" y="710"/>
                  </a:lnTo>
                  <a:lnTo>
                    <a:pt x="2204" y="367"/>
                  </a:lnTo>
                  <a:lnTo>
                    <a:pt x="156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34"/>
            <p:cNvSpPr/>
            <p:nvPr/>
          </p:nvSpPr>
          <p:spPr>
            <a:xfrm>
              <a:off x="5102650" y="2611075"/>
              <a:ext cx="30025" cy="53900"/>
            </a:xfrm>
            <a:custGeom>
              <a:avLst/>
              <a:gdLst/>
              <a:ahLst/>
              <a:cxnLst/>
              <a:rect l="l" t="t" r="r" b="b"/>
              <a:pathLst>
                <a:path w="1201" h="2156" extrusionOk="0">
                  <a:moveTo>
                    <a:pt x="0" y="0"/>
                  </a:moveTo>
                  <a:lnTo>
                    <a:pt x="0" y="1861"/>
                  </a:lnTo>
                  <a:cubicBezTo>
                    <a:pt x="319" y="2057"/>
                    <a:pt x="759" y="2155"/>
                    <a:pt x="1200" y="2155"/>
                  </a:cubicBezTo>
                  <a:lnTo>
                    <a:pt x="1200" y="270"/>
                  </a:lnTo>
                  <a:cubicBezTo>
                    <a:pt x="759" y="270"/>
                    <a:pt x="319" y="172"/>
                    <a:pt x="0" y="0"/>
                  </a:cubicBezTo>
                  <a:close/>
                </a:path>
              </a:pathLst>
            </a:custGeom>
            <a:solidFill>
              <a:srgbClr val="F498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34"/>
            <p:cNvSpPr/>
            <p:nvPr/>
          </p:nvSpPr>
          <p:spPr>
            <a:xfrm>
              <a:off x="4742050" y="2744525"/>
              <a:ext cx="30025" cy="53900"/>
            </a:xfrm>
            <a:custGeom>
              <a:avLst/>
              <a:gdLst/>
              <a:ahLst/>
              <a:cxnLst/>
              <a:rect l="l" t="t" r="r" b="b"/>
              <a:pathLst>
                <a:path w="1201" h="2156" extrusionOk="0">
                  <a:moveTo>
                    <a:pt x="1201" y="0"/>
                  </a:moveTo>
                  <a:cubicBezTo>
                    <a:pt x="858" y="196"/>
                    <a:pt x="417" y="294"/>
                    <a:pt x="1" y="294"/>
                  </a:cubicBezTo>
                  <a:lnTo>
                    <a:pt x="1" y="2155"/>
                  </a:lnTo>
                  <a:cubicBezTo>
                    <a:pt x="417" y="2155"/>
                    <a:pt x="858" y="2082"/>
                    <a:pt x="1201" y="1886"/>
                  </a:cubicBezTo>
                  <a:lnTo>
                    <a:pt x="1201" y="0"/>
                  </a:lnTo>
                  <a:close/>
                </a:path>
              </a:pathLst>
            </a:custGeom>
            <a:solidFill>
              <a:srgbClr val="EFBC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34"/>
            <p:cNvSpPr/>
            <p:nvPr/>
          </p:nvSpPr>
          <p:spPr>
            <a:xfrm>
              <a:off x="5128350" y="2354550"/>
              <a:ext cx="238800" cy="280425"/>
            </a:xfrm>
            <a:custGeom>
              <a:avLst/>
              <a:gdLst/>
              <a:ahLst/>
              <a:cxnLst/>
              <a:rect l="l" t="t" r="r" b="b"/>
              <a:pathLst>
                <a:path w="9552" h="11217" extrusionOk="0">
                  <a:moveTo>
                    <a:pt x="2890" y="1911"/>
                  </a:moveTo>
                  <a:cubicBezTo>
                    <a:pt x="1397" y="2572"/>
                    <a:pt x="1" y="7567"/>
                    <a:pt x="833" y="9331"/>
                  </a:cubicBezTo>
                  <a:cubicBezTo>
                    <a:pt x="1642" y="11094"/>
                    <a:pt x="2964" y="11216"/>
                    <a:pt x="4605" y="10775"/>
                  </a:cubicBezTo>
                  <a:cubicBezTo>
                    <a:pt x="6245" y="10335"/>
                    <a:pt x="8106" y="8180"/>
                    <a:pt x="8719" y="6196"/>
                  </a:cubicBezTo>
                  <a:cubicBezTo>
                    <a:pt x="9551" y="3454"/>
                    <a:pt x="7151" y="1"/>
                    <a:pt x="2890" y="191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34"/>
            <p:cNvSpPr/>
            <p:nvPr/>
          </p:nvSpPr>
          <p:spPr>
            <a:xfrm>
              <a:off x="4945300" y="3867900"/>
              <a:ext cx="211250" cy="63700"/>
            </a:xfrm>
            <a:custGeom>
              <a:avLst/>
              <a:gdLst/>
              <a:ahLst/>
              <a:cxnLst/>
              <a:rect l="l" t="t" r="r" b="b"/>
              <a:pathLst>
                <a:path w="8450" h="2548" extrusionOk="0">
                  <a:moveTo>
                    <a:pt x="8449" y="1690"/>
                  </a:moveTo>
                  <a:lnTo>
                    <a:pt x="8449" y="2082"/>
                  </a:lnTo>
                  <a:cubicBezTo>
                    <a:pt x="7666" y="2547"/>
                    <a:pt x="5903" y="2303"/>
                    <a:pt x="5437" y="2082"/>
                  </a:cubicBezTo>
                  <a:cubicBezTo>
                    <a:pt x="5119" y="1617"/>
                    <a:pt x="4311" y="1739"/>
                    <a:pt x="3846" y="1935"/>
                  </a:cubicBezTo>
                  <a:cubicBezTo>
                    <a:pt x="2082" y="2082"/>
                    <a:pt x="1421" y="1813"/>
                    <a:pt x="834" y="1397"/>
                  </a:cubicBezTo>
                  <a:cubicBezTo>
                    <a:pt x="540" y="1176"/>
                    <a:pt x="1" y="613"/>
                    <a:pt x="74" y="1"/>
                  </a:cubicBezTo>
                  <a:cubicBezTo>
                    <a:pt x="2156" y="490"/>
                    <a:pt x="8449" y="1690"/>
                    <a:pt x="8449" y="1690"/>
                  </a:cubicBez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34"/>
            <p:cNvSpPr/>
            <p:nvPr/>
          </p:nvSpPr>
          <p:spPr>
            <a:xfrm>
              <a:off x="4941650" y="3833625"/>
              <a:ext cx="226525" cy="88175"/>
            </a:xfrm>
            <a:custGeom>
              <a:avLst/>
              <a:gdLst/>
              <a:ahLst/>
              <a:cxnLst/>
              <a:rect l="l" t="t" r="r" b="b"/>
              <a:pathLst>
                <a:path w="9061" h="3527" extrusionOk="0">
                  <a:moveTo>
                    <a:pt x="5583" y="0"/>
                  </a:moveTo>
                  <a:cubicBezTo>
                    <a:pt x="5583" y="0"/>
                    <a:pt x="3649" y="539"/>
                    <a:pt x="2498" y="711"/>
                  </a:cubicBezTo>
                  <a:cubicBezTo>
                    <a:pt x="1371" y="882"/>
                    <a:pt x="539" y="686"/>
                    <a:pt x="269" y="1102"/>
                  </a:cubicBezTo>
                  <a:cubicBezTo>
                    <a:pt x="0" y="1494"/>
                    <a:pt x="612" y="2547"/>
                    <a:pt x="1616" y="2914"/>
                  </a:cubicBezTo>
                  <a:cubicBezTo>
                    <a:pt x="2620" y="3257"/>
                    <a:pt x="4677" y="2865"/>
                    <a:pt x="5436" y="3012"/>
                  </a:cubicBezTo>
                  <a:cubicBezTo>
                    <a:pt x="6195" y="3184"/>
                    <a:pt x="8130" y="3527"/>
                    <a:pt x="8595" y="3061"/>
                  </a:cubicBezTo>
                  <a:cubicBezTo>
                    <a:pt x="9061" y="2596"/>
                    <a:pt x="8595" y="270"/>
                    <a:pt x="8595" y="270"/>
                  </a:cubicBez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34"/>
            <p:cNvSpPr/>
            <p:nvPr/>
          </p:nvSpPr>
          <p:spPr>
            <a:xfrm>
              <a:off x="5191425" y="3661600"/>
              <a:ext cx="159800" cy="143275"/>
            </a:xfrm>
            <a:custGeom>
              <a:avLst/>
              <a:gdLst/>
              <a:ahLst/>
              <a:cxnLst/>
              <a:rect l="l" t="t" r="r" b="b"/>
              <a:pathLst>
                <a:path w="6392" h="5731" extrusionOk="0">
                  <a:moveTo>
                    <a:pt x="6293" y="4335"/>
                  </a:moveTo>
                  <a:lnTo>
                    <a:pt x="2841" y="466"/>
                  </a:lnTo>
                  <a:cubicBezTo>
                    <a:pt x="1445" y="74"/>
                    <a:pt x="0" y="0"/>
                    <a:pt x="196" y="1274"/>
                  </a:cubicBezTo>
                  <a:cubicBezTo>
                    <a:pt x="343" y="2400"/>
                    <a:pt x="2155" y="2890"/>
                    <a:pt x="3379" y="3992"/>
                  </a:cubicBezTo>
                  <a:lnTo>
                    <a:pt x="4530" y="4996"/>
                  </a:lnTo>
                  <a:cubicBezTo>
                    <a:pt x="5338" y="5730"/>
                    <a:pt x="6391" y="5094"/>
                    <a:pt x="6293" y="4335"/>
                  </a:cubicBez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34"/>
            <p:cNvSpPr/>
            <p:nvPr/>
          </p:nvSpPr>
          <p:spPr>
            <a:xfrm>
              <a:off x="5171200" y="2559025"/>
              <a:ext cx="117575" cy="80850"/>
            </a:xfrm>
            <a:custGeom>
              <a:avLst/>
              <a:gdLst/>
              <a:ahLst/>
              <a:cxnLst/>
              <a:rect l="l" t="t" r="r" b="b"/>
              <a:pathLst>
                <a:path w="4703" h="3234" extrusionOk="0">
                  <a:moveTo>
                    <a:pt x="3821" y="1"/>
                  </a:moveTo>
                  <a:cubicBezTo>
                    <a:pt x="3699" y="148"/>
                    <a:pt x="3552" y="270"/>
                    <a:pt x="3405" y="392"/>
                  </a:cubicBezTo>
                  <a:cubicBezTo>
                    <a:pt x="2499" y="1078"/>
                    <a:pt x="1642" y="1494"/>
                    <a:pt x="540" y="1788"/>
                  </a:cubicBezTo>
                  <a:cubicBezTo>
                    <a:pt x="368" y="1837"/>
                    <a:pt x="172" y="1862"/>
                    <a:pt x="1" y="1911"/>
                  </a:cubicBezTo>
                  <a:lnTo>
                    <a:pt x="74" y="2915"/>
                  </a:lnTo>
                  <a:cubicBezTo>
                    <a:pt x="1250" y="3233"/>
                    <a:pt x="2376" y="2743"/>
                    <a:pt x="3184" y="2498"/>
                  </a:cubicBezTo>
                  <a:cubicBezTo>
                    <a:pt x="3772" y="2352"/>
                    <a:pt x="4703" y="2180"/>
                    <a:pt x="4703" y="1568"/>
                  </a:cubicBezTo>
                  <a:lnTo>
                    <a:pt x="382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34"/>
            <p:cNvSpPr/>
            <p:nvPr/>
          </p:nvSpPr>
          <p:spPr>
            <a:xfrm>
              <a:off x="5195700" y="3692825"/>
              <a:ext cx="158575" cy="124300"/>
            </a:xfrm>
            <a:custGeom>
              <a:avLst/>
              <a:gdLst/>
              <a:ahLst/>
              <a:cxnLst/>
              <a:rect l="l" t="t" r="r" b="b"/>
              <a:pathLst>
                <a:path w="6343" h="4972" extrusionOk="0">
                  <a:moveTo>
                    <a:pt x="4359" y="3747"/>
                  </a:moveTo>
                  <a:lnTo>
                    <a:pt x="3208" y="2743"/>
                  </a:lnTo>
                  <a:cubicBezTo>
                    <a:pt x="1984" y="1641"/>
                    <a:pt x="172" y="1151"/>
                    <a:pt x="25" y="25"/>
                  </a:cubicBezTo>
                  <a:lnTo>
                    <a:pt x="25" y="25"/>
                  </a:lnTo>
                  <a:lnTo>
                    <a:pt x="25" y="25"/>
                  </a:lnTo>
                  <a:lnTo>
                    <a:pt x="25" y="25"/>
                  </a:lnTo>
                  <a:lnTo>
                    <a:pt x="25" y="25"/>
                  </a:lnTo>
                  <a:lnTo>
                    <a:pt x="25" y="25"/>
                  </a:lnTo>
                  <a:lnTo>
                    <a:pt x="25" y="25"/>
                  </a:lnTo>
                  <a:lnTo>
                    <a:pt x="25" y="25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25" y="0"/>
                  </a:lnTo>
                  <a:cubicBezTo>
                    <a:pt x="1" y="123"/>
                    <a:pt x="1" y="245"/>
                    <a:pt x="25" y="392"/>
                  </a:cubicBezTo>
                  <a:cubicBezTo>
                    <a:pt x="172" y="1518"/>
                    <a:pt x="1984" y="2008"/>
                    <a:pt x="3208" y="3110"/>
                  </a:cubicBezTo>
                  <a:lnTo>
                    <a:pt x="4359" y="4114"/>
                  </a:lnTo>
                  <a:cubicBezTo>
                    <a:pt x="5314" y="4971"/>
                    <a:pt x="6343" y="4359"/>
                    <a:pt x="6122" y="3086"/>
                  </a:cubicBezTo>
                  <a:cubicBezTo>
                    <a:pt x="6220" y="3845"/>
                    <a:pt x="5167" y="4481"/>
                    <a:pt x="4359" y="3747"/>
                  </a:cubicBez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34"/>
            <p:cNvSpPr/>
            <p:nvPr/>
          </p:nvSpPr>
          <p:spPr>
            <a:xfrm>
              <a:off x="5189575" y="3055525"/>
              <a:ext cx="188575" cy="734050"/>
            </a:xfrm>
            <a:custGeom>
              <a:avLst/>
              <a:gdLst/>
              <a:ahLst/>
              <a:cxnLst/>
              <a:rect l="l" t="t" r="r" b="b"/>
              <a:pathLst>
                <a:path w="7543" h="29362" extrusionOk="0">
                  <a:moveTo>
                    <a:pt x="6343" y="1714"/>
                  </a:moveTo>
                  <a:cubicBezTo>
                    <a:pt x="7543" y="3404"/>
                    <a:pt x="4555" y="8081"/>
                    <a:pt x="5363" y="13885"/>
                  </a:cubicBezTo>
                  <a:cubicBezTo>
                    <a:pt x="5927" y="17827"/>
                    <a:pt x="7004" y="24464"/>
                    <a:pt x="6735" y="28186"/>
                  </a:cubicBezTo>
                  <a:cubicBezTo>
                    <a:pt x="6686" y="28872"/>
                    <a:pt x="4041" y="29361"/>
                    <a:pt x="3306" y="26080"/>
                  </a:cubicBezTo>
                  <a:cubicBezTo>
                    <a:pt x="2082" y="20472"/>
                    <a:pt x="539" y="16970"/>
                    <a:pt x="1" y="12612"/>
                  </a:cubicBezTo>
                  <a:lnTo>
                    <a:pt x="294" y="0"/>
                  </a:lnTo>
                  <a:close/>
                </a:path>
              </a:pathLst>
            </a:custGeom>
            <a:solidFill>
              <a:srgbClr val="3030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34"/>
            <p:cNvSpPr/>
            <p:nvPr/>
          </p:nvSpPr>
          <p:spPr>
            <a:xfrm>
              <a:off x="5008375" y="3083075"/>
              <a:ext cx="252850" cy="802600"/>
            </a:xfrm>
            <a:custGeom>
              <a:avLst/>
              <a:gdLst/>
              <a:ahLst/>
              <a:cxnLst/>
              <a:rect l="l" t="t" r="r" b="b"/>
              <a:pathLst>
                <a:path w="10114" h="32104" extrusionOk="0">
                  <a:moveTo>
                    <a:pt x="9771" y="0"/>
                  </a:moveTo>
                  <a:cubicBezTo>
                    <a:pt x="10114" y="5241"/>
                    <a:pt x="6343" y="11657"/>
                    <a:pt x="6587" y="15868"/>
                  </a:cubicBezTo>
                  <a:cubicBezTo>
                    <a:pt x="6857" y="20252"/>
                    <a:pt x="6367" y="25541"/>
                    <a:pt x="6367" y="30267"/>
                  </a:cubicBezTo>
                  <a:cubicBezTo>
                    <a:pt x="6367" y="30267"/>
                    <a:pt x="2498" y="32104"/>
                    <a:pt x="2327" y="29263"/>
                  </a:cubicBezTo>
                  <a:cubicBezTo>
                    <a:pt x="1763" y="20031"/>
                    <a:pt x="0" y="17142"/>
                    <a:pt x="2400" y="221"/>
                  </a:cubicBezTo>
                  <a:close/>
                </a:path>
              </a:pathLst>
            </a:custGeom>
            <a:solidFill>
              <a:srgbClr val="4646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34"/>
            <p:cNvSpPr/>
            <p:nvPr/>
          </p:nvSpPr>
          <p:spPr>
            <a:xfrm>
              <a:off x="5029800" y="2597600"/>
              <a:ext cx="366125" cy="644050"/>
            </a:xfrm>
            <a:custGeom>
              <a:avLst/>
              <a:gdLst/>
              <a:ahLst/>
              <a:cxnLst/>
              <a:rect l="l" t="t" r="r" b="b"/>
              <a:pathLst>
                <a:path w="14645" h="25762" extrusionOk="0">
                  <a:moveTo>
                    <a:pt x="1935" y="14350"/>
                  </a:moveTo>
                  <a:cubicBezTo>
                    <a:pt x="1788" y="9306"/>
                    <a:pt x="2743" y="4310"/>
                    <a:pt x="2743" y="4310"/>
                  </a:cubicBezTo>
                  <a:cubicBezTo>
                    <a:pt x="3184" y="3674"/>
                    <a:pt x="3747" y="3110"/>
                    <a:pt x="4384" y="2645"/>
                  </a:cubicBezTo>
                  <a:lnTo>
                    <a:pt x="5608" y="1151"/>
                  </a:lnTo>
                  <a:cubicBezTo>
                    <a:pt x="6490" y="931"/>
                    <a:pt x="7371" y="686"/>
                    <a:pt x="8204" y="417"/>
                  </a:cubicBezTo>
                  <a:cubicBezTo>
                    <a:pt x="9600" y="0"/>
                    <a:pt x="11093" y="0"/>
                    <a:pt x="12465" y="417"/>
                  </a:cubicBezTo>
                  <a:cubicBezTo>
                    <a:pt x="14277" y="1200"/>
                    <a:pt x="14644" y="2425"/>
                    <a:pt x="13836" y="4776"/>
                  </a:cubicBezTo>
                  <a:cubicBezTo>
                    <a:pt x="13836" y="4873"/>
                    <a:pt x="12220" y="11338"/>
                    <a:pt x="12024" y="13322"/>
                  </a:cubicBezTo>
                  <a:cubicBezTo>
                    <a:pt x="11999" y="13518"/>
                    <a:pt x="13395" y="18734"/>
                    <a:pt x="13714" y="20889"/>
                  </a:cubicBezTo>
                  <a:cubicBezTo>
                    <a:pt x="13714" y="20889"/>
                    <a:pt x="12367" y="22088"/>
                    <a:pt x="11999" y="22407"/>
                  </a:cubicBezTo>
                  <a:cubicBezTo>
                    <a:pt x="9306" y="25762"/>
                    <a:pt x="466" y="21697"/>
                    <a:pt x="123" y="19909"/>
                  </a:cubicBezTo>
                  <a:cubicBezTo>
                    <a:pt x="0" y="19223"/>
                    <a:pt x="1078" y="17166"/>
                    <a:pt x="1935" y="1435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34"/>
            <p:cNvSpPr/>
            <p:nvPr/>
          </p:nvSpPr>
          <p:spPr>
            <a:xfrm>
              <a:off x="5157750" y="2363750"/>
              <a:ext cx="222250" cy="265700"/>
            </a:xfrm>
            <a:custGeom>
              <a:avLst/>
              <a:gdLst/>
              <a:ahLst/>
              <a:cxnLst/>
              <a:rect l="l" t="t" r="r" b="b"/>
              <a:pathLst>
                <a:path w="8890" h="10628" extrusionOk="0">
                  <a:moveTo>
                    <a:pt x="1151" y="1837"/>
                  </a:moveTo>
                  <a:cubicBezTo>
                    <a:pt x="1151" y="1837"/>
                    <a:pt x="710" y="2253"/>
                    <a:pt x="441" y="3134"/>
                  </a:cubicBezTo>
                  <a:cubicBezTo>
                    <a:pt x="172" y="3992"/>
                    <a:pt x="245" y="4579"/>
                    <a:pt x="221" y="5045"/>
                  </a:cubicBezTo>
                  <a:cubicBezTo>
                    <a:pt x="196" y="5485"/>
                    <a:pt x="0" y="5730"/>
                    <a:pt x="98" y="5951"/>
                  </a:cubicBezTo>
                  <a:cubicBezTo>
                    <a:pt x="196" y="6171"/>
                    <a:pt x="735" y="4971"/>
                    <a:pt x="1249" y="4824"/>
                  </a:cubicBezTo>
                  <a:cubicBezTo>
                    <a:pt x="1788" y="4702"/>
                    <a:pt x="1714" y="6293"/>
                    <a:pt x="563" y="6734"/>
                  </a:cubicBezTo>
                  <a:cubicBezTo>
                    <a:pt x="74" y="7469"/>
                    <a:pt x="466" y="9330"/>
                    <a:pt x="735" y="9722"/>
                  </a:cubicBezTo>
                  <a:cubicBezTo>
                    <a:pt x="1004" y="10114"/>
                    <a:pt x="2694" y="10628"/>
                    <a:pt x="4139" y="10138"/>
                  </a:cubicBezTo>
                  <a:cubicBezTo>
                    <a:pt x="5584" y="9624"/>
                    <a:pt x="6514" y="8179"/>
                    <a:pt x="7714" y="6293"/>
                  </a:cubicBezTo>
                  <a:cubicBezTo>
                    <a:pt x="8889" y="4383"/>
                    <a:pt x="7714" y="3012"/>
                    <a:pt x="7714" y="3012"/>
                  </a:cubicBezTo>
                  <a:cubicBezTo>
                    <a:pt x="8302" y="1714"/>
                    <a:pt x="3845" y="49"/>
                    <a:pt x="2008" y="0"/>
                  </a:cubicBezTo>
                  <a:cubicBezTo>
                    <a:pt x="857" y="25"/>
                    <a:pt x="1151" y="1837"/>
                    <a:pt x="1151" y="1837"/>
                  </a:cubicBez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34"/>
            <p:cNvSpPr/>
            <p:nvPr/>
          </p:nvSpPr>
          <p:spPr>
            <a:xfrm>
              <a:off x="5053675" y="2640150"/>
              <a:ext cx="197925" cy="376225"/>
            </a:xfrm>
            <a:custGeom>
              <a:avLst/>
              <a:gdLst/>
              <a:ahLst/>
              <a:cxnLst/>
              <a:rect l="l" t="t" r="r" b="b"/>
              <a:pathLst>
                <a:path w="7917" h="15049" extrusionOk="0">
                  <a:moveTo>
                    <a:pt x="4494" y="0"/>
                  </a:moveTo>
                  <a:cubicBezTo>
                    <a:pt x="4269" y="0"/>
                    <a:pt x="4043" y="35"/>
                    <a:pt x="3820" y="111"/>
                  </a:cubicBezTo>
                  <a:cubicBezTo>
                    <a:pt x="3110" y="331"/>
                    <a:pt x="2523" y="576"/>
                    <a:pt x="2155" y="1188"/>
                  </a:cubicBezTo>
                  <a:cubicBezTo>
                    <a:pt x="1249" y="2706"/>
                    <a:pt x="1102" y="7922"/>
                    <a:pt x="343" y="11081"/>
                  </a:cubicBezTo>
                  <a:cubicBezTo>
                    <a:pt x="245" y="11106"/>
                    <a:pt x="123" y="11106"/>
                    <a:pt x="0" y="11130"/>
                  </a:cubicBezTo>
                  <a:cubicBezTo>
                    <a:pt x="1200" y="12771"/>
                    <a:pt x="1763" y="13579"/>
                    <a:pt x="2841" y="15048"/>
                  </a:cubicBezTo>
                  <a:cubicBezTo>
                    <a:pt x="2939" y="15024"/>
                    <a:pt x="3037" y="14999"/>
                    <a:pt x="3061" y="14975"/>
                  </a:cubicBezTo>
                  <a:cubicBezTo>
                    <a:pt x="3380" y="14803"/>
                    <a:pt x="7396" y="3906"/>
                    <a:pt x="7396" y="3882"/>
                  </a:cubicBezTo>
                  <a:cubicBezTo>
                    <a:pt x="7917" y="2124"/>
                    <a:pt x="6245" y="0"/>
                    <a:pt x="44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34"/>
            <p:cNvSpPr/>
            <p:nvPr/>
          </p:nvSpPr>
          <p:spPr>
            <a:xfrm>
              <a:off x="2923225" y="4243800"/>
              <a:ext cx="238775" cy="105325"/>
            </a:xfrm>
            <a:custGeom>
              <a:avLst/>
              <a:gdLst/>
              <a:ahLst/>
              <a:cxnLst/>
              <a:rect l="l" t="t" r="r" b="b"/>
              <a:pathLst>
                <a:path w="9551" h="4213" extrusionOk="0">
                  <a:moveTo>
                    <a:pt x="490" y="294"/>
                  </a:moveTo>
                  <a:lnTo>
                    <a:pt x="3722" y="0"/>
                  </a:lnTo>
                  <a:cubicBezTo>
                    <a:pt x="3722" y="0"/>
                    <a:pt x="5804" y="588"/>
                    <a:pt x="7028" y="759"/>
                  </a:cubicBezTo>
                  <a:cubicBezTo>
                    <a:pt x="8253" y="931"/>
                    <a:pt x="9134" y="735"/>
                    <a:pt x="9428" y="1176"/>
                  </a:cubicBezTo>
                  <a:cubicBezTo>
                    <a:pt x="9477" y="1249"/>
                    <a:pt x="9502" y="1347"/>
                    <a:pt x="9502" y="1470"/>
                  </a:cubicBezTo>
                  <a:lnTo>
                    <a:pt x="9502" y="1470"/>
                  </a:lnTo>
                  <a:cubicBezTo>
                    <a:pt x="9502" y="1470"/>
                    <a:pt x="9502" y="1470"/>
                    <a:pt x="9502" y="1470"/>
                  </a:cubicBezTo>
                  <a:cubicBezTo>
                    <a:pt x="9550" y="2131"/>
                    <a:pt x="8987" y="2718"/>
                    <a:pt x="8669" y="2963"/>
                  </a:cubicBezTo>
                  <a:cubicBezTo>
                    <a:pt x="8032" y="3429"/>
                    <a:pt x="7347" y="3698"/>
                    <a:pt x="5437" y="3551"/>
                  </a:cubicBezTo>
                  <a:cubicBezTo>
                    <a:pt x="4947" y="3355"/>
                    <a:pt x="4065" y="3208"/>
                    <a:pt x="3722" y="3698"/>
                  </a:cubicBezTo>
                  <a:cubicBezTo>
                    <a:pt x="3233" y="3943"/>
                    <a:pt x="1347" y="4212"/>
                    <a:pt x="490" y="3698"/>
                  </a:cubicBezTo>
                  <a:lnTo>
                    <a:pt x="490" y="3282"/>
                  </a:lnTo>
                  <a:cubicBezTo>
                    <a:pt x="0" y="2767"/>
                    <a:pt x="490" y="294"/>
                    <a:pt x="490" y="294"/>
                  </a:cubicBez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34"/>
            <p:cNvSpPr/>
            <p:nvPr/>
          </p:nvSpPr>
          <p:spPr>
            <a:xfrm>
              <a:off x="2873025" y="3504875"/>
              <a:ext cx="230825" cy="781175"/>
            </a:xfrm>
            <a:custGeom>
              <a:avLst/>
              <a:gdLst/>
              <a:ahLst/>
              <a:cxnLst/>
              <a:rect l="l" t="t" r="r" b="b"/>
              <a:pathLst>
                <a:path w="9233" h="31247" extrusionOk="0">
                  <a:moveTo>
                    <a:pt x="1078" y="0"/>
                  </a:moveTo>
                  <a:cubicBezTo>
                    <a:pt x="0" y="5510"/>
                    <a:pt x="3845" y="11559"/>
                    <a:pt x="3526" y="16015"/>
                  </a:cubicBezTo>
                  <a:cubicBezTo>
                    <a:pt x="3086" y="22113"/>
                    <a:pt x="2865" y="24782"/>
                    <a:pt x="2229" y="29778"/>
                  </a:cubicBezTo>
                  <a:cubicBezTo>
                    <a:pt x="2229" y="29778"/>
                    <a:pt x="4702" y="31247"/>
                    <a:pt x="6538" y="29557"/>
                  </a:cubicBezTo>
                  <a:cubicBezTo>
                    <a:pt x="8424" y="19811"/>
                    <a:pt x="9232" y="18048"/>
                    <a:pt x="8987" y="22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34"/>
            <p:cNvSpPr/>
            <p:nvPr/>
          </p:nvSpPr>
          <p:spPr>
            <a:xfrm>
              <a:off x="3086675" y="2778800"/>
              <a:ext cx="217975" cy="317775"/>
            </a:xfrm>
            <a:custGeom>
              <a:avLst/>
              <a:gdLst/>
              <a:ahLst/>
              <a:cxnLst/>
              <a:rect l="l" t="t" r="r" b="b"/>
              <a:pathLst>
                <a:path w="8719" h="12711" extrusionOk="0">
                  <a:moveTo>
                    <a:pt x="7616" y="3650"/>
                  </a:moveTo>
                  <a:cubicBezTo>
                    <a:pt x="8718" y="4923"/>
                    <a:pt x="7788" y="10163"/>
                    <a:pt x="6269" y="11437"/>
                  </a:cubicBezTo>
                  <a:cubicBezTo>
                    <a:pt x="4727" y="12710"/>
                    <a:pt x="3453" y="12269"/>
                    <a:pt x="2106" y="11143"/>
                  </a:cubicBezTo>
                  <a:cubicBezTo>
                    <a:pt x="784" y="9992"/>
                    <a:pt x="0" y="7176"/>
                    <a:pt x="319" y="5045"/>
                  </a:cubicBezTo>
                  <a:cubicBezTo>
                    <a:pt x="760" y="2156"/>
                    <a:pt x="4506" y="1"/>
                    <a:pt x="7616" y="3650"/>
                  </a:cubicBezTo>
                  <a:close/>
                </a:path>
              </a:pathLst>
            </a:custGeom>
            <a:solidFill>
              <a:srgbClr val="F2AD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34"/>
            <p:cNvSpPr/>
            <p:nvPr/>
          </p:nvSpPr>
          <p:spPr>
            <a:xfrm>
              <a:off x="3079325" y="2801450"/>
              <a:ext cx="234500" cy="275525"/>
            </a:xfrm>
            <a:custGeom>
              <a:avLst/>
              <a:gdLst/>
              <a:ahLst/>
              <a:cxnLst/>
              <a:rect l="l" t="t" r="r" b="b"/>
              <a:pathLst>
                <a:path w="9380" h="11021" extrusionOk="0">
                  <a:moveTo>
                    <a:pt x="8302" y="3282"/>
                  </a:moveTo>
                  <a:cubicBezTo>
                    <a:pt x="8302" y="3282"/>
                    <a:pt x="8522" y="3845"/>
                    <a:pt x="8400" y="4776"/>
                  </a:cubicBezTo>
                  <a:cubicBezTo>
                    <a:pt x="8278" y="5707"/>
                    <a:pt x="7935" y="6221"/>
                    <a:pt x="7763" y="6637"/>
                  </a:cubicBezTo>
                  <a:cubicBezTo>
                    <a:pt x="7592" y="7078"/>
                    <a:pt x="7641" y="7396"/>
                    <a:pt x="7469" y="7568"/>
                  </a:cubicBezTo>
                  <a:cubicBezTo>
                    <a:pt x="7274" y="7715"/>
                    <a:pt x="7298" y="6343"/>
                    <a:pt x="6882" y="6000"/>
                  </a:cubicBezTo>
                  <a:cubicBezTo>
                    <a:pt x="6441" y="5658"/>
                    <a:pt x="5829" y="7151"/>
                    <a:pt x="6686" y="8057"/>
                  </a:cubicBezTo>
                  <a:cubicBezTo>
                    <a:pt x="6808" y="8988"/>
                    <a:pt x="5633" y="10506"/>
                    <a:pt x="5217" y="10776"/>
                  </a:cubicBezTo>
                  <a:cubicBezTo>
                    <a:pt x="4776" y="11020"/>
                    <a:pt x="2988" y="10751"/>
                    <a:pt x="1862" y="9649"/>
                  </a:cubicBezTo>
                  <a:cubicBezTo>
                    <a:pt x="760" y="8547"/>
                    <a:pt x="515" y="6784"/>
                    <a:pt x="246" y="4507"/>
                  </a:cubicBezTo>
                  <a:cubicBezTo>
                    <a:pt x="1" y="2229"/>
                    <a:pt x="1690" y="1470"/>
                    <a:pt x="1690" y="1470"/>
                  </a:cubicBezTo>
                  <a:cubicBezTo>
                    <a:pt x="1715" y="1"/>
                    <a:pt x="6588" y="417"/>
                    <a:pt x="8327" y="1176"/>
                  </a:cubicBezTo>
                  <a:cubicBezTo>
                    <a:pt x="9380" y="1715"/>
                    <a:pt x="8302" y="3282"/>
                    <a:pt x="8302" y="328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34"/>
            <p:cNvSpPr/>
            <p:nvPr/>
          </p:nvSpPr>
          <p:spPr>
            <a:xfrm>
              <a:off x="3078100" y="4317250"/>
              <a:ext cx="239400" cy="105325"/>
            </a:xfrm>
            <a:custGeom>
              <a:avLst/>
              <a:gdLst/>
              <a:ahLst/>
              <a:cxnLst/>
              <a:rect l="l" t="t" r="r" b="b"/>
              <a:pathLst>
                <a:path w="9576" h="4213" extrusionOk="0">
                  <a:moveTo>
                    <a:pt x="490" y="295"/>
                  </a:moveTo>
                  <a:lnTo>
                    <a:pt x="3747" y="1"/>
                  </a:lnTo>
                  <a:cubicBezTo>
                    <a:pt x="3747" y="1"/>
                    <a:pt x="5829" y="589"/>
                    <a:pt x="7053" y="760"/>
                  </a:cubicBezTo>
                  <a:cubicBezTo>
                    <a:pt x="8278" y="931"/>
                    <a:pt x="9159" y="735"/>
                    <a:pt x="9453" y="1176"/>
                  </a:cubicBezTo>
                  <a:cubicBezTo>
                    <a:pt x="9502" y="1250"/>
                    <a:pt x="9526" y="1348"/>
                    <a:pt x="9502" y="1470"/>
                  </a:cubicBezTo>
                  <a:lnTo>
                    <a:pt x="9502" y="1470"/>
                  </a:lnTo>
                  <a:lnTo>
                    <a:pt x="9502" y="1470"/>
                  </a:lnTo>
                  <a:cubicBezTo>
                    <a:pt x="9575" y="2131"/>
                    <a:pt x="9012" y="2743"/>
                    <a:pt x="8694" y="2964"/>
                  </a:cubicBezTo>
                  <a:cubicBezTo>
                    <a:pt x="8057" y="3429"/>
                    <a:pt x="7347" y="3698"/>
                    <a:pt x="5461" y="3552"/>
                  </a:cubicBezTo>
                  <a:cubicBezTo>
                    <a:pt x="4947" y="3356"/>
                    <a:pt x="4066" y="3209"/>
                    <a:pt x="3747" y="3698"/>
                  </a:cubicBezTo>
                  <a:cubicBezTo>
                    <a:pt x="3258" y="3943"/>
                    <a:pt x="1347" y="4213"/>
                    <a:pt x="490" y="3698"/>
                  </a:cubicBezTo>
                  <a:lnTo>
                    <a:pt x="490" y="3282"/>
                  </a:lnTo>
                  <a:cubicBezTo>
                    <a:pt x="1" y="2768"/>
                    <a:pt x="490" y="295"/>
                    <a:pt x="490" y="295"/>
                  </a:cubicBez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34"/>
            <p:cNvSpPr/>
            <p:nvPr/>
          </p:nvSpPr>
          <p:spPr>
            <a:xfrm>
              <a:off x="2952600" y="3539775"/>
              <a:ext cx="271225" cy="849750"/>
            </a:xfrm>
            <a:custGeom>
              <a:avLst/>
              <a:gdLst/>
              <a:ahLst/>
              <a:cxnLst/>
              <a:rect l="l" t="t" r="r" b="b"/>
              <a:pathLst>
                <a:path w="10849" h="33990" extrusionOk="0">
                  <a:moveTo>
                    <a:pt x="343" y="0"/>
                  </a:moveTo>
                  <a:cubicBezTo>
                    <a:pt x="1" y="5632"/>
                    <a:pt x="4604" y="11779"/>
                    <a:pt x="4874" y="16334"/>
                  </a:cubicBezTo>
                  <a:cubicBezTo>
                    <a:pt x="5241" y="22554"/>
                    <a:pt x="5241" y="26961"/>
                    <a:pt x="5266" y="32030"/>
                  </a:cubicBezTo>
                  <a:cubicBezTo>
                    <a:pt x="5266" y="32030"/>
                    <a:pt x="9404" y="33989"/>
                    <a:pt x="9600" y="30953"/>
                  </a:cubicBezTo>
                  <a:cubicBezTo>
                    <a:pt x="10212" y="21035"/>
                    <a:pt x="10849" y="18415"/>
                    <a:pt x="8278" y="22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34"/>
            <p:cNvSpPr/>
            <p:nvPr/>
          </p:nvSpPr>
          <p:spPr>
            <a:xfrm>
              <a:off x="2884025" y="2980225"/>
              <a:ext cx="407750" cy="670375"/>
            </a:xfrm>
            <a:custGeom>
              <a:avLst/>
              <a:gdLst/>
              <a:ahLst/>
              <a:cxnLst/>
              <a:rect l="l" t="t" r="r" b="b"/>
              <a:pathLst>
                <a:path w="16310" h="26815" extrusionOk="0">
                  <a:moveTo>
                    <a:pt x="13935" y="4310"/>
                  </a:moveTo>
                  <a:cubicBezTo>
                    <a:pt x="11633" y="3159"/>
                    <a:pt x="7886" y="0"/>
                    <a:pt x="4825" y="4139"/>
                  </a:cubicBezTo>
                  <a:cubicBezTo>
                    <a:pt x="1936" y="8008"/>
                    <a:pt x="760" y="19664"/>
                    <a:pt x="442" y="21990"/>
                  </a:cubicBezTo>
                  <a:cubicBezTo>
                    <a:pt x="1" y="25125"/>
                    <a:pt x="8743" y="26815"/>
                    <a:pt x="10702" y="26717"/>
                  </a:cubicBezTo>
                  <a:cubicBezTo>
                    <a:pt x="11143" y="26717"/>
                    <a:pt x="11412" y="26496"/>
                    <a:pt x="11535" y="26080"/>
                  </a:cubicBezTo>
                  <a:cubicBezTo>
                    <a:pt x="11706" y="25492"/>
                    <a:pt x="11241" y="25076"/>
                    <a:pt x="11363" y="24562"/>
                  </a:cubicBezTo>
                  <a:cubicBezTo>
                    <a:pt x="11437" y="24243"/>
                    <a:pt x="11633" y="23998"/>
                    <a:pt x="11829" y="23754"/>
                  </a:cubicBezTo>
                  <a:cubicBezTo>
                    <a:pt x="12000" y="23509"/>
                    <a:pt x="12196" y="23239"/>
                    <a:pt x="12245" y="22945"/>
                  </a:cubicBezTo>
                  <a:cubicBezTo>
                    <a:pt x="12318" y="22431"/>
                    <a:pt x="12000" y="21966"/>
                    <a:pt x="11951" y="21476"/>
                  </a:cubicBezTo>
                  <a:cubicBezTo>
                    <a:pt x="11902" y="21109"/>
                    <a:pt x="12000" y="20742"/>
                    <a:pt x="12098" y="20374"/>
                  </a:cubicBezTo>
                  <a:cubicBezTo>
                    <a:pt x="12882" y="17436"/>
                    <a:pt x="14277" y="14693"/>
                    <a:pt x="15037" y="11706"/>
                  </a:cubicBezTo>
                  <a:cubicBezTo>
                    <a:pt x="15551" y="9698"/>
                    <a:pt x="16310" y="6490"/>
                    <a:pt x="14645" y="4824"/>
                  </a:cubicBezTo>
                  <a:cubicBezTo>
                    <a:pt x="14473" y="4653"/>
                    <a:pt x="14179" y="4384"/>
                    <a:pt x="13935" y="43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34"/>
            <p:cNvSpPr/>
            <p:nvPr/>
          </p:nvSpPr>
          <p:spPr>
            <a:xfrm>
              <a:off x="3159525" y="3069000"/>
              <a:ext cx="333050" cy="513025"/>
            </a:xfrm>
            <a:custGeom>
              <a:avLst/>
              <a:gdLst/>
              <a:ahLst/>
              <a:cxnLst/>
              <a:rect l="l" t="t" r="r" b="b"/>
              <a:pathLst>
                <a:path w="13322" h="20521" extrusionOk="0">
                  <a:moveTo>
                    <a:pt x="4335" y="2326"/>
                  </a:moveTo>
                  <a:cubicBezTo>
                    <a:pt x="6196" y="8203"/>
                    <a:pt x="6367" y="11118"/>
                    <a:pt x="8180" y="13444"/>
                  </a:cubicBezTo>
                  <a:cubicBezTo>
                    <a:pt x="8326" y="13615"/>
                    <a:pt x="13322" y="18978"/>
                    <a:pt x="13322" y="18978"/>
                  </a:cubicBezTo>
                  <a:cubicBezTo>
                    <a:pt x="13322" y="18978"/>
                    <a:pt x="12661" y="20203"/>
                    <a:pt x="10898" y="20521"/>
                  </a:cubicBezTo>
                  <a:cubicBezTo>
                    <a:pt x="8106" y="19321"/>
                    <a:pt x="4947" y="14913"/>
                    <a:pt x="4090" y="13958"/>
                  </a:cubicBezTo>
                  <a:cubicBezTo>
                    <a:pt x="3600" y="13419"/>
                    <a:pt x="833" y="8350"/>
                    <a:pt x="417" y="5779"/>
                  </a:cubicBezTo>
                  <a:cubicBezTo>
                    <a:pt x="1" y="3208"/>
                    <a:pt x="3576" y="0"/>
                    <a:pt x="4335" y="232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34"/>
            <p:cNvSpPr/>
            <p:nvPr/>
          </p:nvSpPr>
          <p:spPr>
            <a:xfrm>
              <a:off x="5046325" y="2820425"/>
              <a:ext cx="161650" cy="239400"/>
            </a:xfrm>
            <a:custGeom>
              <a:avLst/>
              <a:gdLst/>
              <a:ahLst/>
              <a:cxnLst/>
              <a:rect l="l" t="t" r="r" b="b"/>
              <a:pathLst>
                <a:path w="6466" h="9576" extrusionOk="0">
                  <a:moveTo>
                    <a:pt x="294" y="8180"/>
                  </a:moveTo>
                  <a:cubicBezTo>
                    <a:pt x="2302" y="8057"/>
                    <a:pt x="3355" y="7764"/>
                    <a:pt x="3355" y="7764"/>
                  </a:cubicBezTo>
                  <a:cubicBezTo>
                    <a:pt x="3355" y="7764"/>
                    <a:pt x="5804" y="2523"/>
                    <a:pt x="6465" y="1"/>
                  </a:cubicBezTo>
                  <a:cubicBezTo>
                    <a:pt x="6465" y="1"/>
                    <a:pt x="5584" y="5388"/>
                    <a:pt x="4996" y="7127"/>
                  </a:cubicBezTo>
                  <a:cubicBezTo>
                    <a:pt x="4384" y="8890"/>
                    <a:pt x="3551" y="9576"/>
                    <a:pt x="2278" y="9404"/>
                  </a:cubicBezTo>
                  <a:cubicBezTo>
                    <a:pt x="980" y="9257"/>
                    <a:pt x="0" y="9013"/>
                    <a:pt x="0" y="9013"/>
                  </a:cubicBezTo>
                  <a:close/>
                </a:path>
              </a:pathLst>
            </a:custGeom>
            <a:solidFill>
              <a:srgbClr val="3030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5376417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32"/>
          <p:cNvSpPr txBox="1">
            <a:spLocks noGrp="1"/>
          </p:cNvSpPr>
          <p:nvPr>
            <p:ph type="title"/>
          </p:nvPr>
        </p:nvSpPr>
        <p:spPr>
          <a:xfrm>
            <a:off x="481875" y="241736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latin typeface="+mj-ea"/>
                <a:ea typeface="+mj-ea"/>
              </a:rPr>
              <a:t>빨래를부탁해</a:t>
            </a:r>
            <a:r>
              <a:rPr lang="en" dirty="0"/>
              <a:t> </a:t>
            </a:r>
            <a:r>
              <a:rPr lang="ko-KR" altLang="en-US" b="1" dirty="0">
                <a:solidFill>
                  <a:schemeClr val="accent1"/>
                </a:solidFill>
                <a:latin typeface="+mj-ea"/>
                <a:ea typeface="+mj-ea"/>
                <a:cs typeface="Overpass SemiBold"/>
                <a:sym typeface="Overpass SemiBold"/>
              </a:rPr>
              <a:t>개발환경</a:t>
            </a:r>
            <a:endParaRPr b="1" dirty="0">
              <a:solidFill>
                <a:schemeClr val="accent1"/>
              </a:solidFill>
              <a:latin typeface="+mj-ea"/>
              <a:ea typeface="+mj-ea"/>
              <a:cs typeface="Overpass SemiBold"/>
              <a:sym typeface="Overpass SemiBold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27C31633-F977-4CA0-86BF-F9E7288884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742" y="1356577"/>
            <a:ext cx="2564130" cy="1184679"/>
          </a:xfrm>
          <a:prstGeom prst="round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BB1DBF8-9E03-46A2-B858-D299035103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7085" y="1348187"/>
            <a:ext cx="1215175" cy="1365885"/>
          </a:xfrm>
          <a:prstGeom prst="round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C209AEB-F125-4AEA-AA39-4D633BBAC8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1742" y="1356577"/>
            <a:ext cx="1215175" cy="1383250"/>
          </a:xfrm>
          <a:prstGeom prst="round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BA9540BC-19A0-4EC9-B8A0-8E6593F919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1875" y="2841900"/>
            <a:ext cx="1432446" cy="1448889"/>
          </a:xfrm>
          <a:prstGeom prst="round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E79FF735-F811-4C24-B004-E31AE2ADFF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16399" y="1393592"/>
            <a:ext cx="1149483" cy="1383251"/>
          </a:xfrm>
          <a:prstGeom prst="round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E3E94EC3-1CB3-42D3-9C4E-B15DE8C29B4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73920" y="2896684"/>
            <a:ext cx="2552186" cy="1478783"/>
          </a:xfrm>
          <a:prstGeom prst="round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1C60F431-DDA6-4AE9-B58E-5E851179ADF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65028" y="3018604"/>
            <a:ext cx="1997097" cy="1027616"/>
          </a:xfrm>
          <a:prstGeom prst="round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AD0A2182-09AA-4906-9F61-F7941BF2AF7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72054" y="2841900"/>
            <a:ext cx="1615236" cy="1376923"/>
          </a:xfrm>
          <a:prstGeom prst="round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DAFD983-88F3-4C73-BDF3-4B2E203FAF0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521014" y="1393592"/>
            <a:ext cx="1141112" cy="1383251"/>
          </a:xfrm>
          <a:prstGeom prst="round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8"/>
          <p:cNvSpPr txBox="1">
            <a:spLocks noGrp="1"/>
          </p:cNvSpPr>
          <p:nvPr>
            <p:ph type="title"/>
          </p:nvPr>
        </p:nvSpPr>
        <p:spPr>
          <a:xfrm>
            <a:off x="241746" y="264755"/>
            <a:ext cx="1637120" cy="5615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accent1"/>
                </a:solidFill>
                <a:latin typeface="+mj-ea"/>
                <a:ea typeface="+mj-ea"/>
              </a:rPr>
              <a:t>목차</a:t>
            </a:r>
            <a:endParaRPr dirty="0">
              <a:solidFill>
                <a:schemeClr val="accent1"/>
              </a:solidFill>
              <a:latin typeface="+mj-ea"/>
              <a:ea typeface="+mj-ea"/>
              <a:cs typeface="Overpass SemiBold"/>
              <a:sym typeface="Overpass SemiBold"/>
            </a:endParaRPr>
          </a:p>
        </p:txBody>
      </p:sp>
      <p:sp>
        <p:nvSpPr>
          <p:cNvPr id="342" name="Google Shape;342;p28"/>
          <p:cNvSpPr txBox="1">
            <a:spLocks noGrp="1"/>
          </p:cNvSpPr>
          <p:nvPr>
            <p:ph type="title" idx="2"/>
          </p:nvPr>
        </p:nvSpPr>
        <p:spPr>
          <a:xfrm>
            <a:off x="241746" y="1229395"/>
            <a:ext cx="784500" cy="52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343" name="Google Shape;343;p28"/>
          <p:cNvSpPr txBox="1">
            <a:spLocks noGrp="1"/>
          </p:cNvSpPr>
          <p:nvPr>
            <p:ph type="subTitle" idx="1"/>
          </p:nvPr>
        </p:nvSpPr>
        <p:spPr>
          <a:xfrm>
            <a:off x="1052370" y="1229395"/>
            <a:ext cx="2738100" cy="52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latin typeface="+mj-ea"/>
                <a:ea typeface="+mj-ea"/>
              </a:rPr>
              <a:t>기획의도</a:t>
            </a:r>
            <a:endParaRPr b="1" dirty="0">
              <a:latin typeface="+mj-ea"/>
              <a:ea typeface="+mj-ea"/>
            </a:endParaRPr>
          </a:p>
        </p:txBody>
      </p:sp>
      <p:sp>
        <p:nvSpPr>
          <p:cNvPr id="345" name="Google Shape;345;p28"/>
          <p:cNvSpPr txBox="1">
            <a:spLocks noGrp="1"/>
          </p:cNvSpPr>
          <p:nvPr>
            <p:ph type="title" idx="4"/>
          </p:nvPr>
        </p:nvSpPr>
        <p:spPr>
          <a:xfrm>
            <a:off x="193295" y="2020120"/>
            <a:ext cx="784500" cy="52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346" name="Google Shape;346;p28"/>
          <p:cNvSpPr txBox="1">
            <a:spLocks noGrp="1"/>
          </p:cNvSpPr>
          <p:nvPr>
            <p:ph type="subTitle" idx="5"/>
          </p:nvPr>
        </p:nvSpPr>
        <p:spPr>
          <a:xfrm>
            <a:off x="1052370" y="2010445"/>
            <a:ext cx="2738100" cy="52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USECASE DIAGRAM</a:t>
            </a:r>
            <a:endParaRPr dirty="0"/>
          </a:p>
        </p:txBody>
      </p:sp>
      <p:sp>
        <p:nvSpPr>
          <p:cNvPr id="348" name="Google Shape;348;p28"/>
          <p:cNvSpPr txBox="1">
            <a:spLocks noGrp="1"/>
          </p:cNvSpPr>
          <p:nvPr>
            <p:ph type="title" idx="7"/>
          </p:nvPr>
        </p:nvSpPr>
        <p:spPr>
          <a:xfrm>
            <a:off x="183605" y="2810845"/>
            <a:ext cx="784500" cy="52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349" name="Google Shape;349;p28"/>
          <p:cNvSpPr txBox="1">
            <a:spLocks noGrp="1"/>
          </p:cNvSpPr>
          <p:nvPr>
            <p:ph type="subTitle" idx="8"/>
          </p:nvPr>
        </p:nvSpPr>
        <p:spPr>
          <a:xfrm>
            <a:off x="1052344" y="2820125"/>
            <a:ext cx="2392493" cy="52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dirty="0">
                <a:latin typeface="+mj-ea"/>
                <a:ea typeface="+mj-ea"/>
              </a:rPr>
              <a:t>ER DIAGRAM</a:t>
            </a:r>
            <a:endParaRPr b="1" dirty="0">
              <a:latin typeface="+mj-ea"/>
              <a:ea typeface="+mj-ea"/>
            </a:endParaRP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961DC5C8-C746-4DC6-B173-72240BC07178}"/>
              </a:ext>
            </a:extLst>
          </p:cNvPr>
          <p:cNvSpPr>
            <a:spLocks noGrp="1"/>
          </p:cNvSpPr>
          <p:nvPr>
            <p:ph type="subTitle" idx="14"/>
          </p:nvPr>
        </p:nvSpPr>
        <p:spPr>
          <a:xfrm>
            <a:off x="4465640" y="1233127"/>
            <a:ext cx="2091300" cy="526500"/>
          </a:xfrm>
        </p:spPr>
        <p:txBody>
          <a:bodyPr/>
          <a:lstStyle/>
          <a:p>
            <a:pPr marL="0" indent="0"/>
            <a:r>
              <a:rPr lang="ko-KR" altLang="en-US" b="1" dirty="0">
                <a:latin typeface="+mj-ea"/>
                <a:ea typeface="+mj-ea"/>
              </a:rPr>
              <a:t>차별화된 기능</a:t>
            </a: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77DB6D1E-2A68-4231-A713-D728C199122D}"/>
              </a:ext>
            </a:extLst>
          </p:cNvPr>
          <p:cNvSpPr>
            <a:spLocks noGrp="1"/>
          </p:cNvSpPr>
          <p:nvPr>
            <p:ph type="title" idx="13"/>
          </p:nvPr>
        </p:nvSpPr>
        <p:spPr>
          <a:xfrm>
            <a:off x="3597305" y="1233127"/>
            <a:ext cx="784500" cy="526500"/>
          </a:xfrm>
        </p:spPr>
        <p:txBody>
          <a:bodyPr/>
          <a:lstStyle/>
          <a:p>
            <a:r>
              <a:rPr lang="en-US" dirty="0"/>
              <a:t>05</a:t>
            </a:r>
          </a:p>
        </p:txBody>
      </p:sp>
      <p:sp>
        <p:nvSpPr>
          <p:cNvPr id="27" name="Google Shape;348;p28">
            <a:extLst>
              <a:ext uri="{FF2B5EF4-FFF2-40B4-BE49-F238E27FC236}">
                <a16:creationId xmlns:a16="http://schemas.microsoft.com/office/drawing/2014/main" id="{15E02FC7-C37C-4980-99AD-4A9C03334F2E}"/>
              </a:ext>
            </a:extLst>
          </p:cNvPr>
          <p:cNvSpPr txBox="1">
            <a:spLocks/>
          </p:cNvSpPr>
          <p:nvPr/>
        </p:nvSpPr>
        <p:spPr>
          <a:xfrm>
            <a:off x="183605" y="3515490"/>
            <a:ext cx="784500" cy="52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accent1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1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1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1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1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1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1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1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1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r>
              <a:rPr lang="en" dirty="0"/>
              <a:t>04</a:t>
            </a:r>
          </a:p>
        </p:txBody>
      </p:sp>
      <p:sp>
        <p:nvSpPr>
          <p:cNvPr id="28" name="Google Shape;349;p28">
            <a:extLst>
              <a:ext uri="{FF2B5EF4-FFF2-40B4-BE49-F238E27FC236}">
                <a16:creationId xmlns:a16="http://schemas.microsoft.com/office/drawing/2014/main" id="{126C627C-479A-4D23-BC1A-96C088B932E2}"/>
              </a:ext>
            </a:extLst>
          </p:cNvPr>
          <p:cNvSpPr txBox="1">
            <a:spLocks/>
          </p:cNvSpPr>
          <p:nvPr/>
        </p:nvSpPr>
        <p:spPr>
          <a:xfrm>
            <a:off x="1052345" y="3525370"/>
            <a:ext cx="1795800" cy="52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2000" b="0" i="0" u="none" strike="noStrike" cap="none">
                <a:solidFill>
                  <a:schemeClr val="dk1"/>
                </a:solidFill>
                <a:latin typeface="Overpass ExtraBold"/>
                <a:ea typeface="Overpass ExtraBold"/>
                <a:cs typeface="Overpass ExtraBold"/>
                <a:sym typeface="Overpass ExtraBold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/>
            <a:r>
              <a:rPr lang="ko-KR" altLang="en-US" b="1" dirty="0">
                <a:latin typeface="+mj-ea"/>
                <a:ea typeface="+mj-ea"/>
              </a:rPr>
              <a:t>세부기능</a:t>
            </a:r>
          </a:p>
        </p:txBody>
      </p:sp>
      <p:sp>
        <p:nvSpPr>
          <p:cNvPr id="29" name="Subtitle 6">
            <a:extLst>
              <a:ext uri="{FF2B5EF4-FFF2-40B4-BE49-F238E27FC236}">
                <a16:creationId xmlns:a16="http://schemas.microsoft.com/office/drawing/2014/main" id="{4579F73A-F670-406F-8C4E-9B688A62C037}"/>
              </a:ext>
            </a:extLst>
          </p:cNvPr>
          <p:cNvSpPr txBox="1">
            <a:spLocks/>
          </p:cNvSpPr>
          <p:nvPr/>
        </p:nvSpPr>
        <p:spPr>
          <a:xfrm>
            <a:off x="4381805" y="2010445"/>
            <a:ext cx="2091300" cy="52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2000" b="0" i="0" u="none" strike="noStrike" cap="none">
                <a:solidFill>
                  <a:schemeClr val="dk1"/>
                </a:solidFill>
                <a:latin typeface="Overpass ExtraBold"/>
                <a:ea typeface="Overpass ExtraBold"/>
                <a:cs typeface="Overpass ExtraBold"/>
                <a:sym typeface="Overpass ExtraBold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rPr lang="ko-KR" altLang="en-US" b="1" dirty="0">
                <a:latin typeface="+mj-ea"/>
                <a:ea typeface="+mj-ea"/>
              </a:rPr>
              <a:t>역할분담</a:t>
            </a:r>
            <a:endParaRPr lang="en-US" altLang="ko-KR" b="1" dirty="0">
              <a:latin typeface="+mj-ea"/>
              <a:ea typeface="+mj-ea"/>
            </a:endParaRPr>
          </a:p>
        </p:txBody>
      </p:sp>
      <p:sp>
        <p:nvSpPr>
          <p:cNvPr id="30" name="Title 10">
            <a:extLst>
              <a:ext uri="{FF2B5EF4-FFF2-40B4-BE49-F238E27FC236}">
                <a16:creationId xmlns:a16="http://schemas.microsoft.com/office/drawing/2014/main" id="{70A86A59-B13A-4A31-9AAA-6D726B55956C}"/>
              </a:ext>
            </a:extLst>
          </p:cNvPr>
          <p:cNvSpPr txBox="1">
            <a:spLocks/>
          </p:cNvSpPr>
          <p:nvPr/>
        </p:nvSpPr>
        <p:spPr>
          <a:xfrm>
            <a:off x="3597305" y="2010445"/>
            <a:ext cx="784500" cy="52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accent1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1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1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1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1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1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1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1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1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r>
              <a:rPr lang="en-US" dirty="0"/>
              <a:t>06</a:t>
            </a:r>
          </a:p>
        </p:txBody>
      </p:sp>
      <p:sp>
        <p:nvSpPr>
          <p:cNvPr id="15" name="Subtitle 6">
            <a:extLst>
              <a:ext uri="{FF2B5EF4-FFF2-40B4-BE49-F238E27FC236}">
                <a16:creationId xmlns:a16="http://schemas.microsoft.com/office/drawing/2014/main" id="{AC790E97-1FE2-42A3-BB0A-99A70D481DE1}"/>
              </a:ext>
            </a:extLst>
          </p:cNvPr>
          <p:cNvSpPr txBox="1">
            <a:spLocks/>
          </p:cNvSpPr>
          <p:nvPr/>
        </p:nvSpPr>
        <p:spPr>
          <a:xfrm>
            <a:off x="4381805" y="2820125"/>
            <a:ext cx="2091300" cy="52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2000" b="0" i="0" u="none" strike="noStrike" cap="none">
                <a:solidFill>
                  <a:schemeClr val="dk1"/>
                </a:solidFill>
                <a:latin typeface="Overpass ExtraBold"/>
                <a:ea typeface="Overpass ExtraBold"/>
                <a:cs typeface="Overpass ExtraBold"/>
                <a:sym typeface="Overpass ExtraBold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rPr lang="ko-KR" altLang="en-US" b="1" dirty="0">
                <a:latin typeface="+mj-ea"/>
                <a:ea typeface="+mj-ea"/>
              </a:rPr>
              <a:t>개발환경</a:t>
            </a:r>
            <a:endParaRPr lang="en-US" altLang="ko-KR" b="1" dirty="0">
              <a:latin typeface="+mj-ea"/>
              <a:ea typeface="+mj-ea"/>
            </a:endParaRPr>
          </a:p>
        </p:txBody>
      </p:sp>
      <p:sp>
        <p:nvSpPr>
          <p:cNvPr id="16" name="Title 10">
            <a:extLst>
              <a:ext uri="{FF2B5EF4-FFF2-40B4-BE49-F238E27FC236}">
                <a16:creationId xmlns:a16="http://schemas.microsoft.com/office/drawing/2014/main" id="{BED99BB4-F30C-434C-A06F-8BC4358E092D}"/>
              </a:ext>
            </a:extLst>
          </p:cNvPr>
          <p:cNvSpPr txBox="1">
            <a:spLocks/>
          </p:cNvSpPr>
          <p:nvPr/>
        </p:nvSpPr>
        <p:spPr>
          <a:xfrm>
            <a:off x="3597305" y="2820125"/>
            <a:ext cx="784500" cy="52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accent1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1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1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1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1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1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1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1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1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r>
              <a:rPr lang="en-US" dirty="0"/>
              <a:t>07</a:t>
            </a:r>
          </a:p>
        </p:txBody>
      </p:sp>
      <p:sp>
        <p:nvSpPr>
          <p:cNvPr id="17" name="Title 10">
            <a:extLst>
              <a:ext uri="{FF2B5EF4-FFF2-40B4-BE49-F238E27FC236}">
                <a16:creationId xmlns:a16="http://schemas.microsoft.com/office/drawing/2014/main" id="{7D9B6144-C703-4807-82EC-FD57A5744A6E}"/>
              </a:ext>
            </a:extLst>
          </p:cNvPr>
          <p:cNvSpPr txBox="1">
            <a:spLocks/>
          </p:cNvSpPr>
          <p:nvPr/>
        </p:nvSpPr>
        <p:spPr>
          <a:xfrm>
            <a:off x="3597305" y="3525370"/>
            <a:ext cx="784500" cy="52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accent1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1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1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1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1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1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1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1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1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r>
              <a:rPr lang="en-US" dirty="0"/>
              <a:t>08</a:t>
            </a:r>
          </a:p>
        </p:txBody>
      </p:sp>
      <p:sp>
        <p:nvSpPr>
          <p:cNvPr id="18" name="Subtitle 6">
            <a:extLst>
              <a:ext uri="{FF2B5EF4-FFF2-40B4-BE49-F238E27FC236}">
                <a16:creationId xmlns:a16="http://schemas.microsoft.com/office/drawing/2014/main" id="{DBA7EC7D-10B4-4F90-B436-FDAF11677AF3}"/>
              </a:ext>
            </a:extLst>
          </p:cNvPr>
          <p:cNvSpPr txBox="1">
            <a:spLocks/>
          </p:cNvSpPr>
          <p:nvPr/>
        </p:nvSpPr>
        <p:spPr>
          <a:xfrm>
            <a:off x="4306501" y="3525473"/>
            <a:ext cx="2091300" cy="52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2000" b="0" i="0" u="none" strike="noStrike" cap="none">
                <a:solidFill>
                  <a:schemeClr val="dk1"/>
                </a:solidFill>
                <a:latin typeface="Overpass ExtraBold"/>
                <a:ea typeface="Overpass ExtraBold"/>
                <a:cs typeface="Overpass ExtraBold"/>
                <a:sym typeface="Overpass ExtraBold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rPr lang="en-US" b="1" dirty="0">
                <a:latin typeface="+mj-ea"/>
                <a:ea typeface="+mj-ea"/>
              </a:rPr>
              <a:t> </a:t>
            </a:r>
            <a:r>
              <a:rPr lang="ko-KR" altLang="en-US" b="1" dirty="0">
                <a:latin typeface="+mj-ea"/>
                <a:ea typeface="+mj-ea"/>
              </a:rPr>
              <a:t>작업일정표</a:t>
            </a:r>
            <a:endParaRPr lang="en-US" b="1" dirty="0">
              <a:latin typeface="+mj-ea"/>
              <a:ea typeface="+mj-ea"/>
            </a:endParaRPr>
          </a:p>
        </p:txBody>
      </p:sp>
      <p:sp>
        <p:nvSpPr>
          <p:cNvPr id="19" name="Subtitle 6">
            <a:extLst>
              <a:ext uri="{FF2B5EF4-FFF2-40B4-BE49-F238E27FC236}">
                <a16:creationId xmlns:a16="http://schemas.microsoft.com/office/drawing/2014/main" id="{7878487E-FD09-496D-916D-0C8F711F9B6E}"/>
              </a:ext>
            </a:extLst>
          </p:cNvPr>
          <p:cNvSpPr txBox="1">
            <a:spLocks/>
          </p:cNvSpPr>
          <p:nvPr/>
        </p:nvSpPr>
        <p:spPr>
          <a:xfrm>
            <a:off x="7196192" y="1233127"/>
            <a:ext cx="2091300" cy="52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2000" b="0" i="0" u="none" strike="noStrike" cap="none">
                <a:solidFill>
                  <a:schemeClr val="dk1"/>
                </a:solidFill>
                <a:latin typeface="Overpass ExtraBold"/>
                <a:ea typeface="Overpass ExtraBold"/>
                <a:cs typeface="Overpass ExtraBold"/>
                <a:sym typeface="Overpass ExtraBold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/>
            <a:r>
              <a:rPr lang="ko-KR" altLang="en-US" b="1" dirty="0">
                <a:latin typeface="+mj-ea"/>
                <a:ea typeface="+mj-ea"/>
              </a:rPr>
              <a:t>기능 시연</a:t>
            </a:r>
          </a:p>
        </p:txBody>
      </p:sp>
      <p:sp>
        <p:nvSpPr>
          <p:cNvPr id="20" name="Title 10">
            <a:extLst>
              <a:ext uri="{FF2B5EF4-FFF2-40B4-BE49-F238E27FC236}">
                <a16:creationId xmlns:a16="http://schemas.microsoft.com/office/drawing/2014/main" id="{EA1B3E80-305C-405C-B320-0F807A28AADB}"/>
              </a:ext>
            </a:extLst>
          </p:cNvPr>
          <p:cNvSpPr txBox="1">
            <a:spLocks/>
          </p:cNvSpPr>
          <p:nvPr/>
        </p:nvSpPr>
        <p:spPr>
          <a:xfrm>
            <a:off x="6327857" y="1233127"/>
            <a:ext cx="784500" cy="52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accent1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1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1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1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1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1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1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1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1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r>
              <a:rPr lang="en-US" dirty="0"/>
              <a:t>09</a:t>
            </a:r>
          </a:p>
        </p:txBody>
      </p:sp>
      <p:sp>
        <p:nvSpPr>
          <p:cNvPr id="21" name="Subtitle 6">
            <a:extLst>
              <a:ext uri="{FF2B5EF4-FFF2-40B4-BE49-F238E27FC236}">
                <a16:creationId xmlns:a16="http://schemas.microsoft.com/office/drawing/2014/main" id="{A673BE89-40C4-4410-8BC4-E78302243E21}"/>
              </a:ext>
            </a:extLst>
          </p:cNvPr>
          <p:cNvSpPr txBox="1">
            <a:spLocks/>
          </p:cNvSpPr>
          <p:nvPr/>
        </p:nvSpPr>
        <p:spPr>
          <a:xfrm>
            <a:off x="7112357" y="2010445"/>
            <a:ext cx="2091300" cy="52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2000" b="0" i="0" u="none" strike="noStrike" cap="none">
                <a:solidFill>
                  <a:schemeClr val="dk1"/>
                </a:solidFill>
                <a:latin typeface="Overpass ExtraBold"/>
                <a:ea typeface="Overpass ExtraBold"/>
                <a:cs typeface="Overpass ExtraBold"/>
                <a:sym typeface="Overpass ExtraBold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rPr lang="en-US" altLang="ko-KR" b="1" dirty="0">
                <a:latin typeface="+mj-ea"/>
                <a:ea typeface="+mj-ea"/>
              </a:rPr>
              <a:t>Q &amp; A</a:t>
            </a:r>
          </a:p>
        </p:txBody>
      </p:sp>
      <p:sp>
        <p:nvSpPr>
          <p:cNvPr id="22" name="Title 10">
            <a:extLst>
              <a:ext uri="{FF2B5EF4-FFF2-40B4-BE49-F238E27FC236}">
                <a16:creationId xmlns:a16="http://schemas.microsoft.com/office/drawing/2014/main" id="{3B6E4D75-F4B6-4B2D-842D-D97CFBF52357}"/>
              </a:ext>
            </a:extLst>
          </p:cNvPr>
          <p:cNvSpPr txBox="1">
            <a:spLocks/>
          </p:cNvSpPr>
          <p:nvPr/>
        </p:nvSpPr>
        <p:spPr>
          <a:xfrm>
            <a:off x="6327857" y="2010445"/>
            <a:ext cx="784500" cy="52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accent1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1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1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1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1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1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1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1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1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r>
              <a:rPr lang="en-US" dirty="0"/>
              <a:t>10</a:t>
            </a:r>
          </a:p>
        </p:txBody>
      </p:sp>
      <p:sp>
        <p:nvSpPr>
          <p:cNvPr id="23" name="Subtitle 6">
            <a:extLst>
              <a:ext uri="{FF2B5EF4-FFF2-40B4-BE49-F238E27FC236}">
                <a16:creationId xmlns:a16="http://schemas.microsoft.com/office/drawing/2014/main" id="{3AFBD0DD-94D3-43FA-88E0-8B7A987BAC93}"/>
              </a:ext>
            </a:extLst>
          </p:cNvPr>
          <p:cNvSpPr txBox="1">
            <a:spLocks/>
          </p:cNvSpPr>
          <p:nvPr/>
        </p:nvSpPr>
        <p:spPr>
          <a:xfrm>
            <a:off x="7112357" y="2820125"/>
            <a:ext cx="2091300" cy="52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2000" b="0" i="0" u="none" strike="noStrike" cap="none">
                <a:solidFill>
                  <a:schemeClr val="dk1"/>
                </a:solidFill>
                <a:latin typeface="Overpass ExtraBold"/>
                <a:ea typeface="Overpass ExtraBold"/>
                <a:cs typeface="Overpass ExtraBold"/>
                <a:sym typeface="Overpass ExtraBold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rPr lang="ko-KR" altLang="en-US" b="1" dirty="0">
                <a:latin typeface="+mj-ea"/>
                <a:ea typeface="+mj-ea"/>
              </a:rPr>
              <a:t>소감 발표</a:t>
            </a:r>
            <a:endParaRPr lang="en-US" altLang="ko-KR" b="1" dirty="0">
              <a:latin typeface="+mj-ea"/>
              <a:ea typeface="+mj-ea"/>
            </a:endParaRPr>
          </a:p>
        </p:txBody>
      </p:sp>
      <p:sp>
        <p:nvSpPr>
          <p:cNvPr id="24" name="Title 10">
            <a:extLst>
              <a:ext uri="{FF2B5EF4-FFF2-40B4-BE49-F238E27FC236}">
                <a16:creationId xmlns:a16="http://schemas.microsoft.com/office/drawing/2014/main" id="{4365EF56-91BC-4EA0-A9C5-7B9608DF331D}"/>
              </a:ext>
            </a:extLst>
          </p:cNvPr>
          <p:cNvSpPr txBox="1">
            <a:spLocks/>
          </p:cNvSpPr>
          <p:nvPr/>
        </p:nvSpPr>
        <p:spPr>
          <a:xfrm>
            <a:off x="6327857" y="2820125"/>
            <a:ext cx="784500" cy="52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accent1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1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1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1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1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1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1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1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verpass Black"/>
              <a:buNone/>
              <a:defRPr sz="3000" b="0" i="0" u="none" strike="noStrike" cap="none">
                <a:solidFill>
                  <a:schemeClr val="dk1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r>
              <a:rPr lang="en-US" dirty="0"/>
              <a:t>1 1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34"/>
          <p:cNvSpPr txBox="1">
            <a:spLocks noGrp="1"/>
          </p:cNvSpPr>
          <p:nvPr>
            <p:ph type="title" idx="2"/>
          </p:nvPr>
        </p:nvSpPr>
        <p:spPr>
          <a:xfrm>
            <a:off x="7057500" y="1073425"/>
            <a:ext cx="1366500" cy="52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08</a:t>
            </a:r>
            <a:endParaRPr dirty="0"/>
          </a:p>
        </p:txBody>
      </p:sp>
      <p:sp>
        <p:nvSpPr>
          <p:cNvPr id="731" name="Google Shape;731;p34"/>
          <p:cNvSpPr txBox="1">
            <a:spLocks noGrp="1"/>
          </p:cNvSpPr>
          <p:nvPr>
            <p:ph type="title"/>
          </p:nvPr>
        </p:nvSpPr>
        <p:spPr>
          <a:xfrm>
            <a:off x="4818243" y="1842249"/>
            <a:ext cx="3767666" cy="130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5600" b="1" dirty="0">
                <a:latin typeface="+mj-ea"/>
                <a:ea typeface="+mj-ea"/>
              </a:rPr>
              <a:t>작업일정표</a:t>
            </a:r>
            <a:endParaRPr sz="5600" b="1" dirty="0">
              <a:solidFill>
                <a:schemeClr val="accent1"/>
              </a:solidFill>
              <a:latin typeface="+mj-ea"/>
              <a:ea typeface="+mj-ea"/>
              <a:cs typeface="Overpass SemiBold"/>
              <a:sym typeface="Overpass SemiBold"/>
            </a:endParaRPr>
          </a:p>
        </p:txBody>
      </p:sp>
      <p:grpSp>
        <p:nvGrpSpPr>
          <p:cNvPr id="733" name="Google Shape;733;p34"/>
          <p:cNvGrpSpPr/>
          <p:nvPr/>
        </p:nvGrpSpPr>
        <p:grpSpPr>
          <a:xfrm>
            <a:off x="495543" y="1146012"/>
            <a:ext cx="3924025" cy="3357205"/>
            <a:chOff x="1897175" y="1267900"/>
            <a:chExt cx="3687300" cy="3154675"/>
          </a:xfrm>
        </p:grpSpPr>
        <p:sp>
          <p:nvSpPr>
            <p:cNvPr id="734" name="Google Shape;734;p34"/>
            <p:cNvSpPr/>
            <p:nvPr/>
          </p:nvSpPr>
          <p:spPr>
            <a:xfrm>
              <a:off x="2028800" y="2689050"/>
              <a:ext cx="2372300" cy="1246600"/>
            </a:xfrm>
            <a:custGeom>
              <a:avLst/>
              <a:gdLst/>
              <a:ahLst/>
              <a:cxnLst/>
              <a:rect l="l" t="t" r="r" b="b"/>
              <a:pathLst>
                <a:path w="94892" h="49864" extrusionOk="0">
                  <a:moveTo>
                    <a:pt x="47177" y="0"/>
                  </a:moveTo>
                  <a:cubicBezTo>
                    <a:pt x="36176" y="0"/>
                    <a:pt x="25198" y="2412"/>
                    <a:pt x="16824" y="7240"/>
                  </a:cubicBezTo>
                  <a:cubicBezTo>
                    <a:pt x="0" y="16961"/>
                    <a:pt x="98" y="32731"/>
                    <a:pt x="17019" y="42502"/>
                  </a:cubicBezTo>
                  <a:cubicBezTo>
                    <a:pt x="25517" y="47409"/>
                    <a:pt x="36640" y="49864"/>
                    <a:pt x="47739" y="49864"/>
                  </a:cubicBezTo>
                  <a:cubicBezTo>
                    <a:pt x="58740" y="49864"/>
                    <a:pt x="69718" y="47452"/>
                    <a:pt x="78092" y="42624"/>
                  </a:cubicBezTo>
                  <a:cubicBezTo>
                    <a:pt x="94891" y="32903"/>
                    <a:pt x="94818" y="17133"/>
                    <a:pt x="77896" y="7362"/>
                  </a:cubicBezTo>
                  <a:cubicBezTo>
                    <a:pt x="69399" y="2455"/>
                    <a:pt x="58276" y="0"/>
                    <a:pt x="47177" y="0"/>
                  </a:cubicBezTo>
                  <a:close/>
                </a:path>
              </a:pathLst>
            </a:custGeom>
            <a:solidFill>
              <a:srgbClr val="D6D7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34"/>
            <p:cNvSpPr/>
            <p:nvPr/>
          </p:nvSpPr>
          <p:spPr>
            <a:xfrm>
              <a:off x="3124025" y="2256150"/>
              <a:ext cx="2372300" cy="1246600"/>
            </a:xfrm>
            <a:custGeom>
              <a:avLst/>
              <a:gdLst/>
              <a:ahLst/>
              <a:cxnLst/>
              <a:rect l="l" t="t" r="r" b="b"/>
              <a:pathLst>
                <a:path w="94892" h="49864" extrusionOk="0">
                  <a:moveTo>
                    <a:pt x="47183" y="0"/>
                  </a:moveTo>
                  <a:cubicBezTo>
                    <a:pt x="36171" y="0"/>
                    <a:pt x="25179" y="2412"/>
                    <a:pt x="16799" y="7243"/>
                  </a:cubicBezTo>
                  <a:cubicBezTo>
                    <a:pt x="0" y="16940"/>
                    <a:pt x="74" y="32734"/>
                    <a:pt x="16995" y="42505"/>
                  </a:cubicBezTo>
                  <a:cubicBezTo>
                    <a:pt x="25487" y="47409"/>
                    <a:pt x="36608" y="49864"/>
                    <a:pt x="47702" y="49864"/>
                  </a:cubicBezTo>
                  <a:cubicBezTo>
                    <a:pt x="58714" y="49864"/>
                    <a:pt x="69700" y="47446"/>
                    <a:pt x="78068" y="42603"/>
                  </a:cubicBezTo>
                  <a:cubicBezTo>
                    <a:pt x="94891" y="32906"/>
                    <a:pt x="94793" y="17111"/>
                    <a:pt x="77872" y="7341"/>
                  </a:cubicBezTo>
                  <a:cubicBezTo>
                    <a:pt x="69392" y="2449"/>
                    <a:pt x="58278" y="0"/>
                    <a:pt x="47183" y="0"/>
                  </a:cubicBezTo>
                  <a:close/>
                </a:path>
              </a:pathLst>
            </a:custGeom>
            <a:solidFill>
              <a:srgbClr val="D6D7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34"/>
            <p:cNvSpPr/>
            <p:nvPr/>
          </p:nvSpPr>
          <p:spPr>
            <a:xfrm>
              <a:off x="2957500" y="2975550"/>
              <a:ext cx="2372300" cy="1246625"/>
            </a:xfrm>
            <a:custGeom>
              <a:avLst/>
              <a:gdLst/>
              <a:ahLst/>
              <a:cxnLst/>
              <a:rect l="l" t="t" r="r" b="b"/>
              <a:pathLst>
                <a:path w="94892" h="49865" extrusionOk="0">
                  <a:moveTo>
                    <a:pt x="47178" y="0"/>
                  </a:moveTo>
                  <a:cubicBezTo>
                    <a:pt x="36176" y="0"/>
                    <a:pt x="25198" y="2413"/>
                    <a:pt x="16824" y="7240"/>
                  </a:cubicBezTo>
                  <a:cubicBezTo>
                    <a:pt x="1" y="16937"/>
                    <a:pt x="98" y="32732"/>
                    <a:pt x="17020" y="42502"/>
                  </a:cubicBezTo>
                  <a:cubicBezTo>
                    <a:pt x="25517" y="47409"/>
                    <a:pt x="36640" y="49864"/>
                    <a:pt x="47739" y="49864"/>
                  </a:cubicBezTo>
                  <a:cubicBezTo>
                    <a:pt x="58740" y="49864"/>
                    <a:pt x="69718" y="47452"/>
                    <a:pt x="78093" y="42625"/>
                  </a:cubicBezTo>
                  <a:cubicBezTo>
                    <a:pt x="94891" y="32903"/>
                    <a:pt x="94818" y="17108"/>
                    <a:pt x="77897" y="7362"/>
                  </a:cubicBezTo>
                  <a:cubicBezTo>
                    <a:pt x="69399" y="2455"/>
                    <a:pt x="58276" y="0"/>
                    <a:pt x="47178" y="0"/>
                  </a:cubicBezTo>
                  <a:close/>
                </a:path>
              </a:pathLst>
            </a:custGeom>
            <a:solidFill>
              <a:srgbClr val="D6D7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34"/>
            <p:cNvSpPr/>
            <p:nvPr/>
          </p:nvSpPr>
          <p:spPr>
            <a:xfrm>
              <a:off x="4230250" y="3393600"/>
              <a:ext cx="1354225" cy="711625"/>
            </a:xfrm>
            <a:custGeom>
              <a:avLst/>
              <a:gdLst/>
              <a:ahLst/>
              <a:cxnLst/>
              <a:rect l="l" t="t" r="r" b="b"/>
              <a:pathLst>
                <a:path w="54169" h="28465" extrusionOk="0">
                  <a:moveTo>
                    <a:pt x="26925" y="1"/>
                  </a:moveTo>
                  <a:cubicBezTo>
                    <a:pt x="20644" y="1"/>
                    <a:pt x="14379" y="1378"/>
                    <a:pt x="9600" y="4133"/>
                  </a:cubicBezTo>
                  <a:cubicBezTo>
                    <a:pt x="1" y="9667"/>
                    <a:pt x="50" y="18679"/>
                    <a:pt x="9698" y="24262"/>
                  </a:cubicBezTo>
                  <a:cubicBezTo>
                    <a:pt x="14551" y="27063"/>
                    <a:pt x="20894" y="28465"/>
                    <a:pt x="27224" y="28465"/>
                  </a:cubicBezTo>
                  <a:cubicBezTo>
                    <a:pt x="33511" y="28465"/>
                    <a:pt x="39785" y="27081"/>
                    <a:pt x="44569" y="24311"/>
                  </a:cubicBezTo>
                  <a:cubicBezTo>
                    <a:pt x="54168" y="18777"/>
                    <a:pt x="54119" y="9765"/>
                    <a:pt x="44471" y="4207"/>
                  </a:cubicBezTo>
                  <a:cubicBezTo>
                    <a:pt x="39613" y="1403"/>
                    <a:pt x="33261" y="1"/>
                    <a:pt x="26925" y="1"/>
                  </a:cubicBezTo>
                  <a:close/>
                </a:path>
              </a:pathLst>
            </a:custGeom>
            <a:solidFill>
              <a:srgbClr val="D6D7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34"/>
            <p:cNvSpPr/>
            <p:nvPr/>
          </p:nvSpPr>
          <p:spPr>
            <a:xfrm>
              <a:off x="4722475" y="4165125"/>
              <a:ext cx="298775" cy="157275"/>
            </a:xfrm>
            <a:custGeom>
              <a:avLst/>
              <a:gdLst/>
              <a:ahLst/>
              <a:cxnLst/>
              <a:rect l="l" t="t" r="r" b="b"/>
              <a:pathLst>
                <a:path w="11951" h="6291" extrusionOk="0">
                  <a:moveTo>
                    <a:pt x="5966" y="1"/>
                  </a:moveTo>
                  <a:cubicBezTo>
                    <a:pt x="4573" y="1"/>
                    <a:pt x="3184" y="307"/>
                    <a:pt x="2131" y="919"/>
                  </a:cubicBezTo>
                  <a:cubicBezTo>
                    <a:pt x="0" y="2143"/>
                    <a:pt x="0" y="4127"/>
                    <a:pt x="2155" y="5351"/>
                  </a:cubicBezTo>
                  <a:cubicBezTo>
                    <a:pt x="3226" y="5979"/>
                    <a:pt x="4624" y="6291"/>
                    <a:pt x="6021" y="6291"/>
                  </a:cubicBezTo>
                  <a:cubicBezTo>
                    <a:pt x="7403" y="6291"/>
                    <a:pt x="8785" y="5985"/>
                    <a:pt x="9844" y="5376"/>
                  </a:cubicBezTo>
                  <a:cubicBezTo>
                    <a:pt x="11950" y="4151"/>
                    <a:pt x="11950" y="2168"/>
                    <a:pt x="9820" y="919"/>
                  </a:cubicBezTo>
                  <a:cubicBezTo>
                    <a:pt x="8755" y="307"/>
                    <a:pt x="7359" y="1"/>
                    <a:pt x="5966" y="1"/>
                  </a:cubicBezTo>
                  <a:close/>
                </a:path>
              </a:pathLst>
            </a:custGeom>
            <a:solidFill>
              <a:srgbClr val="D6D7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34"/>
            <p:cNvSpPr/>
            <p:nvPr/>
          </p:nvSpPr>
          <p:spPr>
            <a:xfrm>
              <a:off x="1897175" y="3338200"/>
              <a:ext cx="210000" cy="110525"/>
            </a:xfrm>
            <a:custGeom>
              <a:avLst/>
              <a:gdLst/>
              <a:ahLst/>
              <a:cxnLst/>
              <a:rect l="l" t="t" r="r" b="b"/>
              <a:pathLst>
                <a:path w="8400" h="4421" extrusionOk="0">
                  <a:moveTo>
                    <a:pt x="4182" y="1"/>
                  </a:moveTo>
                  <a:cubicBezTo>
                    <a:pt x="3202" y="1"/>
                    <a:pt x="2229" y="215"/>
                    <a:pt x="1494" y="643"/>
                  </a:cubicBezTo>
                  <a:cubicBezTo>
                    <a:pt x="0" y="1500"/>
                    <a:pt x="0" y="2896"/>
                    <a:pt x="1494" y="3778"/>
                  </a:cubicBezTo>
                  <a:cubicBezTo>
                    <a:pt x="2241" y="4206"/>
                    <a:pt x="3227" y="4421"/>
                    <a:pt x="4209" y="4421"/>
                  </a:cubicBezTo>
                  <a:cubicBezTo>
                    <a:pt x="5192" y="4421"/>
                    <a:pt x="6171" y="4206"/>
                    <a:pt x="6906" y="3778"/>
                  </a:cubicBezTo>
                  <a:cubicBezTo>
                    <a:pt x="8400" y="2921"/>
                    <a:pt x="8400" y="1525"/>
                    <a:pt x="6906" y="643"/>
                  </a:cubicBezTo>
                  <a:cubicBezTo>
                    <a:pt x="6147" y="215"/>
                    <a:pt x="5161" y="1"/>
                    <a:pt x="4182" y="1"/>
                  </a:cubicBezTo>
                  <a:close/>
                </a:path>
              </a:pathLst>
            </a:custGeom>
            <a:solidFill>
              <a:srgbClr val="D6D7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34"/>
            <p:cNvSpPr/>
            <p:nvPr/>
          </p:nvSpPr>
          <p:spPr>
            <a:xfrm>
              <a:off x="2368575" y="3128375"/>
              <a:ext cx="190400" cy="140825"/>
            </a:xfrm>
            <a:custGeom>
              <a:avLst/>
              <a:gdLst/>
              <a:ahLst/>
              <a:cxnLst/>
              <a:rect l="l" t="t" r="r" b="b"/>
              <a:pathLst>
                <a:path w="7616" h="5633" extrusionOk="0">
                  <a:moveTo>
                    <a:pt x="2351" y="0"/>
                  </a:moveTo>
                  <a:cubicBezTo>
                    <a:pt x="2351" y="0"/>
                    <a:pt x="5779" y="4016"/>
                    <a:pt x="6685" y="4286"/>
                  </a:cubicBezTo>
                  <a:cubicBezTo>
                    <a:pt x="7616" y="4555"/>
                    <a:pt x="6783" y="5486"/>
                    <a:pt x="6073" y="5559"/>
                  </a:cubicBezTo>
                  <a:cubicBezTo>
                    <a:pt x="5387" y="5633"/>
                    <a:pt x="3135" y="5535"/>
                    <a:pt x="2498" y="4898"/>
                  </a:cubicBezTo>
                  <a:cubicBezTo>
                    <a:pt x="1837" y="4261"/>
                    <a:pt x="0" y="3576"/>
                    <a:pt x="0" y="3576"/>
                  </a:cubicBezTo>
                  <a:cubicBezTo>
                    <a:pt x="0" y="1494"/>
                    <a:pt x="490" y="196"/>
                    <a:pt x="490" y="196"/>
                  </a:cubicBez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34"/>
            <p:cNvSpPr/>
            <p:nvPr/>
          </p:nvSpPr>
          <p:spPr>
            <a:xfrm>
              <a:off x="2303050" y="2389450"/>
              <a:ext cx="165325" cy="769550"/>
            </a:xfrm>
            <a:custGeom>
              <a:avLst/>
              <a:gdLst/>
              <a:ahLst/>
              <a:cxnLst/>
              <a:rect l="l" t="t" r="r" b="b"/>
              <a:pathLst>
                <a:path w="6613" h="30782" extrusionOk="0">
                  <a:moveTo>
                    <a:pt x="6172" y="1225"/>
                  </a:moveTo>
                  <a:cubicBezTo>
                    <a:pt x="6172" y="1225"/>
                    <a:pt x="6613" y="10090"/>
                    <a:pt x="6441" y="13004"/>
                  </a:cubicBezTo>
                  <a:cubicBezTo>
                    <a:pt x="6294" y="15918"/>
                    <a:pt x="5584" y="30365"/>
                    <a:pt x="5584" y="30365"/>
                  </a:cubicBezTo>
                  <a:cubicBezTo>
                    <a:pt x="3699" y="30782"/>
                    <a:pt x="2499" y="30365"/>
                    <a:pt x="2499" y="30365"/>
                  </a:cubicBezTo>
                  <a:cubicBezTo>
                    <a:pt x="1886" y="19297"/>
                    <a:pt x="1911" y="16114"/>
                    <a:pt x="1740" y="14448"/>
                  </a:cubicBezTo>
                  <a:cubicBezTo>
                    <a:pt x="1544" y="12808"/>
                    <a:pt x="1323" y="8033"/>
                    <a:pt x="1323" y="8033"/>
                  </a:cubicBezTo>
                  <a:cubicBezTo>
                    <a:pt x="1" y="5290"/>
                    <a:pt x="1397" y="1715"/>
                    <a:pt x="2033" y="858"/>
                  </a:cubicBezTo>
                  <a:cubicBezTo>
                    <a:pt x="2695" y="1"/>
                    <a:pt x="6172" y="1225"/>
                    <a:pt x="6172" y="122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34"/>
            <p:cNvSpPr/>
            <p:nvPr/>
          </p:nvSpPr>
          <p:spPr>
            <a:xfrm>
              <a:off x="2204500" y="3201825"/>
              <a:ext cx="107150" cy="187975"/>
            </a:xfrm>
            <a:custGeom>
              <a:avLst/>
              <a:gdLst/>
              <a:ahLst/>
              <a:cxnLst/>
              <a:rect l="l" t="t" r="r" b="b"/>
              <a:pathLst>
                <a:path w="4286" h="7519" extrusionOk="0">
                  <a:moveTo>
                    <a:pt x="3306" y="858"/>
                  </a:moveTo>
                  <a:cubicBezTo>
                    <a:pt x="3404" y="2499"/>
                    <a:pt x="3992" y="4409"/>
                    <a:pt x="4139" y="5364"/>
                  </a:cubicBezTo>
                  <a:cubicBezTo>
                    <a:pt x="4286" y="6343"/>
                    <a:pt x="3943" y="6907"/>
                    <a:pt x="3722" y="7200"/>
                  </a:cubicBezTo>
                  <a:cubicBezTo>
                    <a:pt x="3502" y="7519"/>
                    <a:pt x="759" y="6613"/>
                    <a:pt x="368" y="5560"/>
                  </a:cubicBezTo>
                  <a:cubicBezTo>
                    <a:pt x="0" y="4507"/>
                    <a:pt x="759" y="3576"/>
                    <a:pt x="833" y="1593"/>
                  </a:cubicBezTo>
                  <a:cubicBezTo>
                    <a:pt x="1714" y="1"/>
                    <a:pt x="3306" y="858"/>
                    <a:pt x="3306" y="858"/>
                  </a:cubicBez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34"/>
            <p:cNvSpPr/>
            <p:nvPr/>
          </p:nvSpPr>
          <p:spPr>
            <a:xfrm>
              <a:off x="2198375" y="2396175"/>
              <a:ext cx="187350" cy="866900"/>
            </a:xfrm>
            <a:custGeom>
              <a:avLst/>
              <a:gdLst/>
              <a:ahLst/>
              <a:cxnLst/>
              <a:rect l="l" t="t" r="r" b="b"/>
              <a:pathLst>
                <a:path w="7494" h="34676" extrusionOk="0">
                  <a:moveTo>
                    <a:pt x="7494" y="1642"/>
                  </a:moveTo>
                  <a:cubicBezTo>
                    <a:pt x="7494" y="1642"/>
                    <a:pt x="7028" y="9723"/>
                    <a:pt x="6294" y="12416"/>
                  </a:cubicBezTo>
                  <a:cubicBezTo>
                    <a:pt x="5535" y="15110"/>
                    <a:pt x="4874" y="22995"/>
                    <a:pt x="4555" y="24366"/>
                  </a:cubicBezTo>
                  <a:cubicBezTo>
                    <a:pt x="4237" y="25738"/>
                    <a:pt x="3845" y="34259"/>
                    <a:pt x="3845" y="34259"/>
                  </a:cubicBezTo>
                  <a:cubicBezTo>
                    <a:pt x="2131" y="34676"/>
                    <a:pt x="809" y="34259"/>
                    <a:pt x="809" y="34259"/>
                  </a:cubicBezTo>
                  <a:cubicBezTo>
                    <a:pt x="833" y="26276"/>
                    <a:pt x="637" y="19812"/>
                    <a:pt x="809" y="17632"/>
                  </a:cubicBezTo>
                  <a:cubicBezTo>
                    <a:pt x="955" y="15453"/>
                    <a:pt x="735" y="8988"/>
                    <a:pt x="735" y="8988"/>
                  </a:cubicBezTo>
                  <a:cubicBezTo>
                    <a:pt x="25" y="5976"/>
                    <a:pt x="0" y="5584"/>
                    <a:pt x="735" y="3576"/>
                  </a:cubicBezTo>
                  <a:cubicBezTo>
                    <a:pt x="1494" y="1568"/>
                    <a:pt x="4702" y="1"/>
                    <a:pt x="7494" y="164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34"/>
            <p:cNvSpPr/>
            <p:nvPr/>
          </p:nvSpPr>
          <p:spPr>
            <a:xfrm>
              <a:off x="2343475" y="1957850"/>
              <a:ext cx="399775" cy="353275"/>
            </a:xfrm>
            <a:custGeom>
              <a:avLst/>
              <a:gdLst/>
              <a:ahLst/>
              <a:cxnLst/>
              <a:rect l="l" t="t" r="r" b="b"/>
              <a:pathLst>
                <a:path w="15991" h="14131" extrusionOk="0">
                  <a:moveTo>
                    <a:pt x="3257" y="1"/>
                  </a:moveTo>
                  <a:cubicBezTo>
                    <a:pt x="6049" y="784"/>
                    <a:pt x="7542" y="7788"/>
                    <a:pt x="8326" y="9379"/>
                  </a:cubicBezTo>
                  <a:cubicBezTo>
                    <a:pt x="9110" y="10947"/>
                    <a:pt x="15623" y="11338"/>
                    <a:pt x="15623" y="11338"/>
                  </a:cubicBezTo>
                  <a:cubicBezTo>
                    <a:pt x="15991" y="12710"/>
                    <a:pt x="14889" y="14130"/>
                    <a:pt x="14889" y="14130"/>
                  </a:cubicBezTo>
                  <a:cubicBezTo>
                    <a:pt x="8620" y="13885"/>
                    <a:pt x="6416" y="13346"/>
                    <a:pt x="5241" y="10873"/>
                  </a:cubicBezTo>
                  <a:cubicBezTo>
                    <a:pt x="4090" y="8400"/>
                    <a:pt x="0" y="858"/>
                    <a:pt x="325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34"/>
            <p:cNvSpPr/>
            <p:nvPr/>
          </p:nvSpPr>
          <p:spPr>
            <a:xfrm>
              <a:off x="2124900" y="1955400"/>
              <a:ext cx="382050" cy="618950"/>
            </a:xfrm>
            <a:custGeom>
              <a:avLst/>
              <a:gdLst/>
              <a:ahLst/>
              <a:cxnLst/>
              <a:rect l="l" t="t" r="r" b="b"/>
              <a:pathLst>
                <a:path w="15282" h="24758" extrusionOk="0">
                  <a:moveTo>
                    <a:pt x="12000" y="99"/>
                  </a:moveTo>
                  <a:cubicBezTo>
                    <a:pt x="9527" y="1"/>
                    <a:pt x="3772" y="1274"/>
                    <a:pt x="1886" y="3698"/>
                  </a:cubicBezTo>
                  <a:cubicBezTo>
                    <a:pt x="1" y="6098"/>
                    <a:pt x="2744" y="10359"/>
                    <a:pt x="3405" y="12930"/>
                  </a:cubicBezTo>
                  <a:cubicBezTo>
                    <a:pt x="4066" y="15501"/>
                    <a:pt x="3086" y="21942"/>
                    <a:pt x="3111" y="22554"/>
                  </a:cubicBezTo>
                  <a:cubicBezTo>
                    <a:pt x="6025" y="24513"/>
                    <a:pt x="13102" y="24758"/>
                    <a:pt x="13886" y="21844"/>
                  </a:cubicBezTo>
                  <a:cubicBezTo>
                    <a:pt x="14228" y="18709"/>
                    <a:pt x="13494" y="14938"/>
                    <a:pt x="13469" y="13102"/>
                  </a:cubicBezTo>
                  <a:cubicBezTo>
                    <a:pt x="13543" y="9135"/>
                    <a:pt x="15281" y="1274"/>
                    <a:pt x="12000" y="9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34"/>
            <p:cNvSpPr/>
            <p:nvPr/>
          </p:nvSpPr>
          <p:spPr>
            <a:xfrm>
              <a:off x="2364900" y="1957850"/>
              <a:ext cx="120000" cy="622625"/>
            </a:xfrm>
            <a:custGeom>
              <a:avLst/>
              <a:gdLst/>
              <a:ahLst/>
              <a:cxnLst/>
              <a:rect l="l" t="t" r="r" b="b"/>
              <a:pathLst>
                <a:path w="4800" h="24905" extrusionOk="0">
                  <a:moveTo>
                    <a:pt x="270" y="588"/>
                  </a:moveTo>
                  <a:cubicBezTo>
                    <a:pt x="1861" y="6196"/>
                    <a:pt x="2229" y="12465"/>
                    <a:pt x="2082" y="14840"/>
                  </a:cubicBezTo>
                  <a:cubicBezTo>
                    <a:pt x="1935" y="17216"/>
                    <a:pt x="1861" y="24905"/>
                    <a:pt x="1861" y="24905"/>
                  </a:cubicBezTo>
                  <a:cubicBezTo>
                    <a:pt x="3722" y="23925"/>
                    <a:pt x="4530" y="22138"/>
                    <a:pt x="4530" y="21330"/>
                  </a:cubicBezTo>
                  <a:cubicBezTo>
                    <a:pt x="4530" y="20521"/>
                    <a:pt x="3845" y="13567"/>
                    <a:pt x="3869" y="13004"/>
                  </a:cubicBezTo>
                  <a:cubicBezTo>
                    <a:pt x="3869" y="12440"/>
                    <a:pt x="4800" y="6074"/>
                    <a:pt x="4530" y="3209"/>
                  </a:cubicBezTo>
                  <a:cubicBezTo>
                    <a:pt x="4286" y="343"/>
                    <a:pt x="2400" y="1"/>
                    <a:pt x="2400" y="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34"/>
            <p:cNvSpPr/>
            <p:nvPr/>
          </p:nvSpPr>
          <p:spPr>
            <a:xfrm>
              <a:off x="2410200" y="1803575"/>
              <a:ext cx="26950" cy="71050"/>
            </a:xfrm>
            <a:custGeom>
              <a:avLst/>
              <a:gdLst/>
              <a:ahLst/>
              <a:cxnLst/>
              <a:rect l="l" t="t" r="r" b="b"/>
              <a:pathLst>
                <a:path w="1078" h="2842" extrusionOk="0">
                  <a:moveTo>
                    <a:pt x="0" y="1"/>
                  </a:moveTo>
                  <a:cubicBezTo>
                    <a:pt x="1078" y="343"/>
                    <a:pt x="0" y="2841"/>
                    <a:pt x="0" y="2841"/>
                  </a:cubicBezTo>
                  <a:close/>
                </a:path>
              </a:pathLst>
            </a:custGeom>
            <a:solidFill>
              <a:srgbClr val="2031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34"/>
            <p:cNvSpPr/>
            <p:nvPr/>
          </p:nvSpPr>
          <p:spPr>
            <a:xfrm>
              <a:off x="2252250" y="1753375"/>
              <a:ext cx="169600" cy="243675"/>
            </a:xfrm>
            <a:custGeom>
              <a:avLst/>
              <a:gdLst/>
              <a:ahLst/>
              <a:cxnLst/>
              <a:rect l="l" t="t" r="r" b="b"/>
              <a:pathLst>
                <a:path w="6784" h="9747" extrusionOk="0">
                  <a:moveTo>
                    <a:pt x="6367" y="2351"/>
                  </a:moveTo>
                  <a:cubicBezTo>
                    <a:pt x="6367" y="2351"/>
                    <a:pt x="6784" y="3796"/>
                    <a:pt x="6637" y="4923"/>
                  </a:cubicBezTo>
                  <a:cubicBezTo>
                    <a:pt x="6465" y="6049"/>
                    <a:pt x="6367" y="8302"/>
                    <a:pt x="5363" y="9012"/>
                  </a:cubicBezTo>
                  <a:cubicBezTo>
                    <a:pt x="4384" y="9747"/>
                    <a:pt x="2939" y="8890"/>
                    <a:pt x="1984" y="8106"/>
                  </a:cubicBezTo>
                  <a:cubicBezTo>
                    <a:pt x="1029" y="7298"/>
                    <a:pt x="25" y="5804"/>
                    <a:pt x="0" y="4017"/>
                  </a:cubicBezTo>
                  <a:cubicBezTo>
                    <a:pt x="0" y="2205"/>
                    <a:pt x="686" y="1"/>
                    <a:pt x="3282" y="123"/>
                  </a:cubicBezTo>
                  <a:cubicBezTo>
                    <a:pt x="5878" y="221"/>
                    <a:pt x="6367" y="2351"/>
                    <a:pt x="6367" y="235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34"/>
            <p:cNvSpPr/>
            <p:nvPr/>
          </p:nvSpPr>
          <p:spPr>
            <a:xfrm>
              <a:off x="2274275" y="1915600"/>
              <a:ext cx="105325" cy="154300"/>
            </a:xfrm>
            <a:custGeom>
              <a:avLst/>
              <a:gdLst/>
              <a:ahLst/>
              <a:cxnLst/>
              <a:rect l="l" t="t" r="r" b="b"/>
              <a:pathLst>
                <a:path w="4213" h="6172" extrusionOk="0">
                  <a:moveTo>
                    <a:pt x="466" y="1"/>
                  </a:moveTo>
                  <a:cubicBezTo>
                    <a:pt x="466" y="1"/>
                    <a:pt x="662" y="2327"/>
                    <a:pt x="50" y="3184"/>
                  </a:cubicBezTo>
                  <a:cubicBezTo>
                    <a:pt x="1" y="3748"/>
                    <a:pt x="1642" y="6172"/>
                    <a:pt x="3258" y="5731"/>
                  </a:cubicBezTo>
                  <a:cubicBezTo>
                    <a:pt x="4213" y="5486"/>
                    <a:pt x="4090" y="4384"/>
                    <a:pt x="4090" y="4384"/>
                  </a:cubicBezTo>
                  <a:cubicBezTo>
                    <a:pt x="3992" y="3552"/>
                    <a:pt x="4090" y="1519"/>
                    <a:pt x="4090" y="151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34"/>
            <p:cNvSpPr/>
            <p:nvPr/>
          </p:nvSpPr>
          <p:spPr>
            <a:xfrm>
              <a:off x="2198975" y="1692150"/>
              <a:ext cx="237575" cy="238175"/>
            </a:xfrm>
            <a:custGeom>
              <a:avLst/>
              <a:gdLst/>
              <a:ahLst/>
              <a:cxnLst/>
              <a:rect l="l" t="t" r="r" b="b"/>
              <a:pathLst>
                <a:path w="9503" h="9527" extrusionOk="0">
                  <a:moveTo>
                    <a:pt x="9135" y="2866"/>
                  </a:moveTo>
                  <a:cubicBezTo>
                    <a:pt x="9502" y="4188"/>
                    <a:pt x="9086" y="4654"/>
                    <a:pt x="7960" y="5045"/>
                  </a:cubicBezTo>
                  <a:cubicBezTo>
                    <a:pt x="6833" y="5437"/>
                    <a:pt x="3846" y="4556"/>
                    <a:pt x="3846" y="4556"/>
                  </a:cubicBezTo>
                  <a:cubicBezTo>
                    <a:pt x="4041" y="6000"/>
                    <a:pt x="3601" y="6735"/>
                    <a:pt x="3601" y="6735"/>
                  </a:cubicBezTo>
                  <a:cubicBezTo>
                    <a:pt x="3111" y="5339"/>
                    <a:pt x="2670" y="6049"/>
                    <a:pt x="2621" y="7176"/>
                  </a:cubicBezTo>
                  <a:cubicBezTo>
                    <a:pt x="2572" y="8278"/>
                    <a:pt x="3209" y="8253"/>
                    <a:pt x="3209" y="8253"/>
                  </a:cubicBezTo>
                  <a:cubicBezTo>
                    <a:pt x="3160" y="9208"/>
                    <a:pt x="2842" y="9527"/>
                    <a:pt x="2842" y="9527"/>
                  </a:cubicBezTo>
                  <a:cubicBezTo>
                    <a:pt x="1642" y="8694"/>
                    <a:pt x="1" y="3135"/>
                    <a:pt x="2180" y="3013"/>
                  </a:cubicBezTo>
                  <a:cubicBezTo>
                    <a:pt x="2205" y="1078"/>
                    <a:pt x="8351" y="1"/>
                    <a:pt x="9135" y="286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34"/>
            <p:cNvSpPr/>
            <p:nvPr/>
          </p:nvSpPr>
          <p:spPr>
            <a:xfrm>
              <a:off x="2140225" y="1986025"/>
              <a:ext cx="206325" cy="606100"/>
            </a:xfrm>
            <a:custGeom>
              <a:avLst/>
              <a:gdLst/>
              <a:ahLst/>
              <a:cxnLst/>
              <a:rect l="l" t="t" r="r" b="b"/>
              <a:pathLst>
                <a:path w="8253" h="24244" extrusionOk="0">
                  <a:moveTo>
                    <a:pt x="5314" y="0"/>
                  </a:moveTo>
                  <a:cubicBezTo>
                    <a:pt x="7249" y="4065"/>
                    <a:pt x="8253" y="7763"/>
                    <a:pt x="8179" y="11118"/>
                  </a:cubicBezTo>
                  <a:cubicBezTo>
                    <a:pt x="8130" y="14472"/>
                    <a:pt x="7420" y="24243"/>
                    <a:pt x="7420" y="24243"/>
                  </a:cubicBezTo>
                  <a:cubicBezTo>
                    <a:pt x="4090" y="23435"/>
                    <a:pt x="1812" y="22480"/>
                    <a:pt x="1151" y="21329"/>
                  </a:cubicBezTo>
                  <a:cubicBezTo>
                    <a:pt x="2596" y="17558"/>
                    <a:pt x="3110" y="15036"/>
                    <a:pt x="2816" y="13958"/>
                  </a:cubicBezTo>
                  <a:cubicBezTo>
                    <a:pt x="2522" y="12881"/>
                    <a:pt x="0" y="4702"/>
                    <a:pt x="1298" y="2253"/>
                  </a:cubicBezTo>
                  <a:cubicBezTo>
                    <a:pt x="2547" y="906"/>
                    <a:pt x="5314" y="0"/>
                    <a:pt x="53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34"/>
            <p:cNvSpPr/>
            <p:nvPr/>
          </p:nvSpPr>
          <p:spPr>
            <a:xfrm>
              <a:off x="2123075" y="2020900"/>
              <a:ext cx="419375" cy="370400"/>
            </a:xfrm>
            <a:custGeom>
              <a:avLst/>
              <a:gdLst/>
              <a:ahLst/>
              <a:cxnLst/>
              <a:rect l="l" t="t" r="r" b="b"/>
              <a:pathLst>
                <a:path w="16775" h="14816" extrusionOk="0">
                  <a:moveTo>
                    <a:pt x="3086" y="784"/>
                  </a:moveTo>
                  <a:cubicBezTo>
                    <a:pt x="5388" y="1935"/>
                    <a:pt x="7224" y="8302"/>
                    <a:pt x="8963" y="9992"/>
                  </a:cubicBezTo>
                  <a:cubicBezTo>
                    <a:pt x="9967" y="10971"/>
                    <a:pt x="14889" y="12220"/>
                    <a:pt x="16260" y="12269"/>
                  </a:cubicBezTo>
                  <a:cubicBezTo>
                    <a:pt x="16775" y="13469"/>
                    <a:pt x="15844" y="14816"/>
                    <a:pt x="15844" y="14816"/>
                  </a:cubicBezTo>
                  <a:cubicBezTo>
                    <a:pt x="7445" y="14008"/>
                    <a:pt x="7077" y="13567"/>
                    <a:pt x="4482" y="10261"/>
                  </a:cubicBezTo>
                  <a:cubicBezTo>
                    <a:pt x="1274" y="6172"/>
                    <a:pt x="0" y="1"/>
                    <a:pt x="3086" y="78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34"/>
            <p:cNvSpPr/>
            <p:nvPr/>
          </p:nvSpPr>
          <p:spPr>
            <a:xfrm>
              <a:off x="2299375" y="1953575"/>
              <a:ext cx="76550" cy="53275"/>
            </a:xfrm>
            <a:custGeom>
              <a:avLst/>
              <a:gdLst/>
              <a:ahLst/>
              <a:cxnLst/>
              <a:rect l="l" t="t" r="r" b="b"/>
              <a:pathLst>
                <a:path w="3062" h="2131" extrusionOk="0">
                  <a:moveTo>
                    <a:pt x="3062" y="1225"/>
                  </a:moveTo>
                  <a:cubicBezTo>
                    <a:pt x="2352" y="1494"/>
                    <a:pt x="1323" y="1078"/>
                    <a:pt x="1" y="0"/>
                  </a:cubicBezTo>
                  <a:cubicBezTo>
                    <a:pt x="1" y="0"/>
                    <a:pt x="393" y="1567"/>
                    <a:pt x="3062" y="2131"/>
                  </a:cubicBezTo>
                  <a:close/>
                </a:path>
              </a:pathLst>
            </a:custGeom>
            <a:solidFill>
              <a:srgbClr val="F4A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34"/>
            <p:cNvSpPr/>
            <p:nvPr/>
          </p:nvSpPr>
          <p:spPr>
            <a:xfrm>
              <a:off x="2273050" y="1972550"/>
              <a:ext cx="82675" cy="116325"/>
            </a:xfrm>
            <a:custGeom>
              <a:avLst/>
              <a:gdLst/>
              <a:ahLst/>
              <a:cxnLst/>
              <a:rect l="l" t="t" r="r" b="b"/>
              <a:pathLst>
                <a:path w="3307" h="4653" extrusionOk="0">
                  <a:moveTo>
                    <a:pt x="442" y="0"/>
                  </a:moveTo>
                  <a:cubicBezTo>
                    <a:pt x="417" y="74"/>
                    <a:pt x="1" y="539"/>
                    <a:pt x="1" y="539"/>
                  </a:cubicBezTo>
                  <a:cubicBezTo>
                    <a:pt x="1" y="539"/>
                    <a:pt x="834" y="2351"/>
                    <a:pt x="1127" y="3159"/>
                  </a:cubicBezTo>
                  <a:cubicBezTo>
                    <a:pt x="1446" y="3967"/>
                    <a:pt x="2229" y="4653"/>
                    <a:pt x="2229" y="4653"/>
                  </a:cubicBezTo>
                  <a:lnTo>
                    <a:pt x="3307" y="3453"/>
                  </a:lnTo>
                  <a:cubicBezTo>
                    <a:pt x="1813" y="2669"/>
                    <a:pt x="442" y="0"/>
                    <a:pt x="44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34"/>
            <p:cNvSpPr/>
            <p:nvPr/>
          </p:nvSpPr>
          <p:spPr>
            <a:xfrm>
              <a:off x="2355700" y="1983575"/>
              <a:ext cx="38000" cy="96125"/>
            </a:xfrm>
            <a:custGeom>
              <a:avLst/>
              <a:gdLst/>
              <a:ahLst/>
              <a:cxnLst/>
              <a:rect l="l" t="t" r="r" b="b"/>
              <a:pathLst>
                <a:path w="1520" h="3845" extrusionOk="0">
                  <a:moveTo>
                    <a:pt x="711" y="123"/>
                  </a:moveTo>
                  <a:cubicBezTo>
                    <a:pt x="613" y="0"/>
                    <a:pt x="368" y="2424"/>
                    <a:pt x="1" y="3012"/>
                  </a:cubicBezTo>
                  <a:cubicBezTo>
                    <a:pt x="711" y="3673"/>
                    <a:pt x="1127" y="3845"/>
                    <a:pt x="1127" y="3845"/>
                  </a:cubicBezTo>
                  <a:cubicBezTo>
                    <a:pt x="1127" y="3845"/>
                    <a:pt x="1519" y="1151"/>
                    <a:pt x="711" y="12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34"/>
            <p:cNvSpPr/>
            <p:nvPr/>
          </p:nvSpPr>
          <p:spPr>
            <a:xfrm>
              <a:off x="4197200" y="2609850"/>
              <a:ext cx="18400" cy="60625"/>
            </a:xfrm>
            <a:custGeom>
              <a:avLst/>
              <a:gdLst/>
              <a:ahLst/>
              <a:cxnLst/>
              <a:rect l="l" t="t" r="r" b="b"/>
              <a:pathLst>
                <a:path w="736" h="2425" extrusionOk="0">
                  <a:moveTo>
                    <a:pt x="735" y="25"/>
                  </a:moveTo>
                  <a:cubicBezTo>
                    <a:pt x="662" y="1225"/>
                    <a:pt x="539" y="2424"/>
                    <a:pt x="539" y="2424"/>
                  </a:cubicBezTo>
                  <a:lnTo>
                    <a:pt x="294" y="2424"/>
                  </a:lnTo>
                  <a:cubicBezTo>
                    <a:pt x="294" y="2424"/>
                    <a:pt x="294" y="612"/>
                    <a:pt x="1" y="1004"/>
                  </a:cubicBezTo>
                  <a:cubicBezTo>
                    <a:pt x="50" y="0"/>
                    <a:pt x="735" y="25"/>
                    <a:pt x="735" y="25"/>
                  </a:cubicBez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34"/>
            <p:cNvSpPr/>
            <p:nvPr/>
          </p:nvSpPr>
          <p:spPr>
            <a:xfrm>
              <a:off x="4111500" y="2158050"/>
              <a:ext cx="124900" cy="521600"/>
            </a:xfrm>
            <a:custGeom>
              <a:avLst/>
              <a:gdLst/>
              <a:ahLst/>
              <a:cxnLst/>
              <a:rect l="l" t="t" r="r" b="b"/>
              <a:pathLst>
                <a:path w="4996" h="20864" extrusionOk="0">
                  <a:moveTo>
                    <a:pt x="466" y="20154"/>
                  </a:moveTo>
                  <a:cubicBezTo>
                    <a:pt x="343" y="20154"/>
                    <a:pt x="172" y="20007"/>
                    <a:pt x="0" y="19786"/>
                  </a:cubicBezTo>
                  <a:cubicBezTo>
                    <a:pt x="270" y="19468"/>
                    <a:pt x="564" y="19150"/>
                    <a:pt x="735" y="18905"/>
                  </a:cubicBezTo>
                  <a:cubicBezTo>
                    <a:pt x="1298" y="18097"/>
                    <a:pt x="2253" y="16334"/>
                    <a:pt x="2278" y="15525"/>
                  </a:cubicBezTo>
                  <a:cubicBezTo>
                    <a:pt x="2327" y="14717"/>
                    <a:pt x="1837" y="6367"/>
                    <a:pt x="1714" y="5338"/>
                  </a:cubicBezTo>
                  <a:cubicBezTo>
                    <a:pt x="1568" y="4310"/>
                    <a:pt x="1200" y="441"/>
                    <a:pt x="1225" y="221"/>
                  </a:cubicBezTo>
                  <a:cubicBezTo>
                    <a:pt x="1274" y="0"/>
                    <a:pt x="4824" y="1592"/>
                    <a:pt x="4824" y="1592"/>
                  </a:cubicBezTo>
                  <a:cubicBezTo>
                    <a:pt x="4775" y="1910"/>
                    <a:pt x="4286" y="3918"/>
                    <a:pt x="4482" y="5216"/>
                  </a:cubicBezTo>
                  <a:cubicBezTo>
                    <a:pt x="4678" y="6489"/>
                    <a:pt x="4996" y="7346"/>
                    <a:pt x="4824" y="9452"/>
                  </a:cubicBezTo>
                  <a:cubicBezTo>
                    <a:pt x="4653" y="11558"/>
                    <a:pt x="3625" y="14938"/>
                    <a:pt x="3967" y="16554"/>
                  </a:cubicBezTo>
                  <a:cubicBezTo>
                    <a:pt x="3992" y="16578"/>
                    <a:pt x="3992" y="16603"/>
                    <a:pt x="3992" y="16627"/>
                  </a:cubicBezTo>
                  <a:cubicBezTo>
                    <a:pt x="2939" y="18072"/>
                    <a:pt x="2572" y="20864"/>
                    <a:pt x="466" y="2015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34"/>
            <p:cNvSpPr/>
            <p:nvPr/>
          </p:nvSpPr>
          <p:spPr>
            <a:xfrm>
              <a:off x="4081500" y="2573725"/>
              <a:ext cx="138375" cy="125525"/>
            </a:xfrm>
            <a:custGeom>
              <a:avLst/>
              <a:gdLst/>
              <a:ahLst/>
              <a:cxnLst/>
              <a:rect l="l" t="t" r="r" b="b"/>
              <a:pathLst>
                <a:path w="5535" h="5021" extrusionOk="0">
                  <a:moveTo>
                    <a:pt x="1200" y="3159"/>
                  </a:moveTo>
                  <a:cubicBezTo>
                    <a:pt x="1372" y="3380"/>
                    <a:pt x="1543" y="3527"/>
                    <a:pt x="1666" y="3527"/>
                  </a:cubicBezTo>
                  <a:cubicBezTo>
                    <a:pt x="3772" y="4237"/>
                    <a:pt x="4139" y="1445"/>
                    <a:pt x="5192" y="0"/>
                  </a:cubicBezTo>
                  <a:cubicBezTo>
                    <a:pt x="5535" y="1519"/>
                    <a:pt x="5388" y="1690"/>
                    <a:pt x="5094" y="1910"/>
                  </a:cubicBezTo>
                  <a:cubicBezTo>
                    <a:pt x="4825" y="2131"/>
                    <a:pt x="3845" y="3331"/>
                    <a:pt x="3674" y="4188"/>
                  </a:cubicBezTo>
                  <a:cubicBezTo>
                    <a:pt x="3478" y="5020"/>
                    <a:pt x="809" y="4947"/>
                    <a:pt x="319" y="4776"/>
                  </a:cubicBezTo>
                  <a:cubicBezTo>
                    <a:pt x="0" y="4653"/>
                    <a:pt x="613" y="3894"/>
                    <a:pt x="1200" y="3159"/>
                  </a:cubicBez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34"/>
            <p:cNvSpPr/>
            <p:nvPr/>
          </p:nvSpPr>
          <p:spPr>
            <a:xfrm>
              <a:off x="4270050" y="2163550"/>
              <a:ext cx="115725" cy="612825"/>
            </a:xfrm>
            <a:custGeom>
              <a:avLst/>
              <a:gdLst/>
              <a:ahLst/>
              <a:cxnLst/>
              <a:rect l="l" t="t" r="r" b="b"/>
              <a:pathLst>
                <a:path w="4629" h="24513" extrusionOk="0">
                  <a:moveTo>
                    <a:pt x="1470" y="8596"/>
                  </a:moveTo>
                  <a:cubicBezTo>
                    <a:pt x="1568" y="9526"/>
                    <a:pt x="2131" y="16726"/>
                    <a:pt x="2033" y="17926"/>
                  </a:cubicBezTo>
                  <a:cubicBezTo>
                    <a:pt x="1984" y="18660"/>
                    <a:pt x="1641" y="19811"/>
                    <a:pt x="1421" y="20742"/>
                  </a:cubicBezTo>
                  <a:cubicBezTo>
                    <a:pt x="1274" y="21329"/>
                    <a:pt x="1201" y="21819"/>
                    <a:pt x="1274" y="22064"/>
                  </a:cubicBezTo>
                  <a:cubicBezTo>
                    <a:pt x="1494" y="22676"/>
                    <a:pt x="1494" y="24513"/>
                    <a:pt x="2498" y="24097"/>
                  </a:cubicBezTo>
                  <a:cubicBezTo>
                    <a:pt x="3502" y="23680"/>
                    <a:pt x="4164" y="22407"/>
                    <a:pt x="3943" y="20987"/>
                  </a:cubicBezTo>
                  <a:cubicBezTo>
                    <a:pt x="3747" y="19591"/>
                    <a:pt x="3992" y="18905"/>
                    <a:pt x="3943" y="18048"/>
                  </a:cubicBezTo>
                  <a:cubicBezTo>
                    <a:pt x="3870" y="17215"/>
                    <a:pt x="4433" y="11975"/>
                    <a:pt x="4531" y="10090"/>
                  </a:cubicBezTo>
                  <a:cubicBezTo>
                    <a:pt x="4629" y="8228"/>
                    <a:pt x="3992" y="7347"/>
                    <a:pt x="3943" y="6098"/>
                  </a:cubicBezTo>
                  <a:cubicBezTo>
                    <a:pt x="3919" y="4849"/>
                    <a:pt x="4286" y="2253"/>
                    <a:pt x="4286" y="2253"/>
                  </a:cubicBezTo>
                  <a:cubicBezTo>
                    <a:pt x="4286" y="2253"/>
                    <a:pt x="1" y="1"/>
                    <a:pt x="344" y="2719"/>
                  </a:cubicBezTo>
                  <a:cubicBezTo>
                    <a:pt x="686" y="5437"/>
                    <a:pt x="1372" y="7665"/>
                    <a:pt x="1470" y="859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34"/>
            <p:cNvSpPr/>
            <p:nvPr/>
          </p:nvSpPr>
          <p:spPr>
            <a:xfrm>
              <a:off x="4297600" y="2682075"/>
              <a:ext cx="76550" cy="94300"/>
            </a:xfrm>
            <a:custGeom>
              <a:avLst/>
              <a:gdLst/>
              <a:ahLst/>
              <a:cxnLst/>
              <a:rect l="l" t="t" r="r" b="b"/>
              <a:pathLst>
                <a:path w="3062" h="3772" extrusionOk="0">
                  <a:moveTo>
                    <a:pt x="1" y="1397"/>
                  </a:moveTo>
                  <a:cubicBezTo>
                    <a:pt x="74" y="2645"/>
                    <a:pt x="392" y="3772"/>
                    <a:pt x="1396" y="3356"/>
                  </a:cubicBezTo>
                  <a:cubicBezTo>
                    <a:pt x="2400" y="2939"/>
                    <a:pt x="3062" y="1666"/>
                    <a:pt x="2841" y="246"/>
                  </a:cubicBezTo>
                  <a:cubicBezTo>
                    <a:pt x="2303" y="1813"/>
                    <a:pt x="270" y="1739"/>
                    <a:pt x="319" y="1"/>
                  </a:cubicBezTo>
                  <a:cubicBezTo>
                    <a:pt x="172" y="588"/>
                    <a:pt x="1" y="1127"/>
                    <a:pt x="1" y="1397"/>
                  </a:cubicBez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34"/>
            <p:cNvSpPr/>
            <p:nvPr/>
          </p:nvSpPr>
          <p:spPr>
            <a:xfrm>
              <a:off x="4134750" y="1940100"/>
              <a:ext cx="143300" cy="614050"/>
            </a:xfrm>
            <a:custGeom>
              <a:avLst/>
              <a:gdLst/>
              <a:ahLst/>
              <a:cxnLst/>
              <a:rect l="l" t="t" r="r" b="b"/>
              <a:pathLst>
                <a:path w="5732" h="24562" extrusionOk="0">
                  <a:moveTo>
                    <a:pt x="1" y="0"/>
                  </a:moveTo>
                  <a:cubicBezTo>
                    <a:pt x="1" y="0"/>
                    <a:pt x="25" y="8694"/>
                    <a:pt x="1" y="11534"/>
                  </a:cubicBezTo>
                  <a:cubicBezTo>
                    <a:pt x="1" y="14399"/>
                    <a:pt x="760" y="23999"/>
                    <a:pt x="760" y="23999"/>
                  </a:cubicBezTo>
                  <a:cubicBezTo>
                    <a:pt x="2205" y="24562"/>
                    <a:pt x="3625" y="23876"/>
                    <a:pt x="3625" y="23876"/>
                  </a:cubicBezTo>
                  <a:cubicBezTo>
                    <a:pt x="3821" y="21378"/>
                    <a:pt x="4556" y="17313"/>
                    <a:pt x="4678" y="15158"/>
                  </a:cubicBezTo>
                  <a:cubicBezTo>
                    <a:pt x="4801" y="13003"/>
                    <a:pt x="3821" y="12661"/>
                    <a:pt x="4237" y="11093"/>
                  </a:cubicBezTo>
                  <a:cubicBezTo>
                    <a:pt x="4629" y="9526"/>
                    <a:pt x="5731" y="1127"/>
                    <a:pt x="5731" y="1127"/>
                  </a:cubicBezTo>
                  <a:close/>
                </a:path>
              </a:pathLst>
            </a:custGeom>
            <a:solidFill>
              <a:srgbClr val="EC82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34"/>
            <p:cNvSpPr/>
            <p:nvPr/>
          </p:nvSpPr>
          <p:spPr>
            <a:xfrm>
              <a:off x="4243725" y="1846425"/>
              <a:ext cx="177575" cy="783650"/>
            </a:xfrm>
            <a:custGeom>
              <a:avLst/>
              <a:gdLst/>
              <a:ahLst/>
              <a:cxnLst/>
              <a:rect l="l" t="t" r="r" b="b"/>
              <a:pathLst>
                <a:path w="7103" h="31346" extrusionOk="0">
                  <a:moveTo>
                    <a:pt x="319" y="5584"/>
                  </a:moveTo>
                  <a:cubicBezTo>
                    <a:pt x="319" y="5584"/>
                    <a:pt x="1054" y="14914"/>
                    <a:pt x="1372" y="16089"/>
                  </a:cubicBezTo>
                  <a:cubicBezTo>
                    <a:pt x="1690" y="17265"/>
                    <a:pt x="1935" y="21844"/>
                    <a:pt x="2156" y="23411"/>
                  </a:cubicBezTo>
                  <a:cubicBezTo>
                    <a:pt x="2401" y="24978"/>
                    <a:pt x="2425" y="29484"/>
                    <a:pt x="2425" y="29484"/>
                  </a:cubicBezTo>
                  <a:cubicBezTo>
                    <a:pt x="2988" y="31345"/>
                    <a:pt x="5315" y="29778"/>
                    <a:pt x="5315" y="29778"/>
                  </a:cubicBezTo>
                  <a:cubicBezTo>
                    <a:pt x="6294" y="23999"/>
                    <a:pt x="5608" y="21134"/>
                    <a:pt x="5584" y="19420"/>
                  </a:cubicBezTo>
                  <a:cubicBezTo>
                    <a:pt x="5559" y="17730"/>
                    <a:pt x="6392" y="13298"/>
                    <a:pt x="6221" y="11461"/>
                  </a:cubicBezTo>
                  <a:cubicBezTo>
                    <a:pt x="6049" y="9625"/>
                    <a:pt x="5853" y="5780"/>
                    <a:pt x="6221" y="5070"/>
                  </a:cubicBezTo>
                  <a:cubicBezTo>
                    <a:pt x="6564" y="4360"/>
                    <a:pt x="6980" y="3184"/>
                    <a:pt x="7102" y="1054"/>
                  </a:cubicBezTo>
                  <a:cubicBezTo>
                    <a:pt x="4335" y="1"/>
                    <a:pt x="1" y="1176"/>
                    <a:pt x="1" y="1176"/>
                  </a:cubicBezTo>
                  <a:close/>
                </a:path>
              </a:pathLst>
            </a:custGeom>
            <a:solidFill>
              <a:srgbClr val="EC82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34"/>
            <p:cNvSpPr/>
            <p:nvPr/>
          </p:nvSpPr>
          <p:spPr>
            <a:xfrm>
              <a:off x="4064975" y="1475450"/>
              <a:ext cx="339175" cy="610375"/>
            </a:xfrm>
            <a:custGeom>
              <a:avLst/>
              <a:gdLst/>
              <a:ahLst/>
              <a:cxnLst/>
              <a:rect l="l" t="t" r="r" b="b"/>
              <a:pathLst>
                <a:path w="13567" h="24415" extrusionOk="0">
                  <a:moveTo>
                    <a:pt x="3208" y="123"/>
                  </a:moveTo>
                  <a:cubicBezTo>
                    <a:pt x="5657" y="0"/>
                    <a:pt x="9820" y="2890"/>
                    <a:pt x="11681" y="5265"/>
                  </a:cubicBezTo>
                  <a:cubicBezTo>
                    <a:pt x="13567" y="7640"/>
                    <a:pt x="12416" y="10187"/>
                    <a:pt x="11779" y="12734"/>
                  </a:cubicBezTo>
                  <a:cubicBezTo>
                    <a:pt x="11142" y="15281"/>
                    <a:pt x="12122" y="21623"/>
                    <a:pt x="12122" y="22235"/>
                  </a:cubicBezTo>
                  <a:cubicBezTo>
                    <a:pt x="9232" y="24170"/>
                    <a:pt x="3845" y="24415"/>
                    <a:pt x="3037" y="21549"/>
                  </a:cubicBezTo>
                  <a:cubicBezTo>
                    <a:pt x="2694" y="18440"/>
                    <a:pt x="3404" y="15207"/>
                    <a:pt x="3429" y="13371"/>
                  </a:cubicBezTo>
                  <a:cubicBezTo>
                    <a:pt x="3306" y="9452"/>
                    <a:pt x="0" y="1298"/>
                    <a:pt x="3208" y="12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34"/>
            <p:cNvSpPr/>
            <p:nvPr/>
          </p:nvSpPr>
          <p:spPr>
            <a:xfrm>
              <a:off x="4112100" y="1477900"/>
              <a:ext cx="92475" cy="614050"/>
            </a:xfrm>
            <a:custGeom>
              <a:avLst/>
              <a:gdLst/>
              <a:ahLst/>
              <a:cxnLst/>
              <a:rect l="l" t="t" r="r" b="b"/>
              <a:pathLst>
                <a:path w="3699" h="24562" extrusionOk="0">
                  <a:moveTo>
                    <a:pt x="3478" y="588"/>
                  </a:moveTo>
                  <a:cubicBezTo>
                    <a:pt x="2205" y="6122"/>
                    <a:pt x="2597" y="12097"/>
                    <a:pt x="2866" y="14423"/>
                  </a:cubicBezTo>
                  <a:cubicBezTo>
                    <a:pt x="3160" y="16774"/>
                    <a:pt x="3209" y="24561"/>
                    <a:pt x="3209" y="24561"/>
                  </a:cubicBezTo>
                  <a:cubicBezTo>
                    <a:pt x="1323" y="23606"/>
                    <a:pt x="417" y="21843"/>
                    <a:pt x="393" y="21035"/>
                  </a:cubicBezTo>
                  <a:cubicBezTo>
                    <a:pt x="344" y="20252"/>
                    <a:pt x="1078" y="13493"/>
                    <a:pt x="1005" y="12930"/>
                  </a:cubicBezTo>
                  <a:cubicBezTo>
                    <a:pt x="956" y="12391"/>
                    <a:pt x="1" y="7175"/>
                    <a:pt x="99" y="4334"/>
                  </a:cubicBezTo>
                  <a:cubicBezTo>
                    <a:pt x="221" y="1518"/>
                    <a:pt x="1274" y="1102"/>
                    <a:pt x="1274" y="1102"/>
                  </a:cubicBezTo>
                  <a:lnTo>
                    <a:pt x="369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34"/>
            <p:cNvSpPr/>
            <p:nvPr/>
          </p:nvSpPr>
          <p:spPr>
            <a:xfrm>
              <a:off x="4240050" y="1507275"/>
              <a:ext cx="216150" cy="590175"/>
            </a:xfrm>
            <a:custGeom>
              <a:avLst/>
              <a:gdLst/>
              <a:ahLst/>
              <a:cxnLst/>
              <a:rect l="l" t="t" r="r" b="b"/>
              <a:pathLst>
                <a:path w="8646" h="23607" extrusionOk="0">
                  <a:moveTo>
                    <a:pt x="1886" y="1"/>
                  </a:moveTo>
                  <a:cubicBezTo>
                    <a:pt x="1" y="4017"/>
                    <a:pt x="907" y="7714"/>
                    <a:pt x="1005" y="11020"/>
                  </a:cubicBezTo>
                  <a:cubicBezTo>
                    <a:pt x="1078" y="14326"/>
                    <a:pt x="2792" y="23607"/>
                    <a:pt x="2792" y="23607"/>
                  </a:cubicBezTo>
                  <a:cubicBezTo>
                    <a:pt x="6098" y="22799"/>
                    <a:pt x="6490" y="20570"/>
                    <a:pt x="7127" y="19444"/>
                  </a:cubicBezTo>
                  <a:cubicBezTo>
                    <a:pt x="8645" y="11706"/>
                    <a:pt x="6711" y="5437"/>
                    <a:pt x="5290" y="3110"/>
                  </a:cubicBezTo>
                  <a:cubicBezTo>
                    <a:pt x="4164" y="1298"/>
                    <a:pt x="1886" y="1"/>
                    <a:pt x="188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34"/>
            <p:cNvSpPr/>
            <p:nvPr/>
          </p:nvSpPr>
          <p:spPr>
            <a:xfrm>
              <a:off x="3944375" y="1791100"/>
              <a:ext cx="64300" cy="33625"/>
            </a:xfrm>
            <a:custGeom>
              <a:avLst/>
              <a:gdLst/>
              <a:ahLst/>
              <a:cxnLst/>
              <a:rect l="l" t="t" r="r" b="b"/>
              <a:pathLst>
                <a:path w="2572" h="1345" extrusionOk="0">
                  <a:moveTo>
                    <a:pt x="1319" y="1"/>
                  </a:moveTo>
                  <a:cubicBezTo>
                    <a:pt x="1012" y="1"/>
                    <a:pt x="704" y="68"/>
                    <a:pt x="465" y="206"/>
                  </a:cubicBezTo>
                  <a:cubicBezTo>
                    <a:pt x="0" y="451"/>
                    <a:pt x="0" y="891"/>
                    <a:pt x="465" y="1161"/>
                  </a:cubicBezTo>
                  <a:cubicBezTo>
                    <a:pt x="686" y="1283"/>
                    <a:pt x="986" y="1344"/>
                    <a:pt x="1286" y="1344"/>
                  </a:cubicBezTo>
                  <a:cubicBezTo>
                    <a:pt x="1586" y="1344"/>
                    <a:pt x="1886" y="1283"/>
                    <a:pt x="2106" y="1161"/>
                  </a:cubicBezTo>
                  <a:cubicBezTo>
                    <a:pt x="2571" y="891"/>
                    <a:pt x="2571" y="451"/>
                    <a:pt x="2131" y="181"/>
                  </a:cubicBezTo>
                  <a:cubicBezTo>
                    <a:pt x="1903" y="62"/>
                    <a:pt x="1612" y="1"/>
                    <a:pt x="1319" y="1"/>
                  </a:cubicBezTo>
                  <a:close/>
                </a:path>
              </a:pathLst>
            </a:custGeom>
            <a:solidFill>
              <a:srgbClr val="83C9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34"/>
            <p:cNvSpPr/>
            <p:nvPr/>
          </p:nvSpPr>
          <p:spPr>
            <a:xfrm>
              <a:off x="4062525" y="1567275"/>
              <a:ext cx="352650" cy="342850"/>
            </a:xfrm>
            <a:custGeom>
              <a:avLst/>
              <a:gdLst/>
              <a:ahLst/>
              <a:cxnLst/>
              <a:rect l="l" t="t" r="r" b="b"/>
              <a:pathLst>
                <a:path w="14106" h="13714" extrusionOk="0">
                  <a:moveTo>
                    <a:pt x="11069" y="759"/>
                  </a:moveTo>
                  <a:cubicBezTo>
                    <a:pt x="8791" y="1886"/>
                    <a:pt x="8571" y="8596"/>
                    <a:pt x="6832" y="10261"/>
                  </a:cubicBezTo>
                  <a:cubicBezTo>
                    <a:pt x="5828" y="11216"/>
                    <a:pt x="1886" y="10457"/>
                    <a:pt x="539" y="10481"/>
                  </a:cubicBezTo>
                  <a:cubicBezTo>
                    <a:pt x="0" y="11681"/>
                    <a:pt x="735" y="13101"/>
                    <a:pt x="735" y="13101"/>
                  </a:cubicBezTo>
                  <a:cubicBezTo>
                    <a:pt x="8253" y="13469"/>
                    <a:pt x="9159" y="13714"/>
                    <a:pt x="11069" y="10040"/>
                  </a:cubicBezTo>
                  <a:cubicBezTo>
                    <a:pt x="12587" y="7200"/>
                    <a:pt x="14105" y="0"/>
                    <a:pt x="11069" y="75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34"/>
            <p:cNvSpPr/>
            <p:nvPr/>
          </p:nvSpPr>
          <p:spPr>
            <a:xfrm>
              <a:off x="3947425" y="1487675"/>
              <a:ext cx="272450" cy="337975"/>
            </a:xfrm>
            <a:custGeom>
              <a:avLst/>
              <a:gdLst/>
              <a:ahLst/>
              <a:cxnLst/>
              <a:rect l="l" t="t" r="r" b="b"/>
              <a:pathLst>
                <a:path w="10898" h="13519" extrusionOk="0">
                  <a:moveTo>
                    <a:pt x="7861" y="711"/>
                  </a:moveTo>
                  <a:cubicBezTo>
                    <a:pt x="6392" y="1470"/>
                    <a:pt x="5706" y="7568"/>
                    <a:pt x="3968" y="9110"/>
                  </a:cubicBezTo>
                  <a:cubicBezTo>
                    <a:pt x="2964" y="9967"/>
                    <a:pt x="2547" y="10751"/>
                    <a:pt x="515" y="11755"/>
                  </a:cubicBezTo>
                  <a:cubicBezTo>
                    <a:pt x="1" y="12857"/>
                    <a:pt x="1421" y="13518"/>
                    <a:pt x="1421" y="13518"/>
                  </a:cubicBezTo>
                  <a:cubicBezTo>
                    <a:pt x="5437" y="12000"/>
                    <a:pt x="6367" y="10702"/>
                    <a:pt x="7714" y="8670"/>
                  </a:cubicBezTo>
                  <a:cubicBezTo>
                    <a:pt x="9379" y="6147"/>
                    <a:pt x="10898" y="1"/>
                    <a:pt x="7861" y="71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34"/>
            <p:cNvSpPr/>
            <p:nvPr/>
          </p:nvSpPr>
          <p:spPr>
            <a:xfrm>
              <a:off x="3873350" y="1788275"/>
              <a:ext cx="113900" cy="98575"/>
            </a:xfrm>
            <a:custGeom>
              <a:avLst/>
              <a:gdLst/>
              <a:ahLst/>
              <a:cxnLst/>
              <a:rect l="l" t="t" r="r" b="b"/>
              <a:pathLst>
                <a:path w="4556" h="3943" extrusionOk="0">
                  <a:moveTo>
                    <a:pt x="4310" y="1274"/>
                  </a:moveTo>
                  <a:cubicBezTo>
                    <a:pt x="4261" y="1396"/>
                    <a:pt x="3870" y="1837"/>
                    <a:pt x="3527" y="2229"/>
                  </a:cubicBezTo>
                  <a:cubicBezTo>
                    <a:pt x="3184" y="2621"/>
                    <a:pt x="2621" y="3306"/>
                    <a:pt x="2449" y="3135"/>
                  </a:cubicBezTo>
                  <a:cubicBezTo>
                    <a:pt x="2278" y="2963"/>
                    <a:pt x="2621" y="2302"/>
                    <a:pt x="2621" y="2302"/>
                  </a:cubicBezTo>
                  <a:cubicBezTo>
                    <a:pt x="2621" y="2302"/>
                    <a:pt x="1568" y="3282"/>
                    <a:pt x="1396" y="3600"/>
                  </a:cubicBezTo>
                  <a:cubicBezTo>
                    <a:pt x="1200" y="3943"/>
                    <a:pt x="1323" y="2988"/>
                    <a:pt x="1568" y="2547"/>
                  </a:cubicBezTo>
                  <a:cubicBezTo>
                    <a:pt x="931" y="3551"/>
                    <a:pt x="760" y="3772"/>
                    <a:pt x="711" y="3527"/>
                  </a:cubicBezTo>
                  <a:cubicBezTo>
                    <a:pt x="662" y="3282"/>
                    <a:pt x="1200" y="1911"/>
                    <a:pt x="1127" y="2057"/>
                  </a:cubicBezTo>
                  <a:cubicBezTo>
                    <a:pt x="368" y="3208"/>
                    <a:pt x="74" y="3355"/>
                    <a:pt x="147" y="2817"/>
                  </a:cubicBezTo>
                  <a:cubicBezTo>
                    <a:pt x="221" y="2302"/>
                    <a:pt x="980" y="1396"/>
                    <a:pt x="1421" y="1151"/>
                  </a:cubicBezTo>
                  <a:cubicBezTo>
                    <a:pt x="98" y="2008"/>
                    <a:pt x="1" y="1911"/>
                    <a:pt x="343" y="1543"/>
                  </a:cubicBezTo>
                  <a:cubicBezTo>
                    <a:pt x="662" y="1151"/>
                    <a:pt x="1886" y="221"/>
                    <a:pt x="3527" y="0"/>
                  </a:cubicBezTo>
                  <a:cubicBezTo>
                    <a:pt x="4555" y="955"/>
                    <a:pt x="4310" y="1274"/>
                    <a:pt x="4310" y="127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34"/>
            <p:cNvSpPr/>
            <p:nvPr/>
          </p:nvSpPr>
          <p:spPr>
            <a:xfrm>
              <a:off x="3945600" y="1828075"/>
              <a:ext cx="146325" cy="74100"/>
            </a:xfrm>
            <a:custGeom>
              <a:avLst/>
              <a:gdLst/>
              <a:ahLst/>
              <a:cxnLst/>
              <a:rect l="l" t="t" r="r" b="b"/>
              <a:pathLst>
                <a:path w="5853" h="2964" extrusionOk="0">
                  <a:moveTo>
                    <a:pt x="539" y="1788"/>
                  </a:moveTo>
                  <a:cubicBezTo>
                    <a:pt x="980" y="1127"/>
                    <a:pt x="1592" y="367"/>
                    <a:pt x="2375" y="147"/>
                  </a:cubicBezTo>
                  <a:cubicBezTo>
                    <a:pt x="2939" y="0"/>
                    <a:pt x="3526" y="123"/>
                    <a:pt x="4065" y="294"/>
                  </a:cubicBezTo>
                  <a:cubicBezTo>
                    <a:pt x="4506" y="441"/>
                    <a:pt x="5118" y="490"/>
                    <a:pt x="5534" y="686"/>
                  </a:cubicBezTo>
                  <a:cubicBezTo>
                    <a:pt x="5730" y="1200"/>
                    <a:pt x="5853" y="1641"/>
                    <a:pt x="5853" y="2106"/>
                  </a:cubicBezTo>
                  <a:cubicBezTo>
                    <a:pt x="5755" y="2131"/>
                    <a:pt x="5657" y="2155"/>
                    <a:pt x="5559" y="2155"/>
                  </a:cubicBezTo>
                  <a:cubicBezTo>
                    <a:pt x="5094" y="2204"/>
                    <a:pt x="4628" y="2375"/>
                    <a:pt x="4163" y="2375"/>
                  </a:cubicBezTo>
                  <a:cubicBezTo>
                    <a:pt x="3869" y="2351"/>
                    <a:pt x="3379" y="2449"/>
                    <a:pt x="3086" y="2375"/>
                  </a:cubicBezTo>
                  <a:cubicBezTo>
                    <a:pt x="3208" y="2400"/>
                    <a:pt x="3330" y="2449"/>
                    <a:pt x="3355" y="2571"/>
                  </a:cubicBezTo>
                  <a:cubicBezTo>
                    <a:pt x="3379" y="2669"/>
                    <a:pt x="3281" y="2767"/>
                    <a:pt x="3184" y="2792"/>
                  </a:cubicBezTo>
                  <a:cubicBezTo>
                    <a:pt x="2522" y="2963"/>
                    <a:pt x="1935" y="2155"/>
                    <a:pt x="1518" y="1763"/>
                  </a:cubicBezTo>
                  <a:cubicBezTo>
                    <a:pt x="1543" y="1812"/>
                    <a:pt x="0" y="2645"/>
                    <a:pt x="539" y="178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34"/>
            <p:cNvSpPr/>
            <p:nvPr/>
          </p:nvSpPr>
          <p:spPr>
            <a:xfrm>
              <a:off x="4093125" y="1315650"/>
              <a:ext cx="144500" cy="181250"/>
            </a:xfrm>
            <a:custGeom>
              <a:avLst/>
              <a:gdLst/>
              <a:ahLst/>
              <a:cxnLst/>
              <a:rect l="l" t="t" r="r" b="b"/>
              <a:pathLst>
                <a:path w="5780" h="7250" extrusionOk="0">
                  <a:moveTo>
                    <a:pt x="1715" y="882"/>
                  </a:moveTo>
                  <a:cubicBezTo>
                    <a:pt x="1690" y="931"/>
                    <a:pt x="1666" y="1005"/>
                    <a:pt x="1641" y="1078"/>
                  </a:cubicBezTo>
                  <a:cubicBezTo>
                    <a:pt x="1519" y="1446"/>
                    <a:pt x="1592" y="1886"/>
                    <a:pt x="1519" y="2254"/>
                  </a:cubicBezTo>
                  <a:cubicBezTo>
                    <a:pt x="1372" y="2866"/>
                    <a:pt x="931" y="3331"/>
                    <a:pt x="735" y="3919"/>
                  </a:cubicBezTo>
                  <a:cubicBezTo>
                    <a:pt x="1" y="6049"/>
                    <a:pt x="2131" y="7249"/>
                    <a:pt x="3968" y="7102"/>
                  </a:cubicBezTo>
                  <a:cubicBezTo>
                    <a:pt x="4286" y="7078"/>
                    <a:pt x="4629" y="7004"/>
                    <a:pt x="4898" y="6784"/>
                  </a:cubicBezTo>
                  <a:cubicBezTo>
                    <a:pt x="5780" y="6098"/>
                    <a:pt x="4776" y="5021"/>
                    <a:pt x="4360" y="4384"/>
                  </a:cubicBezTo>
                  <a:cubicBezTo>
                    <a:pt x="4066" y="3943"/>
                    <a:pt x="3649" y="3356"/>
                    <a:pt x="3625" y="2792"/>
                  </a:cubicBezTo>
                  <a:cubicBezTo>
                    <a:pt x="3576" y="2278"/>
                    <a:pt x="3870" y="1837"/>
                    <a:pt x="3747" y="1299"/>
                  </a:cubicBezTo>
                  <a:cubicBezTo>
                    <a:pt x="3551" y="221"/>
                    <a:pt x="2205" y="1"/>
                    <a:pt x="1715" y="88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34"/>
            <p:cNvSpPr/>
            <p:nvPr/>
          </p:nvSpPr>
          <p:spPr>
            <a:xfrm>
              <a:off x="4189250" y="1445450"/>
              <a:ext cx="104700" cy="142050"/>
            </a:xfrm>
            <a:custGeom>
              <a:avLst/>
              <a:gdLst/>
              <a:ahLst/>
              <a:cxnLst/>
              <a:rect l="l" t="t" r="r" b="b"/>
              <a:pathLst>
                <a:path w="4188" h="5682" extrusionOk="0">
                  <a:moveTo>
                    <a:pt x="3380" y="0"/>
                  </a:moveTo>
                  <a:cubicBezTo>
                    <a:pt x="3380" y="0"/>
                    <a:pt x="2767" y="2106"/>
                    <a:pt x="4139" y="2988"/>
                  </a:cubicBezTo>
                  <a:cubicBezTo>
                    <a:pt x="4188" y="3502"/>
                    <a:pt x="2743" y="5681"/>
                    <a:pt x="1274" y="5290"/>
                  </a:cubicBezTo>
                  <a:cubicBezTo>
                    <a:pt x="441" y="5094"/>
                    <a:pt x="0" y="3869"/>
                    <a:pt x="0" y="3869"/>
                  </a:cubicBezTo>
                  <a:cubicBezTo>
                    <a:pt x="74" y="3110"/>
                    <a:pt x="515" y="1518"/>
                    <a:pt x="515" y="151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34"/>
            <p:cNvSpPr/>
            <p:nvPr/>
          </p:nvSpPr>
          <p:spPr>
            <a:xfrm>
              <a:off x="4140875" y="1285650"/>
              <a:ext cx="156150" cy="222875"/>
            </a:xfrm>
            <a:custGeom>
              <a:avLst/>
              <a:gdLst/>
              <a:ahLst/>
              <a:cxnLst/>
              <a:rect l="l" t="t" r="r" b="b"/>
              <a:pathLst>
                <a:path w="6246" h="8915" extrusionOk="0">
                  <a:moveTo>
                    <a:pt x="393" y="2131"/>
                  </a:moveTo>
                  <a:cubicBezTo>
                    <a:pt x="393" y="2131"/>
                    <a:pt x="1" y="3454"/>
                    <a:pt x="148" y="4507"/>
                  </a:cubicBezTo>
                  <a:cubicBezTo>
                    <a:pt x="295" y="5535"/>
                    <a:pt x="393" y="7592"/>
                    <a:pt x="1299" y="8253"/>
                  </a:cubicBezTo>
                  <a:cubicBezTo>
                    <a:pt x="2229" y="8915"/>
                    <a:pt x="3527" y="8155"/>
                    <a:pt x="4409" y="7396"/>
                  </a:cubicBezTo>
                  <a:cubicBezTo>
                    <a:pt x="5266" y="6662"/>
                    <a:pt x="6196" y="5315"/>
                    <a:pt x="6221" y="3650"/>
                  </a:cubicBezTo>
                  <a:cubicBezTo>
                    <a:pt x="6245" y="2009"/>
                    <a:pt x="5584" y="1"/>
                    <a:pt x="3209" y="99"/>
                  </a:cubicBezTo>
                  <a:cubicBezTo>
                    <a:pt x="833" y="197"/>
                    <a:pt x="393" y="2131"/>
                    <a:pt x="393" y="213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34"/>
            <p:cNvSpPr/>
            <p:nvPr/>
          </p:nvSpPr>
          <p:spPr>
            <a:xfrm>
              <a:off x="4177000" y="1270975"/>
              <a:ext cx="167775" cy="231425"/>
            </a:xfrm>
            <a:custGeom>
              <a:avLst/>
              <a:gdLst/>
              <a:ahLst/>
              <a:cxnLst/>
              <a:rect l="l" t="t" r="r" b="b"/>
              <a:pathLst>
                <a:path w="6711" h="9257" extrusionOk="0">
                  <a:moveTo>
                    <a:pt x="613" y="1714"/>
                  </a:moveTo>
                  <a:cubicBezTo>
                    <a:pt x="1" y="2473"/>
                    <a:pt x="270" y="3380"/>
                    <a:pt x="1029" y="3943"/>
                  </a:cubicBezTo>
                  <a:cubicBezTo>
                    <a:pt x="1568" y="4335"/>
                    <a:pt x="2033" y="4579"/>
                    <a:pt x="2376" y="5167"/>
                  </a:cubicBezTo>
                  <a:cubicBezTo>
                    <a:pt x="2694" y="5706"/>
                    <a:pt x="2866" y="6343"/>
                    <a:pt x="2915" y="6979"/>
                  </a:cubicBezTo>
                  <a:cubicBezTo>
                    <a:pt x="2939" y="7493"/>
                    <a:pt x="2939" y="8008"/>
                    <a:pt x="2964" y="8546"/>
                  </a:cubicBezTo>
                  <a:cubicBezTo>
                    <a:pt x="2988" y="8791"/>
                    <a:pt x="2988" y="9110"/>
                    <a:pt x="3257" y="9183"/>
                  </a:cubicBezTo>
                  <a:cubicBezTo>
                    <a:pt x="3551" y="9257"/>
                    <a:pt x="4163" y="9036"/>
                    <a:pt x="4433" y="8889"/>
                  </a:cubicBezTo>
                  <a:cubicBezTo>
                    <a:pt x="4874" y="8620"/>
                    <a:pt x="5265" y="8277"/>
                    <a:pt x="5584" y="7885"/>
                  </a:cubicBezTo>
                  <a:cubicBezTo>
                    <a:pt x="6220" y="7151"/>
                    <a:pt x="6612" y="6171"/>
                    <a:pt x="6637" y="5192"/>
                  </a:cubicBezTo>
                  <a:cubicBezTo>
                    <a:pt x="6710" y="3355"/>
                    <a:pt x="5657" y="2155"/>
                    <a:pt x="4335" y="1102"/>
                  </a:cubicBezTo>
                  <a:cubicBezTo>
                    <a:pt x="2964" y="0"/>
                    <a:pt x="1690" y="392"/>
                    <a:pt x="613" y="171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34"/>
            <p:cNvSpPr/>
            <p:nvPr/>
          </p:nvSpPr>
          <p:spPr>
            <a:xfrm>
              <a:off x="4121300" y="1267900"/>
              <a:ext cx="110200" cy="125525"/>
            </a:xfrm>
            <a:custGeom>
              <a:avLst/>
              <a:gdLst/>
              <a:ahLst/>
              <a:cxnLst/>
              <a:rect l="l" t="t" r="r" b="b"/>
              <a:pathLst>
                <a:path w="4408" h="5021" extrusionOk="0">
                  <a:moveTo>
                    <a:pt x="2033" y="907"/>
                  </a:moveTo>
                  <a:cubicBezTo>
                    <a:pt x="2033" y="907"/>
                    <a:pt x="2033" y="907"/>
                    <a:pt x="2033" y="907"/>
                  </a:cubicBezTo>
                  <a:cubicBezTo>
                    <a:pt x="2498" y="588"/>
                    <a:pt x="4383" y="1"/>
                    <a:pt x="4383" y="980"/>
                  </a:cubicBezTo>
                  <a:cubicBezTo>
                    <a:pt x="4408" y="1935"/>
                    <a:pt x="2988" y="2890"/>
                    <a:pt x="2253" y="3331"/>
                  </a:cubicBezTo>
                  <a:cubicBezTo>
                    <a:pt x="1910" y="3503"/>
                    <a:pt x="1567" y="3649"/>
                    <a:pt x="1274" y="3894"/>
                  </a:cubicBezTo>
                  <a:cubicBezTo>
                    <a:pt x="882" y="4188"/>
                    <a:pt x="857" y="4776"/>
                    <a:pt x="514" y="5021"/>
                  </a:cubicBezTo>
                  <a:cubicBezTo>
                    <a:pt x="0" y="4531"/>
                    <a:pt x="123" y="3282"/>
                    <a:pt x="343" y="2670"/>
                  </a:cubicBezTo>
                  <a:cubicBezTo>
                    <a:pt x="612" y="1862"/>
                    <a:pt x="1322" y="1397"/>
                    <a:pt x="2033" y="90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34"/>
            <p:cNvSpPr/>
            <p:nvPr/>
          </p:nvSpPr>
          <p:spPr>
            <a:xfrm>
              <a:off x="4195375" y="1472375"/>
              <a:ext cx="53900" cy="38600"/>
            </a:xfrm>
            <a:custGeom>
              <a:avLst/>
              <a:gdLst/>
              <a:ahLst/>
              <a:cxnLst/>
              <a:rect l="l" t="t" r="r" b="b"/>
              <a:pathLst>
                <a:path w="2156" h="1544" extrusionOk="0">
                  <a:moveTo>
                    <a:pt x="123" y="1029"/>
                  </a:moveTo>
                  <a:cubicBezTo>
                    <a:pt x="1078" y="931"/>
                    <a:pt x="2155" y="1"/>
                    <a:pt x="2155" y="1"/>
                  </a:cubicBezTo>
                  <a:cubicBezTo>
                    <a:pt x="2155" y="1"/>
                    <a:pt x="1935" y="1127"/>
                    <a:pt x="0" y="1543"/>
                  </a:cubicBezTo>
                  <a:close/>
                </a:path>
              </a:pathLst>
            </a:custGeom>
            <a:solidFill>
              <a:srgbClr val="F4A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34"/>
            <p:cNvSpPr/>
            <p:nvPr/>
          </p:nvSpPr>
          <p:spPr>
            <a:xfrm>
              <a:off x="4865725" y="2915325"/>
              <a:ext cx="258975" cy="109625"/>
            </a:xfrm>
            <a:custGeom>
              <a:avLst/>
              <a:gdLst/>
              <a:ahLst/>
              <a:cxnLst/>
              <a:rect l="l" t="t" r="r" b="b"/>
              <a:pathLst>
                <a:path w="10359" h="4385" extrusionOk="0">
                  <a:moveTo>
                    <a:pt x="931" y="1"/>
                  </a:moveTo>
                  <a:cubicBezTo>
                    <a:pt x="0" y="1470"/>
                    <a:pt x="221" y="2498"/>
                    <a:pt x="490" y="2621"/>
                  </a:cubicBezTo>
                  <a:cubicBezTo>
                    <a:pt x="3634" y="4019"/>
                    <a:pt x="6103" y="4384"/>
                    <a:pt x="7811" y="4384"/>
                  </a:cubicBezTo>
                  <a:cubicBezTo>
                    <a:pt x="9124" y="4384"/>
                    <a:pt x="9986" y="4169"/>
                    <a:pt x="10359" y="4041"/>
                  </a:cubicBezTo>
                  <a:cubicBezTo>
                    <a:pt x="9428" y="2768"/>
                    <a:pt x="8571" y="1543"/>
                    <a:pt x="7518" y="123"/>
                  </a:cubicBezTo>
                  <a:cubicBezTo>
                    <a:pt x="6736" y="271"/>
                    <a:pt x="5859" y="324"/>
                    <a:pt x="5006" y="324"/>
                  </a:cubicBezTo>
                  <a:cubicBezTo>
                    <a:pt x="2894" y="324"/>
                    <a:pt x="931" y="1"/>
                    <a:pt x="9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34"/>
            <p:cNvSpPr/>
            <p:nvPr/>
          </p:nvSpPr>
          <p:spPr>
            <a:xfrm>
              <a:off x="4206375" y="1925400"/>
              <a:ext cx="279200" cy="315300"/>
            </a:xfrm>
            <a:custGeom>
              <a:avLst/>
              <a:gdLst/>
              <a:ahLst/>
              <a:cxnLst/>
              <a:rect l="l" t="t" r="r" b="b"/>
              <a:pathLst>
                <a:path w="11168" h="12612" extrusionOk="0">
                  <a:moveTo>
                    <a:pt x="11167" y="1"/>
                  </a:moveTo>
                  <a:lnTo>
                    <a:pt x="25" y="6466"/>
                  </a:lnTo>
                  <a:lnTo>
                    <a:pt x="1" y="12612"/>
                  </a:lnTo>
                  <a:lnTo>
                    <a:pt x="11143" y="6147"/>
                  </a:lnTo>
                  <a:lnTo>
                    <a:pt x="1116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34"/>
            <p:cNvSpPr/>
            <p:nvPr/>
          </p:nvSpPr>
          <p:spPr>
            <a:xfrm>
              <a:off x="2951375" y="1925400"/>
              <a:ext cx="281025" cy="315300"/>
            </a:xfrm>
            <a:custGeom>
              <a:avLst/>
              <a:gdLst/>
              <a:ahLst/>
              <a:cxnLst/>
              <a:rect l="l" t="t" r="r" b="b"/>
              <a:pathLst>
                <a:path w="11241" h="12612" extrusionOk="0">
                  <a:moveTo>
                    <a:pt x="25" y="1"/>
                  </a:moveTo>
                  <a:lnTo>
                    <a:pt x="1" y="6147"/>
                  </a:lnTo>
                  <a:lnTo>
                    <a:pt x="11216" y="12612"/>
                  </a:lnTo>
                  <a:lnTo>
                    <a:pt x="11241" y="6490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34"/>
            <p:cNvSpPr/>
            <p:nvPr/>
          </p:nvSpPr>
          <p:spPr>
            <a:xfrm>
              <a:off x="3956000" y="2062225"/>
              <a:ext cx="251025" cy="238475"/>
            </a:xfrm>
            <a:custGeom>
              <a:avLst/>
              <a:gdLst/>
              <a:ahLst/>
              <a:cxnLst/>
              <a:rect l="l" t="t" r="r" b="b"/>
              <a:pathLst>
                <a:path w="10041" h="9539" extrusionOk="0">
                  <a:moveTo>
                    <a:pt x="5877" y="1"/>
                  </a:moveTo>
                  <a:cubicBezTo>
                    <a:pt x="4371" y="1"/>
                    <a:pt x="2865" y="331"/>
                    <a:pt x="1715" y="993"/>
                  </a:cubicBezTo>
                  <a:cubicBezTo>
                    <a:pt x="588" y="1654"/>
                    <a:pt x="25" y="2535"/>
                    <a:pt x="25" y="3392"/>
                  </a:cubicBezTo>
                  <a:lnTo>
                    <a:pt x="0" y="9522"/>
                  </a:lnTo>
                  <a:lnTo>
                    <a:pt x="0" y="9522"/>
                  </a:lnTo>
                  <a:cubicBezTo>
                    <a:pt x="7" y="8647"/>
                    <a:pt x="571" y="7796"/>
                    <a:pt x="1715" y="7139"/>
                  </a:cubicBezTo>
                  <a:cubicBezTo>
                    <a:pt x="2853" y="6478"/>
                    <a:pt x="4353" y="6147"/>
                    <a:pt x="5856" y="6147"/>
                  </a:cubicBezTo>
                  <a:cubicBezTo>
                    <a:pt x="7359" y="6147"/>
                    <a:pt x="8865" y="6478"/>
                    <a:pt x="10016" y="7139"/>
                  </a:cubicBezTo>
                  <a:lnTo>
                    <a:pt x="10040" y="993"/>
                  </a:lnTo>
                  <a:cubicBezTo>
                    <a:pt x="8890" y="331"/>
                    <a:pt x="7384" y="1"/>
                    <a:pt x="5877" y="1"/>
                  </a:cubicBezTo>
                  <a:close/>
                  <a:moveTo>
                    <a:pt x="0" y="9522"/>
                  </a:moveTo>
                  <a:cubicBezTo>
                    <a:pt x="0" y="9528"/>
                    <a:pt x="0" y="9533"/>
                    <a:pt x="0" y="9539"/>
                  </a:cubicBezTo>
                  <a:lnTo>
                    <a:pt x="0" y="9522"/>
                  </a:lnTo>
                  <a:close/>
                </a:path>
              </a:pathLst>
            </a:custGeom>
            <a:solidFill>
              <a:srgbClr val="787C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34"/>
            <p:cNvSpPr/>
            <p:nvPr/>
          </p:nvSpPr>
          <p:spPr>
            <a:xfrm>
              <a:off x="3231775" y="2062300"/>
              <a:ext cx="252250" cy="239025"/>
            </a:xfrm>
            <a:custGeom>
              <a:avLst/>
              <a:gdLst/>
              <a:ahLst/>
              <a:cxnLst/>
              <a:rect l="l" t="t" r="r" b="b"/>
              <a:pathLst>
                <a:path w="10090" h="9561" extrusionOk="0">
                  <a:moveTo>
                    <a:pt x="4190" y="1"/>
                  </a:moveTo>
                  <a:cubicBezTo>
                    <a:pt x="2677" y="1"/>
                    <a:pt x="1169" y="338"/>
                    <a:pt x="25" y="1014"/>
                  </a:cubicBezTo>
                  <a:lnTo>
                    <a:pt x="0" y="7136"/>
                  </a:lnTo>
                  <a:cubicBezTo>
                    <a:pt x="1151" y="6475"/>
                    <a:pt x="2657" y="6144"/>
                    <a:pt x="4163" y="6144"/>
                  </a:cubicBezTo>
                  <a:cubicBezTo>
                    <a:pt x="5669" y="6144"/>
                    <a:pt x="7175" y="6475"/>
                    <a:pt x="8326" y="7136"/>
                  </a:cubicBezTo>
                  <a:cubicBezTo>
                    <a:pt x="9477" y="7797"/>
                    <a:pt x="10065" y="8679"/>
                    <a:pt x="10065" y="9560"/>
                  </a:cubicBezTo>
                  <a:lnTo>
                    <a:pt x="10065" y="3438"/>
                  </a:lnTo>
                  <a:cubicBezTo>
                    <a:pt x="10089" y="2557"/>
                    <a:pt x="9501" y="1675"/>
                    <a:pt x="8351" y="990"/>
                  </a:cubicBezTo>
                  <a:cubicBezTo>
                    <a:pt x="7193" y="331"/>
                    <a:pt x="5689" y="1"/>
                    <a:pt x="419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34"/>
            <p:cNvSpPr/>
            <p:nvPr/>
          </p:nvSpPr>
          <p:spPr>
            <a:xfrm>
              <a:off x="3440525" y="2207625"/>
              <a:ext cx="280400" cy="315300"/>
            </a:xfrm>
            <a:custGeom>
              <a:avLst/>
              <a:gdLst/>
              <a:ahLst/>
              <a:cxnLst/>
              <a:rect l="l" t="t" r="r" b="b"/>
              <a:pathLst>
                <a:path w="11216" h="12612" extrusionOk="0">
                  <a:moveTo>
                    <a:pt x="25" y="1"/>
                  </a:moveTo>
                  <a:lnTo>
                    <a:pt x="1" y="6147"/>
                  </a:lnTo>
                  <a:lnTo>
                    <a:pt x="11216" y="12612"/>
                  </a:lnTo>
                  <a:lnTo>
                    <a:pt x="11216" y="6490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34"/>
            <p:cNvSpPr/>
            <p:nvPr/>
          </p:nvSpPr>
          <p:spPr>
            <a:xfrm>
              <a:off x="3720925" y="2207625"/>
              <a:ext cx="278575" cy="315300"/>
            </a:xfrm>
            <a:custGeom>
              <a:avLst/>
              <a:gdLst/>
              <a:ahLst/>
              <a:cxnLst/>
              <a:rect l="l" t="t" r="r" b="b"/>
              <a:pathLst>
                <a:path w="11143" h="12612" extrusionOk="0">
                  <a:moveTo>
                    <a:pt x="11142" y="1"/>
                  </a:moveTo>
                  <a:lnTo>
                    <a:pt x="0" y="6490"/>
                  </a:lnTo>
                  <a:lnTo>
                    <a:pt x="0" y="12612"/>
                  </a:lnTo>
                  <a:lnTo>
                    <a:pt x="11142" y="6147"/>
                  </a:lnTo>
                  <a:lnTo>
                    <a:pt x="1114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34"/>
            <p:cNvSpPr/>
            <p:nvPr/>
          </p:nvSpPr>
          <p:spPr>
            <a:xfrm>
              <a:off x="2952000" y="1481575"/>
              <a:ext cx="1533575" cy="888300"/>
            </a:xfrm>
            <a:custGeom>
              <a:avLst/>
              <a:gdLst/>
              <a:ahLst/>
              <a:cxnLst/>
              <a:rect l="l" t="t" r="r" b="b"/>
              <a:pathLst>
                <a:path w="61343" h="35532" extrusionOk="0">
                  <a:moveTo>
                    <a:pt x="30561" y="0"/>
                  </a:moveTo>
                  <a:lnTo>
                    <a:pt x="0" y="17754"/>
                  </a:lnTo>
                  <a:lnTo>
                    <a:pt x="11216" y="24243"/>
                  </a:lnTo>
                  <a:cubicBezTo>
                    <a:pt x="12360" y="23567"/>
                    <a:pt x="13868" y="23230"/>
                    <a:pt x="15381" y="23230"/>
                  </a:cubicBezTo>
                  <a:cubicBezTo>
                    <a:pt x="16880" y="23230"/>
                    <a:pt x="18384" y="23560"/>
                    <a:pt x="19542" y="24219"/>
                  </a:cubicBezTo>
                  <a:cubicBezTo>
                    <a:pt x="21843" y="25565"/>
                    <a:pt x="21843" y="27720"/>
                    <a:pt x="19566" y="29043"/>
                  </a:cubicBezTo>
                  <a:lnTo>
                    <a:pt x="30757" y="35532"/>
                  </a:lnTo>
                  <a:lnTo>
                    <a:pt x="41899" y="29043"/>
                  </a:lnTo>
                  <a:cubicBezTo>
                    <a:pt x="39597" y="27720"/>
                    <a:pt x="39597" y="25565"/>
                    <a:pt x="41875" y="24219"/>
                  </a:cubicBezTo>
                  <a:cubicBezTo>
                    <a:pt x="43025" y="23557"/>
                    <a:pt x="44531" y="23227"/>
                    <a:pt x="46037" y="23227"/>
                  </a:cubicBezTo>
                  <a:cubicBezTo>
                    <a:pt x="47544" y="23227"/>
                    <a:pt x="49050" y="23557"/>
                    <a:pt x="50200" y="24219"/>
                  </a:cubicBezTo>
                  <a:lnTo>
                    <a:pt x="61342" y="17754"/>
                  </a:lnTo>
                  <a:lnTo>
                    <a:pt x="305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34"/>
            <p:cNvSpPr/>
            <p:nvPr/>
          </p:nvSpPr>
          <p:spPr>
            <a:xfrm>
              <a:off x="3208500" y="2282925"/>
              <a:ext cx="43500" cy="213075"/>
            </a:xfrm>
            <a:custGeom>
              <a:avLst/>
              <a:gdLst/>
              <a:ahLst/>
              <a:cxnLst/>
              <a:rect l="l" t="t" r="r" b="b"/>
              <a:pathLst>
                <a:path w="1740" h="8523" extrusionOk="0">
                  <a:moveTo>
                    <a:pt x="1739" y="1"/>
                  </a:moveTo>
                  <a:lnTo>
                    <a:pt x="1739" y="16"/>
                  </a:lnTo>
                  <a:lnTo>
                    <a:pt x="1739" y="16"/>
                  </a:lnTo>
                  <a:cubicBezTo>
                    <a:pt x="1739" y="11"/>
                    <a:pt x="1739" y="6"/>
                    <a:pt x="1739" y="1"/>
                  </a:cubicBezTo>
                  <a:close/>
                  <a:moveTo>
                    <a:pt x="1739" y="16"/>
                  </a:moveTo>
                  <a:lnTo>
                    <a:pt x="1739" y="16"/>
                  </a:lnTo>
                  <a:cubicBezTo>
                    <a:pt x="1732" y="868"/>
                    <a:pt x="1145" y="1719"/>
                    <a:pt x="25" y="2376"/>
                  </a:cubicBezTo>
                  <a:lnTo>
                    <a:pt x="1" y="8522"/>
                  </a:lnTo>
                  <a:cubicBezTo>
                    <a:pt x="1152" y="7861"/>
                    <a:pt x="1715" y="7004"/>
                    <a:pt x="1715" y="6123"/>
                  </a:cubicBezTo>
                  <a:lnTo>
                    <a:pt x="1739" y="1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34"/>
            <p:cNvSpPr/>
            <p:nvPr/>
          </p:nvSpPr>
          <p:spPr>
            <a:xfrm>
              <a:off x="3210350" y="2504550"/>
              <a:ext cx="279175" cy="314700"/>
            </a:xfrm>
            <a:custGeom>
              <a:avLst/>
              <a:gdLst/>
              <a:ahLst/>
              <a:cxnLst/>
              <a:rect l="l" t="t" r="r" b="b"/>
              <a:pathLst>
                <a:path w="11167" h="12588" extrusionOk="0">
                  <a:moveTo>
                    <a:pt x="11167" y="0"/>
                  </a:moveTo>
                  <a:lnTo>
                    <a:pt x="25" y="6465"/>
                  </a:lnTo>
                  <a:lnTo>
                    <a:pt x="0" y="12587"/>
                  </a:lnTo>
                  <a:lnTo>
                    <a:pt x="11142" y="6122"/>
                  </a:lnTo>
                  <a:lnTo>
                    <a:pt x="1116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34"/>
            <p:cNvSpPr/>
            <p:nvPr/>
          </p:nvSpPr>
          <p:spPr>
            <a:xfrm>
              <a:off x="2959950" y="2641375"/>
              <a:ext cx="251025" cy="237850"/>
            </a:xfrm>
            <a:custGeom>
              <a:avLst/>
              <a:gdLst/>
              <a:ahLst/>
              <a:cxnLst/>
              <a:rect l="l" t="t" r="r" b="b"/>
              <a:pathLst>
                <a:path w="10041" h="9514" extrusionOk="0">
                  <a:moveTo>
                    <a:pt x="5878" y="0"/>
                  </a:moveTo>
                  <a:cubicBezTo>
                    <a:pt x="4372" y="0"/>
                    <a:pt x="2866" y="331"/>
                    <a:pt x="1715" y="992"/>
                  </a:cubicBezTo>
                  <a:cubicBezTo>
                    <a:pt x="588" y="1653"/>
                    <a:pt x="25" y="2510"/>
                    <a:pt x="25" y="3392"/>
                  </a:cubicBezTo>
                  <a:lnTo>
                    <a:pt x="1" y="9498"/>
                  </a:lnTo>
                  <a:lnTo>
                    <a:pt x="1" y="9498"/>
                  </a:lnTo>
                  <a:cubicBezTo>
                    <a:pt x="7" y="8646"/>
                    <a:pt x="571" y="7796"/>
                    <a:pt x="1715" y="7139"/>
                  </a:cubicBezTo>
                  <a:cubicBezTo>
                    <a:pt x="2859" y="6462"/>
                    <a:pt x="4367" y="6125"/>
                    <a:pt x="5877" y="6125"/>
                  </a:cubicBezTo>
                  <a:cubicBezTo>
                    <a:pt x="7373" y="6125"/>
                    <a:pt x="8870" y="6456"/>
                    <a:pt x="10016" y="7114"/>
                  </a:cubicBezTo>
                  <a:lnTo>
                    <a:pt x="10041" y="992"/>
                  </a:lnTo>
                  <a:cubicBezTo>
                    <a:pt x="8890" y="331"/>
                    <a:pt x="7384" y="0"/>
                    <a:pt x="5878" y="0"/>
                  </a:cubicBezTo>
                  <a:close/>
                  <a:moveTo>
                    <a:pt x="1" y="9498"/>
                  </a:moveTo>
                  <a:cubicBezTo>
                    <a:pt x="0" y="9503"/>
                    <a:pt x="0" y="9509"/>
                    <a:pt x="0" y="9514"/>
                  </a:cubicBezTo>
                  <a:lnTo>
                    <a:pt x="1" y="9498"/>
                  </a:lnTo>
                  <a:close/>
                </a:path>
              </a:pathLst>
            </a:custGeom>
            <a:solidFill>
              <a:srgbClr val="D34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4"/>
            <p:cNvSpPr/>
            <p:nvPr/>
          </p:nvSpPr>
          <p:spPr>
            <a:xfrm>
              <a:off x="2724875" y="2786775"/>
              <a:ext cx="279175" cy="315300"/>
            </a:xfrm>
            <a:custGeom>
              <a:avLst/>
              <a:gdLst/>
              <a:ahLst/>
              <a:cxnLst/>
              <a:rect l="l" t="t" r="r" b="b"/>
              <a:pathLst>
                <a:path w="11167" h="12612" extrusionOk="0">
                  <a:moveTo>
                    <a:pt x="11167" y="0"/>
                  </a:moveTo>
                  <a:lnTo>
                    <a:pt x="25" y="6465"/>
                  </a:lnTo>
                  <a:lnTo>
                    <a:pt x="0" y="12611"/>
                  </a:lnTo>
                  <a:lnTo>
                    <a:pt x="11142" y="6122"/>
                  </a:lnTo>
                  <a:lnTo>
                    <a:pt x="1116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4"/>
            <p:cNvSpPr/>
            <p:nvPr/>
          </p:nvSpPr>
          <p:spPr>
            <a:xfrm>
              <a:off x="1955325" y="2504550"/>
              <a:ext cx="770175" cy="597525"/>
            </a:xfrm>
            <a:custGeom>
              <a:avLst/>
              <a:gdLst/>
              <a:ahLst/>
              <a:cxnLst/>
              <a:rect l="l" t="t" r="r" b="b"/>
              <a:pathLst>
                <a:path w="30807" h="23901" extrusionOk="0">
                  <a:moveTo>
                    <a:pt x="25" y="0"/>
                  </a:moveTo>
                  <a:lnTo>
                    <a:pt x="1" y="6122"/>
                  </a:lnTo>
                  <a:lnTo>
                    <a:pt x="30782" y="23900"/>
                  </a:lnTo>
                  <a:lnTo>
                    <a:pt x="30807" y="17754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498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34"/>
            <p:cNvSpPr/>
            <p:nvPr/>
          </p:nvSpPr>
          <p:spPr>
            <a:xfrm>
              <a:off x="1955950" y="2060100"/>
              <a:ext cx="1533575" cy="888300"/>
            </a:xfrm>
            <a:custGeom>
              <a:avLst/>
              <a:gdLst/>
              <a:ahLst/>
              <a:cxnLst/>
              <a:rect l="l" t="t" r="r" b="b"/>
              <a:pathLst>
                <a:path w="61343" h="35532" extrusionOk="0">
                  <a:moveTo>
                    <a:pt x="30561" y="0"/>
                  </a:moveTo>
                  <a:lnTo>
                    <a:pt x="0" y="17778"/>
                  </a:lnTo>
                  <a:lnTo>
                    <a:pt x="30782" y="35532"/>
                  </a:lnTo>
                  <a:lnTo>
                    <a:pt x="41924" y="29067"/>
                  </a:lnTo>
                  <a:cubicBezTo>
                    <a:pt x="39622" y="27720"/>
                    <a:pt x="39597" y="25565"/>
                    <a:pt x="41875" y="24243"/>
                  </a:cubicBezTo>
                  <a:cubicBezTo>
                    <a:pt x="43026" y="23582"/>
                    <a:pt x="44532" y="23251"/>
                    <a:pt x="46038" y="23251"/>
                  </a:cubicBezTo>
                  <a:cubicBezTo>
                    <a:pt x="47544" y="23251"/>
                    <a:pt x="49050" y="23582"/>
                    <a:pt x="50201" y="24243"/>
                  </a:cubicBezTo>
                  <a:lnTo>
                    <a:pt x="61343" y="17778"/>
                  </a:lnTo>
                  <a:lnTo>
                    <a:pt x="50127" y="11289"/>
                  </a:lnTo>
                  <a:cubicBezTo>
                    <a:pt x="52404" y="9967"/>
                    <a:pt x="52404" y="7812"/>
                    <a:pt x="50103" y="6465"/>
                  </a:cubicBezTo>
                  <a:cubicBezTo>
                    <a:pt x="48957" y="5807"/>
                    <a:pt x="47459" y="5476"/>
                    <a:pt x="45960" y="5476"/>
                  </a:cubicBezTo>
                  <a:cubicBezTo>
                    <a:pt x="44447" y="5476"/>
                    <a:pt x="42933" y="5813"/>
                    <a:pt x="41777" y="6489"/>
                  </a:cubicBezTo>
                  <a:lnTo>
                    <a:pt x="3056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34"/>
            <p:cNvSpPr/>
            <p:nvPr/>
          </p:nvSpPr>
          <p:spPr>
            <a:xfrm>
              <a:off x="4189250" y="2281700"/>
              <a:ext cx="44100" cy="214300"/>
            </a:xfrm>
            <a:custGeom>
              <a:avLst/>
              <a:gdLst/>
              <a:ahLst/>
              <a:cxnLst/>
              <a:rect l="l" t="t" r="r" b="b"/>
              <a:pathLst>
                <a:path w="1764" h="8572" extrusionOk="0">
                  <a:moveTo>
                    <a:pt x="25" y="1"/>
                  </a:moveTo>
                  <a:lnTo>
                    <a:pt x="0" y="6147"/>
                  </a:lnTo>
                  <a:cubicBezTo>
                    <a:pt x="0" y="7029"/>
                    <a:pt x="564" y="7886"/>
                    <a:pt x="1739" y="8571"/>
                  </a:cubicBezTo>
                  <a:lnTo>
                    <a:pt x="1763" y="2425"/>
                  </a:lnTo>
                  <a:cubicBezTo>
                    <a:pt x="588" y="1764"/>
                    <a:pt x="25" y="882"/>
                    <a:pt x="25" y="1"/>
                  </a:cubicBezTo>
                  <a:close/>
                </a:path>
              </a:pathLst>
            </a:custGeom>
            <a:solidFill>
              <a:srgbClr val="7181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34"/>
            <p:cNvSpPr/>
            <p:nvPr/>
          </p:nvSpPr>
          <p:spPr>
            <a:xfrm>
              <a:off x="3954150" y="2504550"/>
              <a:ext cx="280425" cy="315300"/>
            </a:xfrm>
            <a:custGeom>
              <a:avLst/>
              <a:gdLst/>
              <a:ahLst/>
              <a:cxnLst/>
              <a:rect l="l" t="t" r="r" b="b"/>
              <a:pathLst>
                <a:path w="11217" h="12612" extrusionOk="0">
                  <a:moveTo>
                    <a:pt x="25" y="0"/>
                  </a:moveTo>
                  <a:lnTo>
                    <a:pt x="1" y="6122"/>
                  </a:lnTo>
                  <a:lnTo>
                    <a:pt x="11216" y="12612"/>
                  </a:lnTo>
                  <a:lnTo>
                    <a:pt x="11216" y="6465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34"/>
            <p:cNvSpPr/>
            <p:nvPr/>
          </p:nvSpPr>
          <p:spPr>
            <a:xfrm>
              <a:off x="4234550" y="2641375"/>
              <a:ext cx="251625" cy="238475"/>
            </a:xfrm>
            <a:custGeom>
              <a:avLst/>
              <a:gdLst/>
              <a:ahLst/>
              <a:cxnLst/>
              <a:rect l="l" t="t" r="r" b="b"/>
              <a:pathLst>
                <a:path w="10065" h="9539" extrusionOk="0">
                  <a:moveTo>
                    <a:pt x="4163" y="0"/>
                  </a:moveTo>
                  <a:cubicBezTo>
                    <a:pt x="2657" y="0"/>
                    <a:pt x="1151" y="331"/>
                    <a:pt x="0" y="992"/>
                  </a:cubicBezTo>
                  <a:lnTo>
                    <a:pt x="0" y="7139"/>
                  </a:lnTo>
                  <a:cubicBezTo>
                    <a:pt x="1139" y="6465"/>
                    <a:pt x="2639" y="6128"/>
                    <a:pt x="4142" y="6128"/>
                  </a:cubicBezTo>
                  <a:cubicBezTo>
                    <a:pt x="5645" y="6128"/>
                    <a:pt x="7151" y="6465"/>
                    <a:pt x="8302" y="7139"/>
                  </a:cubicBezTo>
                  <a:cubicBezTo>
                    <a:pt x="9477" y="7800"/>
                    <a:pt x="10040" y="8681"/>
                    <a:pt x="10040" y="9538"/>
                  </a:cubicBezTo>
                  <a:lnTo>
                    <a:pt x="10065" y="3416"/>
                  </a:lnTo>
                  <a:cubicBezTo>
                    <a:pt x="10065" y="2535"/>
                    <a:pt x="9477" y="1653"/>
                    <a:pt x="8326" y="992"/>
                  </a:cubicBezTo>
                  <a:cubicBezTo>
                    <a:pt x="7175" y="331"/>
                    <a:pt x="5669" y="0"/>
                    <a:pt x="416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34"/>
            <p:cNvSpPr/>
            <p:nvPr/>
          </p:nvSpPr>
          <p:spPr>
            <a:xfrm>
              <a:off x="4442700" y="2786775"/>
              <a:ext cx="281025" cy="315300"/>
            </a:xfrm>
            <a:custGeom>
              <a:avLst/>
              <a:gdLst/>
              <a:ahLst/>
              <a:cxnLst/>
              <a:rect l="l" t="t" r="r" b="b"/>
              <a:pathLst>
                <a:path w="11241" h="12612" extrusionOk="0">
                  <a:moveTo>
                    <a:pt x="25" y="0"/>
                  </a:moveTo>
                  <a:lnTo>
                    <a:pt x="0" y="6122"/>
                  </a:lnTo>
                  <a:lnTo>
                    <a:pt x="11216" y="12611"/>
                  </a:lnTo>
                  <a:lnTo>
                    <a:pt x="11240" y="6465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34"/>
            <p:cNvSpPr/>
            <p:nvPr/>
          </p:nvSpPr>
          <p:spPr>
            <a:xfrm>
              <a:off x="4723075" y="2504550"/>
              <a:ext cx="764675" cy="597525"/>
            </a:xfrm>
            <a:custGeom>
              <a:avLst/>
              <a:gdLst/>
              <a:ahLst/>
              <a:cxnLst/>
              <a:rect l="l" t="t" r="r" b="b"/>
              <a:pathLst>
                <a:path w="30587" h="23901" extrusionOk="0">
                  <a:moveTo>
                    <a:pt x="30586" y="0"/>
                  </a:moveTo>
                  <a:lnTo>
                    <a:pt x="25" y="17754"/>
                  </a:lnTo>
                  <a:lnTo>
                    <a:pt x="1" y="23900"/>
                  </a:lnTo>
                  <a:lnTo>
                    <a:pt x="1" y="23900"/>
                  </a:lnTo>
                  <a:lnTo>
                    <a:pt x="30586" y="6122"/>
                  </a:lnTo>
                  <a:lnTo>
                    <a:pt x="3058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34"/>
            <p:cNvSpPr/>
            <p:nvPr/>
          </p:nvSpPr>
          <p:spPr>
            <a:xfrm>
              <a:off x="3954775" y="2060100"/>
              <a:ext cx="1532975" cy="888300"/>
            </a:xfrm>
            <a:custGeom>
              <a:avLst/>
              <a:gdLst/>
              <a:ahLst/>
              <a:cxnLst/>
              <a:rect l="l" t="t" r="r" b="b"/>
              <a:pathLst>
                <a:path w="61319" h="35532" extrusionOk="0">
                  <a:moveTo>
                    <a:pt x="30561" y="0"/>
                  </a:moveTo>
                  <a:lnTo>
                    <a:pt x="19419" y="6465"/>
                  </a:lnTo>
                  <a:cubicBezTo>
                    <a:pt x="18268" y="5804"/>
                    <a:pt x="16762" y="5473"/>
                    <a:pt x="15259" y="5473"/>
                  </a:cubicBezTo>
                  <a:cubicBezTo>
                    <a:pt x="13757" y="5473"/>
                    <a:pt x="12257" y="5804"/>
                    <a:pt x="11118" y="6465"/>
                  </a:cubicBezTo>
                  <a:cubicBezTo>
                    <a:pt x="8816" y="7812"/>
                    <a:pt x="8816" y="9967"/>
                    <a:pt x="11142" y="11289"/>
                  </a:cubicBezTo>
                  <a:lnTo>
                    <a:pt x="0" y="17778"/>
                  </a:lnTo>
                  <a:lnTo>
                    <a:pt x="11216" y="24243"/>
                  </a:lnTo>
                  <a:cubicBezTo>
                    <a:pt x="12355" y="23582"/>
                    <a:pt x="13854" y="23251"/>
                    <a:pt x="15357" y="23251"/>
                  </a:cubicBezTo>
                  <a:cubicBezTo>
                    <a:pt x="16860" y="23251"/>
                    <a:pt x="18366" y="23582"/>
                    <a:pt x="19517" y="24243"/>
                  </a:cubicBezTo>
                  <a:cubicBezTo>
                    <a:pt x="21819" y="25565"/>
                    <a:pt x="21844" y="27720"/>
                    <a:pt x="19542" y="29067"/>
                  </a:cubicBezTo>
                  <a:lnTo>
                    <a:pt x="30757" y="35532"/>
                  </a:lnTo>
                  <a:lnTo>
                    <a:pt x="61318" y="17778"/>
                  </a:lnTo>
                  <a:lnTo>
                    <a:pt x="3056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34"/>
            <p:cNvSpPr/>
            <p:nvPr/>
          </p:nvSpPr>
          <p:spPr>
            <a:xfrm>
              <a:off x="4211275" y="2861450"/>
              <a:ext cx="42900" cy="213075"/>
            </a:xfrm>
            <a:custGeom>
              <a:avLst/>
              <a:gdLst/>
              <a:ahLst/>
              <a:cxnLst/>
              <a:rect l="l" t="t" r="r" b="b"/>
              <a:pathLst>
                <a:path w="1716" h="8523" extrusionOk="0">
                  <a:moveTo>
                    <a:pt x="1715" y="1"/>
                  </a:moveTo>
                  <a:cubicBezTo>
                    <a:pt x="1715" y="858"/>
                    <a:pt x="1152" y="1739"/>
                    <a:pt x="25" y="2400"/>
                  </a:cubicBezTo>
                  <a:lnTo>
                    <a:pt x="1" y="8522"/>
                  </a:lnTo>
                  <a:cubicBezTo>
                    <a:pt x="1127" y="7861"/>
                    <a:pt x="1691" y="7004"/>
                    <a:pt x="1715" y="6147"/>
                  </a:cubicBezTo>
                  <a:lnTo>
                    <a:pt x="1715" y="1"/>
                  </a:lnTo>
                  <a:close/>
                </a:path>
              </a:pathLst>
            </a:custGeom>
            <a:solidFill>
              <a:srgbClr val="EFBC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34"/>
            <p:cNvSpPr/>
            <p:nvPr/>
          </p:nvSpPr>
          <p:spPr>
            <a:xfrm>
              <a:off x="3193200" y="2860850"/>
              <a:ext cx="44100" cy="213675"/>
            </a:xfrm>
            <a:custGeom>
              <a:avLst/>
              <a:gdLst/>
              <a:ahLst/>
              <a:cxnLst/>
              <a:rect l="l" t="t" r="r" b="b"/>
              <a:pathLst>
                <a:path w="1764" h="8547" extrusionOk="0">
                  <a:moveTo>
                    <a:pt x="25" y="0"/>
                  </a:moveTo>
                  <a:lnTo>
                    <a:pt x="0" y="6122"/>
                  </a:lnTo>
                  <a:cubicBezTo>
                    <a:pt x="0" y="7004"/>
                    <a:pt x="588" y="7885"/>
                    <a:pt x="1739" y="8546"/>
                  </a:cubicBezTo>
                  <a:lnTo>
                    <a:pt x="1764" y="2424"/>
                  </a:lnTo>
                  <a:cubicBezTo>
                    <a:pt x="588" y="1739"/>
                    <a:pt x="25" y="857"/>
                    <a:pt x="25" y="0"/>
                  </a:cubicBezTo>
                  <a:close/>
                </a:path>
              </a:pathLst>
            </a:custGeom>
            <a:solidFill>
              <a:srgbClr val="FFDC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34"/>
            <p:cNvSpPr/>
            <p:nvPr/>
          </p:nvSpPr>
          <p:spPr>
            <a:xfrm>
              <a:off x="3453375" y="3540375"/>
              <a:ext cx="161650" cy="60625"/>
            </a:xfrm>
            <a:custGeom>
              <a:avLst/>
              <a:gdLst/>
              <a:ahLst/>
              <a:cxnLst/>
              <a:rect l="l" t="t" r="r" b="b"/>
              <a:pathLst>
                <a:path w="6466" h="2425" extrusionOk="0">
                  <a:moveTo>
                    <a:pt x="1" y="1617"/>
                  </a:moveTo>
                  <a:cubicBezTo>
                    <a:pt x="1" y="1617"/>
                    <a:pt x="295" y="1715"/>
                    <a:pt x="1005" y="2009"/>
                  </a:cubicBezTo>
                  <a:cubicBezTo>
                    <a:pt x="1715" y="2327"/>
                    <a:pt x="3233" y="2425"/>
                    <a:pt x="4188" y="2254"/>
                  </a:cubicBezTo>
                  <a:cubicBezTo>
                    <a:pt x="5143" y="2107"/>
                    <a:pt x="6466" y="1911"/>
                    <a:pt x="6196" y="1543"/>
                  </a:cubicBezTo>
                  <a:cubicBezTo>
                    <a:pt x="5951" y="1201"/>
                    <a:pt x="1152" y="1"/>
                    <a:pt x="956" y="99"/>
                  </a:cubicBezTo>
                  <a:cubicBezTo>
                    <a:pt x="760" y="197"/>
                    <a:pt x="1" y="1617"/>
                    <a:pt x="1" y="1617"/>
                  </a:cubicBezTo>
                  <a:close/>
                </a:path>
              </a:pathLst>
            </a:custGeom>
            <a:solidFill>
              <a:srgbClr val="F2AD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34"/>
            <p:cNvSpPr/>
            <p:nvPr/>
          </p:nvSpPr>
          <p:spPr>
            <a:xfrm>
              <a:off x="2958125" y="3083075"/>
              <a:ext cx="769550" cy="597525"/>
            </a:xfrm>
            <a:custGeom>
              <a:avLst/>
              <a:gdLst/>
              <a:ahLst/>
              <a:cxnLst/>
              <a:rect l="l" t="t" r="r" b="b"/>
              <a:pathLst>
                <a:path w="30782" h="23901" extrusionOk="0">
                  <a:moveTo>
                    <a:pt x="24" y="0"/>
                  </a:moveTo>
                  <a:lnTo>
                    <a:pt x="0" y="6147"/>
                  </a:lnTo>
                  <a:lnTo>
                    <a:pt x="30757" y="23900"/>
                  </a:lnTo>
                  <a:lnTo>
                    <a:pt x="30781" y="17754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FFDC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34"/>
            <p:cNvSpPr/>
            <p:nvPr/>
          </p:nvSpPr>
          <p:spPr>
            <a:xfrm>
              <a:off x="3727025" y="3083075"/>
              <a:ext cx="764675" cy="597525"/>
            </a:xfrm>
            <a:custGeom>
              <a:avLst/>
              <a:gdLst/>
              <a:ahLst/>
              <a:cxnLst/>
              <a:rect l="l" t="t" r="r" b="b"/>
              <a:pathLst>
                <a:path w="30587" h="23901" extrusionOk="0">
                  <a:moveTo>
                    <a:pt x="30586" y="0"/>
                  </a:moveTo>
                  <a:lnTo>
                    <a:pt x="25" y="17754"/>
                  </a:lnTo>
                  <a:lnTo>
                    <a:pt x="1" y="23900"/>
                  </a:lnTo>
                  <a:lnTo>
                    <a:pt x="30586" y="6147"/>
                  </a:lnTo>
                  <a:lnTo>
                    <a:pt x="30586" y="0"/>
                  </a:lnTo>
                  <a:close/>
                </a:path>
              </a:pathLst>
            </a:custGeom>
            <a:solidFill>
              <a:srgbClr val="F9AE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34"/>
            <p:cNvSpPr/>
            <p:nvPr/>
          </p:nvSpPr>
          <p:spPr>
            <a:xfrm>
              <a:off x="2958725" y="2639225"/>
              <a:ext cx="1532975" cy="887700"/>
            </a:xfrm>
            <a:custGeom>
              <a:avLst/>
              <a:gdLst/>
              <a:ahLst/>
              <a:cxnLst/>
              <a:rect l="l" t="t" r="r" b="b"/>
              <a:pathLst>
                <a:path w="61319" h="35508" extrusionOk="0">
                  <a:moveTo>
                    <a:pt x="30561" y="1"/>
                  </a:moveTo>
                  <a:lnTo>
                    <a:pt x="19419" y="6465"/>
                  </a:lnTo>
                  <a:cubicBezTo>
                    <a:pt x="18269" y="5804"/>
                    <a:pt x="16763" y="5474"/>
                    <a:pt x="15260" y="5474"/>
                  </a:cubicBezTo>
                  <a:cubicBezTo>
                    <a:pt x="13757" y="5474"/>
                    <a:pt x="12257" y="5804"/>
                    <a:pt x="11118" y="6465"/>
                  </a:cubicBezTo>
                  <a:cubicBezTo>
                    <a:pt x="8816" y="7788"/>
                    <a:pt x="8841" y="9943"/>
                    <a:pt x="11143" y="11289"/>
                  </a:cubicBezTo>
                  <a:lnTo>
                    <a:pt x="0" y="17754"/>
                  </a:lnTo>
                  <a:lnTo>
                    <a:pt x="30757" y="35508"/>
                  </a:lnTo>
                  <a:lnTo>
                    <a:pt x="61318" y="17754"/>
                  </a:lnTo>
                  <a:lnTo>
                    <a:pt x="50127" y="11289"/>
                  </a:lnTo>
                  <a:cubicBezTo>
                    <a:pt x="52405" y="9943"/>
                    <a:pt x="52380" y="7788"/>
                    <a:pt x="50103" y="6465"/>
                  </a:cubicBezTo>
                  <a:cubicBezTo>
                    <a:pt x="48940" y="5804"/>
                    <a:pt x="47428" y="5474"/>
                    <a:pt x="45922" y="5474"/>
                  </a:cubicBezTo>
                  <a:cubicBezTo>
                    <a:pt x="44416" y="5474"/>
                    <a:pt x="42916" y="5804"/>
                    <a:pt x="41777" y="6465"/>
                  </a:cubicBezTo>
                  <a:lnTo>
                    <a:pt x="3056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34"/>
            <p:cNvSpPr/>
            <p:nvPr/>
          </p:nvSpPr>
          <p:spPr>
            <a:xfrm>
              <a:off x="3558075" y="3050000"/>
              <a:ext cx="171425" cy="65700"/>
            </a:xfrm>
            <a:custGeom>
              <a:avLst/>
              <a:gdLst/>
              <a:ahLst/>
              <a:cxnLst/>
              <a:rect l="l" t="t" r="r" b="b"/>
              <a:pathLst>
                <a:path w="6857" h="2628" extrusionOk="0">
                  <a:moveTo>
                    <a:pt x="0" y="1"/>
                  </a:moveTo>
                  <a:lnTo>
                    <a:pt x="0" y="638"/>
                  </a:lnTo>
                  <a:cubicBezTo>
                    <a:pt x="0" y="1152"/>
                    <a:pt x="343" y="1666"/>
                    <a:pt x="1029" y="2058"/>
                  </a:cubicBezTo>
                  <a:cubicBezTo>
                    <a:pt x="1690" y="2437"/>
                    <a:pt x="2565" y="2627"/>
                    <a:pt x="3441" y="2627"/>
                  </a:cubicBezTo>
                  <a:cubicBezTo>
                    <a:pt x="4316" y="2627"/>
                    <a:pt x="5192" y="2437"/>
                    <a:pt x="5853" y="2058"/>
                  </a:cubicBezTo>
                  <a:cubicBezTo>
                    <a:pt x="6514" y="1666"/>
                    <a:pt x="6857" y="1152"/>
                    <a:pt x="6857" y="662"/>
                  </a:cubicBezTo>
                  <a:lnTo>
                    <a:pt x="6857" y="25"/>
                  </a:lnTo>
                  <a:cubicBezTo>
                    <a:pt x="6857" y="515"/>
                    <a:pt x="6514" y="1029"/>
                    <a:pt x="5853" y="1397"/>
                  </a:cubicBezTo>
                  <a:cubicBezTo>
                    <a:pt x="5192" y="1789"/>
                    <a:pt x="4316" y="1984"/>
                    <a:pt x="3441" y="1984"/>
                  </a:cubicBezTo>
                  <a:cubicBezTo>
                    <a:pt x="2565" y="1984"/>
                    <a:pt x="1690" y="1789"/>
                    <a:pt x="1029" y="1397"/>
                  </a:cubicBezTo>
                  <a:cubicBezTo>
                    <a:pt x="343" y="1029"/>
                    <a:pt x="0" y="515"/>
                    <a:pt x="0" y="1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34"/>
            <p:cNvSpPr/>
            <p:nvPr/>
          </p:nvSpPr>
          <p:spPr>
            <a:xfrm>
              <a:off x="3550100" y="3000425"/>
              <a:ext cx="187975" cy="99200"/>
            </a:xfrm>
            <a:custGeom>
              <a:avLst/>
              <a:gdLst/>
              <a:ahLst/>
              <a:cxnLst/>
              <a:rect l="l" t="t" r="r" b="b"/>
              <a:pathLst>
                <a:path w="7519" h="3968" extrusionOk="0">
                  <a:moveTo>
                    <a:pt x="3738" y="0"/>
                  </a:moveTo>
                  <a:cubicBezTo>
                    <a:pt x="2860" y="0"/>
                    <a:pt x="1984" y="196"/>
                    <a:pt x="1323" y="588"/>
                  </a:cubicBezTo>
                  <a:cubicBezTo>
                    <a:pt x="1" y="1372"/>
                    <a:pt x="1" y="2621"/>
                    <a:pt x="1348" y="3380"/>
                  </a:cubicBezTo>
                  <a:cubicBezTo>
                    <a:pt x="2009" y="3772"/>
                    <a:pt x="2884" y="3967"/>
                    <a:pt x="3760" y="3967"/>
                  </a:cubicBezTo>
                  <a:cubicBezTo>
                    <a:pt x="4635" y="3967"/>
                    <a:pt x="5511" y="3772"/>
                    <a:pt x="6172" y="3380"/>
                  </a:cubicBezTo>
                  <a:cubicBezTo>
                    <a:pt x="7519" y="2621"/>
                    <a:pt x="7494" y="1372"/>
                    <a:pt x="6172" y="588"/>
                  </a:cubicBezTo>
                  <a:cubicBezTo>
                    <a:pt x="5498" y="196"/>
                    <a:pt x="4617" y="0"/>
                    <a:pt x="3738" y="0"/>
                  </a:cubicBez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34"/>
            <p:cNvSpPr/>
            <p:nvPr/>
          </p:nvSpPr>
          <p:spPr>
            <a:xfrm>
              <a:off x="3371350" y="2529575"/>
              <a:ext cx="502025" cy="650850"/>
            </a:xfrm>
            <a:custGeom>
              <a:avLst/>
              <a:gdLst/>
              <a:ahLst/>
              <a:cxnLst/>
              <a:rect l="l" t="t" r="r" b="b"/>
              <a:pathLst>
                <a:path w="20081" h="26034" extrusionOk="0">
                  <a:moveTo>
                    <a:pt x="20053" y="698"/>
                  </a:moveTo>
                  <a:lnTo>
                    <a:pt x="20081" y="713"/>
                  </a:lnTo>
                  <a:cubicBezTo>
                    <a:pt x="20072" y="708"/>
                    <a:pt x="20062" y="703"/>
                    <a:pt x="20053" y="698"/>
                  </a:cubicBezTo>
                  <a:close/>
                  <a:moveTo>
                    <a:pt x="18679" y="0"/>
                  </a:moveTo>
                  <a:cubicBezTo>
                    <a:pt x="18529" y="0"/>
                    <a:pt x="18366" y="50"/>
                    <a:pt x="18195" y="150"/>
                  </a:cubicBezTo>
                  <a:lnTo>
                    <a:pt x="1102" y="10019"/>
                  </a:lnTo>
                  <a:cubicBezTo>
                    <a:pt x="490" y="10362"/>
                    <a:pt x="0" y="11219"/>
                    <a:pt x="0" y="11929"/>
                  </a:cubicBezTo>
                  <a:lnTo>
                    <a:pt x="25" y="24687"/>
                  </a:lnTo>
                  <a:cubicBezTo>
                    <a:pt x="25" y="25054"/>
                    <a:pt x="147" y="25299"/>
                    <a:pt x="343" y="25397"/>
                  </a:cubicBezTo>
                  <a:lnTo>
                    <a:pt x="1399" y="26007"/>
                  </a:lnTo>
                  <a:lnTo>
                    <a:pt x="1399" y="26007"/>
                  </a:lnTo>
                  <a:cubicBezTo>
                    <a:pt x="1230" y="25896"/>
                    <a:pt x="1127" y="25661"/>
                    <a:pt x="1127" y="25324"/>
                  </a:cubicBezTo>
                  <a:lnTo>
                    <a:pt x="1102" y="12566"/>
                  </a:lnTo>
                  <a:cubicBezTo>
                    <a:pt x="1102" y="11855"/>
                    <a:pt x="1592" y="10998"/>
                    <a:pt x="2204" y="10655"/>
                  </a:cubicBezTo>
                  <a:lnTo>
                    <a:pt x="19297" y="787"/>
                  </a:lnTo>
                  <a:cubicBezTo>
                    <a:pt x="19468" y="687"/>
                    <a:pt x="19640" y="637"/>
                    <a:pt x="19792" y="637"/>
                  </a:cubicBezTo>
                  <a:cubicBezTo>
                    <a:pt x="19888" y="637"/>
                    <a:pt x="19977" y="657"/>
                    <a:pt x="20053" y="698"/>
                  </a:cubicBezTo>
                  <a:lnTo>
                    <a:pt x="20053" y="698"/>
                  </a:lnTo>
                  <a:lnTo>
                    <a:pt x="18979" y="77"/>
                  </a:lnTo>
                  <a:cubicBezTo>
                    <a:pt x="18887" y="26"/>
                    <a:pt x="18786" y="0"/>
                    <a:pt x="18679" y="0"/>
                  </a:cubicBezTo>
                  <a:close/>
                  <a:moveTo>
                    <a:pt x="1399" y="26007"/>
                  </a:moveTo>
                  <a:cubicBezTo>
                    <a:pt x="1414" y="26017"/>
                    <a:pt x="1429" y="26026"/>
                    <a:pt x="1445" y="26034"/>
                  </a:cubicBezTo>
                  <a:lnTo>
                    <a:pt x="1399" y="26007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34"/>
            <p:cNvSpPr/>
            <p:nvPr/>
          </p:nvSpPr>
          <p:spPr>
            <a:xfrm>
              <a:off x="3398900" y="2545650"/>
              <a:ext cx="483050" cy="636925"/>
            </a:xfrm>
            <a:custGeom>
              <a:avLst/>
              <a:gdLst/>
              <a:ahLst/>
              <a:cxnLst/>
              <a:rect l="l" t="t" r="r" b="b"/>
              <a:pathLst>
                <a:path w="19322" h="25477" extrusionOk="0">
                  <a:moveTo>
                    <a:pt x="18680" y="0"/>
                  </a:moveTo>
                  <a:cubicBezTo>
                    <a:pt x="18534" y="0"/>
                    <a:pt x="18369" y="46"/>
                    <a:pt x="18195" y="144"/>
                  </a:cubicBezTo>
                  <a:lnTo>
                    <a:pt x="1102" y="10012"/>
                  </a:lnTo>
                  <a:cubicBezTo>
                    <a:pt x="490" y="10355"/>
                    <a:pt x="0" y="11212"/>
                    <a:pt x="0" y="11923"/>
                  </a:cubicBezTo>
                  <a:lnTo>
                    <a:pt x="25" y="24681"/>
                  </a:lnTo>
                  <a:cubicBezTo>
                    <a:pt x="25" y="25182"/>
                    <a:pt x="281" y="25476"/>
                    <a:pt x="648" y="25476"/>
                  </a:cubicBezTo>
                  <a:cubicBezTo>
                    <a:pt x="800" y="25476"/>
                    <a:pt x="971" y="25425"/>
                    <a:pt x="1151" y="25317"/>
                  </a:cubicBezTo>
                  <a:lnTo>
                    <a:pt x="18219" y="15473"/>
                  </a:lnTo>
                  <a:cubicBezTo>
                    <a:pt x="18832" y="15106"/>
                    <a:pt x="19321" y="14249"/>
                    <a:pt x="19321" y="13563"/>
                  </a:cubicBezTo>
                  <a:lnTo>
                    <a:pt x="19297" y="781"/>
                  </a:lnTo>
                  <a:cubicBezTo>
                    <a:pt x="19297" y="290"/>
                    <a:pt x="19046" y="0"/>
                    <a:pt x="18680" y="0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34"/>
            <p:cNvSpPr/>
            <p:nvPr/>
          </p:nvSpPr>
          <p:spPr>
            <a:xfrm>
              <a:off x="3418475" y="2567600"/>
              <a:ext cx="443875" cy="554075"/>
            </a:xfrm>
            <a:custGeom>
              <a:avLst/>
              <a:gdLst/>
              <a:ahLst/>
              <a:cxnLst/>
              <a:rect l="l" t="t" r="r" b="b"/>
              <a:pathLst>
                <a:path w="17755" h="22163" extrusionOk="0">
                  <a:moveTo>
                    <a:pt x="17730" y="1"/>
                  </a:moveTo>
                  <a:lnTo>
                    <a:pt x="17265" y="270"/>
                  </a:lnTo>
                  <a:lnTo>
                    <a:pt x="16236" y="858"/>
                  </a:lnTo>
                  <a:lnTo>
                    <a:pt x="2474" y="8792"/>
                  </a:lnTo>
                  <a:lnTo>
                    <a:pt x="1" y="10236"/>
                  </a:lnTo>
                  <a:lnTo>
                    <a:pt x="1" y="11045"/>
                  </a:lnTo>
                  <a:lnTo>
                    <a:pt x="25" y="17118"/>
                  </a:lnTo>
                  <a:lnTo>
                    <a:pt x="25" y="22162"/>
                  </a:lnTo>
                  <a:lnTo>
                    <a:pt x="10898" y="15893"/>
                  </a:lnTo>
                  <a:lnTo>
                    <a:pt x="12612" y="14914"/>
                  </a:lnTo>
                  <a:lnTo>
                    <a:pt x="17755" y="11926"/>
                  </a:lnTo>
                  <a:lnTo>
                    <a:pt x="17730" y="2449"/>
                  </a:lnTo>
                  <a:lnTo>
                    <a:pt x="1773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34"/>
            <p:cNvSpPr/>
            <p:nvPr/>
          </p:nvSpPr>
          <p:spPr>
            <a:xfrm>
              <a:off x="3419100" y="2567600"/>
              <a:ext cx="442650" cy="274900"/>
            </a:xfrm>
            <a:custGeom>
              <a:avLst/>
              <a:gdLst/>
              <a:ahLst/>
              <a:cxnLst/>
              <a:rect l="l" t="t" r="r" b="b"/>
              <a:pathLst>
                <a:path w="17706" h="10996" extrusionOk="0">
                  <a:moveTo>
                    <a:pt x="17705" y="1"/>
                  </a:moveTo>
                  <a:lnTo>
                    <a:pt x="2449" y="8792"/>
                  </a:lnTo>
                  <a:lnTo>
                    <a:pt x="0" y="10212"/>
                  </a:lnTo>
                  <a:lnTo>
                    <a:pt x="0" y="10996"/>
                  </a:lnTo>
                  <a:lnTo>
                    <a:pt x="17705" y="760"/>
                  </a:lnTo>
                  <a:lnTo>
                    <a:pt x="17705" y="1"/>
                  </a:lnTo>
                  <a:close/>
                </a:path>
              </a:pathLst>
            </a:custGeom>
            <a:solidFill>
              <a:srgbClr val="606B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34"/>
            <p:cNvSpPr/>
            <p:nvPr/>
          </p:nvSpPr>
          <p:spPr>
            <a:xfrm>
              <a:off x="3442975" y="2856600"/>
              <a:ext cx="27575" cy="36175"/>
            </a:xfrm>
            <a:custGeom>
              <a:avLst/>
              <a:gdLst/>
              <a:ahLst/>
              <a:cxnLst/>
              <a:rect l="l" t="t" r="r" b="b"/>
              <a:pathLst>
                <a:path w="1103" h="1447" extrusionOk="0">
                  <a:moveTo>
                    <a:pt x="796" y="1"/>
                  </a:moveTo>
                  <a:cubicBezTo>
                    <a:pt x="725" y="1"/>
                    <a:pt x="646" y="24"/>
                    <a:pt x="564" y="72"/>
                  </a:cubicBezTo>
                  <a:cubicBezTo>
                    <a:pt x="245" y="268"/>
                    <a:pt x="0" y="684"/>
                    <a:pt x="0" y="1052"/>
                  </a:cubicBezTo>
                  <a:cubicBezTo>
                    <a:pt x="0" y="1309"/>
                    <a:pt x="121" y="1446"/>
                    <a:pt x="302" y="1446"/>
                  </a:cubicBezTo>
                  <a:cubicBezTo>
                    <a:pt x="380" y="1446"/>
                    <a:pt x="468" y="1421"/>
                    <a:pt x="564" y="1370"/>
                  </a:cubicBezTo>
                  <a:cubicBezTo>
                    <a:pt x="858" y="1199"/>
                    <a:pt x="1102" y="758"/>
                    <a:pt x="1102" y="415"/>
                  </a:cubicBezTo>
                  <a:cubicBezTo>
                    <a:pt x="1102" y="151"/>
                    <a:pt x="976" y="1"/>
                    <a:pt x="796" y="1"/>
                  </a:cubicBezTo>
                  <a:close/>
                </a:path>
              </a:pathLst>
            </a:custGeom>
            <a:solidFill>
              <a:srgbClr val="606B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34"/>
            <p:cNvSpPr/>
            <p:nvPr/>
          </p:nvSpPr>
          <p:spPr>
            <a:xfrm>
              <a:off x="3442975" y="2905800"/>
              <a:ext cx="27575" cy="36225"/>
            </a:xfrm>
            <a:custGeom>
              <a:avLst/>
              <a:gdLst/>
              <a:ahLst/>
              <a:cxnLst/>
              <a:rect l="l" t="t" r="r" b="b"/>
              <a:pathLst>
                <a:path w="1103" h="1449" extrusionOk="0">
                  <a:moveTo>
                    <a:pt x="811" y="1"/>
                  </a:moveTo>
                  <a:cubicBezTo>
                    <a:pt x="737" y="1"/>
                    <a:pt x="652" y="29"/>
                    <a:pt x="564" y="88"/>
                  </a:cubicBezTo>
                  <a:cubicBezTo>
                    <a:pt x="245" y="259"/>
                    <a:pt x="0" y="700"/>
                    <a:pt x="0" y="1043"/>
                  </a:cubicBezTo>
                  <a:cubicBezTo>
                    <a:pt x="0" y="1299"/>
                    <a:pt x="120" y="1448"/>
                    <a:pt x="300" y="1448"/>
                  </a:cubicBezTo>
                  <a:cubicBezTo>
                    <a:pt x="378" y="1448"/>
                    <a:pt x="468" y="1420"/>
                    <a:pt x="564" y="1361"/>
                  </a:cubicBezTo>
                  <a:cubicBezTo>
                    <a:pt x="858" y="1190"/>
                    <a:pt x="1102" y="773"/>
                    <a:pt x="1102" y="406"/>
                  </a:cubicBezTo>
                  <a:cubicBezTo>
                    <a:pt x="1102" y="150"/>
                    <a:pt x="983" y="1"/>
                    <a:pt x="811" y="1"/>
                  </a:cubicBezTo>
                  <a:close/>
                </a:path>
              </a:pathLst>
            </a:custGeom>
            <a:solidFill>
              <a:srgbClr val="EC82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34"/>
            <p:cNvSpPr/>
            <p:nvPr/>
          </p:nvSpPr>
          <p:spPr>
            <a:xfrm>
              <a:off x="3442975" y="2954550"/>
              <a:ext cx="27575" cy="36050"/>
            </a:xfrm>
            <a:custGeom>
              <a:avLst/>
              <a:gdLst/>
              <a:ahLst/>
              <a:cxnLst/>
              <a:rect l="l" t="t" r="r" b="b"/>
              <a:pathLst>
                <a:path w="1103" h="1442" extrusionOk="0">
                  <a:moveTo>
                    <a:pt x="798" y="0"/>
                  </a:moveTo>
                  <a:cubicBezTo>
                    <a:pt x="727" y="0"/>
                    <a:pt x="647" y="23"/>
                    <a:pt x="564" y="72"/>
                  </a:cubicBezTo>
                  <a:cubicBezTo>
                    <a:pt x="245" y="268"/>
                    <a:pt x="0" y="684"/>
                    <a:pt x="0" y="1052"/>
                  </a:cubicBezTo>
                  <a:cubicBezTo>
                    <a:pt x="0" y="1297"/>
                    <a:pt x="126" y="1442"/>
                    <a:pt x="314" y="1442"/>
                  </a:cubicBezTo>
                  <a:cubicBezTo>
                    <a:pt x="388" y="1442"/>
                    <a:pt x="473" y="1419"/>
                    <a:pt x="564" y="1370"/>
                  </a:cubicBezTo>
                  <a:cubicBezTo>
                    <a:pt x="858" y="1199"/>
                    <a:pt x="1102" y="758"/>
                    <a:pt x="1102" y="391"/>
                  </a:cubicBezTo>
                  <a:cubicBezTo>
                    <a:pt x="1102" y="145"/>
                    <a:pt x="977" y="0"/>
                    <a:pt x="79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34"/>
            <p:cNvSpPr/>
            <p:nvPr/>
          </p:nvSpPr>
          <p:spPr>
            <a:xfrm>
              <a:off x="3449100" y="3119700"/>
              <a:ext cx="19600" cy="25925"/>
            </a:xfrm>
            <a:custGeom>
              <a:avLst/>
              <a:gdLst/>
              <a:ahLst/>
              <a:cxnLst/>
              <a:rect l="l" t="t" r="r" b="b"/>
              <a:pathLst>
                <a:path w="784" h="1037" extrusionOk="0">
                  <a:moveTo>
                    <a:pt x="570" y="1"/>
                  </a:moveTo>
                  <a:cubicBezTo>
                    <a:pt x="517" y="1"/>
                    <a:pt x="457" y="18"/>
                    <a:pt x="392" y="54"/>
                  </a:cubicBezTo>
                  <a:cubicBezTo>
                    <a:pt x="172" y="176"/>
                    <a:pt x="0" y="494"/>
                    <a:pt x="0" y="739"/>
                  </a:cubicBezTo>
                  <a:cubicBezTo>
                    <a:pt x="0" y="931"/>
                    <a:pt x="88" y="1036"/>
                    <a:pt x="217" y="1036"/>
                  </a:cubicBezTo>
                  <a:cubicBezTo>
                    <a:pt x="270" y="1036"/>
                    <a:pt x="329" y="1019"/>
                    <a:pt x="392" y="984"/>
                  </a:cubicBezTo>
                  <a:cubicBezTo>
                    <a:pt x="613" y="837"/>
                    <a:pt x="784" y="543"/>
                    <a:pt x="784" y="274"/>
                  </a:cubicBezTo>
                  <a:cubicBezTo>
                    <a:pt x="784" y="101"/>
                    <a:pt x="698" y="1"/>
                    <a:pt x="570" y="1"/>
                  </a:cubicBezTo>
                  <a:close/>
                </a:path>
              </a:pathLst>
            </a:custGeom>
            <a:solidFill>
              <a:srgbClr val="EC82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34"/>
            <p:cNvSpPr/>
            <p:nvPr/>
          </p:nvSpPr>
          <p:spPr>
            <a:xfrm>
              <a:off x="3899675" y="2955125"/>
              <a:ext cx="318375" cy="184300"/>
            </a:xfrm>
            <a:custGeom>
              <a:avLst/>
              <a:gdLst/>
              <a:ahLst/>
              <a:cxnLst/>
              <a:rect l="l" t="t" r="r" b="b"/>
              <a:pathLst>
                <a:path w="12735" h="7372" extrusionOk="0">
                  <a:moveTo>
                    <a:pt x="7273" y="0"/>
                  </a:moveTo>
                  <a:lnTo>
                    <a:pt x="0" y="4212"/>
                  </a:lnTo>
                  <a:lnTo>
                    <a:pt x="5461" y="7371"/>
                  </a:lnTo>
                  <a:lnTo>
                    <a:pt x="12734" y="3159"/>
                  </a:lnTo>
                  <a:lnTo>
                    <a:pt x="727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34"/>
            <p:cNvSpPr/>
            <p:nvPr/>
          </p:nvSpPr>
          <p:spPr>
            <a:xfrm>
              <a:off x="4036200" y="3034100"/>
              <a:ext cx="181850" cy="110825"/>
            </a:xfrm>
            <a:custGeom>
              <a:avLst/>
              <a:gdLst/>
              <a:ahLst/>
              <a:cxnLst/>
              <a:rect l="l" t="t" r="r" b="b"/>
              <a:pathLst>
                <a:path w="7274" h="4433" extrusionOk="0">
                  <a:moveTo>
                    <a:pt x="7273" y="0"/>
                  </a:moveTo>
                  <a:lnTo>
                    <a:pt x="0" y="4212"/>
                  </a:lnTo>
                  <a:lnTo>
                    <a:pt x="0" y="4433"/>
                  </a:lnTo>
                  <a:lnTo>
                    <a:pt x="7273" y="245"/>
                  </a:lnTo>
                  <a:lnTo>
                    <a:pt x="7273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34"/>
            <p:cNvSpPr/>
            <p:nvPr/>
          </p:nvSpPr>
          <p:spPr>
            <a:xfrm>
              <a:off x="3899675" y="3060425"/>
              <a:ext cx="136550" cy="84500"/>
            </a:xfrm>
            <a:custGeom>
              <a:avLst/>
              <a:gdLst/>
              <a:ahLst/>
              <a:cxnLst/>
              <a:rect l="l" t="t" r="r" b="b"/>
              <a:pathLst>
                <a:path w="5462" h="3380" extrusionOk="0">
                  <a:moveTo>
                    <a:pt x="0" y="0"/>
                  </a:moveTo>
                  <a:lnTo>
                    <a:pt x="0" y="221"/>
                  </a:lnTo>
                  <a:lnTo>
                    <a:pt x="5461" y="3380"/>
                  </a:lnTo>
                  <a:lnTo>
                    <a:pt x="5461" y="31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34"/>
            <p:cNvSpPr/>
            <p:nvPr/>
          </p:nvSpPr>
          <p:spPr>
            <a:xfrm>
              <a:off x="3548875" y="3234900"/>
              <a:ext cx="133500" cy="89400"/>
            </a:xfrm>
            <a:custGeom>
              <a:avLst/>
              <a:gdLst/>
              <a:ahLst/>
              <a:cxnLst/>
              <a:rect l="l" t="t" r="r" b="b"/>
              <a:pathLst>
                <a:path w="5340" h="3576" extrusionOk="0">
                  <a:moveTo>
                    <a:pt x="1" y="0"/>
                  </a:moveTo>
                  <a:lnTo>
                    <a:pt x="1" y="466"/>
                  </a:lnTo>
                  <a:lnTo>
                    <a:pt x="5339" y="3576"/>
                  </a:lnTo>
                  <a:lnTo>
                    <a:pt x="5339" y="311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34"/>
            <p:cNvSpPr/>
            <p:nvPr/>
          </p:nvSpPr>
          <p:spPr>
            <a:xfrm>
              <a:off x="3682350" y="3141850"/>
              <a:ext cx="295100" cy="182450"/>
            </a:xfrm>
            <a:custGeom>
              <a:avLst/>
              <a:gdLst/>
              <a:ahLst/>
              <a:cxnLst/>
              <a:rect l="l" t="t" r="r" b="b"/>
              <a:pathLst>
                <a:path w="11804" h="7298" extrusionOk="0">
                  <a:moveTo>
                    <a:pt x="11803" y="0"/>
                  </a:moveTo>
                  <a:lnTo>
                    <a:pt x="0" y="6832"/>
                  </a:lnTo>
                  <a:lnTo>
                    <a:pt x="0" y="7298"/>
                  </a:lnTo>
                  <a:lnTo>
                    <a:pt x="11803" y="465"/>
                  </a:lnTo>
                  <a:lnTo>
                    <a:pt x="11803" y="0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34"/>
            <p:cNvSpPr/>
            <p:nvPr/>
          </p:nvSpPr>
          <p:spPr>
            <a:xfrm>
              <a:off x="3548875" y="3064100"/>
              <a:ext cx="428575" cy="248575"/>
            </a:xfrm>
            <a:custGeom>
              <a:avLst/>
              <a:gdLst/>
              <a:ahLst/>
              <a:cxnLst/>
              <a:rect l="l" t="t" r="r" b="b"/>
              <a:pathLst>
                <a:path w="17143" h="9943" extrusionOk="0">
                  <a:moveTo>
                    <a:pt x="11804" y="0"/>
                  </a:moveTo>
                  <a:lnTo>
                    <a:pt x="1" y="6832"/>
                  </a:lnTo>
                  <a:lnTo>
                    <a:pt x="5339" y="9942"/>
                  </a:lnTo>
                  <a:lnTo>
                    <a:pt x="17142" y="3110"/>
                  </a:lnTo>
                  <a:lnTo>
                    <a:pt x="11804" y="0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34"/>
            <p:cNvSpPr/>
            <p:nvPr/>
          </p:nvSpPr>
          <p:spPr>
            <a:xfrm>
              <a:off x="3826200" y="3083675"/>
              <a:ext cx="18400" cy="16550"/>
            </a:xfrm>
            <a:custGeom>
              <a:avLst/>
              <a:gdLst/>
              <a:ahLst/>
              <a:cxnLst/>
              <a:rect l="l" t="t" r="r" b="b"/>
              <a:pathLst>
                <a:path w="736" h="662" extrusionOk="0">
                  <a:moveTo>
                    <a:pt x="1" y="1"/>
                  </a:moveTo>
                  <a:lnTo>
                    <a:pt x="1" y="246"/>
                  </a:lnTo>
                  <a:lnTo>
                    <a:pt x="736" y="662"/>
                  </a:lnTo>
                  <a:lnTo>
                    <a:pt x="736" y="44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34"/>
            <p:cNvSpPr/>
            <p:nvPr/>
          </p:nvSpPr>
          <p:spPr>
            <a:xfrm>
              <a:off x="3844575" y="3084300"/>
              <a:ext cx="18400" cy="15925"/>
            </a:xfrm>
            <a:custGeom>
              <a:avLst/>
              <a:gdLst/>
              <a:ahLst/>
              <a:cxnLst/>
              <a:rect l="l" t="t" r="r" b="b"/>
              <a:pathLst>
                <a:path w="736" h="637" extrusionOk="0">
                  <a:moveTo>
                    <a:pt x="735" y="0"/>
                  </a:moveTo>
                  <a:lnTo>
                    <a:pt x="1" y="417"/>
                  </a:lnTo>
                  <a:lnTo>
                    <a:pt x="1" y="637"/>
                  </a:lnTo>
                  <a:lnTo>
                    <a:pt x="735" y="221"/>
                  </a:lnTo>
                  <a:lnTo>
                    <a:pt x="735" y="0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34"/>
            <p:cNvSpPr/>
            <p:nvPr/>
          </p:nvSpPr>
          <p:spPr>
            <a:xfrm>
              <a:off x="3826200" y="3073275"/>
              <a:ext cx="36775" cy="21450"/>
            </a:xfrm>
            <a:custGeom>
              <a:avLst/>
              <a:gdLst/>
              <a:ahLst/>
              <a:cxnLst/>
              <a:rect l="l" t="t" r="r" b="b"/>
              <a:pathLst>
                <a:path w="1471" h="858" extrusionOk="0">
                  <a:moveTo>
                    <a:pt x="736" y="0"/>
                  </a:moveTo>
                  <a:lnTo>
                    <a:pt x="1" y="417"/>
                  </a:lnTo>
                  <a:lnTo>
                    <a:pt x="736" y="858"/>
                  </a:lnTo>
                  <a:lnTo>
                    <a:pt x="1470" y="441"/>
                  </a:lnTo>
                  <a:lnTo>
                    <a:pt x="736" y="0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34"/>
            <p:cNvSpPr/>
            <p:nvPr/>
          </p:nvSpPr>
          <p:spPr>
            <a:xfrm>
              <a:off x="3802950" y="3097150"/>
              <a:ext cx="18400" cy="16550"/>
            </a:xfrm>
            <a:custGeom>
              <a:avLst/>
              <a:gdLst/>
              <a:ahLst/>
              <a:cxnLst/>
              <a:rect l="l" t="t" r="r" b="b"/>
              <a:pathLst>
                <a:path w="736" h="662" extrusionOk="0">
                  <a:moveTo>
                    <a:pt x="0" y="1"/>
                  </a:moveTo>
                  <a:lnTo>
                    <a:pt x="0" y="245"/>
                  </a:lnTo>
                  <a:lnTo>
                    <a:pt x="735" y="662"/>
                  </a:lnTo>
                  <a:lnTo>
                    <a:pt x="735" y="44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34"/>
            <p:cNvSpPr/>
            <p:nvPr/>
          </p:nvSpPr>
          <p:spPr>
            <a:xfrm>
              <a:off x="3821325" y="3097750"/>
              <a:ext cx="18375" cy="15950"/>
            </a:xfrm>
            <a:custGeom>
              <a:avLst/>
              <a:gdLst/>
              <a:ahLst/>
              <a:cxnLst/>
              <a:rect l="l" t="t" r="r" b="b"/>
              <a:pathLst>
                <a:path w="735" h="638" extrusionOk="0">
                  <a:moveTo>
                    <a:pt x="735" y="1"/>
                  </a:moveTo>
                  <a:lnTo>
                    <a:pt x="0" y="417"/>
                  </a:lnTo>
                  <a:lnTo>
                    <a:pt x="0" y="638"/>
                  </a:lnTo>
                  <a:lnTo>
                    <a:pt x="735" y="221"/>
                  </a:lnTo>
                  <a:lnTo>
                    <a:pt x="735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34"/>
            <p:cNvSpPr/>
            <p:nvPr/>
          </p:nvSpPr>
          <p:spPr>
            <a:xfrm>
              <a:off x="3802950" y="3086750"/>
              <a:ext cx="36750" cy="21450"/>
            </a:xfrm>
            <a:custGeom>
              <a:avLst/>
              <a:gdLst/>
              <a:ahLst/>
              <a:cxnLst/>
              <a:rect l="l" t="t" r="r" b="b"/>
              <a:pathLst>
                <a:path w="1470" h="858" extrusionOk="0">
                  <a:moveTo>
                    <a:pt x="711" y="0"/>
                  </a:moveTo>
                  <a:lnTo>
                    <a:pt x="0" y="417"/>
                  </a:lnTo>
                  <a:lnTo>
                    <a:pt x="735" y="857"/>
                  </a:lnTo>
                  <a:lnTo>
                    <a:pt x="1470" y="441"/>
                  </a:lnTo>
                  <a:lnTo>
                    <a:pt x="711" y="0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34"/>
            <p:cNvSpPr/>
            <p:nvPr/>
          </p:nvSpPr>
          <p:spPr>
            <a:xfrm>
              <a:off x="3779675" y="3110625"/>
              <a:ext cx="18400" cy="16550"/>
            </a:xfrm>
            <a:custGeom>
              <a:avLst/>
              <a:gdLst/>
              <a:ahLst/>
              <a:cxnLst/>
              <a:rect l="l" t="t" r="r" b="b"/>
              <a:pathLst>
                <a:path w="736" h="662" extrusionOk="0">
                  <a:moveTo>
                    <a:pt x="1" y="0"/>
                  </a:moveTo>
                  <a:lnTo>
                    <a:pt x="1" y="245"/>
                  </a:lnTo>
                  <a:lnTo>
                    <a:pt x="735" y="661"/>
                  </a:lnTo>
                  <a:lnTo>
                    <a:pt x="735" y="44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34"/>
            <p:cNvSpPr/>
            <p:nvPr/>
          </p:nvSpPr>
          <p:spPr>
            <a:xfrm>
              <a:off x="3798050" y="3111225"/>
              <a:ext cx="17775" cy="15950"/>
            </a:xfrm>
            <a:custGeom>
              <a:avLst/>
              <a:gdLst/>
              <a:ahLst/>
              <a:cxnLst/>
              <a:rect l="l" t="t" r="r" b="b"/>
              <a:pathLst>
                <a:path w="711" h="638" extrusionOk="0">
                  <a:moveTo>
                    <a:pt x="711" y="1"/>
                  </a:moveTo>
                  <a:lnTo>
                    <a:pt x="0" y="417"/>
                  </a:lnTo>
                  <a:lnTo>
                    <a:pt x="0" y="637"/>
                  </a:lnTo>
                  <a:lnTo>
                    <a:pt x="711" y="221"/>
                  </a:lnTo>
                  <a:lnTo>
                    <a:pt x="711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34"/>
            <p:cNvSpPr/>
            <p:nvPr/>
          </p:nvSpPr>
          <p:spPr>
            <a:xfrm>
              <a:off x="3779675" y="3100200"/>
              <a:ext cx="36150" cy="21475"/>
            </a:xfrm>
            <a:custGeom>
              <a:avLst/>
              <a:gdLst/>
              <a:ahLst/>
              <a:cxnLst/>
              <a:rect l="l" t="t" r="r" b="b"/>
              <a:pathLst>
                <a:path w="1446" h="859" extrusionOk="0">
                  <a:moveTo>
                    <a:pt x="711" y="1"/>
                  </a:moveTo>
                  <a:lnTo>
                    <a:pt x="1" y="417"/>
                  </a:lnTo>
                  <a:lnTo>
                    <a:pt x="735" y="858"/>
                  </a:lnTo>
                  <a:lnTo>
                    <a:pt x="1446" y="442"/>
                  </a:lnTo>
                  <a:lnTo>
                    <a:pt x="711" y="1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34"/>
            <p:cNvSpPr/>
            <p:nvPr/>
          </p:nvSpPr>
          <p:spPr>
            <a:xfrm>
              <a:off x="3755800" y="3124075"/>
              <a:ext cx="19000" cy="16575"/>
            </a:xfrm>
            <a:custGeom>
              <a:avLst/>
              <a:gdLst/>
              <a:ahLst/>
              <a:cxnLst/>
              <a:rect l="l" t="t" r="r" b="b"/>
              <a:pathLst>
                <a:path w="760" h="663" extrusionOk="0">
                  <a:moveTo>
                    <a:pt x="1" y="1"/>
                  </a:moveTo>
                  <a:lnTo>
                    <a:pt x="1" y="246"/>
                  </a:lnTo>
                  <a:lnTo>
                    <a:pt x="760" y="662"/>
                  </a:lnTo>
                  <a:lnTo>
                    <a:pt x="760" y="44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34"/>
            <p:cNvSpPr/>
            <p:nvPr/>
          </p:nvSpPr>
          <p:spPr>
            <a:xfrm>
              <a:off x="3774775" y="3124700"/>
              <a:ext cx="17800" cy="15950"/>
            </a:xfrm>
            <a:custGeom>
              <a:avLst/>
              <a:gdLst/>
              <a:ahLst/>
              <a:cxnLst/>
              <a:rect l="l" t="t" r="r" b="b"/>
              <a:pathLst>
                <a:path w="712" h="638" extrusionOk="0">
                  <a:moveTo>
                    <a:pt x="711" y="0"/>
                  </a:moveTo>
                  <a:lnTo>
                    <a:pt x="1" y="417"/>
                  </a:lnTo>
                  <a:lnTo>
                    <a:pt x="1" y="637"/>
                  </a:lnTo>
                  <a:lnTo>
                    <a:pt x="711" y="221"/>
                  </a:lnTo>
                  <a:lnTo>
                    <a:pt x="711" y="0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34"/>
            <p:cNvSpPr/>
            <p:nvPr/>
          </p:nvSpPr>
          <p:spPr>
            <a:xfrm>
              <a:off x="3755800" y="3113675"/>
              <a:ext cx="36775" cy="21450"/>
            </a:xfrm>
            <a:custGeom>
              <a:avLst/>
              <a:gdLst/>
              <a:ahLst/>
              <a:cxnLst/>
              <a:rect l="l" t="t" r="r" b="b"/>
              <a:pathLst>
                <a:path w="1471" h="858" extrusionOk="0">
                  <a:moveTo>
                    <a:pt x="735" y="1"/>
                  </a:moveTo>
                  <a:lnTo>
                    <a:pt x="1" y="417"/>
                  </a:lnTo>
                  <a:lnTo>
                    <a:pt x="760" y="858"/>
                  </a:lnTo>
                  <a:lnTo>
                    <a:pt x="1470" y="441"/>
                  </a:lnTo>
                  <a:lnTo>
                    <a:pt x="735" y="1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34"/>
            <p:cNvSpPr/>
            <p:nvPr/>
          </p:nvSpPr>
          <p:spPr>
            <a:xfrm>
              <a:off x="3732550" y="3137550"/>
              <a:ext cx="18375" cy="16550"/>
            </a:xfrm>
            <a:custGeom>
              <a:avLst/>
              <a:gdLst/>
              <a:ahLst/>
              <a:cxnLst/>
              <a:rect l="l" t="t" r="r" b="b"/>
              <a:pathLst>
                <a:path w="735" h="662" extrusionOk="0">
                  <a:moveTo>
                    <a:pt x="0" y="1"/>
                  </a:moveTo>
                  <a:lnTo>
                    <a:pt x="0" y="246"/>
                  </a:lnTo>
                  <a:lnTo>
                    <a:pt x="735" y="662"/>
                  </a:lnTo>
                  <a:lnTo>
                    <a:pt x="735" y="44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34"/>
            <p:cNvSpPr/>
            <p:nvPr/>
          </p:nvSpPr>
          <p:spPr>
            <a:xfrm>
              <a:off x="3750900" y="3138175"/>
              <a:ext cx="18400" cy="15925"/>
            </a:xfrm>
            <a:custGeom>
              <a:avLst/>
              <a:gdLst/>
              <a:ahLst/>
              <a:cxnLst/>
              <a:rect l="l" t="t" r="r" b="b"/>
              <a:pathLst>
                <a:path w="736" h="637" extrusionOk="0">
                  <a:moveTo>
                    <a:pt x="736" y="0"/>
                  </a:moveTo>
                  <a:lnTo>
                    <a:pt x="1" y="416"/>
                  </a:lnTo>
                  <a:lnTo>
                    <a:pt x="1" y="637"/>
                  </a:lnTo>
                  <a:lnTo>
                    <a:pt x="736" y="221"/>
                  </a:lnTo>
                  <a:lnTo>
                    <a:pt x="736" y="0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34"/>
            <p:cNvSpPr/>
            <p:nvPr/>
          </p:nvSpPr>
          <p:spPr>
            <a:xfrm>
              <a:off x="3732550" y="3127150"/>
              <a:ext cx="36750" cy="21450"/>
            </a:xfrm>
            <a:custGeom>
              <a:avLst/>
              <a:gdLst/>
              <a:ahLst/>
              <a:cxnLst/>
              <a:rect l="l" t="t" r="r" b="b"/>
              <a:pathLst>
                <a:path w="1470" h="858" extrusionOk="0">
                  <a:moveTo>
                    <a:pt x="735" y="0"/>
                  </a:moveTo>
                  <a:lnTo>
                    <a:pt x="0" y="417"/>
                  </a:lnTo>
                  <a:lnTo>
                    <a:pt x="735" y="857"/>
                  </a:lnTo>
                  <a:lnTo>
                    <a:pt x="1470" y="441"/>
                  </a:lnTo>
                  <a:lnTo>
                    <a:pt x="735" y="0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34"/>
            <p:cNvSpPr/>
            <p:nvPr/>
          </p:nvSpPr>
          <p:spPr>
            <a:xfrm>
              <a:off x="3709275" y="3151025"/>
              <a:ext cx="18400" cy="16550"/>
            </a:xfrm>
            <a:custGeom>
              <a:avLst/>
              <a:gdLst/>
              <a:ahLst/>
              <a:cxnLst/>
              <a:rect l="l" t="t" r="r" b="b"/>
              <a:pathLst>
                <a:path w="736" h="662" extrusionOk="0">
                  <a:moveTo>
                    <a:pt x="1" y="0"/>
                  </a:moveTo>
                  <a:lnTo>
                    <a:pt x="1" y="245"/>
                  </a:lnTo>
                  <a:lnTo>
                    <a:pt x="735" y="662"/>
                  </a:lnTo>
                  <a:lnTo>
                    <a:pt x="735" y="44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34"/>
            <p:cNvSpPr/>
            <p:nvPr/>
          </p:nvSpPr>
          <p:spPr>
            <a:xfrm>
              <a:off x="3727650" y="3151625"/>
              <a:ext cx="18400" cy="15950"/>
            </a:xfrm>
            <a:custGeom>
              <a:avLst/>
              <a:gdLst/>
              <a:ahLst/>
              <a:cxnLst/>
              <a:rect l="l" t="t" r="r" b="b"/>
              <a:pathLst>
                <a:path w="736" h="638" extrusionOk="0">
                  <a:moveTo>
                    <a:pt x="735" y="1"/>
                  </a:moveTo>
                  <a:lnTo>
                    <a:pt x="0" y="417"/>
                  </a:lnTo>
                  <a:lnTo>
                    <a:pt x="0" y="638"/>
                  </a:lnTo>
                  <a:lnTo>
                    <a:pt x="735" y="221"/>
                  </a:lnTo>
                  <a:lnTo>
                    <a:pt x="735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34"/>
            <p:cNvSpPr/>
            <p:nvPr/>
          </p:nvSpPr>
          <p:spPr>
            <a:xfrm>
              <a:off x="3709275" y="3140625"/>
              <a:ext cx="36775" cy="21450"/>
            </a:xfrm>
            <a:custGeom>
              <a:avLst/>
              <a:gdLst/>
              <a:ahLst/>
              <a:cxnLst/>
              <a:rect l="l" t="t" r="r" b="b"/>
              <a:pathLst>
                <a:path w="1471" h="858" extrusionOk="0">
                  <a:moveTo>
                    <a:pt x="735" y="0"/>
                  </a:moveTo>
                  <a:lnTo>
                    <a:pt x="1" y="416"/>
                  </a:lnTo>
                  <a:lnTo>
                    <a:pt x="735" y="857"/>
                  </a:lnTo>
                  <a:lnTo>
                    <a:pt x="1470" y="441"/>
                  </a:lnTo>
                  <a:lnTo>
                    <a:pt x="735" y="0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34"/>
            <p:cNvSpPr/>
            <p:nvPr/>
          </p:nvSpPr>
          <p:spPr>
            <a:xfrm>
              <a:off x="3686025" y="3164500"/>
              <a:ext cx="18375" cy="16550"/>
            </a:xfrm>
            <a:custGeom>
              <a:avLst/>
              <a:gdLst/>
              <a:ahLst/>
              <a:cxnLst/>
              <a:rect l="l" t="t" r="r" b="b"/>
              <a:pathLst>
                <a:path w="735" h="662" extrusionOk="0">
                  <a:moveTo>
                    <a:pt x="0" y="0"/>
                  </a:moveTo>
                  <a:lnTo>
                    <a:pt x="0" y="245"/>
                  </a:lnTo>
                  <a:lnTo>
                    <a:pt x="735" y="661"/>
                  </a:lnTo>
                  <a:lnTo>
                    <a:pt x="735" y="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34"/>
            <p:cNvSpPr/>
            <p:nvPr/>
          </p:nvSpPr>
          <p:spPr>
            <a:xfrm>
              <a:off x="3704375" y="3165100"/>
              <a:ext cx="18400" cy="15950"/>
            </a:xfrm>
            <a:custGeom>
              <a:avLst/>
              <a:gdLst/>
              <a:ahLst/>
              <a:cxnLst/>
              <a:rect l="l" t="t" r="r" b="b"/>
              <a:pathLst>
                <a:path w="736" h="638" extrusionOk="0">
                  <a:moveTo>
                    <a:pt x="735" y="1"/>
                  </a:moveTo>
                  <a:lnTo>
                    <a:pt x="1" y="417"/>
                  </a:lnTo>
                  <a:lnTo>
                    <a:pt x="1" y="637"/>
                  </a:lnTo>
                  <a:lnTo>
                    <a:pt x="735" y="221"/>
                  </a:lnTo>
                  <a:lnTo>
                    <a:pt x="735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34"/>
            <p:cNvSpPr/>
            <p:nvPr/>
          </p:nvSpPr>
          <p:spPr>
            <a:xfrm>
              <a:off x="3686025" y="3154075"/>
              <a:ext cx="36750" cy="21450"/>
            </a:xfrm>
            <a:custGeom>
              <a:avLst/>
              <a:gdLst/>
              <a:ahLst/>
              <a:cxnLst/>
              <a:rect l="l" t="t" r="r" b="b"/>
              <a:pathLst>
                <a:path w="1470" h="858" extrusionOk="0">
                  <a:moveTo>
                    <a:pt x="735" y="1"/>
                  </a:moveTo>
                  <a:lnTo>
                    <a:pt x="0" y="417"/>
                  </a:lnTo>
                  <a:lnTo>
                    <a:pt x="735" y="858"/>
                  </a:lnTo>
                  <a:lnTo>
                    <a:pt x="1469" y="442"/>
                  </a:lnTo>
                  <a:lnTo>
                    <a:pt x="735" y="1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34"/>
            <p:cNvSpPr/>
            <p:nvPr/>
          </p:nvSpPr>
          <p:spPr>
            <a:xfrm>
              <a:off x="3662750" y="3177950"/>
              <a:ext cx="18400" cy="16575"/>
            </a:xfrm>
            <a:custGeom>
              <a:avLst/>
              <a:gdLst/>
              <a:ahLst/>
              <a:cxnLst/>
              <a:rect l="l" t="t" r="r" b="b"/>
              <a:pathLst>
                <a:path w="736" h="663" extrusionOk="0">
                  <a:moveTo>
                    <a:pt x="1" y="1"/>
                  </a:moveTo>
                  <a:lnTo>
                    <a:pt x="1" y="246"/>
                  </a:lnTo>
                  <a:lnTo>
                    <a:pt x="735" y="662"/>
                  </a:lnTo>
                  <a:lnTo>
                    <a:pt x="735" y="44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34"/>
            <p:cNvSpPr/>
            <p:nvPr/>
          </p:nvSpPr>
          <p:spPr>
            <a:xfrm>
              <a:off x="3681125" y="3178575"/>
              <a:ext cx="18375" cy="15950"/>
            </a:xfrm>
            <a:custGeom>
              <a:avLst/>
              <a:gdLst/>
              <a:ahLst/>
              <a:cxnLst/>
              <a:rect l="l" t="t" r="r" b="b"/>
              <a:pathLst>
                <a:path w="735" h="638" extrusionOk="0">
                  <a:moveTo>
                    <a:pt x="735" y="0"/>
                  </a:moveTo>
                  <a:lnTo>
                    <a:pt x="0" y="417"/>
                  </a:lnTo>
                  <a:lnTo>
                    <a:pt x="0" y="637"/>
                  </a:lnTo>
                  <a:lnTo>
                    <a:pt x="735" y="221"/>
                  </a:lnTo>
                  <a:lnTo>
                    <a:pt x="735" y="0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34"/>
            <p:cNvSpPr/>
            <p:nvPr/>
          </p:nvSpPr>
          <p:spPr>
            <a:xfrm>
              <a:off x="3662750" y="3167550"/>
              <a:ext cx="36750" cy="21450"/>
            </a:xfrm>
            <a:custGeom>
              <a:avLst/>
              <a:gdLst/>
              <a:ahLst/>
              <a:cxnLst/>
              <a:rect l="l" t="t" r="r" b="b"/>
              <a:pathLst>
                <a:path w="1470" h="858" extrusionOk="0">
                  <a:moveTo>
                    <a:pt x="735" y="1"/>
                  </a:moveTo>
                  <a:lnTo>
                    <a:pt x="1" y="417"/>
                  </a:lnTo>
                  <a:lnTo>
                    <a:pt x="735" y="858"/>
                  </a:lnTo>
                  <a:lnTo>
                    <a:pt x="1470" y="441"/>
                  </a:lnTo>
                  <a:lnTo>
                    <a:pt x="735" y="1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34"/>
            <p:cNvSpPr/>
            <p:nvPr/>
          </p:nvSpPr>
          <p:spPr>
            <a:xfrm>
              <a:off x="3639500" y="3191425"/>
              <a:ext cx="18375" cy="16550"/>
            </a:xfrm>
            <a:custGeom>
              <a:avLst/>
              <a:gdLst/>
              <a:ahLst/>
              <a:cxnLst/>
              <a:rect l="l" t="t" r="r" b="b"/>
              <a:pathLst>
                <a:path w="735" h="662" extrusionOk="0">
                  <a:moveTo>
                    <a:pt x="0" y="1"/>
                  </a:moveTo>
                  <a:lnTo>
                    <a:pt x="0" y="246"/>
                  </a:lnTo>
                  <a:lnTo>
                    <a:pt x="735" y="662"/>
                  </a:lnTo>
                  <a:lnTo>
                    <a:pt x="735" y="44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34"/>
            <p:cNvSpPr/>
            <p:nvPr/>
          </p:nvSpPr>
          <p:spPr>
            <a:xfrm>
              <a:off x="3657850" y="3192050"/>
              <a:ext cx="18400" cy="15925"/>
            </a:xfrm>
            <a:custGeom>
              <a:avLst/>
              <a:gdLst/>
              <a:ahLst/>
              <a:cxnLst/>
              <a:rect l="l" t="t" r="r" b="b"/>
              <a:pathLst>
                <a:path w="736" h="637" extrusionOk="0">
                  <a:moveTo>
                    <a:pt x="735" y="0"/>
                  </a:moveTo>
                  <a:lnTo>
                    <a:pt x="1" y="416"/>
                  </a:lnTo>
                  <a:lnTo>
                    <a:pt x="1" y="637"/>
                  </a:lnTo>
                  <a:lnTo>
                    <a:pt x="735" y="221"/>
                  </a:lnTo>
                  <a:lnTo>
                    <a:pt x="735" y="0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34"/>
            <p:cNvSpPr/>
            <p:nvPr/>
          </p:nvSpPr>
          <p:spPr>
            <a:xfrm>
              <a:off x="3639500" y="3181025"/>
              <a:ext cx="36750" cy="21450"/>
            </a:xfrm>
            <a:custGeom>
              <a:avLst/>
              <a:gdLst/>
              <a:ahLst/>
              <a:cxnLst/>
              <a:rect l="l" t="t" r="r" b="b"/>
              <a:pathLst>
                <a:path w="1470" h="858" extrusionOk="0">
                  <a:moveTo>
                    <a:pt x="735" y="0"/>
                  </a:moveTo>
                  <a:lnTo>
                    <a:pt x="0" y="417"/>
                  </a:lnTo>
                  <a:lnTo>
                    <a:pt x="735" y="857"/>
                  </a:lnTo>
                  <a:lnTo>
                    <a:pt x="1469" y="441"/>
                  </a:lnTo>
                  <a:lnTo>
                    <a:pt x="735" y="0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34"/>
            <p:cNvSpPr/>
            <p:nvPr/>
          </p:nvSpPr>
          <p:spPr>
            <a:xfrm>
              <a:off x="3616225" y="3204900"/>
              <a:ext cx="18400" cy="16550"/>
            </a:xfrm>
            <a:custGeom>
              <a:avLst/>
              <a:gdLst/>
              <a:ahLst/>
              <a:cxnLst/>
              <a:rect l="l" t="t" r="r" b="b"/>
              <a:pathLst>
                <a:path w="736" h="662" extrusionOk="0">
                  <a:moveTo>
                    <a:pt x="1" y="0"/>
                  </a:moveTo>
                  <a:lnTo>
                    <a:pt x="1" y="245"/>
                  </a:lnTo>
                  <a:lnTo>
                    <a:pt x="735" y="662"/>
                  </a:lnTo>
                  <a:lnTo>
                    <a:pt x="735" y="44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34"/>
            <p:cNvSpPr/>
            <p:nvPr/>
          </p:nvSpPr>
          <p:spPr>
            <a:xfrm>
              <a:off x="3634600" y="3205500"/>
              <a:ext cx="18375" cy="15950"/>
            </a:xfrm>
            <a:custGeom>
              <a:avLst/>
              <a:gdLst/>
              <a:ahLst/>
              <a:cxnLst/>
              <a:rect l="l" t="t" r="r" b="b"/>
              <a:pathLst>
                <a:path w="735" h="638" extrusionOk="0">
                  <a:moveTo>
                    <a:pt x="735" y="1"/>
                  </a:moveTo>
                  <a:lnTo>
                    <a:pt x="0" y="417"/>
                  </a:lnTo>
                  <a:lnTo>
                    <a:pt x="0" y="638"/>
                  </a:lnTo>
                  <a:lnTo>
                    <a:pt x="735" y="221"/>
                  </a:lnTo>
                  <a:lnTo>
                    <a:pt x="735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34"/>
            <p:cNvSpPr/>
            <p:nvPr/>
          </p:nvSpPr>
          <p:spPr>
            <a:xfrm>
              <a:off x="3616225" y="3194500"/>
              <a:ext cx="36750" cy="21450"/>
            </a:xfrm>
            <a:custGeom>
              <a:avLst/>
              <a:gdLst/>
              <a:ahLst/>
              <a:cxnLst/>
              <a:rect l="l" t="t" r="r" b="b"/>
              <a:pathLst>
                <a:path w="1470" h="858" extrusionOk="0">
                  <a:moveTo>
                    <a:pt x="711" y="0"/>
                  </a:moveTo>
                  <a:lnTo>
                    <a:pt x="1" y="416"/>
                  </a:lnTo>
                  <a:lnTo>
                    <a:pt x="735" y="857"/>
                  </a:lnTo>
                  <a:lnTo>
                    <a:pt x="1470" y="441"/>
                  </a:lnTo>
                  <a:lnTo>
                    <a:pt x="711" y="0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34"/>
            <p:cNvSpPr/>
            <p:nvPr/>
          </p:nvSpPr>
          <p:spPr>
            <a:xfrm>
              <a:off x="3569075" y="3231825"/>
              <a:ext cx="19025" cy="16550"/>
            </a:xfrm>
            <a:custGeom>
              <a:avLst/>
              <a:gdLst/>
              <a:ahLst/>
              <a:cxnLst/>
              <a:rect l="l" t="t" r="r" b="b"/>
              <a:pathLst>
                <a:path w="761" h="662" extrusionOk="0">
                  <a:moveTo>
                    <a:pt x="1" y="1"/>
                  </a:moveTo>
                  <a:lnTo>
                    <a:pt x="1" y="246"/>
                  </a:lnTo>
                  <a:lnTo>
                    <a:pt x="760" y="662"/>
                  </a:lnTo>
                  <a:lnTo>
                    <a:pt x="760" y="44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34"/>
            <p:cNvSpPr/>
            <p:nvPr/>
          </p:nvSpPr>
          <p:spPr>
            <a:xfrm>
              <a:off x="3588075" y="3218975"/>
              <a:ext cx="41650" cy="29400"/>
            </a:xfrm>
            <a:custGeom>
              <a:avLst/>
              <a:gdLst/>
              <a:ahLst/>
              <a:cxnLst/>
              <a:rect l="l" t="t" r="r" b="b"/>
              <a:pathLst>
                <a:path w="1666" h="1176" extrusionOk="0">
                  <a:moveTo>
                    <a:pt x="1665" y="1"/>
                  </a:moveTo>
                  <a:lnTo>
                    <a:pt x="0" y="956"/>
                  </a:lnTo>
                  <a:lnTo>
                    <a:pt x="0" y="1176"/>
                  </a:lnTo>
                  <a:lnTo>
                    <a:pt x="1665" y="221"/>
                  </a:lnTo>
                  <a:lnTo>
                    <a:pt x="1665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34"/>
            <p:cNvSpPr/>
            <p:nvPr/>
          </p:nvSpPr>
          <p:spPr>
            <a:xfrm>
              <a:off x="3569075" y="3207950"/>
              <a:ext cx="60650" cy="34925"/>
            </a:xfrm>
            <a:custGeom>
              <a:avLst/>
              <a:gdLst/>
              <a:ahLst/>
              <a:cxnLst/>
              <a:rect l="l" t="t" r="r" b="b"/>
              <a:pathLst>
                <a:path w="2426" h="1397" extrusionOk="0">
                  <a:moveTo>
                    <a:pt x="1666" y="1"/>
                  </a:moveTo>
                  <a:lnTo>
                    <a:pt x="1" y="956"/>
                  </a:lnTo>
                  <a:lnTo>
                    <a:pt x="760" y="1397"/>
                  </a:lnTo>
                  <a:lnTo>
                    <a:pt x="2425" y="442"/>
                  </a:lnTo>
                  <a:lnTo>
                    <a:pt x="1666" y="1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34"/>
            <p:cNvSpPr/>
            <p:nvPr/>
          </p:nvSpPr>
          <p:spPr>
            <a:xfrm>
              <a:off x="3826200" y="3111225"/>
              <a:ext cx="18400" cy="16550"/>
            </a:xfrm>
            <a:custGeom>
              <a:avLst/>
              <a:gdLst/>
              <a:ahLst/>
              <a:cxnLst/>
              <a:rect l="l" t="t" r="r" b="b"/>
              <a:pathLst>
                <a:path w="736" h="662" extrusionOk="0">
                  <a:moveTo>
                    <a:pt x="1" y="1"/>
                  </a:moveTo>
                  <a:lnTo>
                    <a:pt x="1" y="221"/>
                  </a:lnTo>
                  <a:lnTo>
                    <a:pt x="736" y="662"/>
                  </a:lnTo>
                  <a:lnTo>
                    <a:pt x="736" y="41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34"/>
            <p:cNvSpPr/>
            <p:nvPr/>
          </p:nvSpPr>
          <p:spPr>
            <a:xfrm>
              <a:off x="3844575" y="3097750"/>
              <a:ext cx="41650" cy="30025"/>
            </a:xfrm>
            <a:custGeom>
              <a:avLst/>
              <a:gdLst/>
              <a:ahLst/>
              <a:cxnLst/>
              <a:rect l="l" t="t" r="r" b="b"/>
              <a:pathLst>
                <a:path w="1666" h="1201" extrusionOk="0">
                  <a:moveTo>
                    <a:pt x="1666" y="1"/>
                  </a:moveTo>
                  <a:lnTo>
                    <a:pt x="1" y="956"/>
                  </a:lnTo>
                  <a:lnTo>
                    <a:pt x="1" y="1201"/>
                  </a:lnTo>
                  <a:lnTo>
                    <a:pt x="1666" y="221"/>
                  </a:lnTo>
                  <a:lnTo>
                    <a:pt x="1666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34"/>
            <p:cNvSpPr/>
            <p:nvPr/>
          </p:nvSpPr>
          <p:spPr>
            <a:xfrm>
              <a:off x="3826200" y="3086750"/>
              <a:ext cx="60025" cy="34925"/>
            </a:xfrm>
            <a:custGeom>
              <a:avLst/>
              <a:gdLst/>
              <a:ahLst/>
              <a:cxnLst/>
              <a:rect l="l" t="t" r="r" b="b"/>
              <a:pathLst>
                <a:path w="2401" h="1397" extrusionOk="0">
                  <a:moveTo>
                    <a:pt x="1666" y="0"/>
                  </a:moveTo>
                  <a:lnTo>
                    <a:pt x="1" y="980"/>
                  </a:lnTo>
                  <a:lnTo>
                    <a:pt x="736" y="1396"/>
                  </a:lnTo>
                  <a:lnTo>
                    <a:pt x="2401" y="441"/>
                  </a:lnTo>
                  <a:lnTo>
                    <a:pt x="1666" y="0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34"/>
            <p:cNvSpPr/>
            <p:nvPr/>
          </p:nvSpPr>
          <p:spPr>
            <a:xfrm>
              <a:off x="3802950" y="3124700"/>
              <a:ext cx="18400" cy="16550"/>
            </a:xfrm>
            <a:custGeom>
              <a:avLst/>
              <a:gdLst/>
              <a:ahLst/>
              <a:cxnLst/>
              <a:rect l="l" t="t" r="r" b="b"/>
              <a:pathLst>
                <a:path w="736" h="662" extrusionOk="0">
                  <a:moveTo>
                    <a:pt x="0" y="0"/>
                  </a:moveTo>
                  <a:lnTo>
                    <a:pt x="0" y="221"/>
                  </a:lnTo>
                  <a:lnTo>
                    <a:pt x="735" y="662"/>
                  </a:lnTo>
                  <a:lnTo>
                    <a:pt x="735" y="4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34"/>
            <p:cNvSpPr/>
            <p:nvPr/>
          </p:nvSpPr>
          <p:spPr>
            <a:xfrm>
              <a:off x="3821325" y="3124700"/>
              <a:ext cx="18375" cy="16550"/>
            </a:xfrm>
            <a:custGeom>
              <a:avLst/>
              <a:gdLst/>
              <a:ahLst/>
              <a:cxnLst/>
              <a:rect l="l" t="t" r="r" b="b"/>
              <a:pathLst>
                <a:path w="735" h="662" extrusionOk="0">
                  <a:moveTo>
                    <a:pt x="735" y="0"/>
                  </a:moveTo>
                  <a:lnTo>
                    <a:pt x="0" y="417"/>
                  </a:lnTo>
                  <a:lnTo>
                    <a:pt x="0" y="662"/>
                  </a:lnTo>
                  <a:lnTo>
                    <a:pt x="735" y="245"/>
                  </a:lnTo>
                  <a:lnTo>
                    <a:pt x="735" y="0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34"/>
            <p:cNvSpPr/>
            <p:nvPr/>
          </p:nvSpPr>
          <p:spPr>
            <a:xfrm>
              <a:off x="3802950" y="3113675"/>
              <a:ext cx="36750" cy="21450"/>
            </a:xfrm>
            <a:custGeom>
              <a:avLst/>
              <a:gdLst/>
              <a:ahLst/>
              <a:cxnLst/>
              <a:rect l="l" t="t" r="r" b="b"/>
              <a:pathLst>
                <a:path w="1470" h="858" extrusionOk="0">
                  <a:moveTo>
                    <a:pt x="735" y="1"/>
                  </a:moveTo>
                  <a:lnTo>
                    <a:pt x="0" y="441"/>
                  </a:lnTo>
                  <a:lnTo>
                    <a:pt x="735" y="858"/>
                  </a:lnTo>
                  <a:lnTo>
                    <a:pt x="1470" y="441"/>
                  </a:lnTo>
                  <a:lnTo>
                    <a:pt x="735" y="1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34"/>
            <p:cNvSpPr/>
            <p:nvPr/>
          </p:nvSpPr>
          <p:spPr>
            <a:xfrm>
              <a:off x="3779675" y="3138175"/>
              <a:ext cx="18400" cy="16550"/>
            </a:xfrm>
            <a:custGeom>
              <a:avLst/>
              <a:gdLst/>
              <a:ahLst/>
              <a:cxnLst/>
              <a:rect l="l" t="t" r="r" b="b"/>
              <a:pathLst>
                <a:path w="736" h="662" extrusionOk="0">
                  <a:moveTo>
                    <a:pt x="1" y="0"/>
                  </a:moveTo>
                  <a:lnTo>
                    <a:pt x="1" y="221"/>
                  </a:lnTo>
                  <a:lnTo>
                    <a:pt x="735" y="661"/>
                  </a:lnTo>
                  <a:lnTo>
                    <a:pt x="735" y="41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34"/>
            <p:cNvSpPr/>
            <p:nvPr/>
          </p:nvSpPr>
          <p:spPr>
            <a:xfrm>
              <a:off x="3798050" y="3138175"/>
              <a:ext cx="18400" cy="16550"/>
            </a:xfrm>
            <a:custGeom>
              <a:avLst/>
              <a:gdLst/>
              <a:ahLst/>
              <a:cxnLst/>
              <a:rect l="l" t="t" r="r" b="b"/>
              <a:pathLst>
                <a:path w="736" h="662" extrusionOk="0">
                  <a:moveTo>
                    <a:pt x="735" y="0"/>
                  </a:moveTo>
                  <a:lnTo>
                    <a:pt x="0" y="416"/>
                  </a:lnTo>
                  <a:lnTo>
                    <a:pt x="0" y="661"/>
                  </a:lnTo>
                  <a:lnTo>
                    <a:pt x="735" y="245"/>
                  </a:lnTo>
                  <a:lnTo>
                    <a:pt x="735" y="0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34"/>
            <p:cNvSpPr/>
            <p:nvPr/>
          </p:nvSpPr>
          <p:spPr>
            <a:xfrm>
              <a:off x="3779675" y="3127150"/>
              <a:ext cx="36775" cy="21450"/>
            </a:xfrm>
            <a:custGeom>
              <a:avLst/>
              <a:gdLst/>
              <a:ahLst/>
              <a:cxnLst/>
              <a:rect l="l" t="t" r="r" b="b"/>
              <a:pathLst>
                <a:path w="1471" h="858" extrusionOk="0">
                  <a:moveTo>
                    <a:pt x="735" y="0"/>
                  </a:moveTo>
                  <a:lnTo>
                    <a:pt x="1" y="441"/>
                  </a:lnTo>
                  <a:lnTo>
                    <a:pt x="735" y="857"/>
                  </a:lnTo>
                  <a:lnTo>
                    <a:pt x="1470" y="441"/>
                  </a:lnTo>
                  <a:lnTo>
                    <a:pt x="735" y="0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34"/>
            <p:cNvSpPr/>
            <p:nvPr/>
          </p:nvSpPr>
          <p:spPr>
            <a:xfrm>
              <a:off x="3756425" y="3151625"/>
              <a:ext cx="18375" cy="16575"/>
            </a:xfrm>
            <a:custGeom>
              <a:avLst/>
              <a:gdLst/>
              <a:ahLst/>
              <a:cxnLst/>
              <a:rect l="l" t="t" r="r" b="b"/>
              <a:pathLst>
                <a:path w="735" h="663" extrusionOk="0">
                  <a:moveTo>
                    <a:pt x="0" y="1"/>
                  </a:moveTo>
                  <a:lnTo>
                    <a:pt x="0" y="221"/>
                  </a:lnTo>
                  <a:lnTo>
                    <a:pt x="735" y="662"/>
                  </a:lnTo>
                  <a:lnTo>
                    <a:pt x="735" y="41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34"/>
            <p:cNvSpPr/>
            <p:nvPr/>
          </p:nvSpPr>
          <p:spPr>
            <a:xfrm>
              <a:off x="3774775" y="3151625"/>
              <a:ext cx="18400" cy="16575"/>
            </a:xfrm>
            <a:custGeom>
              <a:avLst/>
              <a:gdLst/>
              <a:ahLst/>
              <a:cxnLst/>
              <a:rect l="l" t="t" r="r" b="b"/>
              <a:pathLst>
                <a:path w="736" h="663" extrusionOk="0">
                  <a:moveTo>
                    <a:pt x="736" y="1"/>
                  </a:moveTo>
                  <a:lnTo>
                    <a:pt x="1" y="417"/>
                  </a:lnTo>
                  <a:lnTo>
                    <a:pt x="1" y="662"/>
                  </a:lnTo>
                  <a:lnTo>
                    <a:pt x="736" y="246"/>
                  </a:lnTo>
                  <a:lnTo>
                    <a:pt x="736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34"/>
            <p:cNvSpPr/>
            <p:nvPr/>
          </p:nvSpPr>
          <p:spPr>
            <a:xfrm>
              <a:off x="3756425" y="3140625"/>
              <a:ext cx="36750" cy="21450"/>
            </a:xfrm>
            <a:custGeom>
              <a:avLst/>
              <a:gdLst/>
              <a:ahLst/>
              <a:cxnLst/>
              <a:rect l="l" t="t" r="r" b="b"/>
              <a:pathLst>
                <a:path w="1470" h="858" extrusionOk="0">
                  <a:moveTo>
                    <a:pt x="710" y="0"/>
                  </a:moveTo>
                  <a:lnTo>
                    <a:pt x="0" y="441"/>
                  </a:lnTo>
                  <a:lnTo>
                    <a:pt x="735" y="857"/>
                  </a:lnTo>
                  <a:lnTo>
                    <a:pt x="1470" y="441"/>
                  </a:lnTo>
                  <a:lnTo>
                    <a:pt x="710" y="0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34"/>
            <p:cNvSpPr/>
            <p:nvPr/>
          </p:nvSpPr>
          <p:spPr>
            <a:xfrm>
              <a:off x="3733150" y="3165100"/>
              <a:ext cx="18400" cy="16550"/>
            </a:xfrm>
            <a:custGeom>
              <a:avLst/>
              <a:gdLst/>
              <a:ahLst/>
              <a:cxnLst/>
              <a:rect l="l" t="t" r="r" b="b"/>
              <a:pathLst>
                <a:path w="736" h="662" extrusionOk="0">
                  <a:moveTo>
                    <a:pt x="1" y="1"/>
                  </a:moveTo>
                  <a:lnTo>
                    <a:pt x="1" y="221"/>
                  </a:lnTo>
                  <a:lnTo>
                    <a:pt x="735" y="662"/>
                  </a:lnTo>
                  <a:lnTo>
                    <a:pt x="735" y="41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34"/>
            <p:cNvSpPr/>
            <p:nvPr/>
          </p:nvSpPr>
          <p:spPr>
            <a:xfrm>
              <a:off x="3751525" y="3165100"/>
              <a:ext cx="18400" cy="16550"/>
            </a:xfrm>
            <a:custGeom>
              <a:avLst/>
              <a:gdLst/>
              <a:ahLst/>
              <a:cxnLst/>
              <a:rect l="l" t="t" r="r" b="b"/>
              <a:pathLst>
                <a:path w="736" h="662" extrusionOk="0">
                  <a:moveTo>
                    <a:pt x="735" y="1"/>
                  </a:moveTo>
                  <a:lnTo>
                    <a:pt x="0" y="417"/>
                  </a:lnTo>
                  <a:lnTo>
                    <a:pt x="0" y="662"/>
                  </a:lnTo>
                  <a:lnTo>
                    <a:pt x="735" y="246"/>
                  </a:lnTo>
                  <a:lnTo>
                    <a:pt x="735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34"/>
            <p:cNvSpPr/>
            <p:nvPr/>
          </p:nvSpPr>
          <p:spPr>
            <a:xfrm>
              <a:off x="3733150" y="3154075"/>
              <a:ext cx="36775" cy="21450"/>
            </a:xfrm>
            <a:custGeom>
              <a:avLst/>
              <a:gdLst/>
              <a:ahLst/>
              <a:cxnLst/>
              <a:rect l="l" t="t" r="r" b="b"/>
              <a:pathLst>
                <a:path w="1471" h="858" extrusionOk="0">
                  <a:moveTo>
                    <a:pt x="711" y="1"/>
                  </a:moveTo>
                  <a:lnTo>
                    <a:pt x="1" y="442"/>
                  </a:lnTo>
                  <a:lnTo>
                    <a:pt x="735" y="858"/>
                  </a:lnTo>
                  <a:lnTo>
                    <a:pt x="1470" y="442"/>
                  </a:lnTo>
                  <a:lnTo>
                    <a:pt x="711" y="1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34"/>
            <p:cNvSpPr/>
            <p:nvPr/>
          </p:nvSpPr>
          <p:spPr>
            <a:xfrm>
              <a:off x="3709900" y="3178575"/>
              <a:ext cx="18375" cy="16550"/>
            </a:xfrm>
            <a:custGeom>
              <a:avLst/>
              <a:gdLst/>
              <a:ahLst/>
              <a:cxnLst/>
              <a:rect l="l" t="t" r="r" b="b"/>
              <a:pathLst>
                <a:path w="735" h="662" extrusionOk="0">
                  <a:moveTo>
                    <a:pt x="0" y="0"/>
                  </a:moveTo>
                  <a:lnTo>
                    <a:pt x="0" y="221"/>
                  </a:lnTo>
                  <a:lnTo>
                    <a:pt x="735" y="662"/>
                  </a:lnTo>
                  <a:lnTo>
                    <a:pt x="735" y="4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34"/>
            <p:cNvSpPr/>
            <p:nvPr/>
          </p:nvSpPr>
          <p:spPr>
            <a:xfrm>
              <a:off x="3728250" y="3178575"/>
              <a:ext cx="17800" cy="16550"/>
            </a:xfrm>
            <a:custGeom>
              <a:avLst/>
              <a:gdLst/>
              <a:ahLst/>
              <a:cxnLst/>
              <a:rect l="l" t="t" r="r" b="b"/>
              <a:pathLst>
                <a:path w="712" h="662" extrusionOk="0">
                  <a:moveTo>
                    <a:pt x="711" y="0"/>
                  </a:moveTo>
                  <a:lnTo>
                    <a:pt x="1" y="417"/>
                  </a:lnTo>
                  <a:lnTo>
                    <a:pt x="1" y="662"/>
                  </a:lnTo>
                  <a:lnTo>
                    <a:pt x="711" y="245"/>
                  </a:lnTo>
                  <a:lnTo>
                    <a:pt x="711" y="0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34"/>
            <p:cNvSpPr/>
            <p:nvPr/>
          </p:nvSpPr>
          <p:spPr>
            <a:xfrm>
              <a:off x="3709900" y="3167550"/>
              <a:ext cx="36150" cy="21450"/>
            </a:xfrm>
            <a:custGeom>
              <a:avLst/>
              <a:gdLst/>
              <a:ahLst/>
              <a:cxnLst/>
              <a:rect l="l" t="t" r="r" b="b"/>
              <a:pathLst>
                <a:path w="1446" h="858" extrusionOk="0">
                  <a:moveTo>
                    <a:pt x="710" y="1"/>
                  </a:moveTo>
                  <a:lnTo>
                    <a:pt x="0" y="441"/>
                  </a:lnTo>
                  <a:lnTo>
                    <a:pt x="735" y="858"/>
                  </a:lnTo>
                  <a:lnTo>
                    <a:pt x="1445" y="441"/>
                  </a:lnTo>
                  <a:lnTo>
                    <a:pt x="710" y="1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34"/>
            <p:cNvSpPr/>
            <p:nvPr/>
          </p:nvSpPr>
          <p:spPr>
            <a:xfrm>
              <a:off x="3686025" y="3192050"/>
              <a:ext cx="19000" cy="16550"/>
            </a:xfrm>
            <a:custGeom>
              <a:avLst/>
              <a:gdLst/>
              <a:ahLst/>
              <a:cxnLst/>
              <a:rect l="l" t="t" r="r" b="b"/>
              <a:pathLst>
                <a:path w="760" h="662" extrusionOk="0">
                  <a:moveTo>
                    <a:pt x="0" y="0"/>
                  </a:moveTo>
                  <a:lnTo>
                    <a:pt x="0" y="221"/>
                  </a:lnTo>
                  <a:lnTo>
                    <a:pt x="759" y="661"/>
                  </a:lnTo>
                  <a:lnTo>
                    <a:pt x="759" y="4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34"/>
            <p:cNvSpPr/>
            <p:nvPr/>
          </p:nvSpPr>
          <p:spPr>
            <a:xfrm>
              <a:off x="3705000" y="3192050"/>
              <a:ext cx="17775" cy="16550"/>
            </a:xfrm>
            <a:custGeom>
              <a:avLst/>
              <a:gdLst/>
              <a:ahLst/>
              <a:cxnLst/>
              <a:rect l="l" t="t" r="r" b="b"/>
              <a:pathLst>
                <a:path w="711" h="662" extrusionOk="0">
                  <a:moveTo>
                    <a:pt x="710" y="0"/>
                  </a:moveTo>
                  <a:lnTo>
                    <a:pt x="0" y="416"/>
                  </a:lnTo>
                  <a:lnTo>
                    <a:pt x="0" y="661"/>
                  </a:lnTo>
                  <a:lnTo>
                    <a:pt x="710" y="245"/>
                  </a:lnTo>
                  <a:lnTo>
                    <a:pt x="710" y="0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34"/>
            <p:cNvSpPr/>
            <p:nvPr/>
          </p:nvSpPr>
          <p:spPr>
            <a:xfrm>
              <a:off x="3686025" y="3181025"/>
              <a:ext cx="36750" cy="21450"/>
            </a:xfrm>
            <a:custGeom>
              <a:avLst/>
              <a:gdLst/>
              <a:ahLst/>
              <a:cxnLst/>
              <a:rect l="l" t="t" r="r" b="b"/>
              <a:pathLst>
                <a:path w="1470" h="858" extrusionOk="0">
                  <a:moveTo>
                    <a:pt x="735" y="0"/>
                  </a:moveTo>
                  <a:lnTo>
                    <a:pt x="0" y="441"/>
                  </a:lnTo>
                  <a:lnTo>
                    <a:pt x="759" y="857"/>
                  </a:lnTo>
                  <a:lnTo>
                    <a:pt x="1469" y="441"/>
                  </a:lnTo>
                  <a:lnTo>
                    <a:pt x="735" y="0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34"/>
            <p:cNvSpPr/>
            <p:nvPr/>
          </p:nvSpPr>
          <p:spPr>
            <a:xfrm>
              <a:off x="3662750" y="3205500"/>
              <a:ext cx="18400" cy="16575"/>
            </a:xfrm>
            <a:custGeom>
              <a:avLst/>
              <a:gdLst/>
              <a:ahLst/>
              <a:cxnLst/>
              <a:rect l="l" t="t" r="r" b="b"/>
              <a:pathLst>
                <a:path w="736" h="663" extrusionOk="0">
                  <a:moveTo>
                    <a:pt x="1" y="1"/>
                  </a:moveTo>
                  <a:lnTo>
                    <a:pt x="1" y="221"/>
                  </a:lnTo>
                  <a:lnTo>
                    <a:pt x="735" y="662"/>
                  </a:lnTo>
                  <a:lnTo>
                    <a:pt x="735" y="41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34"/>
            <p:cNvSpPr/>
            <p:nvPr/>
          </p:nvSpPr>
          <p:spPr>
            <a:xfrm>
              <a:off x="3681125" y="3205500"/>
              <a:ext cx="18375" cy="16575"/>
            </a:xfrm>
            <a:custGeom>
              <a:avLst/>
              <a:gdLst/>
              <a:ahLst/>
              <a:cxnLst/>
              <a:rect l="l" t="t" r="r" b="b"/>
              <a:pathLst>
                <a:path w="735" h="663" extrusionOk="0">
                  <a:moveTo>
                    <a:pt x="735" y="1"/>
                  </a:moveTo>
                  <a:lnTo>
                    <a:pt x="0" y="417"/>
                  </a:lnTo>
                  <a:lnTo>
                    <a:pt x="0" y="662"/>
                  </a:lnTo>
                  <a:lnTo>
                    <a:pt x="735" y="246"/>
                  </a:lnTo>
                  <a:lnTo>
                    <a:pt x="735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34"/>
            <p:cNvSpPr/>
            <p:nvPr/>
          </p:nvSpPr>
          <p:spPr>
            <a:xfrm>
              <a:off x="3662750" y="3194500"/>
              <a:ext cx="36750" cy="21450"/>
            </a:xfrm>
            <a:custGeom>
              <a:avLst/>
              <a:gdLst/>
              <a:ahLst/>
              <a:cxnLst/>
              <a:rect l="l" t="t" r="r" b="b"/>
              <a:pathLst>
                <a:path w="1470" h="858" extrusionOk="0">
                  <a:moveTo>
                    <a:pt x="735" y="0"/>
                  </a:moveTo>
                  <a:lnTo>
                    <a:pt x="1" y="441"/>
                  </a:lnTo>
                  <a:lnTo>
                    <a:pt x="735" y="857"/>
                  </a:lnTo>
                  <a:lnTo>
                    <a:pt x="1470" y="441"/>
                  </a:lnTo>
                  <a:lnTo>
                    <a:pt x="735" y="0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34"/>
            <p:cNvSpPr/>
            <p:nvPr/>
          </p:nvSpPr>
          <p:spPr>
            <a:xfrm>
              <a:off x="3639500" y="3218975"/>
              <a:ext cx="18375" cy="16550"/>
            </a:xfrm>
            <a:custGeom>
              <a:avLst/>
              <a:gdLst/>
              <a:ahLst/>
              <a:cxnLst/>
              <a:rect l="l" t="t" r="r" b="b"/>
              <a:pathLst>
                <a:path w="735" h="662" extrusionOk="0">
                  <a:moveTo>
                    <a:pt x="0" y="1"/>
                  </a:moveTo>
                  <a:lnTo>
                    <a:pt x="0" y="221"/>
                  </a:lnTo>
                  <a:lnTo>
                    <a:pt x="735" y="662"/>
                  </a:lnTo>
                  <a:lnTo>
                    <a:pt x="735" y="41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34"/>
            <p:cNvSpPr/>
            <p:nvPr/>
          </p:nvSpPr>
          <p:spPr>
            <a:xfrm>
              <a:off x="3657850" y="3218975"/>
              <a:ext cx="18400" cy="16550"/>
            </a:xfrm>
            <a:custGeom>
              <a:avLst/>
              <a:gdLst/>
              <a:ahLst/>
              <a:cxnLst/>
              <a:rect l="l" t="t" r="r" b="b"/>
              <a:pathLst>
                <a:path w="736" h="662" extrusionOk="0">
                  <a:moveTo>
                    <a:pt x="735" y="1"/>
                  </a:moveTo>
                  <a:lnTo>
                    <a:pt x="1" y="417"/>
                  </a:lnTo>
                  <a:lnTo>
                    <a:pt x="1" y="662"/>
                  </a:lnTo>
                  <a:lnTo>
                    <a:pt x="735" y="245"/>
                  </a:lnTo>
                  <a:lnTo>
                    <a:pt x="735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34"/>
            <p:cNvSpPr/>
            <p:nvPr/>
          </p:nvSpPr>
          <p:spPr>
            <a:xfrm>
              <a:off x="3639500" y="3207950"/>
              <a:ext cx="36750" cy="21450"/>
            </a:xfrm>
            <a:custGeom>
              <a:avLst/>
              <a:gdLst/>
              <a:ahLst/>
              <a:cxnLst/>
              <a:rect l="l" t="t" r="r" b="b"/>
              <a:pathLst>
                <a:path w="1470" h="858" extrusionOk="0">
                  <a:moveTo>
                    <a:pt x="735" y="1"/>
                  </a:moveTo>
                  <a:lnTo>
                    <a:pt x="0" y="442"/>
                  </a:lnTo>
                  <a:lnTo>
                    <a:pt x="735" y="858"/>
                  </a:lnTo>
                  <a:lnTo>
                    <a:pt x="1469" y="442"/>
                  </a:lnTo>
                  <a:lnTo>
                    <a:pt x="735" y="1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34"/>
            <p:cNvSpPr/>
            <p:nvPr/>
          </p:nvSpPr>
          <p:spPr>
            <a:xfrm>
              <a:off x="3616225" y="3232450"/>
              <a:ext cx="18400" cy="16550"/>
            </a:xfrm>
            <a:custGeom>
              <a:avLst/>
              <a:gdLst/>
              <a:ahLst/>
              <a:cxnLst/>
              <a:rect l="l" t="t" r="r" b="b"/>
              <a:pathLst>
                <a:path w="736" h="662" extrusionOk="0">
                  <a:moveTo>
                    <a:pt x="1" y="0"/>
                  </a:moveTo>
                  <a:lnTo>
                    <a:pt x="1" y="221"/>
                  </a:lnTo>
                  <a:lnTo>
                    <a:pt x="735" y="661"/>
                  </a:lnTo>
                  <a:lnTo>
                    <a:pt x="735" y="41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34"/>
            <p:cNvSpPr/>
            <p:nvPr/>
          </p:nvSpPr>
          <p:spPr>
            <a:xfrm>
              <a:off x="3634600" y="3232450"/>
              <a:ext cx="18375" cy="16550"/>
            </a:xfrm>
            <a:custGeom>
              <a:avLst/>
              <a:gdLst/>
              <a:ahLst/>
              <a:cxnLst/>
              <a:rect l="l" t="t" r="r" b="b"/>
              <a:pathLst>
                <a:path w="735" h="662" extrusionOk="0">
                  <a:moveTo>
                    <a:pt x="735" y="0"/>
                  </a:moveTo>
                  <a:lnTo>
                    <a:pt x="0" y="417"/>
                  </a:lnTo>
                  <a:lnTo>
                    <a:pt x="0" y="661"/>
                  </a:lnTo>
                  <a:lnTo>
                    <a:pt x="735" y="245"/>
                  </a:lnTo>
                  <a:lnTo>
                    <a:pt x="735" y="0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34"/>
            <p:cNvSpPr/>
            <p:nvPr/>
          </p:nvSpPr>
          <p:spPr>
            <a:xfrm>
              <a:off x="3616225" y="3221425"/>
              <a:ext cx="36750" cy="21450"/>
            </a:xfrm>
            <a:custGeom>
              <a:avLst/>
              <a:gdLst/>
              <a:ahLst/>
              <a:cxnLst/>
              <a:rect l="l" t="t" r="r" b="b"/>
              <a:pathLst>
                <a:path w="1470" h="858" extrusionOk="0">
                  <a:moveTo>
                    <a:pt x="735" y="1"/>
                  </a:moveTo>
                  <a:lnTo>
                    <a:pt x="1" y="441"/>
                  </a:lnTo>
                  <a:lnTo>
                    <a:pt x="735" y="858"/>
                  </a:lnTo>
                  <a:lnTo>
                    <a:pt x="1470" y="441"/>
                  </a:lnTo>
                  <a:lnTo>
                    <a:pt x="735" y="1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34"/>
            <p:cNvSpPr/>
            <p:nvPr/>
          </p:nvSpPr>
          <p:spPr>
            <a:xfrm>
              <a:off x="3592975" y="3245925"/>
              <a:ext cx="18375" cy="16550"/>
            </a:xfrm>
            <a:custGeom>
              <a:avLst/>
              <a:gdLst/>
              <a:ahLst/>
              <a:cxnLst/>
              <a:rect l="l" t="t" r="r" b="b"/>
              <a:pathLst>
                <a:path w="735" h="662" extrusionOk="0">
                  <a:moveTo>
                    <a:pt x="0" y="0"/>
                  </a:moveTo>
                  <a:lnTo>
                    <a:pt x="0" y="220"/>
                  </a:lnTo>
                  <a:lnTo>
                    <a:pt x="735" y="661"/>
                  </a:lnTo>
                  <a:lnTo>
                    <a:pt x="735" y="4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34"/>
            <p:cNvSpPr/>
            <p:nvPr/>
          </p:nvSpPr>
          <p:spPr>
            <a:xfrm>
              <a:off x="3611325" y="3245925"/>
              <a:ext cx="18400" cy="16550"/>
            </a:xfrm>
            <a:custGeom>
              <a:avLst/>
              <a:gdLst/>
              <a:ahLst/>
              <a:cxnLst/>
              <a:rect l="l" t="t" r="r" b="b"/>
              <a:pathLst>
                <a:path w="736" h="662" extrusionOk="0">
                  <a:moveTo>
                    <a:pt x="735" y="0"/>
                  </a:moveTo>
                  <a:lnTo>
                    <a:pt x="1" y="416"/>
                  </a:lnTo>
                  <a:lnTo>
                    <a:pt x="1" y="661"/>
                  </a:lnTo>
                  <a:lnTo>
                    <a:pt x="735" y="245"/>
                  </a:lnTo>
                  <a:lnTo>
                    <a:pt x="735" y="0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34"/>
            <p:cNvSpPr/>
            <p:nvPr/>
          </p:nvSpPr>
          <p:spPr>
            <a:xfrm>
              <a:off x="3592975" y="3234900"/>
              <a:ext cx="36750" cy="21450"/>
            </a:xfrm>
            <a:custGeom>
              <a:avLst/>
              <a:gdLst/>
              <a:ahLst/>
              <a:cxnLst/>
              <a:rect l="l" t="t" r="r" b="b"/>
              <a:pathLst>
                <a:path w="1470" h="858" extrusionOk="0">
                  <a:moveTo>
                    <a:pt x="735" y="0"/>
                  </a:moveTo>
                  <a:lnTo>
                    <a:pt x="0" y="441"/>
                  </a:lnTo>
                  <a:lnTo>
                    <a:pt x="735" y="857"/>
                  </a:lnTo>
                  <a:lnTo>
                    <a:pt x="1469" y="441"/>
                  </a:lnTo>
                  <a:lnTo>
                    <a:pt x="735" y="0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34"/>
            <p:cNvSpPr/>
            <p:nvPr/>
          </p:nvSpPr>
          <p:spPr>
            <a:xfrm>
              <a:off x="3850075" y="3124700"/>
              <a:ext cx="18400" cy="16550"/>
            </a:xfrm>
            <a:custGeom>
              <a:avLst/>
              <a:gdLst/>
              <a:ahLst/>
              <a:cxnLst/>
              <a:rect l="l" t="t" r="r" b="b"/>
              <a:pathLst>
                <a:path w="736" h="662" extrusionOk="0">
                  <a:moveTo>
                    <a:pt x="1" y="0"/>
                  </a:moveTo>
                  <a:lnTo>
                    <a:pt x="1" y="245"/>
                  </a:lnTo>
                  <a:lnTo>
                    <a:pt x="736" y="662"/>
                  </a:lnTo>
                  <a:lnTo>
                    <a:pt x="736" y="41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34"/>
            <p:cNvSpPr/>
            <p:nvPr/>
          </p:nvSpPr>
          <p:spPr>
            <a:xfrm>
              <a:off x="3868450" y="3111225"/>
              <a:ext cx="41650" cy="30025"/>
            </a:xfrm>
            <a:custGeom>
              <a:avLst/>
              <a:gdLst/>
              <a:ahLst/>
              <a:cxnLst/>
              <a:rect l="l" t="t" r="r" b="b"/>
              <a:pathLst>
                <a:path w="1666" h="1201" extrusionOk="0">
                  <a:moveTo>
                    <a:pt x="1666" y="1"/>
                  </a:moveTo>
                  <a:lnTo>
                    <a:pt x="1" y="956"/>
                  </a:lnTo>
                  <a:lnTo>
                    <a:pt x="1" y="1201"/>
                  </a:lnTo>
                  <a:lnTo>
                    <a:pt x="1666" y="246"/>
                  </a:lnTo>
                  <a:lnTo>
                    <a:pt x="1666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34"/>
            <p:cNvSpPr/>
            <p:nvPr/>
          </p:nvSpPr>
          <p:spPr>
            <a:xfrm>
              <a:off x="3850075" y="3100825"/>
              <a:ext cx="60025" cy="34300"/>
            </a:xfrm>
            <a:custGeom>
              <a:avLst/>
              <a:gdLst/>
              <a:ahLst/>
              <a:cxnLst/>
              <a:rect l="l" t="t" r="r" b="b"/>
              <a:pathLst>
                <a:path w="2401" h="1372" extrusionOk="0">
                  <a:moveTo>
                    <a:pt x="1642" y="0"/>
                  </a:moveTo>
                  <a:lnTo>
                    <a:pt x="1" y="955"/>
                  </a:lnTo>
                  <a:lnTo>
                    <a:pt x="736" y="1372"/>
                  </a:lnTo>
                  <a:lnTo>
                    <a:pt x="2401" y="417"/>
                  </a:lnTo>
                  <a:lnTo>
                    <a:pt x="1642" y="0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34"/>
            <p:cNvSpPr/>
            <p:nvPr/>
          </p:nvSpPr>
          <p:spPr>
            <a:xfrm>
              <a:off x="3826200" y="3138175"/>
              <a:ext cx="19025" cy="16550"/>
            </a:xfrm>
            <a:custGeom>
              <a:avLst/>
              <a:gdLst/>
              <a:ahLst/>
              <a:cxnLst/>
              <a:rect l="l" t="t" r="r" b="b"/>
              <a:pathLst>
                <a:path w="761" h="662" extrusionOk="0">
                  <a:moveTo>
                    <a:pt x="1" y="0"/>
                  </a:moveTo>
                  <a:lnTo>
                    <a:pt x="1" y="245"/>
                  </a:lnTo>
                  <a:lnTo>
                    <a:pt x="760" y="661"/>
                  </a:lnTo>
                  <a:lnTo>
                    <a:pt x="760" y="41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34"/>
            <p:cNvSpPr/>
            <p:nvPr/>
          </p:nvSpPr>
          <p:spPr>
            <a:xfrm>
              <a:off x="3845200" y="3138175"/>
              <a:ext cx="17775" cy="16550"/>
            </a:xfrm>
            <a:custGeom>
              <a:avLst/>
              <a:gdLst/>
              <a:ahLst/>
              <a:cxnLst/>
              <a:rect l="l" t="t" r="r" b="b"/>
              <a:pathLst>
                <a:path w="711" h="662" extrusionOk="0">
                  <a:moveTo>
                    <a:pt x="710" y="0"/>
                  </a:moveTo>
                  <a:lnTo>
                    <a:pt x="0" y="416"/>
                  </a:lnTo>
                  <a:lnTo>
                    <a:pt x="0" y="661"/>
                  </a:lnTo>
                  <a:lnTo>
                    <a:pt x="710" y="245"/>
                  </a:lnTo>
                  <a:lnTo>
                    <a:pt x="710" y="0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34"/>
            <p:cNvSpPr/>
            <p:nvPr/>
          </p:nvSpPr>
          <p:spPr>
            <a:xfrm>
              <a:off x="3826200" y="3127750"/>
              <a:ext cx="36775" cy="20850"/>
            </a:xfrm>
            <a:custGeom>
              <a:avLst/>
              <a:gdLst/>
              <a:ahLst/>
              <a:cxnLst/>
              <a:rect l="l" t="t" r="r" b="b"/>
              <a:pathLst>
                <a:path w="1471" h="834" extrusionOk="0">
                  <a:moveTo>
                    <a:pt x="736" y="1"/>
                  </a:moveTo>
                  <a:lnTo>
                    <a:pt x="1" y="417"/>
                  </a:lnTo>
                  <a:lnTo>
                    <a:pt x="760" y="833"/>
                  </a:lnTo>
                  <a:lnTo>
                    <a:pt x="1470" y="417"/>
                  </a:lnTo>
                  <a:lnTo>
                    <a:pt x="736" y="1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34"/>
            <p:cNvSpPr/>
            <p:nvPr/>
          </p:nvSpPr>
          <p:spPr>
            <a:xfrm>
              <a:off x="3802950" y="3151625"/>
              <a:ext cx="19000" cy="16575"/>
            </a:xfrm>
            <a:custGeom>
              <a:avLst/>
              <a:gdLst/>
              <a:ahLst/>
              <a:cxnLst/>
              <a:rect l="l" t="t" r="r" b="b"/>
              <a:pathLst>
                <a:path w="760" h="663" extrusionOk="0">
                  <a:moveTo>
                    <a:pt x="0" y="1"/>
                  </a:moveTo>
                  <a:lnTo>
                    <a:pt x="0" y="246"/>
                  </a:lnTo>
                  <a:lnTo>
                    <a:pt x="760" y="662"/>
                  </a:lnTo>
                  <a:lnTo>
                    <a:pt x="735" y="41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34"/>
            <p:cNvSpPr/>
            <p:nvPr/>
          </p:nvSpPr>
          <p:spPr>
            <a:xfrm>
              <a:off x="3821325" y="3151625"/>
              <a:ext cx="18375" cy="16575"/>
            </a:xfrm>
            <a:custGeom>
              <a:avLst/>
              <a:gdLst/>
              <a:ahLst/>
              <a:cxnLst/>
              <a:rect l="l" t="t" r="r" b="b"/>
              <a:pathLst>
                <a:path w="735" h="663" extrusionOk="0">
                  <a:moveTo>
                    <a:pt x="735" y="1"/>
                  </a:moveTo>
                  <a:lnTo>
                    <a:pt x="0" y="417"/>
                  </a:lnTo>
                  <a:lnTo>
                    <a:pt x="25" y="662"/>
                  </a:lnTo>
                  <a:lnTo>
                    <a:pt x="735" y="246"/>
                  </a:lnTo>
                  <a:lnTo>
                    <a:pt x="735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34"/>
            <p:cNvSpPr/>
            <p:nvPr/>
          </p:nvSpPr>
          <p:spPr>
            <a:xfrm>
              <a:off x="3802950" y="3141225"/>
              <a:ext cx="36750" cy="20850"/>
            </a:xfrm>
            <a:custGeom>
              <a:avLst/>
              <a:gdLst/>
              <a:ahLst/>
              <a:cxnLst/>
              <a:rect l="l" t="t" r="r" b="b"/>
              <a:pathLst>
                <a:path w="1470" h="834" extrusionOk="0">
                  <a:moveTo>
                    <a:pt x="735" y="1"/>
                  </a:moveTo>
                  <a:lnTo>
                    <a:pt x="0" y="417"/>
                  </a:lnTo>
                  <a:lnTo>
                    <a:pt x="735" y="833"/>
                  </a:lnTo>
                  <a:lnTo>
                    <a:pt x="1470" y="417"/>
                  </a:lnTo>
                  <a:lnTo>
                    <a:pt x="735" y="1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34"/>
            <p:cNvSpPr/>
            <p:nvPr/>
          </p:nvSpPr>
          <p:spPr>
            <a:xfrm>
              <a:off x="3779675" y="3165100"/>
              <a:ext cx="18400" cy="16550"/>
            </a:xfrm>
            <a:custGeom>
              <a:avLst/>
              <a:gdLst/>
              <a:ahLst/>
              <a:cxnLst/>
              <a:rect l="l" t="t" r="r" b="b"/>
              <a:pathLst>
                <a:path w="736" h="662" extrusionOk="0">
                  <a:moveTo>
                    <a:pt x="1" y="1"/>
                  </a:moveTo>
                  <a:lnTo>
                    <a:pt x="1" y="246"/>
                  </a:lnTo>
                  <a:lnTo>
                    <a:pt x="735" y="662"/>
                  </a:lnTo>
                  <a:lnTo>
                    <a:pt x="735" y="41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34"/>
            <p:cNvSpPr/>
            <p:nvPr/>
          </p:nvSpPr>
          <p:spPr>
            <a:xfrm>
              <a:off x="3798050" y="3165100"/>
              <a:ext cx="18400" cy="16550"/>
            </a:xfrm>
            <a:custGeom>
              <a:avLst/>
              <a:gdLst/>
              <a:ahLst/>
              <a:cxnLst/>
              <a:rect l="l" t="t" r="r" b="b"/>
              <a:pathLst>
                <a:path w="736" h="662" extrusionOk="0">
                  <a:moveTo>
                    <a:pt x="735" y="1"/>
                  </a:moveTo>
                  <a:lnTo>
                    <a:pt x="0" y="417"/>
                  </a:lnTo>
                  <a:lnTo>
                    <a:pt x="0" y="662"/>
                  </a:lnTo>
                  <a:lnTo>
                    <a:pt x="735" y="246"/>
                  </a:lnTo>
                  <a:lnTo>
                    <a:pt x="735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34"/>
            <p:cNvSpPr/>
            <p:nvPr/>
          </p:nvSpPr>
          <p:spPr>
            <a:xfrm>
              <a:off x="3779675" y="3154700"/>
              <a:ext cx="36775" cy="20825"/>
            </a:xfrm>
            <a:custGeom>
              <a:avLst/>
              <a:gdLst/>
              <a:ahLst/>
              <a:cxnLst/>
              <a:rect l="l" t="t" r="r" b="b"/>
              <a:pathLst>
                <a:path w="1471" h="833" extrusionOk="0">
                  <a:moveTo>
                    <a:pt x="735" y="0"/>
                  </a:moveTo>
                  <a:lnTo>
                    <a:pt x="1" y="417"/>
                  </a:lnTo>
                  <a:lnTo>
                    <a:pt x="735" y="833"/>
                  </a:lnTo>
                  <a:lnTo>
                    <a:pt x="1470" y="417"/>
                  </a:lnTo>
                  <a:lnTo>
                    <a:pt x="735" y="0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34"/>
            <p:cNvSpPr/>
            <p:nvPr/>
          </p:nvSpPr>
          <p:spPr>
            <a:xfrm>
              <a:off x="3756425" y="3178575"/>
              <a:ext cx="18375" cy="16550"/>
            </a:xfrm>
            <a:custGeom>
              <a:avLst/>
              <a:gdLst/>
              <a:ahLst/>
              <a:cxnLst/>
              <a:rect l="l" t="t" r="r" b="b"/>
              <a:pathLst>
                <a:path w="735" h="662" extrusionOk="0">
                  <a:moveTo>
                    <a:pt x="0" y="0"/>
                  </a:moveTo>
                  <a:lnTo>
                    <a:pt x="0" y="245"/>
                  </a:lnTo>
                  <a:lnTo>
                    <a:pt x="735" y="662"/>
                  </a:lnTo>
                  <a:lnTo>
                    <a:pt x="735" y="4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34"/>
            <p:cNvSpPr/>
            <p:nvPr/>
          </p:nvSpPr>
          <p:spPr>
            <a:xfrm>
              <a:off x="3774775" y="3178575"/>
              <a:ext cx="18400" cy="16550"/>
            </a:xfrm>
            <a:custGeom>
              <a:avLst/>
              <a:gdLst/>
              <a:ahLst/>
              <a:cxnLst/>
              <a:rect l="l" t="t" r="r" b="b"/>
              <a:pathLst>
                <a:path w="736" h="662" extrusionOk="0">
                  <a:moveTo>
                    <a:pt x="736" y="0"/>
                  </a:moveTo>
                  <a:lnTo>
                    <a:pt x="1" y="417"/>
                  </a:lnTo>
                  <a:lnTo>
                    <a:pt x="1" y="662"/>
                  </a:lnTo>
                  <a:lnTo>
                    <a:pt x="736" y="245"/>
                  </a:lnTo>
                  <a:lnTo>
                    <a:pt x="736" y="0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34"/>
            <p:cNvSpPr/>
            <p:nvPr/>
          </p:nvSpPr>
          <p:spPr>
            <a:xfrm>
              <a:off x="3756425" y="3168175"/>
              <a:ext cx="36750" cy="20825"/>
            </a:xfrm>
            <a:custGeom>
              <a:avLst/>
              <a:gdLst/>
              <a:ahLst/>
              <a:cxnLst/>
              <a:rect l="l" t="t" r="r" b="b"/>
              <a:pathLst>
                <a:path w="1470" h="833" extrusionOk="0">
                  <a:moveTo>
                    <a:pt x="735" y="0"/>
                  </a:moveTo>
                  <a:lnTo>
                    <a:pt x="0" y="416"/>
                  </a:lnTo>
                  <a:lnTo>
                    <a:pt x="735" y="833"/>
                  </a:lnTo>
                  <a:lnTo>
                    <a:pt x="1470" y="416"/>
                  </a:lnTo>
                  <a:lnTo>
                    <a:pt x="735" y="0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34"/>
            <p:cNvSpPr/>
            <p:nvPr/>
          </p:nvSpPr>
          <p:spPr>
            <a:xfrm>
              <a:off x="3733150" y="3192050"/>
              <a:ext cx="18400" cy="16550"/>
            </a:xfrm>
            <a:custGeom>
              <a:avLst/>
              <a:gdLst/>
              <a:ahLst/>
              <a:cxnLst/>
              <a:rect l="l" t="t" r="r" b="b"/>
              <a:pathLst>
                <a:path w="736" h="662" extrusionOk="0">
                  <a:moveTo>
                    <a:pt x="1" y="0"/>
                  </a:moveTo>
                  <a:lnTo>
                    <a:pt x="1" y="245"/>
                  </a:lnTo>
                  <a:lnTo>
                    <a:pt x="735" y="661"/>
                  </a:lnTo>
                  <a:lnTo>
                    <a:pt x="735" y="41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34"/>
            <p:cNvSpPr/>
            <p:nvPr/>
          </p:nvSpPr>
          <p:spPr>
            <a:xfrm>
              <a:off x="3751525" y="3192050"/>
              <a:ext cx="18400" cy="16550"/>
            </a:xfrm>
            <a:custGeom>
              <a:avLst/>
              <a:gdLst/>
              <a:ahLst/>
              <a:cxnLst/>
              <a:rect l="l" t="t" r="r" b="b"/>
              <a:pathLst>
                <a:path w="736" h="662" extrusionOk="0">
                  <a:moveTo>
                    <a:pt x="735" y="0"/>
                  </a:moveTo>
                  <a:lnTo>
                    <a:pt x="0" y="416"/>
                  </a:lnTo>
                  <a:lnTo>
                    <a:pt x="0" y="661"/>
                  </a:lnTo>
                  <a:lnTo>
                    <a:pt x="735" y="245"/>
                  </a:lnTo>
                  <a:lnTo>
                    <a:pt x="735" y="0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34"/>
            <p:cNvSpPr/>
            <p:nvPr/>
          </p:nvSpPr>
          <p:spPr>
            <a:xfrm>
              <a:off x="3733150" y="3181625"/>
              <a:ext cx="36775" cy="20850"/>
            </a:xfrm>
            <a:custGeom>
              <a:avLst/>
              <a:gdLst/>
              <a:ahLst/>
              <a:cxnLst/>
              <a:rect l="l" t="t" r="r" b="b"/>
              <a:pathLst>
                <a:path w="1471" h="834" extrusionOk="0">
                  <a:moveTo>
                    <a:pt x="735" y="1"/>
                  </a:moveTo>
                  <a:lnTo>
                    <a:pt x="1" y="417"/>
                  </a:lnTo>
                  <a:lnTo>
                    <a:pt x="735" y="833"/>
                  </a:lnTo>
                  <a:lnTo>
                    <a:pt x="1470" y="417"/>
                  </a:lnTo>
                  <a:lnTo>
                    <a:pt x="735" y="1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34"/>
            <p:cNvSpPr/>
            <p:nvPr/>
          </p:nvSpPr>
          <p:spPr>
            <a:xfrm>
              <a:off x="3709900" y="3205500"/>
              <a:ext cx="18375" cy="16575"/>
            </a:xfrm>
            <a:custGeom>
              <a:avLst/>
              <a:gdLst/>
              <a:ahLst/>
              <a:cxnLst/>
              <a:rect l="l" t="t" r="r" b="b"/>
              <a:pathLst>
                <a:path w="735" h="663" extrusionOk="0">
                  <a:moveTo>
                    <a:pt x="0" y="1"/>
                  </a:moveTo>
                  <a:lnTo>
                    <a:pt x="0" y="246"/>
                  </a:lnTo>
                  <a:lnTo>
                    <a:pt x="735" y="662"/>
                  </a:lnTo>
                  <a:lnTo>
                    <a:pt x="735" y="44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34"/>
            <p:cNvSpPr/>
            <p:nvPr/>
          </p:nvSpPr>
          <p:spPr>
            <a:xfrm>
              <a:off x="3728250" y="3205500"/>
              <a:ext cx="18400" cy="16575"/>
            </a:xfrm>
            <a:custGeom>
              <a:avLst/>
              <a:gdLst/>
              <a:ahLst/>
              <a:cxnLst/>
              <a:rect l="l" t="t" r="r" b="b"/>
              <a:pathLst>
                <a:path w="736" h="663" extrusionOk="0">
                  <a:moveTo>
                    <a:pt x="736" y="1"/>
                  </a:moveTo>
                  <a:lnTo>
                    <a:pt x="1" y="442"/>
                  </a:lnTo>
                  <a:lnTo>
                    <a:pt x="1" y="662"/>
                  </a:lnTo>
                  <a:lnTo>
                    <a:pt x="736" y="246"/>
                  </a:lnTo>
                  <a:lnTo>
                    <a:pt x="736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34"/>
            <p:cNvSpPr/>
            <p:nvPr/>
          </p:nvSpPr>
          <p:spPr>
            <a:xfrm>
              <a:off x="3709900" y="3195100"/>
              <a:ext cx="36750" cy="21450"/>
            </a:xfrm>
            <a:custGeom>
              <a:avLst/>
              <a:gdLst/>
              <a:ahLst/>
              <a:cxnLst/>
              <a:rect l="l" t="t" r="r" b="b"/>
              <a:pathLst>
                <a:path w="1470" h="858" extrusionOk="0">
                  <a:moveTo>
                    <a:pt x="735" y="1"/>
                  </a:moveTo>
                  <a:lnTo>
                    <a:pt x="0" y="417"/>
                  </a:lnTo>
                  <a:lnTo>
                    <a:pt x="735" y="858"/>
                  </a:lnTo>
                  <a:lnTo>
                    <a:pt x="1470" y="417"/>
                  </a:lnTo>
                  <a:lnTo>
                    <a:pt x="735" y="1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34"/>
            <p:cNvSpPr/>
            <p:nvPr/>
          </p:nvSpPr>
          <p:spPr>
            <a:xfrm>
              <a:off x="3686625" y="3218975"/>
              <a:ext cx="18400" cy="16550"/>
            </a:xfrm>
            <a:custGeom>
              <a:avLst/>
              <a:gdLst/>
              <a:ahLst/>
              <a:cxnLst/>
              <a:rect l="l" t="t" r="r" b="b"/>
              <a:pathLst>
                <a:path w="736" h="662" extrusionOk="0">
                  <a:moveTo>
                    <a:pt x="1" y="1"/>
                  </a:moveTo>
                  <a:lnTo>
                    <a:pt x="1" y="245"/>
                  </a:lnTo>
                  <a:lnTo>
                    <a:pt x="735" y="662"/>
                  </a:lnTo>
                  <a:lnTo>
                    <a:pt x="735" y="41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34"/>
            <p:cNvSpPr/>
            <p:nvPr/>
          </p:nvSpPr>
          <p:spPr>
            <a:xfrm>
              <a:off x="3705000" y="3218975"/>
              <a:ext cx="18375" cy="16550"/>
            </a:xfrm>
            <a:custGeom>
              <a:avLst/>
              <a:gdLst/>
              <a:ahLst/>
              <a:cxnLst/>
              <a:rect l="l" t="t" r="r" b="b"/>
              <a:pathLst>
                <a:path w="735" h="662" extrusionOk="0">
                  <a:moveTo>
                    <a:pt x="735" y="1"/>
                  </a:moveTo>
                  <a:lnTo>
                    <a:pt x="0" y="417"/>
                  </a:lnTo>
                  <a:lnTo>
                    <a:pt x="0" y="662"/>
                  </a:lnTo>
                  <a:lnTo>
                    <a:pt x="735" y="245"/>
                  </a:lnTo>
                  <a:lnTo>
                    <a:pt x="735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34"/>
            <p:cNvSpPr/>
            <p:nvPr/>
          </p:nvSpPr>
          <p:spPr>
            <a:xfrm>
              <a:off x="3686625" y="3208575"/>
              <a:ext cx="36750" cy="20825"/>
            </a:xfrm>
            <a:custGeom>
              <a:avLst/>
              <a:gdLst/>
              <a:ahLst/>
              <a:cxnLst/>
              <a:rect l="l" t="t" r="r" b="b"/>
              <a:pathLst>
                <a:path w="1470" h="833" extrusionOk="0">
                  <a:moveTo>
                    <a:pt x="711" y="0"/>
                  </a:moveTo>
                  <a:lnTo>
                    <a:pt x="1" y="417"/>
                  </a:lnTo>
                  <a:lnTo>
                    <a:pt x="735" y="833"/>
                  </a:lnTo>
                  <a:lnTo>
                    <a:pt x="1470" y="417"/>
                  </a:lnTo>
                  <a:lnTo>
                    <a:pt x="711" y="0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34"/>
            <p:cNvSpPr/>
            <p:nvPr/>
          </p:nvSpPr>
          <p:spPr>
            <a:xfrm>
              <a:off x="3663375" y="3232450"/>
              <a:ext cx="18375" cy="16550"/>
            </a:xfrm>
            <a:custGeom>
              <a:avLst/>
              <a:gdLst/>
              <a:ahLst/>
              <a:cxnLst/>
              <a:rect l="l" t="t" r="r" b="b"/>
              <a:pathLst>
                <a:path w="735" h="662" extrusionOk="0">
                  <a:moveTo>
                    <a:pt x="0" y="0"/>
                  </a:moveTo>
                  <a:lnTo>
                    <a:pt x="0" y="245"/>
                  </a:lnTo>
                  <a:lnTo>
                    <a:pt x="735" y="661"/>
                  </a:lnTo>
                  <a:lnTo>
                    <a:pt x="735" y="4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34"/>
            <p:cNvSpPr/>
            <p:nvPr/>
          </p:nvSpPr>
          <p:spPr>
            <a:xfrm>
              <a:off x="3681725" y="3232450"/>
              <a:ext cx="18400" cy="16550"/>
            </a:xfrm>
            <a:custGeom>
              <a:avLst/>
              <a:gdLst/>
              <a:ahLst/>
              <a:cxnLst/>
              <a:rect l="l" t="t" r="r" b="b"/>
              <a:pathLst>
                <a:path w="736" h="662" extrusionOk="0">
                  <a:moveTo>
                    <a:pt x="735" y="0"/>
                  </a:moveTo>
                  <a:lnTo>
                    <a:pt x="1" y="417"/>
                  </a:lnTo>
                  <a:lnTo>
                    <a:pt x="1" y="661"/>
                  </a:lnTo>
                  <a:lnTo>
                    <a:pt x="735" y="245"/>
                  </a:lnTo>
                  <a:lnTo>
                    <a:pt x="735" y="0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34"/>
            <p:cNvSpPr/>
            <p:nvPr/>
          </p:nvSpPr>
          <p:spPr>
            <a:xfrm>
              <a:off x="3663375" y="3222050"/>
              <a:ext cx="36750" cy="20825"/>
            </a:xfrm>
            <a:custGeom>
              <a:avLst/>
              <a:gdLst/>
              <a:ahLst/>
              <a:cxnLst/>
              <a:rect l="l" t="t" r="r" b="b"/>
              <a:pathLst>
                <a:path w="1470" h="833" extrusionOk="0">
                  <a:moveTo>
                    <a:pt x="710" y="0"/>
                  </a:moveTo>
                  <a:lnTo>
                    <a:pt x="0" y="416"/>
                  </a:lnTo>
                  <a:lnTo>
                    <a:pt x="735" y="833"/>
                  </a:lnTo>
                  <a:lnTo>
                    <a:pt x="1469" y="416"/>
                  </a:lnTo>
                  <a:lnTo>
                    <a:pt x="710" y="0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34"/>
            <p:cNvSpPr/>
            <p:nvPr/>
          </p:nvSpPr>
          <p:spPr>
            <a:xfrm>
              <a:off x="3616225" y="3259375"/>
              <a:ext cx="19000" cy="16550"/>
            </a:xfrm>
            <a:custGeom>
              <a:avLst/>
              <a:gdLst/>
              <a:ahLst/>
              <a:cxnLst/>
              <a:rect l="l" t="t" r="r" b="b"/>
              <a:pathLst>
                <a:path w="760" h="662" extrusionOk="0">
                  <a:moveTo>
                    <a:pt x="1" y="1"/>
                  </a:moveTo>
                  <a:lnTo>
                    <a:pt x="1" y="246"/>
                  </a:lnTo>
                  <a:lnTo>
                    <a:pt x="760" y="662"/>
                  </a:lnTo>
                  <a:lnTo>
                    <a:pt x="760" y="44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34"/>
            <p:cNvSpPr/>
            <p:nvPr/>
          </p:nvSpPr>
          <p:spPr>
            <a:xfrm>
              <a:off x="3635200" y="3245925"/>
              <a:ext cx="41050" cy="30000"/>
            </a:xfrm>
            <a:custGeom>
              <a:avLst/>
              <a:gdLst/>
              <a:ahLst/>
              <a:cxnLst/>
              <a:rect l="l" t="t" r="r" b="b"/>
              <a:pathLst>
                <a:path w="1642" h="1200" extrusionOk="0">
                  <a:moveTo>
                    <a:pt x="1641" y="0"/>
                  </a:moveTo>
                  <a:lnTo>
                    <a:pt x="1" y="980"/>
                  </a:lnTo>
                  <a:lnTo>
                    <a:pt x="1" y="1200"/>
                  </a:lnTo>
                  <a:lnTo>
                    <a:pt x="1641" y="245"/>
                  </a:lnTo>
                  <a:lnTo>
                    <a:pt x="1641" y="0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34"/>
            <p:cNvSpPr/>
            <p:nvPr/>
          </p:nvSpPr>
          <p:spPr>
            <a:xfrm>
              <a:off x="3616225" y="3235500"/>
              <a:ext cx="60025" cy="34925"/>
            </a:xfrm>
            <a:custGeom>
              <a:avLst/>
              <a:gdLst/>
              <a:ahLst/>
              <a:cxnLst/>
              <a:rect l="l" t="t" r="r" b="b"/>
              <a:pathLst>
                <a:path w="2401" h="1397" extrusionOk="0">
                  <a:moveTo>
                    <a:pt x="1666" y="1"/>
                  </a:moveTo>
                  <a:lnTo>
                    <a:pt x="1" y="956"/>
                  </a:lnTo>
                  <a:lnTo>
                    <a:pt x="760" y="1397"/>
                  </a:lnTo>
                  <a:lnTo>
                    <a:pt x="2400" y="417"/>
                  </a:lnTo>
                  <a:lnTo>
                    <a:pt x="1666" y="1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34"/>
            <p:cNvSpPr/>
            <p:nvPr/>
          </p:nvSpPr>
          <p:spPr>
            <a:xfrm>
              <a:off x="3850075" y="3151625"/>
              <a:ext cx="18400" cy="16575"/>
            </a:xfrm>
            <a:custGeom>
              <a:avLst/>
              <a:gdLst/>
              <a:ahLst/>
              <a:cxnLst/>
              <a:rect l="l" t="t" r="r" b="b"/>
              <a:pathLst>
                <a:path w="736" h="663" extrusionOk="0">
                  <a:moveTo>
                    <a:pt x="1" y="1"/>
                  </a:moveTo>
                  <a:lnTo>
                    <a:pt x="1" y="246"/>
                  </a:lnTo>
                  <a:lnTo>
                    <a:pt x="736" y="662"/>
                  </a:lnTo>
                  <a:lnTo>
                    <a:pt x="736" y="44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34"/>
            <p:cNvSpPr/>
            <p:nvPr/>
          </p:nvSpPr>
          <p:spPr>
            <a:xfrm>
              <a:off x="3868450" y="3125300"/>
              <a:ext cx="64925" cy="42900"/>
            </a:xfrm>
            <a:custGeom>
              <a:avLst/>
              <a:gdLst/>
              <a:ahLst/>
              <a:cxnLst/>
              <a:rect l="l" t="t" r="r" b="b"/>
              <a:pathLst>
                <a:path w="2597" h="1716" extrusionOk="0">
                  <a:moveTo>
                    <a:pt x="2596" y="1"/>
                  </a:moveTo>
                  <a:lnTo>
                    <a:pt x="1" y="1495"/>
                  </a:lnTo>
                  <a:lnTo>
                    <a:pt x="1" y="1715"/>
                  </a:lnTo>
                  <a:lnTo>
                    <a:pt x="2596" y="221"/>
                  </a:lnTo>
                  <a:lnTo>
                    <a:pt x="2596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34"/>
            <p:cNvSpPr/>
            <p:nvPr/>
          </p:nvSpPr>
          <p:spPr>
            <a:xfrm>
              <a:off x="3850075" y="3114300"/>
              <a:ext cx="83300" cy="48375"/>
            </a:xfrm>
            <a:custGeom>
              <a:avLst/>
              <a:gdLst/>
              <a:ahLst/>
              <a:cxnLst/>
              <a:rect l="l" t="t" r="r" b="b"/>
              <a:pathLst>
                <a:path w="3332" h="1935" extrusionOk="0">
                  <a:moveTo>
                    <a:pt x="2597" y="0"/>
                  </a:moveTo>
                  <a:lnTo>
                    <a:pt x="1" y="1494"/>
                  </a:lnTo>
                  <a:lnTo>
                    <a:pt x="736" y="1935"/>
                  </a:lnTo>
                  <a:lnTo>
                    <a:pt x="3331" y="441"/>
                  </a:lnTo>
                  <a:lnTo>
                    <a:pt x="2597" y="0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34"/>
            <p:cNvSpPr/>
            <p:nvPr/>
          </p:nvSpPr>
          <p:spPr>
            <a:xfrm>
              <a:off x="3826825" y="3165100"/>
              <a:ext cx="18400" cy="16550"/>
            </a:xfrm>
            <a:custGeom>
              <a:avLst/>
              <a:gdLst/>
              <a:ahLst/>
              <a:cxnLst/>
              <a:rect l="l" t="t" r="r" b="b"/>
              <a:pathLst>
                <a:path w="736" h="662" extrusionOk="0">
                  <a:moveTo>
                    <a:pt x="0" y="1"/>
                  </a:moveTo>
                  <a:lnTo>
                    <a:pt x="0" y="246"/>
                  </a:lnTo>
                  <a:lnTo>
                    <a:pt x="735" y="662"/>
                  </a:lnTo>
                  <a:lnTo>
                    <a:pt x="735" y="44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34"/>
            <p:cNvSpPr/>
            <p:nvPr/>
          </p:nvSpPr>
          <p:spPr>
            <a:xfrm>
              <a:off x="3845200" y="3165725"/>
              <a:ext cx="18375" cy="15925"/>
            </a:xfrm>
            <a:custGeom>
              <a:avLst/>
              <a:gdLst/>
              <a:ahLst/>
              <a:cxnLst/>
              <a:rect l="l" t="t" r="r" b="b"/>
              <a:pathLst>
                <a:path w="735" h="637" extrusionOk="0">
                  <a:moveTo>
                    <a:pt x="735" y="0"/>
                  </a:moveTo>
                  <a:lnTo>
                    <a:pt x="0" y="416"/>
                  </a:lnTo>
                  <a:lnTo>
                    <a:pt x="0" y="637"/>
                  </a:lnTo>
                  <a:lnTo>
                    <a:pt x="735" y="221"/>
                  </a:lnTo>
                  <a:lnTo>
                    <a:pt x="735" y="0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34"/>
            <p:cNvSpPr/>
            <p:nvPr/>
          </p:nvSpPr>
          <p:spPr>
            <a:xfrm>
              <a:off x="3826825" y="3154700"/>
              <a:ext cx="36750" cy="21450"/>
            </a:xfrm>
            <a:custGeom>
              <a:avLst/>
              <a:gdLst/>
              <a:ahLst/>
              <a:cxnLst/>
              <a:rect l="l" t="t" r="r" b="b"/>
              <a:pathLst>
                <a:path w="1470" h="858" extrusionOk="0">
                  <a:moveTo>
                    <a:pt x="735" y="0"/>
                  </a:moveTo>
                  <a:lnTo>
                    <a:pt x="0" y="417"/>
                  </a:lnTo>
                  <a:lnTo>
                    <a:pt x="735" y="857"/>
                  </a:lnTo>
                  <a:lnTo>
                    <a:pt x="1470" y="441"/>
                  </a:lnTo>
                  <a:lnTo>
                    <a:pt x="735" y="0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34"/>
            <p:cNvSpPr/>
            <p:nvPr/>
          </p:nvSpPr>
          <p:spPr>
            <a:xfrm>
              <a:off x="3803550" y="3178575"/>
              <a:ext cx="18400" cy="16550"/>
            </a:xfrm>
            <a:custGeom>
              <a:avLst/>
              <a:gdLst/>
              <a:ahLst/>
              <a:cxnLst/>
              <a:rect l="l" t="t" r="r" b="b"/>
              <a:pathLst>
                <a:path w="736" h="662" extrusionOk="0">
                  <a:moveTo>
                    <a:pt x="1" y="0"/>
                  </a:moveTo>
                  <a:lnTo>
                    <a:pt x="1" y="245"/>
                  </a:lnTo>
                  <a:lnTo>
                    <a:pt x="736" y="662"/>
                  </a:lnTo>
                  <a:lnTo>
                    <a:pt x="736" y="44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34"/>
            <p:cNvSpPr/>
            <p:nvPr/>
          </p:nvSpPr>
          <p:spPr>
            <a:xfrm>
              <a:off x="3821925" y="3179175"/>
              <a:ext cx="18400" cy="15950"/>
            </a:xfrm>
            <a:custGeom>
              <a:avLst/>
              <a:gdLst/>
              <a:ahLst/>
              <a:cxnLst/>
              <a:rect l="l" t="t" r="r" b="b"/>
              <a:pathLst>
                <a:path w="736" h="638" extrusionOk="0">
                  <a:moveTo>
                    <a:pt x="735" y="1"/>
                  </a:moveTo>
                  <a:lnTo>
                    <a:pt x="1" y="417"/>
                  </a:lnTo>
                  <a:lnTo>
                    <a:pt x="1" y="638"/>
                  </a:lnTo>
                  <a:lnTo>
                    <a:pt x="735" y="221"/>
                  </a:lnTo>
                  <a:lnTo>
                    <a:pt x="735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34"/>
            <p:cNvSpPr/>
            <p:nvPr/>
          </p:nvSpPr>
          <p:spPr>
            <a:xfrm>
              <a:off x="3803550" y="3168175"/>
              <a:ext cx="36775" cy="21450"/>
            </a:xfrm>
            <a:custGeom>
              <a:avLst/>
              <a:gdLst/>
              <a:ahLst/>
              <a:cxnLst/>
              <a:rect l="l" t="t" r="r" b="b"/>
              <a:pathLst>
                <a:path w="1471" h="858" extrusionOk="0">
                  <a:moveTo>
                    <a:pt x="711" y="0"/>
                  </a:moveTo>
                  <a:lnTo>
                    <a:pt x="1" y="416"/>
                  </a:lnTo>
                  <a:lnTo>
                    <a:pt x="736" y="857"/>
                  </a:lnTo>
                  <a:lnTo>
                    <a:pt x="1470" y="441"/>
                  </a:lnTo>
                  <a:lnTo>
                    <a:pt x="711" y="0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34"/>
            <p:cNvSpPr/>
            <p:nvPr/>
          </p:nvSpPr>
          <p:spPr>
            <a:xfrm>
              <a:off x="3780300" y="3192050"/>
              <a:ext cx="18375" cy="16550"/>
            </a:xfrm>
            <a:custGeom>
              <a:avLst/>
              <a:gdLst/>
              <a:ahLst/>
              <a:cxnLst/>
              <a:rect l="l" t="t" r="r" b="b"/>
              <a:pathLst>
                <a:path w="735" h="662" extrusionOk="0">
                  <a:moveTo>
                    <a:pt x="0" y="0"/>
                  </a:moveTo>
                  <a:lnTo>
                    <a:pt x="0" y="245"/>
                  </a:lnTo>
                  <a:lnTo>
                    <a:pt x="735" y="661"/>
                  </a:lnTo>
                  <a:lnTo>
                    <a:pt x="735" y="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34"/>
            <p:cNvSpPr/>
            <p:nvPr/>
          </p:nvSpPr>
          <p:spPr>
            <a:xfrm>
              <a:off x="3798650" y="3192650"/>
              <a:ext cx="18400" cy="15950"/>
            </a:xfrm>
            <a:custGeom>
              <a:avLst/>
              <a:gdLst/>
              <a:ahLst/>
              <a:cxnLst/>
              <a:rect l="l" t="t" r="r" b="b"/>
              <a:pathLst>
                <a:path w="736" h="638" extrusionOk="0">
                  <a:moveTo>
                    <a:pt x="711" y="1"/>
                  </a:moveTo>
                  <a:lnTo>
                    <a:pt x="1" y="417"/>
                  </a:lnTo>
                  <a:lnTo>
                    <a:pt x="1" y="637"/>
                  </a:lnTo>
                  <a:lnTo>
                    <a:pt x="736" y="221"/>
                  </a:lnTo>
                  <a:lnTo>
                    <a:pt x="711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34"/>
            <p:cNvSpPr/>
            <p:nvPr/>
          </p:nvSpPr>
          <p:spPr>
            <a:xfrm>
              <a:off x="3780300" y="3181625"/>
              <a:ext cx="36150" cy="21450"/>
            </a:xfrm>
            <a:custGeom>
              <a:avLst/>
              <a:gdLst/>
              <a:ahLst/>
              <a:cxnLst/>
              <a:rect l="l" t="t" r="r" b="b"/>
              <a:pathLst>
                <a:path w="1446" h="858" extrusionOk="0">
                  <a:moveTo>
                    <a:pt x="710" y="1"/>
                  </a:moveTo>
                  <a:lnTo>
                    <a:pt x="0" y="417"/>
                  </a:lnTo>
                  <a:lnTo>
                    <a:pt x="735" y="858"/>
                  </a:lnTo>
                  <a:lnTo>
                    <a:pt x="1445" y="442"/>
                  </a:lnTo>
                  <a:lnTo>
                    <a:pt x="710" y="1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34"/>
            <p:cNvSpPr/>
            <p:nvPr/>
          </p:nvSpPr>
          <p:spPr>
            <a:xfrm>
              <a:off x="3756425" y="3205500"/>
              <a:ext cx="19000" cy="16575"/>
            </a:xfrm>
            <a:custGeom>
              <a:avLst/>
              <a:gdLst/>
              <a:ahLst/>
              <a:cxnLst/>
              <a:rect l="l" t="t" r="r" b="b"/>
              <a:pathLst>
                <a:path w="760" h="663" extrusionOk="0">
                  <a:moveTo>
                    <a:pt x="0" y="1"/>
                  </a:moveTo>
                  <a:lnTo>
                    <a:pt x="25" y="246"/>
                  </a:lnTo>
                  <a:lnTo>
                    <a:pt x="759" y="662"/>
                  </a:lnTo>
                  <a:lnTo>
                    <a:pt x="759" y="44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34"/>
            <p:cNvSpPr/>
            <p:nvPr/>
          </p:nvSpPr>
          <p:spPr>
            <a:xfrm>
              <a:off x="3775400" y="3206125"/>
              <a:ext cx="17775" cy="15950"/>
            </a:xfrm>
            <a:custGeom>
              <a:avLst/>
              <a:gdLst/>
              <a:ahLst/>
              <a:cxnLst/>
              <a:rect l="l" t="t" r="r" b="b"/>
              <a:pathLst>
                <a:path w="711" h="638" extrusionOk="0">
                  <a:moveTo>
                    <a:pt x="711" y="0"/>
                  </a:moveTo>
                  <a:lnTo>
                    <a:pt x="0" y="417"/>
                  </a:lnTo>
                  <a:lnTo>
                    <a:pt x="0" y="637"/>
                  </a:lnTo>
                  <a:lnTo>
                    <a:pt x="711" y="221"/>
                  </a:lnTo>
                  <a:lnTo>
                    <a:pt x="711" y="0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34"/>
            <p:cNvSpPr/>
            <p:nvPr/>
          </p:nvSpPr>
          <p:spPr>
            <a:xfrm>
              <a:off x="3756425" y="3195100"/>
              <a:ext cx="36750" cy="21450"/>
            </a:xfrm>
            <a:custGeom>
              <a:avLst/>
              <a:gdLst/>
              <a:ahLst/>
              <a:cxnLst/>
              <a:rect l="l" t="t" r="r" b="b"/>
              <a:pathLst>
                <a:path w="1470" h="858" extrusionOk="0">
                  <a:moveTo>
                    <a:pt x="735" y="1"/>
                  </a:moveTo>
                  <a:lnTo>
                    <a:pt x="0" y="417"/>
                  </a:lnTo>
                  <a:lnTo>
                    <a:pt x="759" y="858"/>
                  </a:lnTo>
                  <a:lnTo>
                    <a:pt x="1470" y="441"/>
                  </a:lnTo>
                  <a:lnTo>
                    <a:pt x="735" y="1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34"/>
            <p:cNvSpPr/>
            <p:nvPr/>
          </p:nvSpPr>
          <p:spPr>
            <a:xfrm>
              <a:off x="3733150" y="3218975"/>
              <a:ext cx="19000" cy="16550"/>
            </a:xfrm>
            <a:custGeom>
              <a:avLst/>
              <a:gdLst/>
              <a:ahLst/>
              <a:cxnLst/>
              <a:rect l="l" t="t" r="r" b="b"/>
              <a:pathLst>
                <a:path w="760" h="662" extrusionOk="0">
                  <a:moveTo>
                    <a:pt x="1" y="1"/>
                  </a:moveTo>
                  <a:lnTo>
                    <a:pt x="1" y="245"/>
                  </a:lnTo>
                  <a:lnTo>
                    <a:pt x="760" y="662"/>
                  </a:lnTo>
                  <a:lnTo>
                    <a:pt x="735" y="44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34"/>
            <p:cNvSpPr/>
            <p:nvPr/>
          </p:nvSpPr>
          <p:spPr>
            <a:xfrm>
              <a:off x="3751525" y="3219600"/>
              <a:ext cx="18400" cy="15925"/>
            </a:xfrm>
            <a:custGeom>
              <a:avLst/>
              <a:gdLst/>
              <a:ahLst/>
              <a:cxnLst/>
              <a:rect l="l" t="t" r="r" b="b"/>
              <a:pathLst>
                <a:path w="736" h="637" extrusionOk="0">
                  <a:moveTo>
                    <a:pt x="735" y="0"/>
                  </a:moveTo>
                  <a:lnTo>
                    <a:pt x="0" y="416"/>
                  </a:lnTo>
                  <a:lnTo>
                    <a:pt x="25" y="637"/>
                  </a:lnTo>
                  <a:lnTo>
                    <a:pt x="735" y="220"/>
                  </a:lnTo>
                  <a:lnTo>
                    <a:pt x="735" y="0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34"/>
            <p:cNvSpPr/>
            <p:nvPr/>
          </p:nvSpPr>
          <p:spPr>
            <a:xfrm>
              <a:off x="3733150" y="3208575"/>
              <a:ext cx="36775" cy="21450"/>
            </a:xfrm>
            <a:custGeom>
              <a:avLst/>
              <a:gdLst/>
              <a:ahLst/>
              <a:cxnLst/>
              <a:rect l="l" t="t" r="r" b="b"/>
              <a:pathLst>
                <a:path w="1471" h="858" extrusionOk="0">
                  <a:moveTo>
                    <a:pt x="735" y="0"/>
                  </a:moveTo>
                  <a:lnTo>
                    <a:pt x="1" y="417"/>
                  </a:lnTo>
                  <a:lnTo>
                    <a:pt x="735" y="857"/>
                  </a:lnTo>
                  <a:lnTo>
                    <a:pt x="1470" y="441"/>
                  </a:lnTo>
                  <a:lnTo>
                    <a:pt x="735" y="0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34"/>
            <p:cNvSpPr/>
            <p:nvPr/>
          </p:nvSpPr>
          <p:spPr>
            <a:xfrm>
              <a:off x="3709900" y="3232450"/>
              <a:ext cx="18375" cy="16550"/>
            </a:xfrm>
            <a:custGeom>
              <a:avLst/>
              <a:gdLst/>
              <a:ahLst/>
              <a:cxnLst/>
              <a:rect l="l" t="t" r="r" b="b"/>
              <a:pathLst>
                <a:path w="735" h="662" extrusionOk="0">
                  <a:moveTo>
                    <a:pt x="0" y="0"/>
                  </a:moveTo>
                  <a:lnTo>
                    <a:pt x="0" y="245"/>
                  </a:lnTo>
                  <a:lnTo>
                    <a:pt x="735" y="661"/>
                  </a:lnTo>
                  <a:lnTo>
                    <a:pt x="735" y="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34"/>
            <p:cNvSpPr/>
            <p:nvPr/>
          </p:nvSpPr>
          <p:spPr>
            <a:xfrm>
              <a:off x="3728250" y="3233050"/>
              <a:ext cx="18400" cy="15950"/>
            </a:xfrm>
            <a:custGeom>
              <a:avLst/>
              <a:gdLst/>
              <a:ahLst/>
              <a:cxnLst/>
              <a:rect l="l" t="t" r="r" b="b"/>
              <a:pathLst>
                <a:path w="736" h="638" extrusionOk="0">
                  <a:moveTo>
                    <a:pt x="736" y="1"/>
                  </a:moveTo>
                  <a:lnTo>
                    <a:pt x="1" y="417"/>
                  </a:lnTo>
                  <a:lnTo>
                    <a:pt x="1" y="637"/>
                  </a:lnTo>
                  <a:lnTo>
                    <a:pt x="736" y="221"/>
                  </a:lnTo>
                  <a:lnTo>
                    <a:pt x="736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34"/>
            <p:cNvSpPr/>
            <p:nvPr/>
          </p:nvSpPr>
          <p:spPr>
            <a:xfrm>
              <a:off x="3709900" y="3222050"/>
              <a:ext cx="36750" cy="21450"/>
            </a:xfrm>
            <a:custGeom>
              <a:avLst/>
              <a:gdLst/>
              <a:ahLst/>
              <a:cxnLst/>
              <a:rect l="l" t="t" r="r" b="b"/>
              <a:pathLst>
                <a:path w="1470" h="858" extrusionOk="0">
                  <a:moveTo>
                    <a:pt x="735" y="0"/>
                  </a:moveTo>
                  <a:lnTo>
                    <a:pt x="0" y="416"/>
                  </a:lnTo>
                  <a:lnTo>
                    <a:pt x="735" y="857"/>
                  </a:lnTo>
                  <a:lnTo>
                    <a:pt x="1470" y="441"/>
                  </a:lnTo>
                  <a:lnTo>
                    <a:pt x="735" y="0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34"/>
            <p:cNvSpPr/>
            <p:nvPr/>
          </p:nvSpPr>
          <p:spPr>
            <a:xfrm>
              <a:off x="3686625" y="3245925"/>
              <a:ext cx="18400" cy="16550"/>
            </a:xfrm>
            <a:custGeom>
              <a:avLst/>
              <a:gdLst/>
              <a:ahLst/>
              <a:cxnLst/>
              <a:rect l="l" t="t" r="r" b="b"/>
              <a:pathLst>
                <a:path w="736" h="662" extrusionOk="0">
                  <a:moveTo>
                    <a:pt x="1" y="0"/>
                  </a:moveTo>
                  <a:lnTo>
                    <a:pt x="1" y="245"/>
                  </a:lnTo>
                  <a:lnTo>
                    <a:pt x="735" y="661"/>
                  </a:lnTo>
                  <a:lnTo>
                    <a:pt x="735" y="44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34"/>
            <p:cNvSpPr/>
            <p:nvPr/>
          </p:nvSpPr>
          <p:spPr>
            <a:xfrm>
              <a:off x="3705000" y="3246525"/>
              <a:ext cx="18375" cy="15950"/>
            </a:xfrm>
            <a:custGeom>
              <a:avLst/>
              <a:gdLst/>
              <a:ahLst/>
              <a:cxnLst/>
              <a:rect l="l" t="t" r="r" b="b"/>
              <a:pathLst>
                <a:path w="735" h="638" extrusionOk="0">
                  <a:moveTo>
                    <a:pt x="735" y="1"/>
                  </a:moveTo>
                  <a:lnTo>
                    <a:pt x="0" y="417"/>
                  </a:lnTo>
                  <a:lnTo>
                    <a:pt x="0" y="637"/>
                  </a:lnTo>
                  <a:lnTo>
                    <a:pt x="735" y="221"/>
                  </a:lnTo>
                  <a:lnTo>
                    <a:pt x="735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34"/>
            <p:cNvSpPr/>
            <p:nvPr/>
          </p:nvSpPr>
          <p:spPr>
            <a:xfrm>
              <a:off x="3686625" y="3235500"/>
              <a:ext cx="36750" cy="21450"/>
            </a:xfrm>
            <a:custGeom>
              <a:avLst/>
              <a:gdLst/>
              <a:ahLst/>
              <a:cxnLst/>
              <a:rect l="l" t="t" r="r" b="b"/>
              <a:pathLst>
                <a:path w="1470" h="858" extrusionOk="0">
                  <a:moveTo>
                    <a:pt x="735" y="1"/>
                  </a:moveTo>
                  <a:lnTo>
                    <a:pt x="1" y="417"/>
                  </a:lnTo>
                  <a:lnTo>
                    <a:pt x="735" y="858"/>
                  </a:lnTo>
                  <a:lnTo>
                    <a:pt x="1470" y="442"/>
                  </a:lnTo>
                  <a:lnTo>
                    <a:pt x="735" y="1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34"/>
            <p:cNvSpPr/>
            <p:nvPr/>
          </p:nvSpPr>
          <p:spPr>
            <a:xfrm>
              <a:off x="3640100" y="3272850"/>
              <a:ext cx="18400" cy="16550"/>
            </a:xfrm>
            <a:custGeom>
              <a:avLst/>
              <a:gdLst/>
              <a:ahLst/>
              <a:cxnLst/>
              <a:rect l="l" t="t" r="r" b="b"/>
              <a:pathLst>
                <a:path w="736" h="662" extrusionOk="0">
                  <a:moveTo>
                    <a:pt x="1" y="1"/>
                  </a:moveTo>
                  <a:lnTo>
                    <a:pt x="1" y="245"/>
                  </a:lnTo>
                  <a:lnTo>
                    <a:pt x="735" y="662"/>
                  </a:lnTo>
                  <a:lnTo>
                    <a:pt x="735" y="44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34"/>
            <p:cNvSpPr/>
            <p:nvPr/>
          </p:nvSpPr>
          <p:spPr>
            <a:xfrm>
              <a:off x="3658475" y="3260000"/>
              <a:ext cx="41650" cy="29400"/>
            </a:xfrm>
            <a:custGeom>
              <a:avLst/>
              <a:gdLst/>
              <a:ahLst/>
              <a:cxnLst/>
              <a:rect l="l" t="t" r="r" b="b"/>
              <a:pathLst>
                <a:path w="1666" h="1176" extrusionOk="0">
                  <a:moveTo>
                    <a:pt x="1665" y="0"/>
                  </a:moveTo>
                  <a:lnTo>
                    <a:pt x="0" y="955"/>
                  </a:lnTo>
                  <a:lnTo>
                    <a:pt x="0" y="1176"/>
                  </a:lnTo>
                  <a:lnTo>
                    <a:pt x="1665" y="221"/>
                  </a:lnTo>
                  <a:lnTo>
                    <a:pt x="1665" y="0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34"/>
            <p:cNvSpPr/>
            <p:nvPr/>
          </p:nvSpPr>
          <p:spPr>
            <a:xfrm>
              <a:off x="3640100" y="3248975"/>
              <a:ext cx="60025" cy="34925"/>
            </a:xfrm>
            <a:custGeom>
              <a:avLst/>
              <a:gdLst/>
              <a:ahLst/>
              <a:cxnLst/>
              <a:rect l="l" t="t" r="r" b="b"/>
              <a:pathLst>
                <a:path w="2401" h="1397" extrusionOk="0">
                  <a:moveTo>
                    <a:pt x="1666" y="0"/>
                  </a:moveTo>
                  <a:lnTo>
                    <a:pt x="1" y="956"/>
                  </a:lnTo>
                  <a:lnTo>
                    <a:pt x="735" y="1396"/>
                  </a:lnTo>
                  <a:lnTo>
                    <a:pt x="2400" y="441"/>
                  </a:lnTo>
                  <a:lnTo>
                    <a:pt x="1666" y="0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34"/>
            <p:cNvSpPr/>
            <p:nvPr/>
          </p:nvSpPr>
          <p:spPr>
            <a:xfrm>
              <a:off x="3920500" y="3138775"/>
              <a:ext cx="18375" cy="16550"/>
            </a:xfrm>
            <a:custGeom>
              <a:avLst/>
              <a:gdLst/>
              <a:ahLst/>
              <a:cxnLst/>
              <a:rect l="l" t="t" r="r" b="b"/>
              <a:pathLst>
                <a:path w="735" h="662" extrusionOk="0">
                  <a:moveTo>
                    <a:pt x="0" y="1"/>
                  </a:moveTo>
                  <a:lnTo>
                    <a:pt x="0" y="221"/>
                  </a:lnTo>
                  <a:lnTo>
                    <a:pt x="735" y="662"/>
                  </a:lnTo>
                  <a:lnTo>
                    <a:pt x="735" y="41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34"/>
            <p:cNvSpPr/>
            <p:nvPr/>
          </p:nvSpPr>
          <p:spPr>
            <a:xfrm>
              <a:off x="3938850" y="3138775"/>
              <a:ext cx="18400" cy="16550"/>
            </a:xfrm>
            <a:custGeom>
              <a:avLst/>
              <a:gdLst/>
              <a:ahLst/>
              <a:cxnLst/>
              <a:rect l="l" t="t" r="r" b="b"/>
              <a:pathLst>
                <a:path w="736" h="662" extrusionOk="0">
                  <a:moveTo>
                    <a:pt x="735" y="1"/>
                  </a:moveTo>
                  <a:lnTo>
                    <a:pt x="1" y="417"/>
                  </a:lnTo>
                  <a:lnTo>
                    <a:pt x="1" y="662"/>
                  </a:lnTo>
                  <a:lnTo>
                    <a:pt x="735" y="246"/>
                  </a:lnTo>
                  <a:lnTo>
                    <a:pt x="735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34"/>
            <p:cNvSpPr/>
            <p:nvPr/>
          </p:nvSpPr>
          <p:spPr>
            <a:xfrm>
              <a:off x="3920500" y="3127750"/>
              <a:ext cx="36750" cy="21450"/>
            </a:xfrm>
            <a:custGeom>
              <a:avLst/>
              <a:gdLst/>
              <a:ahLst/>
              <a:cxnLst/>
              <a:rect l="l" t="t" r="r" b="b"/>
              <a:pathLst>
                <a:path w="1470" h="858" extrusionOk="0">
                  <a:moveTo>
                    <a:pt x="710" y="1"/>
                  </a:moveTo>
                  <a:lnTo>
                    <a:pt x="0" y="442"/>
                  </a:lnTo>
                  <a:lnTo>
                    <a:pt x="735" y="858"/>
                  </a:lnTo>
                  <a:lnTo>
                    <a:pt x="1469" y="442"/>
                  </a:lnTo>
                  <a:lnTo>
                    <a:pt x="710" y="1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34"/>
            <p:cNvSpPr/>
            <p:nvPr/>
          </p:nvSpPr>
          <p:spPr>
            <a:xfrm>
              <a:off x="3896625" y="3152250"/>
              <a:ext cx="19000" cy="16550"/>
            </a:xfrm>
            <a:custGeom>
              <a:avLst/>
              <a:gdLst/>
              <a:ahLst/>
              <a:cxnLst/>
              <a:rect l="l" t="t" r="r" b="b"/>
              <a:pathLst>
                <a:path w="760" h="662" extrusionOk="0">
                  <a:moveTo>
                    <a:pt x="0" y="0"/>
                  </a:moveTo>
                  <a:lnTo>
                    <a:pt x="25" y="221"/>
                  </a:lnTo>
                  <a:lnTo>
                    <a:pt x="759" y="662"/>
                  </a:lnTo>
                  <a:lnTo>
                    <a:pt x="759" y="4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34"/>
            <p:cNvSpPr/>
            <p:nvPr/>
          </p:nvSpPr>
          <p:spPr>
            <a:xfrm>
              <a:off x="3915600" y="3152250"/>
              <a:ext cx="17775" cy="16550"/>
            </a:xfrm>
            <a:custGeom>
              <a:avLst/>
              <a:gdLst/>
              <a:ahLst/>
              <a:cxnLst/>
              <a:rect l="l" t="t" r="r" b="b"/>
              <a:pathLst>
                <a:path w="711" h="662" extrusionOk="0">
                  <a:moveTo>
                    <a:pt x="710" y="0"/>
                  </a:moveTo>
                  <a:lnTo>
                    <a:pt x="0" y="417"/>
                  </a:lnTo>
                  <a:lnTo>
                    <a:pt x="0" y="662"/>
                  </a:lnTo>
                  <a:lnTo>
                    <a:pt x="710" y="245"/>
                  </a:lnTo>
                  <a:lnTo>
                    <a:pt x="710" y="0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34"/>
            <p:cNvSpPr/>
            <p:nvPr/>
          </p:nvSpPr>
          <p:spPr>
            <a:xfrm>
              <a:off x="3896625" y="3141225"/>
              <a:ext cx="36750" cy="21450"/>
            </a:xfrm>
            <a:custGeom>
              <a:avLst/>
              <a:gdLst/>
              <a:ahLst/>
              <a:cxnLst/>
              <a:rect l="l" t="t" r="r" b="b"/>
              <a:pathLst>
                <a:path w="1470" h="858" extrusionOk="0">
                  <a:moveTo>
                    <a:pt x="735" y="1"/>
                  </a:moveTo>
                  <a:lnTo>
                    <a:pt x="0" y="441"/>
                  </a:lnTo>
                  <a:lnTo>
                    <a:pt x="759" y="858"/>
                  </a:lnTo>
                  <a:lnTo>
                    <a:pt x="1469" y="441"/>
                  </a:lnTo>
                  <a:lnTo>
                    <a:pt x="735" y="1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34"/>
            <p:cNvSpPr/>
            <p:nvPr/>
          </p:nvSpPr>
          <p:spPr>
            <a:xfrm>
              <a:off x="3873350" y="3165725"/>
              <a:ext cx="19000" cy="16550"/>
            </a:xfrm>
            <a:custGeom>
              <a:avLst/>
              <a:gdLst/>
              <a:ahLst/>
              <a:cxnLst/>
              <a:rect l="l" t="t" r="r" b="b"/>
              <a:pathLst>
                <a:path w="760" h="662" extrusionOk="0">
                  <a:moveTo>
                    <a:pt x="1" y="0"/>
                  </a:moveTo>
                  <a:lnTo>
                    <a:pt x="1" y="221"/>
                  </a:lnTo>
                  <a:lnTo>
                    <a:pt x="760" y="661"/>
                  </a:lnTo>
                  <a:lnTo>
                    <a:pt x="760" y="41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34"/>
            <p:cNvSpPr/>
            <p:nvPr/>
          </p:nvSpPr>
          <p:spPr>
            <a:xfrm>
              <a:off x="3892325" y="3165725"/>
              <a:ext cx="17775" cy="16550"/>
            </a:xfrm>
            <a:custGeom>
              <a:avLst/>
              <a:gdLst/>
              <a:ahLst/>
              <a:cxnLst/>
              <a:rect l="l" t="t" r="r" b="b"/>
              <a:pathLst>
                <a:path w="711" h="662" extrusionOk="0">
                  <a:moveTo>
                    <a:pt x="711" y="0"/>
                  </a:moveTo>
                  <a:lnTo>
                    <a:pt x="1" y="416"/>
                  </a:lnTo>
                  <a:lnTo>
                    <a:pt x="1" y="661"/>
                  </a:lnTo>
                  <a:lnTo>
                    <a:pt x="711" y="245"/>
                  </a:lnTo>
                  <a:lnTo>
                    <a:pt x="711" y="0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34"/>
            <p:cNvSpPr/>
            <p:nvPr/>
          </p:nvSpPr>
          <p:spPr>
            <a:xfrm>
              <a:off x="3873350" y="3154700"/>
              <a:ext cx="36750" cy="21450"/>
            </a:xfrm>
            <a:custGeom>
              <a:avLst/>
              <a:gdLst/>
              <a:ahLst/>
              <a:cxnLst/>
              <a:rect l="l" t="t" r="r" b="b"/>
              <a:pathLst>
                <a:path w="1470" h="858" extrusionOk="0">
                  <a:moveTo>
                    <a:pt x="735" y="0"/>
                  </a:moveTo>
                  <a:lnTo>
                    <a:pt x="1" y="441"/>
                  </a:lnTo>
                  <a:lnTo>
                    <a:pt x="760" y="857"/>
                  </a:lnTo>
                  <a:lnTo>
                    <a:pt x="1470" y="441"/>
                  </a:lnTo>
                  <a:lnTo>
                    <a:pt x="735" y="0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34"/>
            <p:cNvSpPr/>
            <p:nvPr/>
          </p:nvSpPr>
          <p:spPr>
            <a:xfrm>
              <a:off x="3757025" y="3233050"/>
              <a:ext cx="18400" cy="16550"/>
            </a:xfrm>
            <a:custGeom>
              <a:avLst/>
              <a:gdLst/>
              <a:ahLst/>
              <a:cxnLst/>
              <a:rect l="l" t="t" r="r" b="b"/>
              <a:pathLst>
                <a:path w="736" h="662" extrusionOk="0">
                  <a:moveTo>
                    <a:pt x="1" y="1"/>
                  </a:moveTo>
                  <a:lnTo>
                    <a:pt x="1" y="221"/>
                  </a:lnTo>
                  <a:lnTo>
                    <a:pt x="735" y="662"/>
                  </a:lnTo>
                  <a:lnTo>
                    <a:pt x="735" y="41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34"/>
            <p:cNvSpPr/>
            <p:nvPr/>
          </p:nvSpPr>
          <p:spPr>
            <a:xfrm>
              <a:off x="3775400" y="3179175"/>
              <a:ext cx="111450" cy="70425"/>
            </a:xfrm>
            <a:custGeom>
              <a:avLst/>
              <a:gdLst/>
              <a:ahLst/>
              <a:cxnLst/>
              <a:rect l="l" t="t" r="r" b="b"/>
              <a:pathLst>
                <a:path w="4458" h="2817" extrusionOk="0">
                  <a:moveTo>
                    <a:pt x="4457" y="1"/>
                  </a:moveTo>
                  <a:lnTo>
                    <a:pt x="0" y="2572"/>
                  </a:lnTo>
                  <a:lnTo>
                    <a:pt x="0" y="2817"/>
                  </a:lnTo>
                  <a:lnTo>
                    <a:pt x="4457" y="246"/>
                  </a:lnTo>
                  <a:lnTo>
                    <a:pt x="4457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34"/>
            <p:cNvSpPr/>
            <p:nvPr/>
          </p:nvSpPr>
          <p:spPr>
            <a:xfrm>
              <a:off x="3757025" y="3168175"/>
              <a:ext cx="129825" cy="75325"/>
            </a:xfrm>
            <a:custGeom>
              <a:avLst/>
              <a:gdLst/>
              <a:ahLst/>
              <a:cxnLst/>
              <a:rect l="l" t="t" r="r" b="b"/>
              <a:pathLst>
                <a:path w="5193" h="3013" extrusionOk="0">
                  <a:moveTo>
                    <a:pt x="4458" y="0"/>
                  </a:moveTo>
                  <a:lnTo>
                    <a:pt x="1" y="2596"/>
                  </a:lnTo>
                  <a:lnTo>
                    <a:pt x="735" y="3012"/>
                  </a:lnTo>
                  <a:lnTo>
                    <a:pt x="5192" y="441"/>
                  </a:lnTo>
                  <a:lnTo>
                    <a:pt x="4458" y="0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34"/>
            <p:cNvSpPr/>
            <p:nvPr/>
          </p:nvSpPr>
          <p:spPr>
            <a:xfrm>
              <a:off x="3733775" y="3246525"/>
              <a:ext cx="18375" cy="16550"/>
            </a:xfrm>
            <a:custGeom>
              <a:avLst/>
              <a:gdLst/>
              <a:ahLst/>
              <a:cxnLst/>
              <a:rect l="l" t="t" r="r" b="b"/>
              <a:pathLst>
                <a:path w="735" h="662" extrusionOk="0">
                  <a:moveTo>
                    <a:pt x="0" y="1"/>
                  </a:moveTo>
                  <a:lnTo>
                    <a:pt x="0" y="221"/>
                  </a:lnTo>
                  <a:lnTo>
                    <a:pt x="735" y="662"/>
                  </a:lnTo>
                  <a:lnTo>
                    <a:pt x="735" y="41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34"/>
            <p:cNvSpPr/>
            <p:nvPr/>
          </p:nvSpPr>
          <p:spPr>
            <a:xfrm>
              <a:off x="3752125" y="3246525"/>
              <a:ext cx="18400" cy="16550"/>
            </a:xfrm>
            <a:custGeom>
              <a:avLst/>
              <a:gdLst/>
              <a:ahLst/>
              <a:cxnLst/>
              <a:rect l="l" t="t" r="r" b="b"/>
              <a:pathLst>
                <a:path w="736" h="662" extrusionOk="0">
                  <a:moveTo>
                    <a:pt x="736" y="1"/>
                  </a:moveTo>
                  <a:lnTo>
                    <a:pt x="1" y="417"/>
                  </a:lnTo>
                  <a:lnTo>
                    <a:pt x="1" y="662"/>
                  </a:lnTo>
                  <a:lnTo>
                    <a:pt x="736" y="245"/>
                  </a:lnTo>
                  <a:lnTo>
                    <a:pt x="736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34"/>
            <p:cNvSpPr/>
            <p:nvPr/>
          </p:nvSpPr>
          <p:spPr>
            <a:xfrm>
              <a:off x="3733775" y="3236125"/>
              <a:ext cx="36750" cy="20825"/>
            </a:xfrm>
            <a:custGeom>
              <a:avLst/>
              <a:gdLst/>
              <a:ahLst/>
              <a:cxnLst/>
              <a:rect l="l" t="t" r="r" b="b"/>
              <a:pathLst>
                <a:path w="1470" h="833" extrusionOk="0">
                  <a:moveTo>
                    <a:pt x="710" y="0"/>
                  </a:moveTo>
                  <a:lnTo>
                    <a:pt x="0" y="417"/>
                  </a:lnTo>
                  <a:lnTo>
                    <a:pt x="735" y="833"/>
                  </a:lnTo>
                  <a:lnTo>
                    <a:pt x="1470" y="417"/>
                  </a:lnTo>
                  <a:lnTo>
                    <a:pt x="710" y="0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34"/>
            <p:cNvSpPr/>
            <p:nvPr/>
          </p:nvSpPr>
          <p:spPr>
            <a:xfrm>
              <a:off x="3710500" y="3260000"/>
              <a:ext cx="18400" cy="16550"/>
            </a:xfrm>
            <a:custGeom>
              <a:avLst/>
              <a:gdLst/>
              <a:ahLst/>
              <a:cxnLst/>
              <a:rect l="l" t="t" r="r" b="b"/>
              <a:pathLst>
                <a:path w="736" h="662" extrusionOk="0">
                  <a:moveTo>
                    <a:pt x="1" y="0"/>
                  </a:moveTo>
                  <a:lnTo>
                    <a:pt x="1" y="221"/>
                  </a:lnTo>
                  <a:lnTo>
                    <a:pt x="735" y="661"/>
                  </a:lnTo>
                  <a:lnTo>
                    <a:pt x="735" y="41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34"/>
            <p:cNvSpPr/>
            <p:nvPr/>
          </p:nvSpPr>
          <p:spPr>
            <a:xfrm>
              <a:off x="3728875" y="3260000"/>
              <a:ext cx="18375" cy="16550"/>
            </a:xfrm>
            <a:custGeom>
              <a:avLst/>
              <a:gdLst/>
              <a:ahLst/>
              <a:cxnLst/>
              <a:rect l="l" t="t" r="r" b="b"/>
              <a:pathLst>
                <a:path w="735" h="662" extrusionOk="0">
                  <a:moveTo>
                    <a:pt x="711" y="0"/>
                  </a:moveTo>
                  <a:lnTo>
                    <a:pt x="0" y="417"/>
                  </a:lnTo>
                  <a:lnTo>
                    <a:pt x="0" y="661"/>
                  </a:lnTo>
                  <a:lnTo>
                    <a:pt x="735" y="245"/>
                  </a:lnTo>
                  <a:lnTo>
                    <a:pt x="711" y="0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34"/>
            <p:cNvSpPr/>
            <p:nvPr/>
          </p:nvSpPr>
          <p:spPr>
            <a:xfrm>
              <a:off x="3710500" y="3249575"/>
              <a:ext cx="36150" cy="20850"/>
            </a:xfrm>
            <a:custGeom>
              <a:avLst/>
              <a:gdLst/>
              <a:ahLst/>
              <a:cxnLst/>
              <a:rect l="l" t="t" r="r" b="b"/>
              <a:pathLst>
                <a:path w="1446" h="834" extrusionOk="0">
                  <a:moveTo>
                    <a:pt x="711" y="1"/>
                  </a:moveTo>
                  <a:lnTo>
                    <a:pt x="1" y="417"/>
                  </a:lnTo>
                  <a:lnTo>
                    <a:pt x="735" y="834"/>
                  </a:lnTo>
                  <a:lnTo>
                    <a:pt x="1446" y="417"/>
                  </a:lnTo>
                  <a:lnTo>
                    <a:pt x="711" y="1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34"/>
            <p:cNvSpPr/>
            <p:nvPr/>
          </p:nvSpPr>
          <p:spPr>
            <a:xfrm>
              <a:off x="3663375" y="3286925"/>
              <a:ext cx="19000" cy="16550"/>
            </a:xfrm>
            <a:custGeom>
              <a:avLst/>
              <a:gdLst/>
              <a:ahLst/>
              <a:cxnLst/>
              <a:rect l="l" t="t" r="r" b="b"/>
              <a:pathLst>
                <a:path w="760" h="662" extrusionOk="0">
                  <a:moveTo>
                    <a:pt x="0" y="1"/>
                  </a:moveTo>
                  <a:lnTo>
                    <a:pt x="0" y="221"/>
                  </a:lnTo>
                  <a:lnTo>
                    <a:pt x="759" y="662"/>
                  </a:lnTo>
                  <a:lnTo>
                    <a:pt x="735" y="41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34"/>
            <p:cNvSpPr/>
            <p:nvPr/>
          </p:nvSpPr>
          <p:spPr>
            <a:xfrm>
              <a:off x="3681725" y="3273475"/>
              <a:ext cx="41650" cy="30000"/>
            </a:xfrm>
            <a:custGeom>
              <a:avLst/>
              <a:gdLst/>
              <a:ahLst/>
              <a:cxnLst/>
              <a:rect l="l" t="t" r="r" b="b"/>
              <a:pathLst>
                <a:path w="1666" h="1200" extrusionOk="0">
                  <a:moveTo>
                    <a:pt x="1666" y="0"/>
                  </a:moveTo>
                  <a:lnTo>
                    <a:pt x="1" y="955"/>
                  </a:lnTo>
                  <a:lnTo>
                    <a:pt x="25" y="1200"/>
                  </a:lnTo>
                  <a:lnTo>
                    <a:pt x="1666" y="245"/>
                  </a:lnTo>
                  <a:lnTo>
                    <a:pt x="1666" y="0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34"/>
            <p:cNvSpPr/>
            <p:nvPr/>
          </p:nvSpPr>
          <p:spPr>
            <a:xfrm>
              <a:off x="3663375" y="3262450"/>
              <a:ext cx="60000" cy="34925"/>
            </a:xfrm>
            <a:custGeom>
              <a:avLst/>
              <a:gdLst/>
              <a:ahLst/>
              <a:cxnLst/>
              <a:rect l="l" t="t" r="r" b="b"/>
              <a:pathLst>
                <a:path w="2400" h="1397" extrusionOk="0">
                  <a:moveTo>
                    <a:pt x="1665" y="0"/>
                  </a:moveTo>
                  <a:lnTo>
                    <a:pt x="0" y="980"/>
                  </a:lnTo>
                  <a:lnTo>
                    <a:pt x="735" y="1396"/>
                  </a:lnTo>
                  <a:lnTo>
                    <a:pt x="2400" y="441"/>
                  </a:lnTo>
                  <a:lnTo>
                    <a:pt x="1665" y="0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34"/>
            <p:cNvSpPr/>
            <p:nvPr/>
          </p:nvSpPr>
          <p:spPr>
            <a:xfrm>
              <a:off x="3735000" y="2713300"/>
              <a:ext cx="80825" cy="139600"/>
            </a:xfrm>
            <a:custGeom>
              <a:avLst/>
              <a:gdLst/>
              <a:ahLst/>
              <a:cxnLst/>
              <a:rect l="l" t="t" r="r" b="b"/>
              <a:pathLst>
                <a:path w="3233" h="5584" extrusionOk="0">
                  <a:moveTo>
                    <a:pt x="3233" y="1"/>
                  </a:moveTo>
                  <a:lnTo>
                    <a:pt x="0" y="1862"/>
                  </a:lnTo>
                  <a:lnTo>
                    <a:pt x="0" y="5584"/>
                  </a:lnTo>
                  <a:lnTo>
                    <a:pt x="3233" y="3723"/>
                  </a:lnTo>
                  <a:lnTo>
                    <a:pt x="3233" y="1"/>
                  </a:lnTo>
                  <a:close/>
                </a:path>
              </a:pathLst>
            </a:custGeom>
            <a:solidFill>
              <a:srgbClr val="606B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34"/>
            <p:cNvSpPr/>
            <p:nvPr/>
          </p:nvSpPr>
          <p:spPr>
            <a:xfrm>
              <a:off x="3657850" y="2805750"/>
              <a:ext cx="58200" cy="37375"/>
            </a:xfrm>
            <a:custGeom>
              <a:avLst/>
              <a:gdLst/>
              <a:ahLst/>
              <a:cxnLst/>
              <a:rect l="l" t="t" r="r" b="b"/>
              <a:pathLst>
                <a:path w="2328" h="1495" extrusionOk="0">
                  <a:moveTo>
                    <a:pt x="2327" y="0"/>
                  </a:moveTo>
                  <a:lnTo>
                    <a:pt x="1" y="1347"/>
                  </a:lnTo>
                  <a:lnTo>
                    <a:pt x="1" y="1494"/>
                  </a:lnTo>
                  <a:lnTo>
                    <a:pt x="2327" y="147"/>
                  </a:lnTo>
                  <a:lnTo>
                    <a:pt x="2327" y="0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34"/>
            <p:cNvSpPr/>
            <p:nvPr/>
          </p:nvSpPr>
          <p:spPr>
            <a:xfrm>
              <a:off x="3657850" y="2794125"/>
              <a:ext cx="58200" cy="37350"/>
            </a:xfrm>
            <a:custGeom>
              <a:avLst/>
              <a:gdLst/>
              <a:ahLst/>
              <a:cxnLst/>
              <a:rect l="l" t="t" r="r" b="b"/>
              <a:pathLst>
                <a:path w="2328" h="1494" extrusionOk="0">
                  <a:moveTo>
                    <a:pt x="2327" y="0"/>
                  </a:moveTo>
                  <a:lnTo>
                    <a:pt x="1" y="1347"/>
                  </a:lnTo>
                  <a:lnTo>
                    <a:pt x="1" y="1494"/>
                  </a:lnTo>
                  <a:lnTo>
                    <a:pt x="2327" y="147"/>
                  </a:lnTo>
                  <a:lnTo>
                    <a:pt x="2327" y="0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34"/>
            <p:cNvSpPr/>
            <p:nvPr/>
          </p:nvSpPr>
          <p:spPr>
            <a:xfrm>
              <a:off x="3657850" y="2782475"/>
              <a:ext cx="58200" cy="37375"/>
            </a:xfrm>
            <a:custGeom>
              <a:avLst/>
              <a:gdLst/>
              <a:ahLst/>
              <a:cxnLst/>
              <a:rect l="l" t="t" r="r" b="b"/>
              <a:pathLst>
                <a:path w="2328" h="1495" extrusionOk="0">
                  <a:moveTo>
                    <a:pt x="2327" y="1"/>
                  </a:moveTo>
                  <a:lnTo>
                    <a:pt x="1" y="1348"/>
                  </a:lnTo>
                  <a:lnTo>
                    <a:pt x="1" y="1495"/>
                  </a:lnTo>
                  <a:lnTo>
                    <a:pt x="2327" y="148"/>
                  </a:lnTo>
                  <a:lnTo>
                    <a:pt x="2327" y="1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34"/>
            <p:cNvSpPr/>
            <p:nvPr/>
          </p:nvSpPr>
          <p:spPr>
            <a:xfrm>
              <a:off x="3657850" y="2770850"/>
              <a:ext cx="58200" cy="37375"/>
            </a:xfrm>
            <a:custGeom>
              <a:avLst/>
              <a:gdLst/>
              <a:ahLst/>
              <a:cxnLst/>
              <a:rect l="l" t="t" r="r" b="b"/>
              <a:pathLst>
                <a:path w="2328" h="1495" extrusionOk="0">
                  <a:moveTo>
                    <a:pt x="2327" y="0"/>
                  </a:moveTo>
                  <a:lnTo>
                    <a:pt x="1" y="1347"/>
                  </a:lnTo>
                  <a:lnTo>
                    <a:pt x="1" y="1494"/>
                  </a:lnTo>
                  <a:lnTo>
                    <a:pt x="2327" y="147"/>
                  </a:lnTo>
                  <a:lnTo>
                    <a:pt x="2327" y="0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34"/>
            <p:cNvSpPr/>
            <p:nvPr/>
          </p:nvSpPr>
          <p:spPr>
            <a:xfrm>
              <a:off x="3657850" y="2829000"/>
              <a:ext cx="58800" cy="37375"/>
            </a:xfrm>
            <a:custGeom>
              <a:avLst/>
              <a:gdLst/>
              <a:ahLst/>
              <a:cxnLst/>
              <a:rect l="l" t="t" r="r" b="b"/>
              <a:pathLst>
                <a:path w="2352" h="1495" extrusionOk="0">
                  <a:moveTo>
                    <a:pt x="2352" y="1"/>
                  </a:moveTo>
                  <a:lnTo>
                    <a:pt x="1" y="1348"/>
                  </a:lnTo>
                  <a:lnTo>
                    <a:pt x="1" y="1495"/>
                  </a:lnTo>
                  <a:lnTo>
                    <a:pt x="2352" y="148"/>
                  </a:lnTo>
                  <a:lnTo>
                    <a:pt x="2352" y="1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34"/>
            <p:cNvSpPr/>
            <p:nvPr/>
          </p:nvSpPr>
          <p:spPr>
            <a:xfrm>
              <a:off x="3657850" y="2817375"/>
              <a:ext cx="58800" cy="37375"/>
            </a:xfrm>
            <a:custGeom>
              <a:avLst/>
              <a:gdLst/>
              <a:ahLst/>
              <a:cxnLst/>
              <a:rect l="l" t="t" r="r" b="b"/>
              <a:pathLst>
                <a:path w="2352" h="1495" extrusionOk="0">
                  <a:moveTo>
                    <a:pt x="2352" y="1"/>
                  </a:moveTo>
                  <a:lnTo>
                    <a:pt x="1" y="1347"/>
                  </a:lnTo>
                  <a:lnTo>
                    <a:pt x="1" y="1494"/>
                  </a:lnTo>
                  <a:lnTo>
                    <a:pt x="2352" y="147"/>
                  </a:lnTo>
                  <a:lnTo>
                    <a:pt x="2352" y="1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34"/>
            <p:cNvSpPr/>
            <p:nvPr/>
          </p:nvSpPr>
          <p:spPr>
            <a:xfrm>
              <a:off x="3672550" y="2840650"/>
              <a:ext cx="44100" cy="28800"/>
            </a:xfrm>
            <a:custGeom>
              <a:avLst/>
              <a:gdLst/>
              <a:ahLst/>
              <a:cxnLst/>
              <a:rect l="l" t="t" r="r" b="b"/>
              <a:pathLst>
                <a:path w="1764" h="1152" extrusionOk="0">
                  <a:moveTo>
                    <a:pt x="1764" y="0"/>
                  </a:moveTo>
                  <a:lnTo>
                    <a:pt x="0" y="1004"/>
                  </a:lnTo>
                  <a:lnTo>
                    <a:pt x="0" y="1151"/>
                  </a:lnTo>
                  <a:lnTo>
                    <a:pt x="1764" y="147"/>
                  </a:lnTo>
                  <a:lnTo>
                    <a:pt x="1764" y="0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34"/>
            <p:cNvSpPr/>
            <p:nvPr/>
          </p:nvSpPr>
          <p:spPr>
            <a:xfrm>
              <a:off x="3801100" y="2682050"/>
              <a:ext cx="6150" cy="7025"/>
            </a:xfrm>
            <a:custGeom>
              <a:avLst/>
              <a:gdLst/>
              <a:ahLst/>
              <a:cxnLst/>
              <a:rect l="l" t="t" r="r" b="b"/>
              <a:pathLst>
                <a:path w="246" h="281" extrusionOk="0">
                  <a:moveTo>
                    <a:pt x="180" y="1"/>
                  </a:moveTo>
                  <a:cubicBezTo>
                    <a:pt x="161" y="1"/>
                    <a:pt x="141" y="9"/>
                    <a:pt x="123" y="26"/>
                  </a:cubicBezTo>
                  <a:cubicBezTo>
                    <a:pt x="50" y="51"/>
                    <a:pt x="1" y="149"/>
                    <a:pt x="1" y="198"/>
                  </a:cubicBezTo>
                  <a:cubicBezTo>
                    <a:pt x="1" y="253"/>
                    <a:pt x="28" y="280"/>
                    <a:pt x="73" y="280"/>
                  </a:cubicBezTo>
                  <a:cubicBezTo>
                    <a:pt x="88" y="280"/>
                    <a:pt x="105" y="277"/>
                    <a:pt x="123" y="271"/>
                  </a:cubicBezTo>
                  <a:cubicBezTo>
                    <a:pt x="172" y="247"/>
                    <a:pt x="246" y="149"/>
                    <a:pt x="246" y="75"/>
                  </a:cubicBezTo>
                  <a:cubicBezTo>
                    <a:pt x="246" y="28"/>
                    <a:pt x="215" y="1"/>
                    <a:pt x="1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34"/>
            <p:cNvSpPr/>
            <p:nvPr/>
          </p:nvSpPr>
          <p:spPr>
            <a:xfrm>
              <a:off x="3639500" y="2661750"/>
              <a:ext cx="195300" cy="142175"/>
            </a:xfrm>
            <a:custGeom>
              <a:avLst/>
              <a:gdLst/>
              <a:ahLst/>
              <a:cxnLst/>
              <a:rect l="l" t="t" r="r" b="b"/>
              <a:pathLst>
                <a:path w="7812" h="5687" extrusionOk="0">
                  <a:moveTo>
                    <a:pt x="7529" y="290"/>
                  </a:moveTo>
                  <a:cubicBezTo>
                    <a:pt x="7564" y="290"/>
                    <a:pt x="7591" y="318"/>
                    <a:pt x="7591" y="373"/>
                  </a:cubicBezTo>
                  <a:cubicBezTo>
                    <a:pt x="7591" y="446"/>
                    <a:pt x="7542" y="520"/>
                    <a:pt x="7493" y="569"/>
                  </a:cubicBezTo>
                  <a:cubicBezTo>
                    <a:pt x="7475" y="575"/>
                    <a:pt x="7458" y="578"/>
                    <a:pt x="7443" y="578"/>
                  </a:cubicBezTo>
                  <a:cubicBezTo>
                    <a:pt x="7399" y="578"/>
                    <a:pt x="7371" y="550"/>
                    <a:pt x="7371" y="495"/>
                  </a:cubicBezTo>
                  <a:cubicBezTo>
                    <a:pt x="7371" y="422"/>
                    <a:pt x="7420" y="348"/>
                    <a:pt x="7493" y="299"/>
                  </a:cubicBezTo>
                  <a:cubicBezTo>
                    <a:pt x="7506" y="293"/>
                    <a:pt x="7518" y="290"/>
                    <a:pt x="7529" y="290"/>
                  </a:cubicBezTo>
                  <a:close/>
                  <a:moveTo>
                    <a:pt x="7083" y="549"/>
                  </a:moveTo>
                  <a:cubicBezTo>
                    <a:pt x="7125" y="549"/>
                    <a:pt x="7151" y="589"/>
                    <a:pt x="7151" y="642"/>
                  </a:cubicBezTo>
                  <a:cubicBezTo>
                    <a:pt x="7151" y="691"/>
                    <a:pt x="7102" y="789"/>
                    <a:pt x="7028" y="814"/>
                  </a:cubicBezTo>
                  <a:cubicBezTo>
                    <a:pt x="7011" y="831"/>
                    <a:pt x="6993" y="839"/>
                    <a:pt x="6978" y="839"/>
                  </a:cubicBezTo>
                  <a:cubicBezTo>
                    <a:pt x="6951" y="839"/>
                    <a:pt x="6930" y="812"/>
                    <a:pt x="6930" y="765"/>
                  </a:cubicBezTo>
                  <a:cubicBezTo>
                    <a:pt x="6930" y="691"/>
                    <a:pt x="6979" y="593"/>
                    <a:pt x="7028" y="569"/>
                  </a:cubicBezTo>
                  <a:cubicBezTo>
                    <a:pt x="7049" y="555"/>
                    <a:pt x="7067" y="549"/>
                    <a:pt x="7083" y="549"/>
                  </a:cubicBezTo>
                  <a:close/>
                  <a:moveTo>
                    <a:pt x="6644" y="813"/>
                  </a:moveTo>
                  <a:cubicBezTo>
                    <a:pt x="6679" y="813"/>
                    <a:pt x="6710" y="840"/>
                    <a:pt x="6710" y="887"/>
                  </a:cubicBezTo>
                  <a:cubicBezTo>
                    <a:pt x="6710" y="961"/>
                    <a:pt x="6636" y="1059"/>
                    <a:pt x="6587" y="1083"/>
                  </a:cubicBezTo>
                  <a:cubicBezTo>
                    <a:pt x="6569" y="1089"/>
                    <a:pt x="6552" y="1092"/>
                    <a:pt x="6537" y="1092"/>
                  </a:cubicBezTo>
                  <a:cubicBezTo>
                    <a:pt x="6492" y="1092"/>
                    <a:pt x="6465" y="1065"/>
                    <a:pt x="6465" y="1010"/>
                  </a:cubicBezTo>
                  <a:cubicBezTo>
                    <a:pt x="6465" y="961"/>
                    <a:pt x="6514" y="863"/>
                    <a:pt x="6587" y="838"/>
                  </a:cubicBezTo>
                  <a:cubicBezTo>
                    <a:pt x="6605" y="821"/>
                    <a:pt x="6625" y="813"/>
                    <a:pt x="6644" y="813"/>
                  </a:cubicBezTo>
                  <a:close/>
                  <a:moveTo>
                    <a:pt x="7685" y="1"/>
                  </a:moveTo>
                  <a:cubicBezTo>
                    <a:pt x="7657" y="1"/>
                    <a:pt x="7625" y="10"/>
                    <a:pt x="7591" y="30"/>
                  </a:cubicBezTo>
                  <a:lnTo>
                    <a:pt x="221" y="4315"/>
                  </a:lnTo>
                  <a:cubicBezTo>
                    <a:pt x="98" y="4364"/>
                    <a:pt x="0" y="4536"/>
                    <a:pt x="0" y="4683"/>
                  </a:cubicBezTo>
                  <a:lnTo>
                    <a:pt x="0" y="5687"/>
                  </a:lnTo>
                  <a:cubicBezTo>
                    <a:pt x="0" y="5564"/>
                    <a:pt x="98" y="5417"/>
                    <a:pt x="196" y="5344"/>
                  </a:cubicBezTo>
                  <a:lnTo>
                    <a:pt x="7616" y="1059"/>
                  </a:lnTo>
                  <a:cubicBezTo>
                    <a:pt x="7655" y="1035"/>
                    <a:pt x="7689" y="1024"/>
                    <a:pt x="7718" y="1024"/>
                  </a:cubicBezTo>
                  <a:cubicBezTo>
                    <a:pt x="7778" y="1024"/>
                    <a:pt x="7812" y="1073"/>
                    <a:pt x="7812" y="1157"/>
                  </a:cubicBezTo>
                  <a:lnTo>
                    <a:pt x="7812" y="153"/>
                  </a:lnTo>
                  <a:cubicBezTo>
                    <a:pt x="7812" y="64"/>
                    <a:pt x="7760" y="1"/>
                    <a:pt x="7685" y="1"/>
                  </a:cubicBez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34"/>
            <p:cNvSpPr/>
            <p:nvPr/>
          </p:nvSpPr>
          <p:spPr>
            <a:xfrm>
              <a:off x="3639500" y="2687350"/>
              <a:ext cx="195925" cy="241325"/>
            </a:xfrm>
            <a:custGeom>
              <a:avLst/>
              <a:gdLst/>
              <a:ahLst/>
              <a:cxnLst/>
              <a:rect l="l" t="t" r="r" b="b"/>
              <a:pathLst>
                <a:path w="7837" h="9653" extrusionOk="0">
                  <a:moveTo>
                    <a:pt x="3061" y="3340"/>
                  </a:moveTo>
                  <a:lnTo>
                    <a:pt x="3061" y="3487"/>
                  </a:lnTo>
                  <a:lnTo>
                    <a:pt x="735" y="4834"/>
                  </a:lnTo>
                  <a:lnTo>
                    <a:pt x="735" y="4687"/>
                  </a:lnTo>
                  <a:lnTo>
                    <a:pt x="3061" y="3340"/>
                  </a:lnTo>
                  <a:close/>
                  <a:moveTo>
                    <a:pt x="3061" y="3806"/>
                  </a:moveTo>
                  <a:lnTo>
                    <a:pt x="3061" y="3953"/>
                  </a:lnTo>
                  <a:lnTo>
                    <a:pt x="735" y="5300"/>
                  </a:lnTo>
                  <a:lnTo>
                    <a:pt x="735" y="5153"/>
                  </a:lnTo>
                  <a:lnTo>
                    <a:pt x="3061" y="3806"/>
                  </a:lnTo>
                  <a:close/>
                  <a:moveTo>
                    <a:pt x="3061" y="4271"/>
                  </a:moveTo>
                  <a:lnTo>
                    <a:pt x="3061" y="4418"/>
                  </a:lnTo>
                  <a:lnTo>
                    <a:pt x="735" y="5765"/>
                  </a:lnTo>
                  <a:lnTo>
                    <a:pt x="735" y="5618"/>
                  </a:lnTo>
                  <a:lnTo>
                    <a:pt x="3061" y="4271"/>
                  </a:lnTo>
                  <a:close/>
                  <a:moveTo>
                    <a:pt x="3061" y="4736"/>
                  </a:moveTo>
                  <a:lnTo>
                    <a:pt x="3086" y="4883"/>
                  </a:lnTo>
                  <a:lnTo>
                    <a:pt x="735" y="6230"/>
                  </a:lnTo>
                  <a:lnTo>
                    <a:pt x="735" y="6083"/>
                  </a:lnTo>
                  <a:lnTo>
                    <a:pt x="3061" y="4736"/>
                  </a:lnTo>
                  <a:close/>
                  <a:moveTo>
                    <a:pt x="7053" y="1039"/>
                  </a:moveTo>
                  <a:lnTo>
                    <a:pt x="7053" y="4761"/>
                  </a:lnTo>
                  <a:lnTo>
                    <a:pt x="3820" y="6622"/>
                  </a:lnTo>
                  <a:lnTo>
                    <a:pt x="3820" y="2900"/>
                  </a:lnTo>
                  <a:lnTo>
                    <a:pt x="7053" y="1039"/>
                  </a:lnTo>
                  <a:close/>
                  <a:moveTo>
                    <a:pt x="3086" y="5202"/>
                  </a:moveTo>
                  <a:lnTo>
                    <a:pt x="3086" y="5348"/>
                  </a:lnTo>
                  <a:lnTo>
                    <a:pt x="735" y="6695"/>
                  </a:lnTo>
                  <a:lnTo>
                    <a:pt x="735" y="6548"/>
                  </a:lnTo>
                  <a:lnTo>
                    <a:pt x="3086" y="5202"/>
                  </a:lnTo>
                  <a:close/>
                  <a:moveTo>
                    <a:pt x="3086" y="5667"/>
                  </a:moveTo>
                  <a:lnTo>
                    <a:pt x="3086" y="5814"/>
                  </a:lnTo>
                  <a:lnTo>
                    <a:pt x="735" y="7161"/>
                  </a:lnTo>
                  <a:lnTo>
                    <a:pt x="735" y="7014"/>
                  </a:lnTo>
                  <a:lnTo>
                    <a:pt x="3086" y="5667"/>
                  </a:lnTo>
                  <a:close/>
                  <a:moveTo>
                    <a:pt x="3086" y="6132"/>
                  </a:moveTo>
                  <a:lnTo>
                    <a:pt x="3086" y="6279"/>
                  </a:lnTo>
                  <a:lnTo>
                    <a:pt x="1322" y="7283"/>
                  </a:lnTo>
                  <a:lnTo>
                    <a:pt x="1322" y="7136"/>
                  </a:lnTo>
                  <a:lnTo>
                    <a:pt x="3086" y="6132"/>
                  </a:lnTo>
                  <a:close/>
                  <a:moveTo>
                    <a:pt x="7718" y="0"/>
                  </a:moveTo>
                  <a:cubicBezTo>
                    <a:pt x="7689" y="0"/>
                    <a:pt x="7655" y="11"/>
                    <a:pt x="7616" y="35"/>
                  </a:cubicBezTo>
                  <a:lnTo>
                    <a:pt x="196" y="4320"/>
                  </a:lnTo>
                  <a:cubicBezTo>
                    <a:pt x="98" y="4393"/>
                    <a:pt x="0" y="4540"/>
                    <a:pt x="0" y="4663"/>
                  </a:cubicBezTo>
                  <a:lnTo>
                    <a:pt x="25" y="9511"/>
                  </a:lnTo>
                  <a:cubicBezTo>
                    <a:pt x="25" y="9602"/>
                    <a:pt x="65" y="9653"/>
                    <a:pt x="136" y="9653"/>
                  </a:cubicBezTo>
                  <a:cubicBezTo>
                    <a:pt x="161" y="9653"/>
                    <a:pt x="189" y="9647"/>
                    <a:pt x="221" y="9634"/>
                  </a:cubicBezTo>
                  <a:lnTo>
                    <a:pt x="7640" y="5324"/>
                  </a:lnTo>
                  <a:cubicBezTo>
                    <a:pt x="7738" y="5275"/>
                    <a:pt x="7836" y="5128"/>
                    <a:pt x="7836" y="5006"/>
                  </a:cubicBezTo>
                  <a:lnTo>
                    <a:pt x="7812" y="133"/>
                  </a:lnTo>
                  <a:cubicBezTo>
                    <a:pt x="7812" y="49"/>
                    <a:pt x="7778" y="0"/>
                    <a:pt x="7718" y="0"/>
                  </a:cubicBezTo>
                  <a:close/>
                </a:path>
              </a:pathLst>
            </a:custGeom>
            <a:solidFill>
              <a:srgbClr val="BEE1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34"/>
            <p:cNvSpPr/>
            <p:nvPr/>
          </p:nvSpPr>
          <p:spPr>
            <a:xfrm>
              <a:off x="3823750" y="2669000"/>
              <a:ext cx="5550" cy="7225"/>
            </a:xfrm>
            <a:custGeom>
              <a:avLst/>
              <a:gdLst/>
              <a:ahLst/>
              <a:cxnLst/>
              <a:rect l="l" t="t" r="r" b="b"/>
              <a:pathLst>
                <a:path w="222" h="289" extrusionOk="0">
                  <a:moveTo>
                    <a:pt x="159" y="0"/>
                  </a:moveTo>
                  <a:cubicBezTo>
                    <a:pt x="148" y="0"/>
                    <a:pt x="136" y="3"/>
                    <a:pt x="123" y="9"/>
                  </a:cubicBezTo>
                  <a:cubicBezTo>
                    <a:pt x="50" y="58"/>
                    <a:pt x="1" y="132"/>
                    <a:pt x="1" y="205"/>
                  </a:cubicBezTo>
                  <a:cubicBezTo>
                    <a:pt x="1" y="260"/>
                    <a:pt x="29" y="288"/>
                    <a:pt x="73" y="288"/>
                  </a:cubicBezTo>
                  <a:cubicBezTo>
                    <a:pt x="88" y="288"/>
                    <a:pt x="105" y="285"/>
                    <a:pt x="123" y="279"/>
                  </a:cubicBezTo>
                  <a:cubicBezTo>
                    <a:pt x="172" y="230"/>
                    <a:pt x="221" y="156"/>
                    <a:pt x="221" y="83"/>
                  </a:cubicBezTo>
                  <a:cubicBezTo>
                    <a:pt x="221" y="28"/>
                    <a:pt x="194" y="0"/>
                    <a:pt x="159" y="0"/>
                  </a:cubicBezTo>
                  <a:close/>
                </a:path>
              </a:pathLst>
            </a:custGeom>
            <a:solidFill>
              <a:srgbClr val="EC82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34"/>
            <p:cNvSpPr/>
            <p:nvPr/>
          </p:nvSpPr>
          <p:spPr>
            <a:xfrm>
              <a:off x="3812750" y="2675475"/>
              <a:ext cx="5525" cy="7275"/>
            </a:xfrm>
            <a:custGeom>
              <a:avLst/>
              <a:gdLst/>
              <a:ahLst/>
              <a:cxnLst/>
              <a:rect l="l" t="t" r="r" b="b"/>
              <a:pathLst>
                <a:path w="221" h="291" extrusionOk="0">
                  <a:moveTo>
                    <a:pt x="153" y="0"/>
                  </a:moveTo>
                  <a:cubicBezTo>
                    <a:pt x="137" y="0"/>
                    <a:pt x="119" y="6"/>
                    <a:pt x="98" y="20"/>
                  </a:cubicBezTo>
                  <a:cubicBezTo>
                    <a:pt x="49" y="44"/>
                    <a:pt x="0" y="142"/>
                    <a:pt x="0" y="216"/>
                  </a:cubicBezTo>
                  <a:cubicBezTo>
                    <a:pt x="0" y="263"/>
                    <a:pt x="21" y="290"/>
                    <a:pt x="48" y="290"/>
                  </a:cubicBezTo>
                  <a:cubicBezTo>
                    <a:pt x="63" y="290"/>
                    <a:pt x="81" y="282"/>
                    <a:pt x="98" y="265"/>
                  </a:cubicBezTo>
                  <a:cubicBezTo>
                    <a:pt x="172" y="240"/>
                    <a:pt x="221" y="142"/>
                    <a:pt x="221" y="93"/>
                  </a:cubicBezTo>
                  <a:cubicBezTo>
                    <a:pt x="221" y="40"/>
                    <a:pt x="195" y="0"/>
                    <a:pt x="153" y="0"/>
                  </a:cubicBezTo>
                  <a:close/>
                </a:path>
              </a:pathLst>
            </a:custGeom>
            <a:solidFill>
              <a:srgbClr val="606B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34"/>
            <p:cNvSpPr/>
            <p:nvPr/>
          </p:nvSpPr>
          <p:spPr>
            <a:xfrm>
              <a:off x="4082100" y="3053675"/>
              <a:ext cx="45325" cy="28800"/>
            </a:xfrm>
            <a:custGeom>
              <a:avLst/>
              <a:gdLst/>
              <a:ahLst/>
              <a:cxnLst/>
              <a:rect l="l" t="t" r="r" b="b"/>
              <a:pathLst>
                <a:path w="1813" h="1152" extrusionOk="0">
                  <a:moveTo>
                    <a:pt x="1789" y="1"/>
                  </a:moveTo>
                  <a:cubicBezTo>
                    <a:pt x="1274" y="295"/>
                    <a:pt x="417" y="760"/>
                    <a:pt x="1" y="1005"/>
                  </a:cubicBezTo>
                  <a:lnTo>
                    <a:pt x="246" y="1152"/>
                  </a:lnTo>
                  <a:cubicBezTo>
                    <a:pt x="246" y="1152"/>
                    <a:pt x="1740" y="319"/>
                    <a:pt x="1764" y="295"/>
                  </a:cubicBezTo>
                  <a:cubicBezTo>
                    <a:pt x="1789" y="295"/>
                    <a:pt x="1813" y="270"/>
                    <a:pt x="1813" y="221"/>
                  </a:cubicBezTo>
                  <a:cubicBezTo>
                    <a:pt x="1813" y="148"/>
                    <a:pt x="1789" y="74"/>
                    <a:pt x="1789" y="1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34"/>
            <p:cNvSpPr/>
            <p:nvPr/>
          </p:nvSpPr>
          <p:spPr>
            <a:xfrm>
              <a:off x="4004975" y="3000225"/>
              <a:ext cx="121850" cy="78575"/>
            </a:xfrm>
            <a:custGeom>
              <a:avLst/>
              <a:gdLst/>
              <a:ahLst/>
              <a:cxnLst/>
              <a:rect l="l" t="t" r="r" b="b"/>
              <a:pathLst>
                <a:path w="4874" h="3143" extrusionOk="0">
                  <a:moveTo>
                    <a:pt x="2579" y="0"/>
                  </a:moveTo>
                  <a:cubicBezTo>
                    <a:pt x="2527" y="0"/>
                    <a:pt x="2476" y="3"/>
                    <a:pt x="2425" y="8"/>
                  </a:cubicBezTo>
                  <a:cubicBezTo>
                    <a:pt x="1862" y="82"/>
                    <a:pt x="1298" y="449"/>
                    <a:pt x="809" y="719"/>
                  </a:cubicBezTo>
                  <a:cubicBezTo>
                    <a:pt x="539" y="865"/>
                    <a:pt x="270" y="1037"/>
                    <a:pt x="0" y="1184"/>
                  </a:cubicBezTo>
                  <a:lnTo>
                    <a:pt x="3086" y="3143"/>
                  </a:lnTo>
                  <a:cubicBezTo>
                    <a:pt x="3502" y="2898"/>
                    <a:pt x="4359" y="2433"/>
                    <a:pt x="4874" y="2139"/>
                  </a:cubicBezTo>
                  <a:cubicBezTo>
                    <a:pt x="4751" y="988"/>
                    <a:pt x="4041" y="523"/>
                    <a:pt x="3698" y="351"/>
                  </a:cubicBezTo>
                  <a:cubicBezTo>
                    <a:pt x="3352" y="157"/>
                    <a:pt x="2967" y="0"/>
                    <a:pt x="25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34"/>
            <p:cNvSpPr/>
            <p:nvPr/>
          </p:nvSpPr>
          <p:spPr>
            <a:xfrm>
              <a:off x="4001900" y="3023500"/>
              <a:ext cx="88200" cy="59450"/>
            </a:xfrm>
            <a:custGeom>
              <a:avLst/>
              <a:gdLst/>
              <a:ahLst/>
              <a:cxnLst/>
              <a:rect l="l" t="t" r="r" b="b"/>
              <a:pathLst>
                <a:path w="3528" h="2378" extrusionOk="0">
                  <a:moveTo>
                    <a:pt x="1011" y="1"/>
                  </a:moveTo>
                  <a:cubicBezTo>
                    <a:pt x="685" y="1"/>
                    <a:pt x="346" y="80"/>
                    <a:pt x="50" y="302"/>
                  </a:cubicBezTo>
                  <a:cubicBezTo>
                    <a:pt x="1" y="326"/>
                    <a:pt x="1" y="424"/>
                    <a:pt x="74" y="473"/>
                  </a:cubicBezTo>
                  <a:cubicBezTo>
                    <a:pt x="1250" y="1159"/>
                    <a:pt x="2866" y="2089"/>
                    <a:pt x="3356" y="2359"/>
                  </a:cubicBezTo>
                  <a:cubicBezTo>
                    <a:pt x="3376" y="2372"/>
                    <a:pt x="3397" y="2378"/>
                    <a:pt x="3418" y="2378"/>
                  </a:cubicBezTo>
                  <a:cubicBezTo>
                    <a:pt x="3475" y="2378"/>
                    <a:pt x="3527" y="2333"/>
                    <a:pt x="3527" y="2261"/>
                  </a:cubicBezTo>
                  <a:cubicBezTo>
                    <a:pt x="3454" y="987"/>
                    <a:pt x="2646" y="547"/>
                    <a:pt x="2278" y="351"/>
                  </a:cubicBezTo>
                  <a:cubicBezTo>
                    <a:pt x="2050" y="214"/>
                    <a:pt x="1547" y="1"/>
                    <a:pt x="1011" y="1"/>
                  </a:cubicBez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34"/>
            <p:cNvSpPr/>
            <p:nvPr/>
          </p:nvSpPr>
          <p:spPr>
            <a:xfrm>
              <a:off x="2999750" y="2497800"/>
              <a:ext cx="16550" cy="15950"/>
            </a:xfrm>
            <a:custGeom>
              <a:avLst/>
              <a:gdLst/>
              <a:ahLst/>
              <a:cxnLst/>
              <a:rect l="l" t="t" r="r" b="b"/>
              <a:pathLst>
                <a:path w="662" h="638" extrusionOk="0">
                  <a:moveTo>
                    <a:pt x="661" y="1"/>
                  </a:moveTo>
                  <a:lnTo>
                    <a:pt x="147" y="295"/>
                  </a:lnTo>
                  <a:cubicBezTo>
                    <a:pt x="147" y="466"/>
                    <a:pt x="74" y="589"/>
                    <a:pt x="0" y="638"/>
                  </a:cubicBezTo>
                  <a:lnTo>
                    <a:pt x="514" y="319"/>
                  </a:lnTo>
                  <a:cubicBezTo>
                    <a:pt x="612" y="270"/>
                    <a:pt x="661" y="148"/>
                    <a:pt x="661" y="1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34"/>
            <p:cNvSpPr/>
            <p:nvPr/>
          </p:nvSpPr>
          <p:spPr>
            <a:xfrm>
              <a:off x="2626925" y="1971700"/>
              <a:ext cx="22675" cy="9450"/>
            </a:xfrm>
            <a:custGeom>
              <a:avLst/>
              <a:gdLst/>
              <a:ahLst/>
              <a:cxnLst/>
              <a:rect l="l" t="t" r="r" b="b"/>
              <a:pathLst>
                <a:path w="907" h="378" extrusionOk="0">
                  <a:moveTo>
                    <a:pt x="686" y="0"/>
                  </a:moveTo>
                  <a:cubicBezTo>
                    <a:pt x="632" y="0"/>
                    <a:pt x="583" y="12"/>
                    <a:pt x="539" y="34"/>
                  </a:cubicBezTo>
                  <a:lnTo>
                    <a:pt x="0" y="328"/>
                  </a:lnTo>
                  <a:cubicBezTo>
                    <a:pt x="41" y="308"/>
                    <a:pt x="90" y="296"/>
                    <a:pt x="143" y="296"/>
                  </a:cubicBezTo>
                  <a:cubicBezTo>
                    <a:pt x="220" y="296"/>
                    <a:pt x="306" y="320"/>
                    <a:pt x="392" y="377"/>
                  </a:cubicBezTo>
                  <a:lnTo>
                    <a:pt x="906" y="59"/>
                  </a:lnTo>
                  <a:cubicBezTo>
                    <a:pt x="825" y="18"/>
                    <a:pt x="752" y="0"/>
                    <a:pt x="686" y="0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34"/>
            <p:cNvSpPr/>
            <p:nvPr/>
          </p:nvSpPr>
          <p:spPr>
            <a:xfrm>
              <a:off x="3003425" y="2200900"/>
              <a:ext cx="13475" cy="304275"/>
            </a:xfrm>
            <a:custGeom>
              <a:avLst/>
              <a:gdLst/>
              <a:ahLst/>
              <a:cxnLst/>
              <a:rect l="l" t="t" r="r" b="b"/>
              <a:pathLst>
                <a:path w="539" h="12171" extrusionOk="0">
                  <a:moveTo>
                    <a:pt x="539" y="0"/>
                  </a:moveTo>
                  <a:lnTo>
                    <a:pt x="25" y="294"/>
                  </a:lnTo>
                  <a:lnTo>
                    <a:pt x="0" y="12171"/>
                  </a:lnTo>
                  <a:lnTo>
                    <a:pt x="514" y="11877"/>
                  </a:lnTo>
                  <a:lnTo>
                    <a:pt x="539" y="0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34"/>
            <p:cNvSpPr/>
            <p:nvPr/>
          </p:nvSpPr>
          <p:spPr>
            <a:xfrm>
              <a:off x="2636700" y="1973150"/>
              <a:ext cx="367350" cy="212475"/>
            </a:xfrm>
            <a:custGeom>
              <a:avLst/>
              <a:gdLst/>
              <a:ahLst/>
              <a:cxnLst/>
              <a:rect l="l" t="t" r="r" b="b"/>
              <a:pathLst>
                <a:path w="14694" h="8499" extrusionOk="0">
                  <a:moveTo>
                    <a:pt x="515" y="1"/>
                  </a:moveTo>
                  <a:lnTo>
                    <a:pt x="1" y="319"/>
                  </a:lnTo>
                  <a:lnTo>
                    <a:pt x="14179" y="8498"/>
                  </a:lnTo>
                  <a:lnTo>
                    <a:pt x="14694" y="8204"/>
                  </a:lnTo>
                  <a:lnTo>
                    <a:pt x="515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34"/>
            <p:cNvSpPr/>
            <p:nvPr/>
          </p:nvSpPr>
          <p:spPr>
            <a:xfrm>
              <a:off x="2991175" y="2178250"/>
              <a:ext cx="26350" cy="30025"/>
            </a:xfrm>
            <a:custGeom>
              <a:avLst/>
              <a:gdLst/>
              <a:ahLst/>
              <a:cxnLst/>
              <a:rect l="l" t="t" r="r" b="b"/>
              <a:pathLst>
                <a:path w="1054" h="1201" extrusionOk="0">
                  <a:moveTo>
                    <a:pt x="515" y="0"/>
                  </a:moveTo>
                  <a:lnTo>
                    <a:pt x="0" y="294"/>
                  </a:lnTo>
                  <a:cubicBezTo>
                    <a:pt x="294" y="465"/>
                    <a:pt x="515" y="882"/>
                    <a:pt x="515" y="1200"/>
                  </a:cubicBezTo>
                  <a:lnTo>
                    <a:pt x="1029" y="906"/>
                  </a:lnTo>
                  <a:cubicBezTo>
                    <a:pt x="1053" y="563"/>
                    <a:pt x="808" y="147"/>
                    <a:pt x="515" y="0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34"/>
            <p:cNvSpPr/>
            <p:nvPr/>
          </p:nvSpPr>
          <p:spPr>
            <a:xfrm>
              <a:off x="2622625" y="1979200"/>
              <a:ext cx="381425" cy="535250"/>
            </a:xfrm>
            <a:custGeom>
              <a:avLst/>
              <a:gdLst/>
              <a:ahLst/>
              <a:cxnLst/>
              <a:rect l="l" t="t" r="r" b="b"/>
              <a:pathLst>
                <a:path w="15257" h="21410" extrusionOk="0">
                  <a:moveTo>
                    <a:pt x="316" y="0"/>
                  </a:moveTo>
                  <a:cubicBezTo>
                    <a:pt x="144" y="0"/>
                    <a:pt x="25" y="132"/>
                    <a:pt x="25" y="371"/>
                  </a:cubicBezTo>
                  <a:lnTo>
                    <a:pt x="1" y="12248"/>
                  </a:lnTo>
                  <a:cubicBezTo>
                    <a:pt x="1" y="12590"/>
                    <a:pt x="221" y="12982"/>
                    <a:pt x="515" y="13154"/>
                  </a:cubicBezTo>
                  <a:lnTo>
                    <a:pt x="14693" y="21333"/>
                  </a:lnTo>
                  <a:cubicBezTo>
                    <a:pt x="14782" y="21385"/>
                    <a:pt x="14867" y="21410"/>
                    <a:pt x="14942" y="21410"/>
                  </a:cubicBezTo>
                  <a:cubicBezTo>
                    <a:pt x="15113" y="21410"/>
                    <a:pt x="15232" y="21278"/>
                    <a:pt x="15232" y="21039"/>
                  </a:cubicBezTo>
                  <a:lnTo>
                    <a:pt x="15257" y="9162"/>
                  </a:lnTo>
                  <a:cubicBezTo>
                    <a:pt x="15257" y="8844"/>
                    <a:pt x="15036" y="8427"/>
                    <a:pt x="14742" y="8256"/>
                  </a:cubicBezTo>
                  <a:lnTo>
                    <a:pt x="564" y="77"/>
                  </a:lnTo>
                  <a:cubicBezTo>
                    <a:pt x="475" y="25"/>
                    <a:pt x="390" y="0"/>
                    <a:pt x="316" y="0"/>
                  </a:cubicBez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34"/>
            <p:cNvSpPr/>
            <p:nvPr/>
          </p:nvSpPr>
          <p:spPr>
            <a:xfrm>
              <a:off x="2636100" y="2011125"/>
              <a:ext cx="355100" cy="472025"/>
            </a:xfrm>
            <a:custGeom>
              <a:avLst/>
              <a:gdLst/>
              <a:ahLst/>
              <a:cxnLst/>
              <a:rect l="l" t="t" r="r" b="b"/>
              <a:pathLst>
                <a:path w="14204" h="18881" extrusionOk="0">
                  <a:moveTo>
                    <a:pt x="25" y="0"/>
                  </a:moveTo>
                  <a:lnTo>
                    <a:pt x="0" y="10677"/>
                  </a:lnTo>
                  <a:lnTo>
                    <a:pt x="14154" y="18880"/>
                  </a:lnTo>
                  <a:lnTo>
                    <a:pt x="14203" y="8179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34"/>
            <p:cNvSpPr/>
            <p:nvPr/>
          </p:nvSpPr>
          <p:spPr>
            <a:xfrm>
              <a:off x="2989950" y="2520450"/>
              <a:ext cx="5525" cy="22675"/>
            </a:xfrm>
            <a:custGeom>
              <a:avLst/>
              <a:gdLst/>
              <a:ahLst/>
              <a:cxnLst/>
              <a:rect l="l" t="t" r="r" b="b"/>
              <a:pathLst>
                <a:path w="221" h="907" extrusionOk="0">
                  <a:moveTo>
                    <a:pt x="221" y="1"/>
                  </a:moveTo>
                  <a:cubicBezTo>
                    <a:pt x="221" y="99"/>
                    <a:pt x="147" y="221"/>
                    <a:pt x="0" y="295"/>
                  </a:cubicBezTo>
                  <a:lnTo>
                    <a:pt x="0" y="907"/>
                  </a:lnTo>
                  <a:cubicBezTo>
                    <a:pt x="147" y="834"/>
                    <a:pt x="221" y="711"/>
                    <a:pt x="221" y="613"/>
                  </a:cubicBezTo>
                  <a:lnTo>
                    <a:pt x="221" y="1"/>
                  </a:lnTo>
                  <a:close/>
                </a:path>
              </a:pathLst>
            </a:custGeom>
            <a:solidFill>
              <a:srgbClr val="879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34"/>
            <p:cNvSpPr/>
            <p:nvPr/>
          </p:nvSpPr>
          <p:spPr>
            <a:xfrm>
              <a:off x="2710175" y="2675350"/>
              <a:ext cx="25725" cy="17925"/>
            </a:xfrm>
            <a:custGeom>
              <a:avLst/>
              <a:gdLst/>
              <a:ahLst/>
              <a:cxnLst/>
              <a:rect l="l" t="t" r="r" b="b"/>
              <a:pathLst>
                <a:path w="1029" h="717" extrusionOk="0">
                  <a:moveTo>
                    <a:pt x="0" y="0"/>
                  </a:moveTo>
                  <a:lnTo>
                    <a:pt x="0" y="588"/>
                  </a:lnTo>
                  <a:cubicBezTo>
                    <a:pt x="135" y="674"/>
                    <a:pt x="325" y="717"/>
                    <a:pt x="515" y="717"/>
                  </a:cubicBezTo>
                  <a:cubicBezTo>
                    <a:pt x="704" y="717"/>
                    <a:pt x="894" y="674"/>
                    <a:pt x="1029" y="588"/>
                  </a:cubicBezTo>
                  <a:lnTo>
                    <a:pt x="1029" y="0"/>
                  </a:lnTo>
                  <a:cubicBezTo>
                    <a:pt x="894" y="86"/>
                    <a:pt x="704" y="129"/>
                    <a:pt x="515" y="129"/>
                  </a:cubicBezTo>
                  <a:cubicBezTo>
                    <a:pt x="325" y="129"/>
                    <a:pt x="135" y="86"/>
                    <a:pt x="0" y="0"/>
                  </a:cubicBezTo>
                  <a:close/>
                </a:path>
              </a:pathLst>
            </a:custGeom>
            <a:solidFill>
              <a:srgbClr val="879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34"/>
            <p:cNvSpPr/>
            <p:nvPr/>
          </p:nvSpPr>
          <p:spPr>
            <a:xfrm>
              <a:off x="2350200" y="2462925"/>
              <a:ext cx="5525" cy="22675"/>
            </a:xfrm>
            <a:custGeom>
              <a:avLst/>
              <a:gdLst/>
              <a:ahLst/>
              <a:cxnLst/>
              <a:rect l="l" t="t" r="r" b="b"/>
              <a:pathLst>
                <a:path w="221" h="907" extrusionOk="0">
                  <a:moveTo>
                    <a:pt x="0" y="0"/>
                  </a:moveTo>
                  <a:lnTo>
                    <a:pt x="0" y="612"/>
                  </a:lnTo>
                  <a:cubicBezTo>
                    <a:pt x="0" y="710"/>
                    <a:pt x="74" y="833"/>
                    <a:pt x="221" y="906"/>
                  </a:cubicBezTo>
                  <a:lnTo>
                    <a:pt x="221" y="294"/>
                  </a:lnTo>
                  <a:cubicBezTo>
                    <a:pt x="74" y="220"/>
                    <a:pt x="0" y="98"/>
                    <a:pt x="0" y="0"/>
                  </a:cubicBezTo>
                  <a:close/>
                </a:path>
              </a:pathLst>
            </a:custGeom>
            <a:solidFill>
              <a:srgbClr val="879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34"/>
            <p:cNvSpPr/>
            <p:nvPr/>
          </p:nvSpPr>
          <p:spPr>
            <a:xfrm>
              <a:off x="2735875" y="2527800"/>
              <a:ext cx="254100" cy="162275"/>
            </a:xfrm>
            <a:custGeom>
              <a:avLst/>
              <a:gdLst/>
              <a:ahLst/>
              <a:cxnLst/>
              <a:rect l="l" t="t" r="r" b="b"/>
              <a:pathLst>
                <a:path w="10164" h="6491" extrusionOk="0">
                  <a:moveTo>
                    <a:pt x="10163" y="1"/>
                  </a:moveTo>
                  <a:lnTo>
                    <a:pt x="1" y="5902"/>
                  </a:lnTo>
                  <a:lnTo>
                    <a:pt x="1" y="6490"/>
                  </a:lnTo>
                  <a:lnTo>
                    <a:pt x="10163" y="613"/>
                  </a:lnTo>
                  <a:lnTo>
                    <a:pt x="10163" y="1"/>
                  </a:lnTo>
                  <a:close/>
                </a:path>
              </a:pathLst>
            </a:custGeom>
            <a:solidFill>
              <a:srgbClr val="879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34"/>
            <p:cNvSpPr/>
            <p:nvPr/>
          </p:nvSpPr>
          <p:spPr>
            <a:xfrm>
              <a:off x="2355700" y="2470250"/>
              <a:ext cx="354500" cy="219825"/>
            </a:xfrm>
            <a:custGeom>
              <a:avLst/>
              <a:gdLst/>
              <a:ahLst/>
              <a:cxnLst/>
              <a:rect l="l" t="t" r="r" b="b"/>
              <a:pathLst>
                <a:path w="14180" h="8793" extrusionOk="0">
                  <a:moveTo>
                    <a:pt x="1" y="1"/>
                  </a:moveTo>
                  <a:lnTo>
                    <a:pt x="1" y="613"/>
                  </a:lnTo>
                  <a:lnTo>
                    <a:pt x="14179" y="8792"/>
                  </a:lnTo>
                  <a:lnTo>
                    <a:pt x="14179" y="820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879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34"/>
            <p:cNvSpPr/>
            <p:nvPr/>
          </p:nvSpPr>
          <p:spPr>
            <a:xfrm>
              <a:off x="2348375" y="2304825"/>
              <a:ext cx="648950" cy="373750"/>
            </a:xfrm>
            <a:custGeom>
              <a:avLst/>
              <a:gdLst/>
              <a:ahLst/>
              <a:cxnLst/>
              <a:rect l="l" t="t" r="r" b="b"/>
              <a:pathLst>
                <a:path w="25958" h="14950" extrusionOk="0">
                  <a:moveTo>
                    <a:pt x="10958" y="0"/>
                  </a:moveTo>
                  <a:cubicBezTo>
                    <a:pt x="10769" y="0"/>
                    <a:pt x="10579" y="43"/>
                    <a:pt x="10432" y="129"/>
                  </a:cubicBezTo>
                  <a:lnTo>
                    <a:pt x="269" y="6030"/>
                  </a:lnTo>
                  <a:cubicBezTo>
                    <a:pt x="0" y="6177"/>
                    <a:pt x="0" y="6471"/>
                    <a:pt x="294" y="6618"/>
                  </a:cubicBezTo>
                  <a:lnTo>
                    <a:pt x="14472" y="14821"/>
                  </a:lnTo>
                  <a:cubicBezTo>
                    <a:pt x="14607" y="14907"/>
                    <a:pt x="14797" y="14950"/>
                    <a:pt x="14987" y="14950"/>
                  </a:cubicBezTo>
                  <a:cubicBezTo>
                    <a:pt x="15176" y="14950"/>
                    <a:pt x="15366" y="14907"/>
                    <a:pt x="15501" y="14821"/>
                  </a:cubicBezTo>
                  <a:lnTo>
                    <a:pt x="25663" y="8920"/>
                  </a:lnTo>
                  <a:cubicBezTo>
                    <a:pt x="25957" y="8748"/>
                    <a:pt x="25957" y="8479"/>
                    <a:pt x="25663" y="8308"/>
                  </a:cubicBezTo>
                  <a:lnTo>
                    <a:pt x="11485" y="129"/>
                  </a:lnTo>
                  <a:cubicBezTo>
                    <a:pt x="11338" y="43"/>
                    <a:pt x="11148" y="0"/>
                    <a:pt x="10958" y="0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34"/>
            <p:cNvSpPr/>
            <p:nvPr/>
          </p:nvSpPr>
          <p:spPr>
            <a:xfrm>
              <a:off x="2487950" y="2473925"/>
              <a:ext cx="218575" cy="125075"/>
            </a:xfrm>
            <a:custGeom>
              <a:avLst/>
              <a:gdLst/>
              <a:ahLst/>
              <a:cxnLst/>
              <a:rect l="l" t="t" r="r" b="b"/>
              <a:pathLst>
                <a:path w="8743" h="5003" extrusionOk="0">
                  <a:moveTo>
                    <a:pt x="3098" y="1"/>
                  </a:moveTo>
                  <a:cubicBezTo>
                    <a:pt x="3006" y="1"/>
                    <a:pt x="2914" y="25"/>
                    <a:pt x="2841" y="74"/>
                  </a:cubicBezTo>
                  <a:lnTo>
                    <a:pt x="147" y="1617"/>
                  </a:lnTo>
                  <a:cubicBezTo>
                    <a:pt x="0" y="1715"/>
                    <a:pt x="0" y="1837"/>
                    <a:pt x="147" y="1935"/>
                  </a:cubicBezTo>
                  <a:lnTo>
                    <a:pt x="5363" y="4947"/>
                  </a:lnTo>
                  <a:cubicBezTo>
                    <a:pt x="5437" y="4984"/>
                    <a:pt x="5535" y="5003"/>
                    <a:pt x="5629" y="5003"/>
                  </a:cubicBezTo>
                  <a:cubicBezTo>
                    <a:pt x="5724" y="5003"/>
                    <a:pt x="5816" y="4984"/>
                    <a:pt x="5877" y="4947"/>
                  </a:cubicBezTo>
                  <a:lnTo>
                    <a:pt x="8596" y="3380"/>
                  </a:lnTo>
                  <a:cubicBezTo>
                    <a:pt x="8742" y="3307"/>
                    <a:pt x="8742" y="3160"/>
                    <a:pt x="8596" y="3086"/>
                  </a:cubicBezTo>
                  <a:lnTo>
                    <a:pt x="3355" y="74"/>
                  </a:lnTo>
                  <a:cubicBezTo>
                    <a:pt x="3282" y="25"/>
                    <a:pt x="3190" y="1"/>
                    <a:pt x="3098" y="1"/>
                  </a:cubicBez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34"/>
            <p:cNvSpPr/>
            <p:nvPr/>
          </p:nvSpPr>
          <p:spPr>
            <a:xfrm>
              <a:off x="2615900" y="2331300"/>
              <a:ext cx="23900" cy="17775"/>
            </a:xfrm>
            <a:custGeom>
              <a:avLst/>
              <a:gdLst/>
              <a:ahLst/>
              <a:cxnLst/>
              <a:rect l="l" t="t" r="r" b="b"/>
              <a:pathLst>
                <a:path w="956" h="711" extrusionOk="0">
                  <a:moveTo>
                    <a:pt x="955" y="0"/>
                  </a:moveTo>
                  <a:lnTo>
                    <a:pt x="0" y="539"/>
                  </a:lnTo>
                  <a:lnTo>
                    <a:pt x="0" y="710"/>
                  </a:lnTo>
                  <a:lnTo>
                    <a:pt x="955" y="147"/>
                  </a:lnTo>
                  <a:lnTo>
                    <a:pt x="955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34"/>
            <p:cNvSpPr/>
            <p:nvPr/>
          </p:nvSpPr>
          <p:spPr>
            <a:xfrm>
              <a:off x="2592025" y="2331300"/>
              <a:ext cx="23900" cy="17775"/>
            </a:xfrm>
            <a:custGeom>
              <a:avLst/>
              <a:gdLst/>
              <a:ahLst/>
              <a:cxnLst/>
              <a:rect l="l" t="t" r="r" b="b"/>
              <a:pathLst>
                <a:path w="956" h="711" extrusionOk="0">
                  <a:moveTo>
                    <a:pt x="0" y="0"/>
                  </a:moveTo>
                  <a:lnTo>
                    <a:pt x="0" y="172"/>
                  </a:lnTo>
                  <a:lnTo>
                    <a:pt x="955" y="710"/>
                  </a:lnTo>
                  <a:lnTo>
                    <a:pt x="955" y="5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34"/>
            <p:cNvSpPr/>
            <p:nvPr/>
          </p:nvSpPr>
          <p:spPr>
            <a:xfrm>
              <a:off x="2592025" y="2317825"/>
              <a:ext cx="47775" cy="26950"/>
            </a:xfrm>
            <a:custGeom>
              <a:avLst/>
              <a:gdLst/>
              <a:ahLst/>
              <a:cxnLst/>
              <a:rect l="l" t="t" r="r" b="b"/>
              <a:pathLst>
                <a:path w="1911" h="1078" extrusionOk="0">
                  <a:moveTo>
                    <a:pt x="955" y="0"/>
                  </a:moveTo>
                  <a:lnTo>
                    <a:pt x="0" y="539"/>
                  </a:lnTo>
                  <a:lnTo>
                    <a:pt x="955" y="1078"/>
                  </a:lnTo>
                  <a:lnTo>
                    <a:pt x="1910" y="539"/>
                  </a:lnTo>
                  <a:lnTo>
                    <a:pt x="9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34"/>
            <p:cNvSpPr/>
            <p:nvPr/>
          </p:nvSpPr>
          <p:spPr>
            <a:xfrm>
              <a:off x="2645900" y="2348425"/>
              <a:ext cx="23900" cy="17775"/>
            </a:xfrm>
            <a:custGeom>
              <a:avLst/>
              <a:gdLst/>
              <a:ahLst/>
              <a:cxnLst/>
              <a:rect l="l" t="t" r="r" b="b"/>
              <a:pathLst>
                <a:path w="956" h="711" extrusionOk="0">
                  <a:moveTo>
                    <a:pt x="955" y="1"/>
                  </a:moveTo>
                  <a:lnTo>
                    <a:pt x="0" y="564"/>
                  </a:lnTo>
                  <a:lnTo>
                    <a:pt x="0" y="711"/>
                  </a:lnTo>
                  <a:lnTo>
                    <a:pt x="955" y="148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34"/>
            <p:cNvSpPr/>
            <p:nvPr/>
          </p:nvSpPr>
          <p:spPr>
            <a:xfrm>
              <a:off x="2622025" y="2349050"/>
              <a:ext cx="23900" cy="17150"/>
            </a:xfrm>
            <a:custGeom>
              <a:avLst/>
              <a:gdLst/>
              <a:ahLst/>
              <a:cxnLst/>
              <a:rect l="l" t="t" r="r" b="b"/>
              <a:pathLst>
                <a:path w="956" h="686" extrusionOk="0">
                  <a:moveTo>
                    <a:pt x="25" y="0"/>
                  </a:moveTo>
                  <a:lnTo>
                    <a:pt x="0" y="147"/>
                  </a:lnTo>
                  <a:lnTo>
                    <a:pt x="955" y="686"/>
                  </a:lnTo>
                  <a:lnTo>
                    <a:pt x="955" y="539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34"/>
            <p:cNvSpPr/>
            <p:nvPr/>
          </p:nvSpPr>
          <p:spPr>
            <a:xfrm>
              <a:off x="2622625" y="2334975"/>
              <a:ext cx="47175" cy="27575"/>
            </a:xfrm>
            <a:custGeom>
              <a:avLst/>
              <a:gdLst/>
              <a:ahLst/>
              <a:cxnLst/>
              <a:rect l="l" t="t" r="r" b="b"/>
              <a:pathLst>
                <a:path w="1887" h="1103" extrusionOk="0">
                  <a:moveTo>
                    <a:pt x="931" y="0"/>
                  </a:moveTo>
                  <a:lnTo>
                    <a:pt x="1" y="563"/>
                  </a:lnTo>
                  <a:lnTo>
                    <a:pt x="931" y="1102"/>
                  </a:lnTo>
                  <a:lnTo>
                    <a:pt x="1886" y="539"/>
                  </a:lnTo>
                  <a:lnTo>
                    <a:pt x="93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34"/>
            <p:cNvSpPr/>
            <p:nvPr/>
          </p:nvSpPr>
          <p:spPr>
            <a:xfrm>
              <a:off x="2675900" y="2366175"/>
              <a:ext cx="23900" cy="17175"/>
            </a:xfrm>
            <a:custGeom>
              <a:avLst/>
              <a:gdLst/>
              <a:ahLst/>
              <a:cxnLst/>
              <a:rect l="l" t="t" r="r" b="b"/>
              <a:pathLst>
                <a:path w="956" h="687" extrusionOk="0">
                  <a:moveTo>
                    <a:pt x="955" y="1"/>
                  </a:moveTo>
                  <a:lnTo>
                    <a:pt x="0" y="540"/>
                  </a:lnTo>
                  <a:lnTo>
                    <a:pt x="0" y="687"/>
                  </a:lnTo>
                  <a:lnTo>
                    <a:pt x="955" y="148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34"/>
            <p:cNvSpPr/>
            <p:nvPr/>
          </p:nvSpPr>
          <p:spPr>
            <a:xfrm>
              <a:off x="2652625" y="2366175"/>
              <a:ext cx="23300" cy="17175"/>
            </a:xfrm>
            <a:custGeom>
              <a:avLst/>
              <a:gdLst/>
              <a:ahLst/>
              <a:cxnLst/>
              <a:rect l="l" t="t" r="r" b="b"/>
              <a:pathLst>
                <a:path w="932" h="687" extrusionOk="0">
                  <a:moveTo>
                    <a:pt x="1" y="1"/>
                  </a:moveTo>
                  <a:lnTo>
                    <a:pt x="1" y="148"/>
                  </a:lnTo>
                  <a:lnTo>
                    <a:pt x="931" y="687"/>
                  </a:lnTo>
                  <a:lnTo>
                    <a:pt x="931" y="54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34"/>
            <p:cNvSpPr/>
            <p:nvPr/>
          </p:nvSpPr>
          <p:spPr>
            <a:xfrm>
              <a:off x="2652625" y="2352100"/>
              <a:ext cx="47175" cy="27575"/>
            </a:xfrm>
            <a:custGeom>
              <a:avLst/>
              <a:gdLst/>
              <a:ahLst/>
              <a:cxnLst/>
              <a:rect l="l" t="t" r="r" b="b"/>
              <a:pathLst>
                <a:path w="1887" h="1103" extrusionOk="0">
                  <a:moveTo>
                    <a:pt x="956" y="1"/>
                  </a:moveTo>
                  <a:lnTo>
                    <a:pt x="1" y="564"/>
                  </a:lnTo>
                  <a:lnTo>
                    <a:pt x="931" y="1103"/>
                  </a:lnTo>
                  <a:lnTo>
                    <a:pt x="1886" y="564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34"/>
            <p:cNvSpPr/>
            <p:nvPr/>
          </p:nvSpPr>
          <p:spPr>
            <a:xfrm>
              <a:off x="2705875" y="2383325"/>
              <a:ext cx="23900" cy="17775"/>
            </a:xfrm>
            <a:custGeom>
              <a:avLst/>
              <a:gdLst/>
              <a:ahLst/>
              <a:cxnLst/>
              <a:rect l="l" t="t" r="r" b="b"/>
              <a:pathLst>
                <a:path w="956" h="711" extrusionOk="0">
                  <a:moveTo>
                    <a:pt x="956" y="1"/>
                  </a:moveTo>
                  <a:lnTo>
                    <a:pt x="1" y="564"/>
                  </a:lnTo>
                  <a:lnTo>
                    <a:pt x="1" y="711"/>
                  </a:lnTo>
                  <a:lnTo>
                    <a:pt x="956" y="148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34"/>
            <p:cNvSpPr/>
            <p:nvPr/>
          </p:nvSpPr>
          <p:spPr>
            <a:xfrm>
              <a:off x="2682625" y="2383325"/>
              <a:ext cx="23275" cy="17775"/>
            </a:xfrm>
            <a:custGeom>
              <a:avLst/>
              <a:gdLst/>
              <a:ahLst/>
              <a:cxnLst/>
              <a:rect l="l" t="t" r="r" b="b"/>
              <a:pathLst>
                <a:path w="931" h="711" extrusionOk="0">
                  <a:moveTo>
                    <a:pt x="0" y="1"/>
                  </a:moveTo>
                  <a:lnTo>
                    <a:pt x="0" y="172"/>
                  </a:lnTo>
                  <a:lnTo>
                    <a:pt x="931" y="711"/>
                  </a:lnTo>
                  <a:lnTo>
                    <a:pt x="931" y="56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34"/>
            <p:cNvSpPr/>
            <p:nvPr/>
          </p:nvSpPr>
          <p:spPr>
            <a:xfrm>
              <a:off x="2682625" y="2369850"/>
              <a:ext cx="47150" cy="27575"/>
            </a:xfrm>
            <a:custGeom>
              <a:avLst/>
              <a:gdLst/>
              <a:ahLst/>
              <a:cxnLst/>
              <a:rect l="l" t="t" r="r" b="b"/>
              <a:pathLst>
                <a:path w="1886" h="1103" extrusionOk="0">
                  <a:moveTo>
                    <a:pt x="955" y="1"/>
                  </a:moveTo>
                  <a:lnTo>
                    <a:pt x="0" y="540"/>
                  </a:lnTo>
                  <a:lnTo>
                    <a:pt x="931" y="1103"/>
                  </a:lnTo>
                  <a:lnTo>
                    <a:pt x="1886" y="540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34"/>
            <p:cNvSpPr/>
            <p:nvPr/>
          </p:nvSpPr>
          <p:spPr>
            <a:xfrm>
              <a:off x="2735875" y="2400475"/>
              <a:ext cx="23900" cy="17775"/>
            </a:xfrm>
            <a:custGeom>
              <a:avLst/>
              <a:gdLst/>
              <a:ahLst/>
              <a:cxnLst/>
              <a:rect l="l" t="t" r="r" b="b"/>
              <a:pathLst>
                <a:path w="956" h="711" extrusionOk="0">
                  <a:moveTo>
                    <a:pt x="956" y="0"/>
                  </a:moveTo>
                  <a:lnTo>
                    <a:pt x="1" y="564"/>
                  </a:lnTo>
                  <a:lnTo>
                    <a:pt x="1" y="710"/>
                  </a:lnTo>
                  <a:lnTo>
                    <a:pt x="956" y="172"/>
                  </a:lnTo>
                  <a:lnTo>
                    <a:pt x="956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34"/>
            <p:cNvSpPr/>
            <p:nvPr/>
          </p:nvSpPr>
          <p:spPr>
            <a:xfrm>
              <a:off x="2712625" y="2401075"/>
              <a:ext cx="23275" cy="17175"/>
            </a:xfrm>
            <a:custGeom>
              <a:avLst/>
              <a:gdLst/>
              <a:ahLst/>
              <a:cxnLst/>
              <a:rect l="l" t="t" r="r" b="b"/>
              <a:pathLst>
                <a:path w="931" h="687" extrusionOk="0">
                  <a:moveTo>
                    <a:pt x="0" y="1"/>
                  </a:moveTo>
                  <a:lnTo>
                    <a:pt x="0" y="148"/>
                  </a:lnTo>
                  <a:lnTo>
                    <a:pt x="931" y="686"/>
                  </a:lnTo>
                  <a:lnTo>
                    <a:pt x="931" y="54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34"/>
            <p:cNvSpPr/>
            <p:nvPr/>
          </p:nvSpPr>
          <p:spPr>
            <a:xfrm>
              <a:off x="2712625" y="2387000"/>
              <a:ext cx="47150" cy="27575"/>
            </a:xfrm>
            <a:custGeom>
              <a:avLst/>
              <a:gdLst/>
              <a:ahLst/>
              <a:cxnLst/>
              <a:rect l="l" t="t" r="r" b="b"/>
              <a:pathLst>
                <a:path w="1886" h="1103" extrusionOk="0">
                  <a:moveTo>
                    <a:pt x="955" y="1"/>
                  </a:moveTo>
                  <a:lnTo>
                    <a:pt x="0" y="564"/>
                  </a:lnTo>
                  <a:lnTo>
                    <a:pt x="931" y="1103"/>
                  </a:lnTo>
                  <a:lnTo>
                    <a:pt x="1886" y="539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34"/>
            <p:cNvSpPr/>
            <p:nvPr/>
          </p:nvSpPr>
          <p:spPr>
            <a:xfrm>
              <a:off x="2765875" y="2418225"/>
              <a:ext cx="23900" cy="17775"/>
            </a:xfrm>
            <a:custGeom>
              <a:avLst/>
              <a:gdLst/>
              <a:ahLst/>
              <a:cxnLst/>
              <a:rect l="l" t="t" r="r" b="b"/>
              <a:pathLst>
                <a:path w="956" h="711" extrusionOk="0">
                  <a:moveTo>
                    <a:pt x="956" y="0"/>
                  </a:moveTo>
                  <a:lnTo>
                    <a:pt x="25" y="539"/>
                  </a:lnTo>
                  <a:lnTo>
                    <a:pt x="1" y="711"/>
                  </a:lnTo>
                  <a:lnTo>
                    <a:pt x="956" y="147"/>
                  </a:lnTo>
                  <a:lnTo>
                    <a:pt x="956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34"/>
            <p:cNvSpPr/>
            <p:nvPr/>
          </p:nvSpPr>
          <p:spPr>
            <a:xfrm>
              <a:off x="2742625" y="2418225"/>
              <a:ext cx="23900" cy="17775"/>
            </a:xfrm>
            <a:custGeom>
              <a:avLst/>
              <a:gdLst/>
              <a:ahLst/>
              <a:cxnLst/>
              <a:rect l="l" t="t" r="r" b="b"/>
              <a:pathLst>
                <a:path w="956" h="711" extrusionOk="0">
                  <a:moveTo>
                    <a:pt x="0" y="0"/>
                  </a:moveTo>
                  <a:lnTo>
                    <a:pt x="0" y="147"/>
                  </a:lnTo>
                  <a:lnTo>
                    <a:pt x="931" y="711"/>
                  </a:lnTo>
                  <a:lnTo>
                    <a:pt x="955" y="5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34"/>
            <p:cNvSpPr/>
            <p:nvPr/>
          </p:nvSpPr>
          <p:spPr>
            <a:xfrm>
              <a:off x="2742625" y="2404750"/>
              <a:ext cx="47150" cy="26975"/>
            </a:xfrm>
            <a:custGeom>
              <a:avLst/>
              <a:gdLst/>
              <a:ahLst/>
              <a:cxnLst/>
              <a:rect l="l" t="t" r="r" b="b"/>
              <a:pathLst>
                <a:path w="1886" h="1079" extrusionOk="0">
                  <a:moveTo>
                    <a:pt x="955" y="1"/>
                  </a:moveTo>
                  <a:lnTo>
                    <a:pt x="0" y="539"/>
                  </a:lnTo>
                  <a:lnTo>
                    <a:pt x="955" y="1078"/>
                  </a:lnTo>
                  <a:lnTo>
                    <a:pt x="1886" y="539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34"/>
            <p:cNvSpPr/>
            <p:nvPr/>
          </p:nvSpPr>
          <p:spPr>
            <a:xfrm>
              <a:off x="2796500" y="2435375"/>
              <a:ext cx="23900" cy="17775"/>
            </a:xfrm>
            <a:custGeom>
              <a:avLst/>
              <a:gdLst/>
              <a:ahLst/>
              <a:cxnLst/>
              <a:rect l="l" t="t" r="r" b="b"/>
              <a:pathLst>
                <a:path w="956" h="711" extrusionOk="0">
                  <a:moveTo>
                    <a:pt x="955" y="0"/>
                  </a:moveTo>
                  <a:lnTo>
                    <a:pt x="0" y="563"/>
                  </a:lnTo>
                  <a:lnTo>
                    <a:pt x="0" y="710"/>
                  </a:lnTo>
                  <a:lnTo>
                    <a:pt x="955" y="147"/>
                  </a:lnTo>
                  <a:lnTo>
                    <a:pt x="955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34"/>
            <p:cNvSpPr/>
            <p:nvPr/>
          </p:nvSpPr>
          <p:spPr>
            <a:xfrm>
              <a:off x="2772625" y="2435975"/>
              <a:ext cx="23900" cy="17175"/>
            </a:xfrm>
            <a:custGeom>
              <a:avLst/>
              <a:gdLst/>
              <a:ahLst/>
              <a:cxnLst/>
              <a:rect l="l" t="t" r="r" b="b"/>
              <a:pathLst>
                <a:path w="956" h="687" extrusionOk="0">
                  <a:moveTo>
                    <a:pt x="0" y="1"/>
                  </a:moveTo>
                  <a:lnTo>
                    <a:pt x="0" y="148"/>
                  </a:lnTo>
                  <a:lnTo>
                    <a:pt x="955" y="686"/>
                  </a:lnTo>
                  <a:lnTo>
                    <a:pt x="955" y="53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34"/>
            <p:cNvSpPr/>
            <p:nvPr/>
          </p:nvSpPr>
          <p:spPr>
            <a:xfrm>
              <a:off x="2772625" y="2421900"/>
              <a:ext cx="47775" cy="27575"/>
            </a:xfrm>
            <a:custGeom>
              <a:avLst/>
              <a:gdLst/>
              <a:ahLst/>
              <a:cxnLst/>
              <a:rect l="l" t="t" r="r" b="b"/>
              <a:pathLst>
                <a:path w="1911" h="1103" extrusionOk="0">
                  <a:moveTo>
                    <a:pt x="955" y="0"/>
                  </a:moveTo>
                  <a:lnTo>
                    <a:pt x="0" y="564"/>
                  </a:lnTo>
                  <a:lnTo>
                    <a:pt x="955" y="1102"/>
                  </a:lnTo>
                  <a:lnTo>
                    <a:pt x="1910" y="539"/>
                  </a:lnTo>
                  <a:lnTo>
                    <a:pt x="9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34"/>
            <p:cNvSpPr/>
            <p:nvPr/>
          </p:nvSpPr>
          <p:spPr>
            <a:xfrm>
              <a:off x="2826500" y="2452500"/>
              <a:ext cx="23900" cy="17775"/>
            </a:xfrm>
            <a:custGeom>
              <a:avLst/>
              <a:gdLst/>
              <a:ahLst/>
              <a:cxnLst/>
              <a:rect l="l" t="t" r="r" b="b"/>
              <a:pathLst>
                <a:path w="956" h="711" extrusionOk="0">
                  <a:moveTo>
                    <a:pt x="955" y="1"/>
                  </a:moveTo>
                  <a:lnTo>
                    <a:pt x="0" y="564"/>
                  </a:lnTo>
                  <a:lnTo>
                    <a:pt x="0" y="711"/>
                  </a:lnTo>
                  <a:lnTo>
                    <a:pt x="955" y="172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34"/>
            <p:cNvSpPr/>
            <p:nvPr/>
          </p:nvSpPr>
          <p:spPr>
            <a:xfrm>
              <a:off x="2802625" y="2453125"/>
              <a:ext cx="23900" cy="17150"/>
            </a:xfrm>
            <a:custGeom>
              <a:avLst/>
              <a:gdLst/>
              <a:ahLst/>
              <a:cxnLst/>
              <a:rect l="l" t="t" r="r" b="b"/>
              <a:pathLst>
                <a:path w="956" h="686" extrusionOk="0">
                  <a:moveTo>
                    <a:pt x="0" y="0"/>
                  </a:moveTo>
                  <a:lnTo>
                    <a:pt x="0" y="147"/>
                  </a:lnTo>
                  <a:lnTo>
                    <a:pt x="955" y="686"/>
                  </a:lnTo>
                  <a:lnTo>
                    <a:pt x="955" y="5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34"/>
            <p:cNvSpPr/>
            <p:nvPr/>
          </p:nvSpPr>
          <p:spPr>
            <a:xfrm>
              <a:off x="2802625" y="2439050"/>
              <a:ext cx="47775" cy="27550"/>
            </a:xfrm>
            <a:custGeom>
              <a:avLst/>
              <a:gdLst/>
              <a:ahLst/>
              <a:cxnLst/>
              <a:rect l="l" t="t" r="r" b="b"/>
              <a:pathLst>
                <a:path w="1911" h="1102" extrusionOk="0">
                  <a:moveTo>
                    <a:pt x="955" y="0"/>
                  </a:moveTo>
                  <a:lnTo>
                    <a:pt x="0" y="563"/>
                  </a:lnTo>
                  <a:lnTo>
                    <a:pt x="955" y="1102"/>
                  </a:lnTo>
                  <a:lnTo>
                    <a:pt x="1910" y="539"/>
                  </a:lnTo>
                  <a:lnTo>
                    <a:pt x="9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34"/>
            <p:cNvSpPr/>
            <p:nvPr/>
          </p:nvSpPr>
          <p:spPr>
            <a:xfrm>
              <a:off x="2856500" y="2470250"/>
              <a:ext cx="23900" cy="17800"/>
            </a:xfrm>
            <a:custGeom>
              <a:avLst/>
              <a:gdLst/>
              <a:ahLst/>
              <a:cxnLst/>
              <a:rect l="l" t="t" r="r" b="b"/>
              <a:pathLst>
                <a:path w="956" h="712" extrusionOk="0">
                  <a:moveTo>
                    <a:pt x="955" y="1"/>
                  </a:moveTo>
                  <a:lnTo>
                    <a:pt x="0" y="564"/>
                  </a:lnTo>
                  <a:lnTo>
                    <a:pt x="0" y="711"/>
                  </a:lnTo>
                  <a:lnTo>
                    <a:pt x="955" y="148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34"/>
            <p:cNvSpPr/>
            <p:nvPr/>
          </p:nvSpPr>
          <p:spPr>
            <a:xfrm>
              <a:off x="2832600" y="2470250"/>
              <a:ext cx="23900" cy="17800"/>
            </a:xfrm>
            <a:custGeom>
              <a:avLst/>
              <a:gdLst/>
              <a:ahLst/>
              <a:cxnLst/>
              <a:rect l="l" t="t" r="r" b="b"/>
              <a:pathLst>
                <a:path w="956" h="712" extrusionOk="0">
                  <a:moveTo>
                    <a:pt x="1" y="1"/>
                  </a:moveTo>
                  <a:lnTo>
                    <a:pt x="1" y="148"/>
                  </a:lnTo>
                  <a:lnTo>
                    <a:pt x="956" y="711"/>
                  </a:lnTo>
                  <a:lnTo>
                    <a:pt x="956" y="5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34"/>
            <p:cNvSpPr/>
            <p:nvPr/>
          </p:nvSpPr>
          <p:spPr>
            <a:xfrm>
              <a:off x="2832600" y="2456800"/>
              <a:ext cx="47800" cy="27575"/>
            </a:xfrm>
            <a:custGeom>
              <a:avLst/>
              <a:gdLst/>
              <a:ahLst/>
              <a:cxnLst/>
              <a:rect l="l" t="t" r="r" b="b"/>
              <a:pathLst>
                <a:path w="1912" h="1103" extrusionOk="0">
                  <a:moveTo>
                    <a:pt x="956" y="0"/>
                  </a:moveTo>
                  <a:lnTo>
                    <a:pt x="1" y="539"/>
                  </a:lnTo>
                  <a:lnTo>
                    <a:pt x="956" y="1102"/>
                  </a:lnTo>
                  <a:lnTo>
                    <a:pt x="1911" y="539"/>
                  </a:lnTo>
                  <a:lnTo>
                    <a:pt x="9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34"/>
            <p:cNvSpPr/>
            <p:nvPr/>
          </p:nvSpPr>
          <p:spPr>
            <a:xfrm>
              <a:off x="2886475" y="2487400"/>
              <a:ext cx="23900" cy="17775"/>
            </a:xfrm>
            <a:custGeom>
              <a:avLst/>
              <a:gdLst/>
              <a:ahLst/>
              <a:cxnLst/>
              <a:rect l="l" t="t" r="r" b="b"/>
              <a:pathLst>
                <a:path w="956" h="711" extrusionOk="0">
                  <a:moveTo>
                    <a:pt x="956" y="1"/>
                  </a:moveTo>
                  <a:lnTo>
                    <a:pt x="1" y="564"/>
                  </a:lnTo>
                  <a:lnTo>
                    <a:pt x="1" y="711"/>
                  </a:lnTo>
                  <a:lnTo>
                    <a:pt x="956" y="148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34"/>
            <p:cNvSpPr/>
            <p:nvPr/>
          </p:nvSpPr>
          <p:spPr>
            <a:xfrm>
              <a:off x="2863225" y="2488025"/>
              <a:ext cx="23275" cy="17150"/>
            </a:xfrm>
            <a:custGeom>
              <a:avLst/>
              <a:gdLst/>
              <a:ahLst/>
              <a:cxnLst/>
              <a:rect l="l" t="t" r="r" b="b"/>
              <a:pathLst>
                <a:path w="931" h="686" extrusionOk="0">
                  <a:moveTo>
                    <a:pt x="0" y="0"/>
                  </a:moveTo>
                  <a:lnTo>
                    <a:pt x="0" y="147"/>
                  </a:lnTo>
                  <a:lnTo>
                    <a:pt x="931" y="686"/>
                  </a:lnTo>
                  <a:lnTo>
                    <a:pt x="931" y="5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34"/>
            <p:cNvSpPr/>
            <p:nvPr/>
          </p:nvSpPr>
          <p:spPr>
            <a:xfrm>
              <a:off x="2863225" y="2473925"/>
              <a:ext cx="47150" cy="27575"/>
            </a:xfrm>
            <a:custGeom>
              <a:avLst/>
              <a:gdLst/>
              <a:ahLst/>
              <a:cxnLst/>
              <a:rect l="l" t="t" r="r" b="b"/>
              <a:pathLst>
                <a:path w="1886" h="1103" extrusionOk="0">
                  <a:moveTo>
                    <a:pt x="955" y="1"/>
                  </a:moveTo>
                  <a:lnTo>
                    <a:pt x="0" y="564"/>
                  </a:lnTo>
                  <a:lnTo>
                    <a:pt x="931" y="1103"/>
                  </a:lnTo>
                  <a:lnTo>
                    <a:pt x="1886" y="540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34"/>
            <p:cNvSpPr/>
            <p:nvPr/>
          </p:nvSpPr>
          <p:spPr>
            <a:xfrm>
              <a:off x="2946475" y="2522300"/>
              <a:ext cx="23900" cy="17775"/>
            </a:xfrm>
            <a:custGeom>
              <a:avLst/>
              <a:gdLst/>
              <a:ahLst/>
              <a:cxnLst/>
              <a:rect l="l" t="t" r="r" b="b"/>
              <a:pathLst>
                <a:path w="956" h="711" extrusionOk="0">
                  <a:moveTo>
                    <a:pt x="956" y="0"/>
                  </a:moveTo>
                  <a:lnTo>
                    <a:pt x="1" y="564"/>
                  </a:lnTo>
                  <a:lnTo>
                    <a:pt x="1" y="711"/>
                  </a:lnTo>
                  <a:lnTo>
                    <a:pt x="956" y="147"/>
                  </a:lnTo>
                  <a:lnTo>
                    <a:pt x="956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34"/>
            <p:cNvSpPr/>
            <p:nvPr/>
          </p:nvSpPr>
          <p:spPr>
            <a:xfrm>
              <a:off x="2893225" y="2505150"/>
              <a:ext cx="53275" cy="34925"/>
            </a:xfrm>
            <a:custGeom>
              <a:avLst/>
              <a:gdLst/>
              <a:ahLst/>
              <a:cxnLst/>
              <a:rect l="l" t="t" r="r" b="b"/>
              <a:pathLst>
                <a:path w="2131" h="1397" extrusionOk="0">
                  <a:moveTo>
                    <a:pt x="0" y="1"/>
                  </a:moveTo>
                  <a:lnTo>
                    <a:pt x="0" y="148"/>
                  </a:lnTo>
                  <a:lnTo>
                    <a:pt x="2131" y="1397"/>
                  </a:lnTo>
                  <a:lnTo>
                    <a:pt x="2131" y="125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34"/>
            <p:cNvSpPr/>
            <p:nvPr/>
          </p:nvSpPr>
          <p:spPr>
            <a:xfrm>
              <a:off x="2893225" y="2491075"/>
              <a:ext cx="77150" cy="45325"/>
            </a:xfrm>
            <a:custGeom>
              <a:avLst/>
              <a:gdLst/>
              <a:ahLst/>
              <a:cxnLst/>
              <a:rect l="l" t="t" r="r" b="b"/>
              <a:pathLst>
                <a:path w="3086" h="1813" extrusionOk="0">
                  <a:moveTo>
                    <a:pt x="955" y="1"/>
                  </a:moveTo>
                  <a:lnTo>
                    <a:pt x="0" y="564"/>
                  </a:lnTo>
                  <a:lnTo>
                    <a:pt x="2131" y="1813"/>
                  </a:lnTo>
                  <a:lnTo>
                    <a:pt x="3086" y="1249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34"/>
            <p:cNvSpPr/>
            <p:nvPr/>
          </p:nvSpPr>
          <p:spPr>
            <a:xfrm>
              <a:off x="2615275" y="2366175"/>
              <a:ext cx="23900" cy="17800"/>
            </a:xfrm>
            <a:custGeom>
              <a:avLst/>
              <a:gdLst/>
              <a:ahLst/>
              <a:cxnLst/>
              <a:rect l="l" t="t" r="r" b="b"/>
              <a:pathLst>
                <a:path w="956" h="712" extrusionOk="0">
                  <a:moveTo>
                    <a:pt x="956" y="1"/>
                  </a:moveTo>
                  <a:lnTo>
                    <a:pt x="1" y="564"/>
                  </a:lnTo>
                  <a:lnTo>
                    <a:pt x="1" y="711"/>
                  </a:lnTo>
                  <a:lnTo>
                    <a:pt x="956" y="148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34"/>
            <p:cNvSpPr/>
            <p:nvPr/>
          </p:nvSpPr>
          <p:spPr>
            <a:xfrm>
              <a:off x="2562025" y="2349050"/>
              <a:ext cx="53275" cy="34925"/>
            </a:xfrm>
            <a:custGeom>
              <a:avLst/>
              <a:gdLst/>
              <a:ahLst/>
              <a:cxnLst/>
              <a:rect l="l" t="t" r="r" b="b"/>
              <a:pathLst>
                <a:path w="2131" h="1397" extrusionOk="0">
                  <a:moveTo>
                    <a:pt x="0" y="0"/>
                  </a:moveTo>
                  <a:lnTo>
                    <a:pt x="0" y="147"/>
                  </a:lnTo>
                  <a:lnTo>
                    <a:pt x="2131" y="1396"/>
                  </a:lnTo>
                  <a:lnTo>
                    <a:pt x="2131" y="12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34"/>
            <p:cNvSpPr/>
            <p:nvPr/>
          </p:nvSpPr>
          <p:spPr>
            <a:xfrm>
              <a:off x="2562025" y="2335575"/>
              <a:ext cx="77150" cy="44725"/>
            </a:xfrm>
            <a:custGeom>
              <a:avLst/>
              <a:gdLst/>
              <a:ahLst/>
              <a:cxnLst/>
              <a:rect l="l" t="t" r="r" b="b"/>
              <a:pathLst>
                <a:path w="3086" h="1789" extrusionOk="0">
                  <a:moveTo>
                    <a:pt x="955" y="1"/>
                  </a:moveTo>
                  <a:lnTo>
                    <a:pt x="0" y="539"/>
                  </a:lnTo>
                  <a:lnTo>
                    <a:pt x="2131" y="1788"/>
                  </a:lnTo>
                  <a:lnTo>
                    <a:pt x="3086" y="1225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34"/>
            <p:cNvSpPr/>
            <p:nvPr/>
          </p:nvSpPr>
          <p:spPr>
            <a:xfrm>
              <a:off x="2645900" y="2383325"/>
              <a:ext cx="23275" cy="17775"/>
            </a:xfrm>
            <a:custGeom>
              <a:avLst/>
              <a:gdLst/>
              <a:ahLst/>
              <a:cxnLst/>
              <a:rect l="l" t="t" r="r" b="b"/>
              <a:pathLst>
                <a:path w="931" h="711" extrusionOk="0">
                  <a:moveTo>
                    <a:pt x="931" y="1"/>
                  </a:moveTo>
                  <a:lnTo>
                    <a:pt x="0" y="564"/>
                  </a:lnTo>
                  <a:lnTo>
                    <a:pt x="0" y="711"/>
                  </a:lnTo>
                  <a:lnTo>
                    <a:pt x="931" y="172"/>
                  </a:lnTo>
                  <a:lnTo>
                    <a:pt x="931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34"/>
            <p:cNvSpPr/>
            <p:nvPr/>
          </p:nvSpPr>
          <p:spPr>
            <a:xfrm>
              <a:off x="2622025" y="2383950"/>
              <a:ext cx="23900" cy="17150"/>
            </a:xfrm>
            <a:custGeom>
              <a:avLst/>
              <a:gdLst/>
              <a:ahLst/>
              <a:cxnLst/>
              <a:rect l="l" t="t" r="r" b="b"/>
              <a:pathLst>
                <a:path w="956" h="686" extrusionOk="0">
                  <a:moveTo>
                    <a:pt x="0" y="0"/>
                  </a:moveTo>
                  <a:lnTo>
                    <a:pt x="0" y="147"/>
                  </a:lnTo>
                  <a:lnTo>
                    <a:pt x="955" y="686"/>
                  </a:lnTo>
                  <a:lnTo>
                    <a:pt x="955" y="5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34"/>
            <p:cNvSpPr/>
            <p:nvPr/>
          </p:nvSpPr>
          <p:spPr>
            <a:xfrm>
              <a:off x="2622025" y="2369850"/>
              <a:ext cx="47150" cy="27575"/>
            </a:xfrm>
            <a:custGeom>
              <a:avLst/>
              <a:gdLst/>
              <a:ahLst/>
              <a:cxnLst/>
              <a:rect l="l" t="t" r="r" b="b"/>
              <a:pathLst>
                <a:path w="1886" h="1103" extrusionOk="0">
                  <a:moveTo>
                    <a:pt x="955" y="1"/>
                  </a:moveTo>
                  <a:lnTo>
                    <a:pt x="0" y="564"/>
                  </a:lnTo>
                  <a:lnTo>
                    <a:pt x="955" y="1103"/>
                  </a:lnTo>
                  <a:lnTo>
                    <a:pt x="1886" y="540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34"/>
            <p:cNvSpPr/>
            <p:nvPr/>
          </p:nvSpPr>
          <p:spPr>
            <a:xfrm>
              <a:off x="2675900" y="2401075"/>
              <a:ext cx="23900" cy="17775"/>
            </a:xfrm>
            <a:custGeom>
              <a:avLst/>
              <a:gdLst/>
              <a:ahLst/>
              <a:cxnLst/>
              <a:rect l="l" t="t" r="r" b="b"/>
              <a:pathLst>
                <a:path w="956" h="711" extrusionOk="0">
                  <a:moveTo>
                    <a:pt x="955" y="1"/>
                  </a:moveTo>
                  <a:lnTo>
                    <a:pt x="0" y="540"/>
                  </a:lnTo>
                  <a:lnTo>
                    <a:pt x="0" y="711"/>
                  </a:lnTo>
                  <a:lnTo>
                    <a:pt x="931" y="148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34"/>
            <p:cNvSpPr/>
            <p:nvPr/>
          </p:nvSpPr>
          <p:spPr>
            <a:xfrm>
              <a:off x="2652025" y="2401075"/>
              <a:ext cx="23900" cy="17775"/>
            </a:xfrm>
            <a:custGeom>
              <a:avLst/>
              <a:gdLst/>
              <a:ahLst/>
              <a:cxnLst/>
              <a:rect l="l" t="t" r="r" b="b"/>
              <a:pathLst>
                <a:path w="956" h="711" extrusionOk="0">
                  <a:moveTo>
                    <a:pt x="0" y="1"/>
                  </a:moveTo>
                  <a:lnTo>
                    <a:pt x="0" y="148"/>
                  </a:lnTo>
                  <a:lnTo>
                    <a:pt x="955" y="711"/>
                  </a:lnTo>
                  <a:lnTo>
                    <a:pt x="955" y="54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34"/>
            <p:cNvSpPr/>
            <p:nvPr/>
          </p:nvSpPr>
          <p:spPr>
            <a:xfrm>
              <a:off x="2652025" y="2387625"/>
              <a:ext cx="47775" cy="26950"/>
            </a:xfrm>
            <a:custGeom>
              <a:avLst/>
              <a:gdLst/>
              <a:ahLst/>
              <a:cxnLst/>
              <a:rect l="l" t="t" r="r" b="b"/>
              <a:pathLst>
                <a:path w="1911" h="1078" extrusionOk="0">
                  <a:moveTo>
                    <a:pt x="955" y="0"/>
                  </a:moveTo>
                  <a:lnTo>
                    <a:pt x="0" y="539"/>
                  </a:lnTo>
                  <a:lnTo>
                    <a:pt x="955" y="1078"/>
                  </a:lnTo>
                  <a:lnTo>
                    <a:pt x="1910" y="539"/>
                  </a:lnTo>
                  <a:lnTo>
                    <a:pt x="9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34"/>
            <p:cNvSpPr/>
            <p:nvPr/>
          </p:nvSpPr>
          <p:spPr>
            <a:xfrm>
              <a:off x="2705875" y="2418225"/>
              <a:ext cx="23900" cy="17775"/>
            </a:xfrm>
            <a:custGeom>
              <a:avLst/>
              <a:gdLst/>
              <a:ahLst/>
              <a:cxnLst/>
              <a:rect l="l" t="t" r="r" b="b"/>
              <a:pathLst>
                <a:path w="956" h="711" extrusionOk="0">
                  <a:moveTo>
                    <a:pt x="956" y="0"/>
                  </a:moveTo>
                  <a:lnTo>
                    <a:pt x="1" y="564"/>
                  </a:lnTo>
                  <a:lnTo>
                    <a:pt x="1" y="711"/>
                  </a:lnTo>
                  <a:lnTo>
                    <a:pt x="956" y="147"/>
                  </a:lnTo>
                  <a:lnTo>
                    <a:pt x="956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34"/>
            <p:cNvSpPr/>
            <p:nvPr/>
          </p:nvSpPr>
          <p:spPr>
            <a:xfrm>
              <a:off x="2682000" y="2418825"/>
              <a:ext cx="23900" cy="17175"/>
            </a:xfrm>
            <a:custGeom>
              <a:avLst/>
              <a:gdLst/>
              <a:ahLst/>
              <a:cxnLst/>
              <a:rect l="l" t="t" r="r" b="b"/>
              <a:pathLst>
                <a:path w="956" h="687" extrusionOk="0">
                  <a:moveTo>
                    <a:pt x="1" y="1"/>
                  </a:moveTo>
                  <a:lnTo>
                    <a:pt x="1" y="148"/>
                  </a:lnTo>
                  <a:lnTo>
                    <a:pt x="956" y="687"/>
                  </a:lnTo>
                  <a:lnTo>
                    <a:pt x="956" y="54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34"/>
            <p:cNvSpPr/>
            <p:nvPr/>
          </p:nvSpPr>
          <p:spPr>
            <a:xfrm>
              <a:off x="2682000" y="2404750"/>
              <a:ext cx="47775" cy="27575"/>
            </a:xfrm>
            <a:custGeom>
              <a:avLst/>
              <a:gdLst/>
              <a:ahLst/>
              <a:cxnLst/>
              <a:rect l="l" t="t" r="r" b="b"/>
              <a:pathLst>
                <a:path w="1911" h="1103" extrusionOk="0">
                  <a:moveTo>
                    <a:pt x="956" y="1"/>
                  </a:moveTo>
                  <a:lnTo>
                    <a:pt x="1" y="564"/>
                  </a:lnTo>
                  <a:lnTo>
                    <a:pt x="956" y="1103"/>
                  </a:lnTo>
                  <a:lnTo>
                    <a:pt x="1911" y="539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34"/>
            <p:cNvSpPr/>
            <p:nvPr/>
          </p:nvSpPr>
          <p:spPr>
            <a:xfrm>
              <a:off x="2735875" y="2435975"/>
              <a:ext cx="23900" cy="17175"/>
            </a:xfrm>
            <a:custGeom>
              <a:avLst/>
              <a:gdLst/>
              <a:ahLst/>
              <a:cxnLst/>
              <a:rect l="l" t="t" r="r" b="b"/>
              <a:pathLst>
                <a:path w="956" h="687" extrusionOk="0">
                  <a:moveTo>
                    <a:pt x="956" y="1"/>
                  </a:moveTo>
                  <a:lnTo>
                    <a:pt x="1" y="539"/>
                  </a:lnTo>
                  <a:lnTo>
                    <a:pt x="1" y="686"/>
                  </a:lnTo>
                  <a:lnTo>
                    <a:pt x="956" y="148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34"/>
            <p:cNvSpPr/>
            <p:nvPr/>
          </p:nvSpPr>
          <p:spPr>
            <a:xfrm>
              <a:off x="2712625" y="2435975"/>
              <a:ext cx="23275" cy="17175"/>
            </a:xfrm>
            <a:custGeom>
              <a:avLst/>
              <a:gdLst/>
              <a:ahLst/>
              <a:cxnLst/>
              <a:rect l="l" t="t" r="r" b="b"/>
              <a:pathLst>
                <a:path w="931" h="687" extrusionOk="0">
                  <a:moveTo>
                    <a:pt x="0" y="1"/>
                  </a:moveTo>
                  <a:lnTo>
                    <a:pt x="0" y="148"/>
                  </a:lnTo>
                  <a:lnTo>
                    <a:pt x="931" y="686"/>
                  </a:lnTo>
                  <a:lnTo>
                    <a:pt x="931" y="53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34"/>
            <p:cNvSpPr/>
            <p:nvPr/>
          </p:nvSpPr>
          <p:spPr>
            <a:xfrm>
              <a:off x="2712625" y="2421900"/>
              <a:ext cx="47150" cy="27575"/>
            </a:xfrm>
            <a:custGeom>
              <a:avLst/>
              <a:gdLst/>
              <a:ahLst/>
              <a:cxnLst/>
              <a:rect l="l" t="t" r="r" b="b"/>
              <a:pathLst>
                <a:path w="1886" h="1103" extrusionOk="0">
                  <a:moveTo>
                    <a:pt x="931" y="0"/>
                  </a:moveTo>
                  <a:lnTo>
                    <a:pt x="0" y="564"/>
                  </a:lnTo>
                  <a:lnTo>
                    <a:pt x="931" y="1102"/>
                  </a:lnTo>
                  <a:lnTo>
                    <a:pt x="1886" y="564"/>
                  </a:lnTo>
                  <a:lnTo>
                    <a:pt x="93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34"/>
            <p:cNvSpPr/>
            <p:nvPr/>
          </p:nvSpPr>
          <p:spPr>
            <a:xfrm>
              <a:off x="2765875" y="2453125"/>
              <a:ext cx="23900" cy="17775"/>
            </a:xfrm>
            <a:custGeom>
              <a:avLst/>
              <a:gdLst/>
              <a:ahLst/>
              <a:cxnLst/>
              <a:rect l="l" t="t" r="r" b="b"/>
              <a:pathLst>
                <a:path w="956" h="711" extrusionOk="0">
                  <a:moveTo>
                    <a:pt x="956" y="0"/>
                  </a:moveTo>
                  <a:lnTo>
                    <a:pt x="1" y="563"/>
                  </a:lnTo>
                  <a:lnTo>
                    <a:pt x="1" y="710"/>
                  </a:lnTo>
                  <a:lnTo>
                    <a:pt x="956" y="147"/>
                  </a:lnTo>
                  <a:lnTo>
                    <a:pt x="956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34"/>
            <p:cNvSpPr/>
            <p:nvPr/>
          </p:nvSpPr>
          <p:spPr>
            <a:xfrm>
              <a:off x="2742625" y="2453125"/>
              <a:ext cx="23275" cy="17775"/>
            </a:xfrm>
            <a:custGeom>
              <a:avLst/>
              <a:gdLst/>
              <a:ahLst/>
              <a:cxnLst/>
              <a:rect l="l" t="t" r="r" b="b"/>
              <a:pathLst>
                <a:path w="931" h="711" extrusionOk="0">
                  <a:moveTo>
                    <a:pt x="0" y="0"/>
                  </a:moveTo>
                  <a:lnTo>
                    <a:pt x="0" y="172"/>
                  </a:lnTo>
                  <a:lnTo>
                    <a:pt x="931" y="710"/>
                  </a:lnTo>
                  <a:lnTo>
                    <a:pt x="931" y="5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34"/>
            <p:cNvSpPr/>
            <p:nvPr/>
          </p:nvSpPr>
          <p:spPr>
            <a:xfrm>
              <a:off x="2742625" y="2439650"/>
              <a:ext cx="47150" cy="27575"/>
            </a:xfrm>
            <a:custGeom>
              <a:avLst/>
              <a:gdLst/>
              <a:ahLst/>
              <a:cxnLst/>
              <a:rect l="l" t="t" r="r" b="b"/>
              <a:pathLst>
                <a:path w="1886" h="1103" extrusionOk="0">
                  <a:moveTo>
                    <a:pt x="955" y="1"/>
                  </a:moveTo>
                  <a:lnTo>
                    <a:pt x="0" y="539"/>
                  </a:lnTo>
                  <a:lnTo>
                    <a:pt x="931" y="1102"/>
                  </a:lnTo>
                  <a:lnTo>
                    <a:pt x="1886" y="539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34"/>
            <p:cNvSpPr/>
            <p:nvPr/>
          </p:nvSpPr>
          <p:spPr>
            <a:xfrm>
              <a:off x="2795875" y="2470250"/>
              <a:ext cx="23900" cy="17800"/>
            </a:xfrm>
            <a:custGeom>
              <a:avLst/>
              <a:gdLst/>
              <a:ahLst/>
              <a:cxnLst/>
              <a:rect l="l" t="t" r="r" b="b"/>
              <a:pathLst>
                <a:path w="956" h="712" extrusionOk="0">
                  <a:moveTo>
                    <a:pt x="956" y="1"/>
                  </a:moveTo>
                  <a:lnTo>
                    <a:pt x="1" y="564"/>
                  </a:lnTo>
                  <a:lnTo>
                    <a:pt x="1" y="711"/>
                  </a:lnTo>
                  <a:lnTo>
                    <a:pt x="956" y="148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34"/>
            <p:cNvSpPr/>
            <p:nvPr/>
          </p:nvSpPr>
          <p:spPr>
            <a:xfrm>
              <a:off x="2772625" y="2470875"/>
              <a:ext cx="23275" cy="17175"/>
            </a:xfrm>
            <a:custGeom>
              <a:avLst/>
              <a:gdLst/>
              <a:ahLst/>
              <a:cxnLst/>
              <a:rect l="l" t="t" r="r" b="b"/>
              <a:pathLst>
                <a:path w="931" h="687" extrusionOk="0">
                  <a:moveTo>
                    <a:pt x="0" y="0"/>
                  </a:moveTo>
                  <a:lnTo>
                    <a:pt x="0" y="147"/>
                  </a:lnTo>
                  <a:lnTo>
                    <a:pt x="931" y="686"/>
                  </a:lnTo>
                  <a:lnTo>
                    <a:pt x="931" y="5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34"/>
            <p:cNvSpPr/>
            <p:nvPr/>
          </p:nvSpPr>
          <p:spPr>
            <a:xfrm>
              <a:off x="2772625" y="2456800"/>
              <a:ext cx="47150" cy="27575"/>
            </a:xfrm>
            <a:custGeom>
              <a:avLst/>
              <a:gdLst/>
              <a:ahLst/>
              <a:cxnLst/>
              <a:rect l="l" t="t" r="r" b="b"/>
              <a:pathLst>
                <a:path w="1886" h="1103" extrusionOk="0">
                  <a:moveTo>
                    <a:pt x="955" y="0"/>
                  </a:moveTo>
                  <a:lnTo>
                    <a:pt x="0" y="563"/>
                  </a:lnTo>
                  <a:lnTo>
                    <a:pt x="931" y="1102"/>
                  </a:lnTo>
                  <a:lnTo>
                    <a:pt x="1886" y="539"/>
                  </a:lnTo>
                  <a:lnTo>
                    <a:pt x="9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34"/>
            <p:cNvSpPr/>
            <p:nvPr/>
          </p:nvSpPr>
          <p:spPr>
            <a:xfrm>
              <a:off x="2825875" y="2488025"/>
              <a:ext cx="23900" cy="17150"/>
            </a:xfrm>
            <a:custGeom>
              <a:avLst/>
              <a:gdLst/>
              <a:ahLst/>
              <a:cxnLst/>
              <a:rect l="l" t="t" r="r" b="b"/>
              <a:pathLst>
                <a:path w="956" h="686" extrusionOk="0">
                  <a:moveTo>
                    <a:pt x="956" y="0"/>
                  </a:moveTo>
                  <a:lnTo>
                    <a:pt x="1" y="539"/>
                  </a:lnTo>
                  <a:lnTo>
                    <a:pt x="1" y="686"/>
                  </a:lnTo>
                  <a:lnTo>
                    <a:pt x="956" y="147"/>
                  </a:lnTo>
                  <a:lnTo>
                    <a:pt x="956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34"/>
            <p:cNvSpPr/>
            <p:nvPr/>
          </p:nvSpPr>
          <p:spPr>
            <a:xfrm>
              <a:off x="2802625" y="2488025"/>
              <a:ext cx="23275" cy="17150"/>
            </a:xfrm>
            <a:custGeom>
              <a:avLst/>
              <a:gdLst/>
              <a:ahLst/>
              <a:cxnLst/>
              <a:rect l="l" t="t" r="r" b="b"/>
              <a:pathLst>
                <a:path w="931" h="686" extrusionOk="0">
                  <a:moveTo>
                    <a:pt x="0" y="0"/>
                  </a:moveTo>
                  <a:lnTo>
                    <a:pt x="0" y="147"/>
                  </a:lnTo>
                  <a:lnTo>
                    <a:pt x="931" y="686"/>
                  </a:lnTo>
                  <a:lnTo>
                    <a:pt x="931" y="5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34"/>
            <p:cNvSpPr/>
            <p:nvPr/>
          </p:nvSpPr>
          <p:spPr>
            <a:xfrm>
              <a:off x="2802625" y="2474550"/>
              <a:ext cx="47150" cy="26950"/>
            </a:xfrm>
            <a:custGeom>
              <a:avLst/>
              <a:gdLst/>
              <a:ahLst/>
              <a:cxnLst/>
              <a:rect l="l" t="t" r="r" b="b"/>
              <a:pathLst>
                <a:path w="1886" h="1078" extrusionOk="0">
                  <a:moveTo>
                    <a:pt x="955" y="0"/>
                  </a:moveTo>
                  <a:lnTo>
                    <a:pt x="0" y="539"/>
                  </a:lnTo>
                  <a:lnTo>
                    <a:pt x="931" y="1078"/>
                  </a:lnTo>
                  <a:lnTo>
                    <a:pt x="1886" y="539"/>
                  </a:lnTo>
                  <a:lnTo>
                    <a:pt x="9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34"/>
            <p:cNvSpPr/>
            <p:nvPr/>
          </p:nvSpPr>
          <p:spPr>
            <a:xfrm>
              <a:off x="2855875" y="2505150"/>
              <a:ext cx="23900" cy="17775"/>
            </a:xfrm>
            <a:custGeom>
              <a:avLst/>
              <a:gdLst/>
              <a:ahLst/>
              <a:cxnLst/>
              <a:rect l="l" t="t" r="r" b="b"/>
              <a:pathLst>
                <a:path w="956" h="711" extrusionOk="0">
                  <a:moveTo>
                    <a:pt x="956" y="1"/>
                  </a:moveTo>
                  <a:lnTo>
                    <a:pt x="1" y="564"/>
                  </a:lnTo>
                  <a:lnTo>
                    <a:pt x="1" y="711"/>
                  </a:lnTo>
                  <a:lnTo>
                    <a:pt x="956" y="148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34"/>
            <p:cNvSpPr/>
            <p:nvPr/>
          </p:nvSpPr>
          <p:spPr>
            <a:xfrm>
              <a:off x="2832600" y="2505775"/>
              <a:ext cx="23300" cy="17150"/>
            </a:xfrm>
            <a:custGeom>
              <a:avLst/>
              <a:gdLst/>
              <a:ahLst/>
              <a:cxnLst/>
              <a:rect l="l" t="t" r="r" b="b"/>
              <a:pathLst>
                <a:path w="932" h="686" extrusionOk="0">
                  <a:moveTo>
                    <a:pt x="1" y="0"/>
                  </a:moveTo>
                  <a:lnTo>
                    <a:pt x="1" y="147"/>
                  </a:lnTo>
                  <a:lnTo>
                    <a:pt x="932" y="686"/>
                  </a:lnTo>
                  <a:lnTo>
                    <a:pt x="932" y="53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34"/>
            <p:cNvSpPr/>
            <p:nvPr/>
          </p:nvSpPr>
          <p:spPr>
            <a:xfrm>
              <a:off x="2832600" y="2491700"/>
              <a:ext cx="47175" cy="27550"/>
            </a:xfrm>
            <a:custGeom>
              <a:avLst/>
              <a:gdLst/>
              <a:ahLst/>
              <a:cxnLst/>
              <a:rect l="l" t="t" r="r" b="b"/>
              <a:pathLst>
                <a:path w="1887" h="1102" extrusionOk="0">
                  <a:moveTo>
                    <a:pt x="956" y="0"/>
                  </a:moveTo>
                  <a:lnTo>
                    <a:pt x="1" y="563"/>
                  </a:lnTo>
                  <a:lnTo>
                    <a:pt x="932" y="1102"/>
                  </a:lnTo>
                  <a:lnTo>
                    <a:pt x="1887" y="539"/>
                  </a:lnTo>
                  <a:lnTo>
                    <a:pt x="9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34"/>
            <p:cNvSpPr/>
            <p:nvPr/>
          </p:nvSpPr>
          <p:spPr>
            <a:xfrm>
              <a:off x="2886475" y="2522300"/>
              <a:ext cx="23300" cy="17775"/>
            </a:xfrm>
            <a:custGeom>
              <a:avLst/>
              <a:gdLst/>
              <a:ahLst/>
              <a:cxnLst/>
              <a:rect l="l" t="t" r="r" b="b"/>
              <a:pathLst>
                <a:path w="932" h="711" extrusionOk="0">
                  <a:moveTo>
                    <a:pt x="931" y="0"/>
                  </a:moveTo>
                  <a:lnTo>
                    <a:pt x="1" y="564"/>
                  </a:lnTo>
                  <a:lnTo>
                    <a:pt x="1" y="711"/>
                  </a:lnTo>
                  <a:lnTo>
                    <a:pt x="931" y="172"/>
                  </a:lnTo>
                  <a:lnTo>
                    <a:pt x="931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34"/>
            <p:cNvSpPr/>
            <p:nvPr/>
          </p:nvSpPr>
          <p:spPr>
            <a:xfrm>
              <a:off x="2862600" y="2522900"/>
              <a:ext cx="23900" cy="17175"/>
            </a:xfrm>
            <a:custGeom>
              <a:avLst/>
              <a:gdLst/>
              <a:ahLst/>
              <a:cxnLst/>
              <a:rect l="l" t="t" r="r" b="b"/>
              <a:pathLst>
                <a:path w="956" h="687" extrusionOk="0">
                  <a:moveTo>
                    <a:pt x="1" y="1"/>
                  </a:moveTo>
                  <a:lnTo>
                    <a:pt x="1" y="148"/>
                  </a:lnTo>
                  <a:lnTo>
                    <a:pt x="956" y="687"/>
                  </a:lnTo>
                  <a:lnTo>
                    <a:pt x="956" y="54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34"/>
            <p:cNvSpPr/>
            <p:nvPr/>
          </p:nvSpPr>
          <p:spPr>
            <a:xfrm>
              <a:off x="2862600" y="2508825"/>
              <a:ext cx="47175" cy="27575"/>
            </a:xfrm>
            <a:custGeom>
              <a:avLst/>
              <a:gdLst/>
              <a:ahLst/>
              <a:cxnLst/>
              <a:rect l="l" t="t" r="r" b="b"/>
              <a:pathLst>
                <a:path w="1887" h="1103" extrusionOk="0">
                  <a:moveTo>
                    <a:pt x="956" y="1"/>
                  </a:moveTo>
                  <a:lnTo>
                    <a:pt x="1" y="564"/>
                  </a:lnTo>
                  <a:lnTo>
                    <a:pt x="956" y="1103"/>
                  </a:lnTo>
                  <a:lnTo>
                    <a:pt x="1886" y="539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34"/>
            <p:cNvSpPr/>
            <p:nvPr/>
          </p:nvSpPr>
          <p:spPr>
            <a:xfrm>
              <a:off x="2916475" y="2540050"/>
              <a:ext cx="23900" cy="17775"/>
            </a:xfrm>
            <a:custGeom>
              <a:avLst/>
              <a:gdLst/>
              <a:ahLst/>
              <a:cxnLst/>
              <a:rect l="l" t="t" r="r" b="b"/>
              <a:pathLst>
                <a:path w="956" h="711" extrusionOk="0">
                  <a:moveTo>
                    <a:pt x="956" y="1"/>
                  </a:moveTo>
                  <a:lnTo>
                    <a:pt x="1" y="539"/>
                  </a:lnTo>
                  <a:lnTo>
                    <a:pt x="1" y="711"/>
                  </a:lnTo>
                  <a:lnTo>
                    <a:pt x="956" y="147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34"/>
            <p:cNvSpPr/>
            <p:nvPr/>
          </p:nvSpPr>
          <p:spPr>
            <a:xfrm>
              <a:off x="2892600" y="2540050"/>
              <a:ext cx="23900" cy="17775"/>
            </a:xfrm>
            <a:custGeom>
              <a:avLst/>
              <a:gdLst/>
              <a:ahLst/>
              <a:cxnLst/>
              <a:rect l="l" t="t" r="r" b="b"/>
              <a:pathLst>
                <a:path w="956" h="711" extrusionOk="0">
                  <a:moveTo>
                    <a:pt x="1" y="1"/>
                  </a:moveTo>
                  <a:lnTo>
                    <a:pt x="1" y="147"/>
                  </a:lnTo>
                  <a:lnTo>
                    <a:pt x="956" y="711"/>
                  </a:lnTo>
                  <a:lnTo>
                    <a:pt x="956" y="53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34"/>
            <p:cNvSpPr/>
            <p:nvPr/>
          </p:nvSpPr>
          <p:spPr>
            <a:xfrm>
              <a:off x="2892600" y="2526575"/>
              <a:ext cx="47775" cy="26975"/>
            </a:xfrm>
            <a:custGeom>
              <a:avLst/>
              <a:gdLst/>
              <a:ahLst/>
              <a:cxnLst/>
              <a:rect l="l" t="t" r="r" b="b"/>
              <a:pathLst>
                <a:path w="1911" h="1079" extrusionOk="0">
                  <a:moveTo>
                    <a:pt x="956" y="1"/>
                  </a:moveTo>
                  <a:lnTo>
                    <a:pt x="1" y="540"/>
                  </a:lnTo>
                  <a:lnTo>
                    <a:pt x="956" y="1078"/>
                  </a:lnTo>
                  <a:lnTo>
                    <a:pt x="1911" y="540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34"/>
            <p:cNvSpPr/>
            <p:nvPr/>
          </p:nvSpPr>
          <p:spPr>
            <a:xfrm>
              <a:off x="2585275" y="2383950"/>
              <a:ext cx="23900" cy="17775"/>
            </a:xfrm>
            <a:custGeom>
              <a:avLst/>
              <a:gdLst/>
              <a:ahLst/>
              <a:cxnLst/>
              <a:rect l="l" t="t" r="r" b="b"/>
              <a:pathLst>
                <a:path w="956" h="711" extrusionOk="0">
                  <a:moveTo>
                    <a:pt x="956" y="0"/>
                  </a:moveTo>
                  <a:lnTo>
                    <a:pt x="1" y="563"/>
                  </a:lnTo>
                  <a:lnTo>
                    <a:pt x="1" y="710"/>
                  </a:lnTo>
                  <a:lnTo>
                    <a:pt x="956" y="147"/>
                  </a:lnTo>
                  <a:lnTo>
                    <a:pt x="956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34"/>
            <p:cNvSpPr/>
            <p:nvPr/>
          </p:nvSpPr>
          <p:spPr>
            <a:xfrm>
              <a:off x="2531400" y="2366800"/>
              <a:ext cx="53900" cy="34925"/>
            </a:xfrm>
            <a:custGeom>
              <a:avLst/>
              <a:gdLst/>
              <a:ahLst/>
              <a:cxnLst/>
              <a:rect l="l" t="t" r="r" b="b"/>
              <a:pathLst>
                <a:path w="2156" h="1397" extrusionOk="0">
                  <a:moveTo>
                    <a:pt x="1" y="0"/>
                  </a:moveTo>
                  <a:lnTo>
                    <a:pt x="1" y="147"/>
                  </a:lnTo>
                  <a:lnTo>
                    <a:pt x="2156" y="1396"/>
                  </a:lnTo>
                  <a:lnTo>
                    <a:pt x="2156" y="124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34"/>
            <p:cNvSpPr/>
            <p:nvPr/>
          </p:nvSpPr>
          <p:spPr>
            <a:xfrm>
              <a:off x="2531400" y="2352725"/>
              <a:ext cx="77775" cy="45325"/>
            </a:xfrm>
            <a:custGeom>
              <a:avLst/>
              <a:gdLst/>
              <a:ahLst/>
              <a:cxnLst/>
              <a:rect l="l" t="t" r="r" b="b"/>
              <a:pathLst>
                <a:path w="3111" h="1813" extrusionOk="0">
                  <a:moveTo>
                    <a:pt x="956" y="0"/>
                  </a:moveTo>
                  <a:lnTo>
                    <a:pt x="1" y="563"/>
                  </a:lnTo>
                  <a:lnTo>
                    <a:pt x="2156" y="1812"/>
                  </a:lnTo>
                  <a:lnTo>
                    <a:pt x="3111" y="1249"/>
                  </a:lnTo>
                  <a:lnTo>
                    <a:pt x="9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34"/>
            <p:cNvSpPr/>
            <p:nvPr/>
          </p:nvSpPr>
          <p:spPr>
            <a:xfrm>
              <a:off x="2615275" y="2401075"/>
              <a:ext cx="23900" cy="17775"/>
            </a:xfrm>
            <a:custGeom>
              <a:avLst/>
              <a:gdLst/>
              <a:ahLst/>
              <a:cxnLst/>
              <a:rect l="l" t="t" r="r" b="b"/>
              <a:pathLst>
                <a:path w="956" h="711" extrusionOk="0">
                  <a:moveTo>
                    <a:pt x="956" y="1"/>
                  </a:moveTo>
                  <a:lnTo>
                    <a:pt x="1" y="564"/>
                  </a:lnTo>
                  <a:lnTo>
                    <a:pt x="1" y="711"/>
                  </a:lnTo>
                  <a:lnTo>
                    <a:pt x="956" y="148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34"/>
            <p:cNvSpPr/>
            <p:nvPr/>
          </p:nvSpPr>
          <p:spPr>
            <a:xfrm>
              <a:off x="2592025" y="2401700"/>
              <a:ext cx="23275" cy="17150"/>
            </a:xfrm>
            <a:custGeom>
              <a:avLst/>
              <a:gdLst/>
              <a:ahLst/>
              <a:cxnLst/>
              <a:rect l="l" t="t" r="r" b="b"/>
              <a:pathLst>
                <a:path w="931" h="686" extrusionOk="0">
                  <a:moveTo>
                    <a:pt x="0" y="0"/>
                  </a:moveTo>
                  <a:lnTo>
                    <a:pt x="0" y="147"/>
                  </a:lnTo>
                  <a:lnTo>
                    <a:pt x="931" y="686"/>
                  </a:lnTo>
                  <a:lnTo>
                    <a:pt x="931" y="5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34"/>
            <p:cNvSpPr/>
            <p:nvPr/>
          </p:nvSpPr>
          <p:spPr>
            <a:xfrm>
              <a:off x="2592025" y="2387625"/>
              <a:ext cx="47150" cy="27575"/>
            </a:xfrm>
            <a:custGeom>
              <a:avLst/>
              <a:gdLst/>
              <a:ahLst/>
              <a:cxnLst/>
              <a:rect l="l" t="t" r="r" b="b"/>
              <a:pathLst>
                <a:path w="1886" h="1103" extrusionOk="0">
                  <a:moveTo>
                    <a:pt x="931" y="0"/>
                  </a:moveTo>
                  <a:lnTo>
                    <a:pt x="0" y="563"/>
                  </a:lnTo>
                  <a:lnTo>
                    <a:pt x="931" y="1102"/>
                  </a:lnTo>
                  <a:lnTo>
                    <a:pt x="1886" y="539"/>
                  </a:lnTo>
                  <a:lnTo>
                    <a:pt x="93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34"/>
            <p:cNvSpPr/>
            <p:nvPr/>
          </p:nvSpPr>
          <p:spPr>
            <a:xfrm>
              <a:off x="2645275" y="2418825"/>
              <a:ext cx="23900" cy="17175"/>
            </a:xfrm>
            <a:custGeom>
              <a:avLst/>
              <a:gdLst/>
              <a:ahLst/>
              <a:cxnLst/>
              <a:rect l="l" t="t" r="r" b="b"/>
              <a:pathLst>
                <a:path w="956" h="687" extrusionOk="0">
                  <a:moveTo>
                    <a:pt x="956" y="1"/>
                  </a:moveTo>
                  <a:lnTo>
                    <a:pt x="1" y="540"/>
                  </a:lnTo>
                  <a:lnTo>
                    <a:pt x="1" y="687"/>
                  </a:lnTo>
                  <a:lnTo>
                    <a:pt x="956" y="148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34"/>
            <p:cNvSpPr/>
            <p:nvPr/>
          </p:nvSpPr>
          <p:spPr>
            <a:xfrm>
              <a:off x="2622025" y="2418825"/>
              <a:ext cx="23275" cy="17175"/>
            </a:xfrm>
            <a:custGeom>
              <a:avLst/>
              <a:gdLst/>
              <a:ahLst/>
              <a:cxnLst/>
              <a:rect l="l" t="t" r="r" b="b"/>
              <a:pathLst>
                <a:path w="931" h="687" extrusionOk="0">
                  <a:moveTo>
                    <a:pt x="0" y="1"/>
                  </a:moveTo>
                  <a:lnTo>
                    <a:pt x="0" y="148"/>
                  </a:lnTo>
                  <a:lnTo>
                    <a:pt x="931" y="687"/>
                  </a:lnTo>
                  <a:lnTo>
                    <a:pt x="931" y="54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34"/>
            <p:cNvSpPr/>
            <p:nvPr/>
          </p:nvSpPr>
          <p:spPr>
            <a:xfrm>
              <a:off x="2622025" y="2404750"/>
              <a:ext cx="47150" cy="27575"/>
            </a:xfrm>
            <a:custGeom>
              <a:avLst/>
              <a:gdLst/>
              <a:ahLst/>
              <a:cxnLst/>
              <a:rect l="l" t="t" r="r" b="b"/>
              <a:pathLst>
                <a:path w="1886" h="1103" extrusionOk="0">
                  <a:moveTo>
                    <a:pt x="955" y="1"/>
                  </a:moveTo>
                  <a:lnTo>
                    <a:pt x="0" y="564"/>
                  </a:lnTo>
                  <a:lnTo>
                    <a:pt x="931" y="1103"/>
                  </a:lnTo>
                  <a:lnTo>
                    <a:pt x="1886" y="564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34"/>
            <p:cNvSpPr/>
            <p:nvPr/>
          </p:nvSpPr>
          <p:spPr>
            <a:xfrm>
              <a:off x="2675275" y="2435975"/>
              <a:ext cx="23900" cy="17775"/>
            </a:xfrm>
            <a:custGeom>
              <a:avLst/>
              <a:gdLst/>
              <a:ahLst/>
              <a:cxnLst/>
              <a:rect l="l" t="t" r="r" b="b"/>
              <a:pathLst>
                <a:path w="956" h="711" extrusionOk="0">
                  <a:moveTo>
                    <a:pt x="956" y="1"/>
                  </a:moveTo>
                  <a:lnTo>
                    <a:pt x="1" y="564"/>
                  </a:lnTo>
                  <a:lnTo>
                    <a:pt x="1" y="711"/>
                  </a:lnTo>
                  <a:lnTo>
                    <a:pt x="956" y="148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34"/>
            <p:cNvSpPr/>
            <p:nvPr/>
          </p:nvSpPr>
          <p:spPr>
            <a:xfrm>
              <a:off x="2652025" y="2435975"/>
              <a:ext cx="23275" cy="17775"/>
            </a:xfrm>
            <a:custGeom>
              <a:avLst/>
              <a:gdLst/>
              <a:ahLst/>
              <a:cxnLst/>
              <a:rect l="l" t="t" r="r" b="b"/>
              <a:pathLst>
                <a:path w="931" h="711" extrusionOk="0">
                  <a:moveTo>
                    <a:pt x="0" y="1"/>
                  </a:moveTo>
                  <a:lnTo>
                    <a:pt x="0" y="172"/>
                  </a:lnTo>
                  <a:lnTo>
                    <a:pt x="931" y="711"/>
                  </a:lnTo>
                  <a:lnTo>
                    <a:pt x="931" y="56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34"/>
            <p:cNvSpPr/>
            <p:nvPr/>
          </p:nvSpPr>
          <p:spPr>
            <a:xfrm>
              <a:off x="2652025" y="2422500"/>
              <a:ext cx="47150" cy="27575"/>
            </a:xfrm>
            <a:custGeom>
              <a:avLst/>
              <a:gdLst/>
              <a:ahLst/>
              <a:cxnLst/>
              <a:rect l="l" t="t" r="r" b="b"/>
              <a:pathLst>
                <a:path w="1886" h="1103" extrusionOk="0">
                  <a:moveTo>
                    <a:pt x="955" y="1"/>
                  </a:moveTo>
                  <a:lnTo>
                    <a:pt x="0" y="540"/>
                  </a:lnTo>
                  <a:lnTo>
                    <a:pt x="931" y="1103"/>
                  </a:lnTo>
                  <a:lnTo>
                    <a:pt x="1886" y="540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34"/>
            <p:cNvSpPr/>
            <p:nvPr/>
          </p:nvSpPr>
          <p:spPr>
            <a:xfrm>
              <a:off x="2705275" y="2453125"/>
              <a:ext cx="23900" cy="17775"/>
            </a:xfrm>
            <a:custGeom>
              <a:avLst/>
              <a:gdLst/>
              <a:ahLst/>
              <a:cxnLst/>
              <a:rect l="l" t="t" r="r" b="b"/>
              <a:pathLst>
                <a:path w="956" h="711" extrusionOk="0">
                  <a:moveTo>
                    <a:pt x="956" y="0"/>
                  </a:moveTo>
                  <a:lnTo>
                    <a:pt x="0" y="563"/>
                  </a:lnTo>
                  <a:lnTo>
                    <a:pt x="0" y="710"/>
                  </a:lnTo>
                  <a:lnTo>
                    <a:pt x="956" y="172"/>
                  </a:lnTo>
                  <a:lnTo>
                    <a:pt x="956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34"/>
            <p:cNvSpPr/>
            <p:nvPr/>
          </p:nvSpPr>
          <p:spPr>
            <a:xfrm>
              <a:off x="2682000" y="2453725"/>
              <a:ext cx="23300" cy="17175"/>
            </a:xfrm>
            <a:custGeom>
              <a:avLst/>
              <a:gdLst/>
              <a:ahLst/>
              <a:cxnLst/>
              <a:rect l="l" t="t" r="r" b="b"/>
              <a:pathLst>
                <a:path w="932" h="687" extrusionOk="0">
                  <a:moveTo>
                    <a:pt x="1" y="1"/>
                  </a:moveTo>
                  <a:lnTo>
                    <a:pt x="1" y="148"/>
                  </a:lnTo>
                  <a:lnTo>
                    <a:pt x="931" y="686"/>
                  </a:lnTo>
                  <a:lnTo>
                    <a:pt x="931" y="53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34"/>
            <p:cNvSpPr/>
            <p:nvPr/>
          </p:nvSpPr>
          <p:spPr>
            <a:xfrm>
              <a:off x="2682000" y="2439650"/>
              <a:ext cx="47175" cy="27575"/>
            </a:xfrm>
            <a:custGeom>
              <a:avLst/>
              <a:gdLst/>
              <a:ahLst/>
              <a:cxnLst/>
              <a:rect l="l" t="t" r="r" b="b"/>
              <a:pathLst>
                <a:path w="1887" h="1103" extrusionOk="0">
                  <a:moveTo>
                    <a:pt x="956" y="1"/>
                  </a:moveTo>
                  <a:lnTo>
                    <a:pt x="1" y="564"/>
                  </a:lnTo>
                  <a:lnTo>
                    <a:pt x="931" y="1102"/>
                  </a:lnTo>
                  <a:lnTo>
                    <a:pt x="1887" y="539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34"/>
            <p:cNvSpPr/>
            <p:nvPr/>
          </p:nvSpPr>
          <p:spPr>
            <a:xfrm>
              <a:off x="2735275" y="2470875"/>
              <a:ext cx="23900" cy="17775"/>
            </a:xfrm>
            <a:custGeom>
              <a:avLst/>
              <a:gdLst/>
              <a:ahLst/>
              <a:cxnLst/>
              <a:rect l="l" t="t" r="r" b="b"/>
              <a:pathLst>
                <a:path w="956" h="711" extrusionOk="0">
                  <a:moveTo>
                    <a:pt x="955" y="0"/>
                  </a:moveTo>
                  <a:lnTo>
                    <a:pt x="0" y="539"/>
                  </a:lnTo>
                  <a:lnTo>
                    <a:pt x="0" y="711"/>
                  </a:lnTo>
                  <a:lnTo>
                    <a:pt x="955" y="147"/>
                  </a:lnTo>
                  <a:lnTo>
                    <a:pt x="955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34"/>
            <p:cNvSpPr/>
            <p:nvPr/>
          </p:nvSpPr>
          <p:spPr>
            <a:xfrm>
              <a:off x="2712000" y="2470875"/>
              <a:ext cx="23300" cy="17775"/>
            </a:xfrm>
            <a:custGeom>
              <a:avLst/>
              <a:gdLst/>
              <a:ahLst/>
              <a:cxnLst/>
              <a:rect l="l" t="t" r="r" b="b"/>
              <a:pathLst>
                <a:path w="932" h="711" extrusionOk="0">
                  <a:moveTo>
                    <a:pt x="1" y="0"/>
                  </a:moveTo>
                  <a:lnTo>
                    <a:pt x="1" y="147"/>
                  </a:lnTo>
                  <a:lnTo>
                    <a:pt x="931" y="711"/>
                  </a:lnTo>
                  <a:lnTo>
                    <a:pt x="931" y="53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34"/>
            <p:cNvSpPr/>
            <p:nvPr/>
          </p:nvSpPr>
          <p:spPr>
            <a:xfrm>
              <a:off x="2712000" y="2457400"/>
              <a:ext cx="47175" cy="26975"/>
            </a:xfrm>
            <a:custGeom>
              <a:avLst/>
              <a:gdLst/>
              <a:ahLst/>
              <a:cxnLst/>
              <a:rect l="l" t="t" r="r" b="b"/>
              <a:pathLst>
                <a:path w="1887" h="1079" extrusionOk="0">
                  <a:moveTo>
                    <a:pt x="956" y="1"/>
                  </a:moveTo>
                  <a:lnTo>
                    <a:pt x="1" y="539"/>
                  </a:lnTo>
                  <a:lnTo>
                    <a:pt x="931" y="1078"/>
                  </a:lnTo>
                  <a:lnTo>
                    <a:pt x="1886" y="539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34"/>
            <p:cNvSpPr/>
            <p:nvPr/>
          </p:nvSpPr>
          <p:spPr>
            <a:xfrm>
              <a:off x="2765875" y="2488025"/>
              <a:ext cx="23300" cy="17775"/>
            </a:xfrm>
            <a:custGeom>
              <a:avLst/>
              <a:gdLst/>
              <a:ahLst/>
              <a:cxnLst/>
              <a:rect l="l" t="t" r="r" b="b"/>
              <a:pathLst>
                <a:path w="932" h="711" extrusionOk="0">
                  <a:moveTo>
                    <a:pt x="931" y="0"/>
                  </a:moveTo>
                  <a:lnTo>
                    <a:pt x="1" y="563"/>
                  </a:lnTo>
                  <a:lnTo>
                    <a:pt x="1" y="710"/>
                  </a:lnTo>
                  <a:lnTo>
                    <a:pt x="931" y="147"/>
                  </a:lnTo>
                  <a:lnTo>
                    <a:pt x="931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34"/>
            <p:cNvSpPr/>
            <p:nvPr/>
          </p:nvSpPr>
          <p:spPr>
            <a:xfrm>
              <a:off x="2742000" y="2488625"/>
              <a:ext cx="23900" cy="17175"/>
            </a:xfrm>
            <a:custGeom>
              <a:avLst/>
              <a:gdLst/>
              <a:ahLst/>
              <a:cxnLst/>
              <a:rect l="l" t="t" r="r" b="b"/>
              <a:pathLst>
                <a:path w="956" h="687" extrusionOk="0">
                  <a:moveTo>
                    <a:pt x="1" y="1"/>
                  </a:moveTo>
                  <a:lnTo>
                    <a:pt x="1" y="147"/>
                  </a:lnTo>
                  <a:lnTo>
                    <a:pt x="956" y="686"/>
                  </a:lnTo>
                  <a:lnTo>
                    <a:pt x="956" y="53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34"/>
            <p:cNvSpPr/>
            <p:nvPr/>
          </p:nvSpPr>
          <p:spPr>
            <a:xfrm>
              <a:off x="2742000" y="2474550"/>
              <a:ext cx="47175" cy="27575"/>
            </a:xfrm>
            <a:custGeom>
              <a:avLst/>
              <a:gdLst/>
              <a:ahLst/>
              <a:cxnLst/>
              <a:rect l="l" t="t" r="r" b="b"/>
              <a:pathLst>
                <a:path w="1887" h="1103" extrusionOk="0">
                  <a:moveTo>
                    <a:pt x="956" y="0"/>
                  </a:moveTo>
                  <a:lnTo>
                    <a:pt x="1" y="564"/>
                  </a:lnTo>
                  <a:lnTo>
                    <a:pt x="956" y="1102"/>
                  </a:lnTo>
                  <a:lnTo>
                    <a:pt x="1886" y="539"/>
                  </a:lnTo>
                  <a:lnTo>
                    <a:pt x="9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34"/>
            <p:cNvSpPr/>
            <p:nvPr/>
          </p:nvSpPr>
          <p:spPr>
            <a:xfrm>
              <a:off x="2795875" y="2505775"/>
              <a:ext cx="23900" cy="17150"/>
            </a:xfrm>
            <a:custGeom>
              <a:avLst/>
              <a:gdLst/>
              <a:ahLst/>
              <a:cxnLst/>
              <a:rect l="l" t="t" r="r" b="b"/>
              <a:pathLst>
                <a:path w="956" h="686" extrusionOk="0">
                  <a:moveTo>
                    <a:pt x="956" y="0"/>
                  </a:moveTo>
                  <a:lnTo>
                    <a:pt x="1" y="539"/>
                  </a:lnTo>
                  <a:lnTo>
                    <a:pt x="1" y="686"/>
                  </a:lnTo>
                  <a:lnTo>
                    <a:pt x="956" y="147"/>
                  </a:lnTo>
                  <a:lnTo>
                    <a:pt x="956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34"/>
            <p:cNvSpPr/>
            <p:nvPr/>
          </p:nvSpPr>
          <p:spPr>
            <a:xfrm>
              <a:off x="2772000" y="2505775"/>
              <a:ext cx="23900" cy="17150"/>
            </a:xfrm>
            <a:custGeom>
              <a:avLst/>
              <a:gdLst/>
              <a:ahLst/>
              <a:cxnLst/>
              <a:rect l="l" t="t" r="r" b="b"/>
              <a:pathLst>
                <a:path w="956" h="686" extrusionOk="0">
                  <a:moveTo>
                    <a:pt x="1" y="0"/>
                  </a:moveTo>
                  <a:lnTo>
                    <a:pt x="1" y="147"/>
                  </a:lnTo>
                  <a:lnTo>
                    <a:pt x="956" y="686"/>
                  </a:lnTo>
                  <a:lnTo>
                    <a:pt x="956" y="53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34"/>
            <p:cNvSpPr/>
            <p:nvPr/>
          </p:nvSpPr>
          <p:spPr>
            <a:xfrm>
              <a:off x="2772000" y="2491700"/>
              <a:ext cx="47775" cy="27550"/>
            </a:xfrm>
            <a:custGeom>
              <a:avLst/>
              <a:gdLst/>
              <a:ahLst/>
              <a:cxnLst/>
              <a:rect l="l" t="t" r="r" b="b"/>
              <a:pathLst>
                <a:path w="1911" h="1102" extrusionOk="0">
                  <a:moveTo>
                    <a:pt x="956" y="0"/>
                  </a:moveTo>
                  <a:lnTo>
                    <a:pt x="1" y="563"/>
                  </a:lnTo>
                  <a:lnTo>
                    <a:pt x="956" y="1102"/>
                  </a:lnTo>
                  <a:lnTo>
                    <a:pt x="1911" y="563"/>
                  </a:lnTo>
                  <a:lnTo>
                    <a:pt x="9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34"/>
            <p:cNvSpPr/>
            <p:nvPr/>
          </p:nvSpPr>
          <p:spPr>
            <a:xfrm>
              <a:off x="2825875" y="2522900"/>
              <a:ext cx="23900" cy="17800"/>
            </a:xfrm>
            <a:custGeom>
              <a:avLst/>
              <a:gdLst/>
              <a:ahLst/>
              <a:cxnLst/>
              <a:rect l="l" t="t" r="r" b="b"/>
              <a:pathLst>
                <a:path w="956" h="712" extrusionOk="0">
                  <a:moveTo>
                    <a:pt x="956" y="1"/>
                  </a:moveTo>
                  <a:lnTo>
                    <a:pt x="1" y="540"/>
                  </a:lnTo>
                  <a:lnTo>
                    <a:pt x="1" y="711"/>
                  </a:lnTo>
                  <a:lnTo>
                    <a:pt x="956" y="148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34"/>
            <p:cNvSpPr/>
            <p:nvPr/>
          </p:nvSpPr>
          <p:spPr>
            <a:xfrm>
              <a:off x="2802625" y="2522900"/>
              <a:ext cx="23275" cy="17800"/>
            </a:xfrm>
            <a:custGeom>
              <a:avLst/>
              <a:gdLst/>
              <a:ahLst/>
              <a:cxnLst/>
              <a:rect l="l" t="t" r="r" b="b"/>
              <a:pathLst>
                <a:path w="931" h="712" extrusionOk="0">
                  <a:moveTo>
                    <a:pt x="0" y="1"/>
                  </a:moveTo>
                  <a:lnTo>
                    <a:pt x="0" y="148"/>
                  </a:lnTo>
                  <a:lnTo>
                    <a:pt x="931" y="711"/>
                  </a:lnTo>
                  <a:lnTo>
                    <a:pt x="931" y="54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34"/>
            <p:cNvSpPr/>
            <p:nvPr/>
          </p:nvSpPr>
          <p:spPr>
            <a:xfrm>
              <a:off x="2802625" y="2509450"/>
              <a:ext cx="47150" cy="26950"/>
            </a:xfrm>
            <a:custGeom>
              <a:avLst/>
              <a:gdLst/>
              <a:ahLst/>
              <a:cxnLst/>
              <a:rect l="l" t="t" r="r" b="b"/>
              <a:pathLst>
                <a:path w="1886" h="1078" extrusionOk="0">
                  <a:moveTo>
                    <a:pt x="931" y="0"/>
                  </a:moveTo>
                  <a:lnTo>
                    <a:pt x="0" y="539"/>
                  </a:lnTo>
                  <a:lnTo>
                    <a:pt x="931" y="1078"/>
                  </a:lnTo>
                  <a:lnTo>
                    <a:pt x="1886" y="539"/>
                  </a:lnTo>
                  <a:lnTo>
                    <a:pt x="93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34"/>
            <p:cNvSpPr/>
            <p:nvPr/>
          </p:nvSpPr>
          <p:spPr>
            <a:xfrm>
              <a:off x="2885875" y="2557800"/>
              <a:ext cx="23900" cy="17175"/>
            </a:xfrm>
            <a:custGeom>
              <a:avLst/>
              <a:gdLst/>
              <a:ahLst/>
              <a:cxnLst/>
              <a:rect l="l" t="t" r="r" b="b"/>
              <a:pathLst>
                <a:path w="956" h="687" extrusionOk="0">
                  <a:moveTo>
                    <a:pt x="955" y="1"/>
                  </a:moveTo>
                  <a:lnTo>
                    <a:pt x="0" y="539"/>
                  </a:lnTo>
                  <a:lnTo>
                    <a:pt x="0" y="686"/>
                  </a:lnTo>
                  <a:lnTo>
                    <a:pt x="955" y="148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34"/>
            <p:cNvSpPr/>
            <p:nvPr/>
          </p:nvSpPr>
          <p:spPr>
            <a:xfrm>
              <a:off x="2832600" y="2540675"/>
              <a:ext cx="53300" cy="34300"/>
            </a:xfrm>
            <a:custGeom>
              <a:avLst/>
              <a:gdLst/>
              <a:ahLst/>
              <a:cxnLst/>
              <a:rect l="l" t="t" r="r" b="b"/>
              <a:pathLst>
                <a:path w="2132" h="1372" extrusionOk="0">
                  <a:moveTo>
                    <a:pt x="1" y="0"/>
                  </a:moveTo>
                  <a:lnTo>
                    <a:pt x="1" y="147"/>
                  </a:lnTo>
                  <a:lnTo>
                    <a:pt x="2131" y="1371"/>
                  </a:lnTo>
                  <a:lnTo>
                    <a:pt x="2131" y="122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34"/>
            <p:cNvSpPr/>
            <p:nvPr/>
          </p:nvSpPr>
          <p:spPr>
            <a:xfrm>
              <a:off x="2832600" y="2526575"/>
              <a:ext cx="77175" cy="44725"/>
            </a:xfrm>
            <a:custGeom>
              <a:avLst/>
              <a:gdLst/>
              <a:ahLst/>
              <a:cxnLst/>
              <a:rect l="l" t="t" r="r" b="b"/>
              <a:pathLst>
                <a:path w="3087" h="1789" extrusionOk="0">
                  <a:moveTo>
                    <a:pt x="956" y="1"/>
                  </a:moveTo>
                  <a:lnTo>
                    <a:pt x="1" y="564"/>
                  </a:lnTo>
                  <a:lnTo>
                    <a:pt x="2131" y="1788"/>
                  </a:lnTo>
                  <a:lnTo>
                    <a:pt x="3086" y="1250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34"/>
            <p:cNvSpPr/>
            <p:nvPr/>
          </p:nvSpPr>
          <p:spPr>
            <a:xfrm>
              <a:off x="2584675" y="2418825"/>
              <a:ext cx="23900" cy="17800"/>
            </a:xfrm>
            <a:custGeom>
              <a:avLst/>
              <a:gdLst/>
              <a:ahLst/>
              <a:cxnLst/>
              <a:rect l="l" t="t" r="r" b="b"/>
              <a:pathLst>
                <a:path w="956" h="712" extrusionOk="0">
                  <a:moveTo>
                    <a:pt x="955" y="1"/>
                  </a:moveTo>
                  <a:lnTo>
                    <a:pt x="0" y="564"/>
                  </a:lnTo>
                  <a:lnTo>
                    <a:pt x="0" y="711"/>
                  </a:lnTo>
                  <a:lnTo>
                    <a:pt x="955" y="148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34"/>
            <p:cNvSpPr/>
            <p:nvPr/>
          </p:nvSpPr>
          <p:spPr>
            <a:xfrm>
              <a:off x="2501400" y="2384550"/>
              <a:ext cx="83300" cy="52075"/>
            </a:xfrm>
            <a:custGeom>
              <a:avLst/>
              <a:gdLst/>
              <a:ahLst/>
              <a:cxnLst/>
              <a:rect l="l" t="t" r="r" b="b"/>
              <a:pathLst>
                <a:path w="3332" h="2083" extrusionOk="0">
                  <a:moveTo>
                    <a:pt x="1" y="1"/>
                  </a:moveTo>
                  <a:lnTo>
                    <a:pt x="1" y="148"/>
                  </a:lnTo>
                  <a:lnTo>
                    <a:pt x="3331" y="2082"/>
                  </a:lnTo>
                  <a:lnTo>
                    <a:pt x="3331" y="193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34"/>
            <p:cNvSpPr/>
            <p:nvPr/>
          </p:nvSpPr>
          <p:spPr>
            <a:xfrm>
              <a:off x="2501400" y="2370475"/>
              <a:ext cx="107175" cy="62475"/>
            </a:xfrm>
            <a:custGeom>
              <a:avLst/>
              <a:gdLst/>
              <a:ahLst/>
              <a:cxnLst/>
              <a:rect l="l" t="t" r="r" b="b"/>
              <a:pathLst>
                <a:path w="4287" h="2499" extrusionOk="0">
                  <a:moveTo>
                    <a:pt x="956" y="0"/>
                  </a:moveTo>
                  <a:lnTo>
                    <a:pt x="1" y="564"/>
                  </a:lnTo>
                  <a:lnTo>
                    <a:pt x="3331" y="2498"/>
                  </a:lnTo>
                  <a:lnTo>
                    <a:pt x="4286" y="1935"/>
                  </a:lnTo>
                  <a:lnTo>
                    <a:pt x="9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34"/>
            <p:cNvSpPr/>
            <p:nvPr/>
          </p:nvSpPr>
          <p:spPr>
            <a:xfrm>
              <a:off x="2614675" y="2435975"/>
              <a:ext cx="23900" cy="17775"/>
            </a:xfrm>
            <a:custGeom>
              <a:avLst/>
              <a:gdLst/>
              <a:ahLst/>
              <a:cxnLst/>
              <a:rect l="l" t="t" r="r" b="b"/>
              <a:pathLst>
                <a:path w="956" h="711" extrusionOk="0">
                  <a:moveTo>
                    <a:pt x="955" y="1"/>
                  </a:moveTo>
                  <a:lnTo>
                    <a:pt x="25" y="564"/>
                  </a:lnTo>
                  <a:lnTo>
                    <a:pt x="0" y="711"/>
                  </a:lnTo>
                  <a:lnTo>
                    <a:pt x="0" y="711"/>
                  </a:lnTo>
                  <a:lnTo>
                    <a:pt x="955" y="172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34"/>
            <p:cNvSpPr/>
            <p:nvPr/>
          </p:nvSpPr>
          <p:spPr>
            <a:xfrm>
              <a:off x="2591400" y="2436600"/>
              <a:ext cx="23900" cy="17150"/>
            </a:xfrm>
            <a:custGeom>
              <a:avLst/>
              <a:gdLst/>
              <a:ahLst/>
              <a:cxnLst/>
              <a:rect l="l" t="t" r="r" b="b"/>
              <a:pathLst>
                <a:path w="956" h="686" extrusionOk="0">
                  <a:moveTo>
                    <a:pt x="1" y="0"/>
                  </a:moveTo>
                  <a:lnTo>
                    <a:pt x="1" y="147"/>
                  </a:lnTo>
                  <a:lnTo>
                    <a:pt x="931" y="686"/>
                  </a:lnTo>
                  <a:lnTo>
                    <a:pt x="956" y="53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34"/>
            <p:cNvSpPr/>
            <p:nvPr/>
          </p:nvSpPr>
          <p:spPr>
            <a:xfrm>
              <a:off x="2591400" y="2422500"/>
              <a:ext cx="47175" cy="27575"/>
            </a:xfrm>
            <a:custGeom>
              <a:avLst/>
              <a:gdLst/>
              <a:ahLst/>
              <a:cxnLst/>
              <a:rect l="l" t="t" r="r" b="b"/>
              <a:pathLst>
                <a:path w="1887" h="1103" extrusionOk="0">
                  <a:moveTo>
                    <a:pt x="956" y="1"/>
                  </a:moveTo>
                  <a:lnTo>
                    <a:pt x="1" y="564"/>
                  </a:lnTo>
                  <a:lnTo>
                    <a:pt x="956" y="1103"/>
                  </a:lnTo>
                  <a:lnTo>
                    <a:pt x="1886" y="540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34"/>
            <p:cNvSpPr/>
            <p:nvPr/>
          </p:nvSpPr>
          <p:spPr>
            <a:xfrm>
              <a:off x="2645275" y="2453725"/>
              <a:ext cx="23300" cy="17775"/>
            </a:xfrm>
            <a:custGeom>
              <a:avLst/>
              <a:gdLst/>
              <a:ahLst/>
              <a:cxnLst/>
              <a:rect l="l" t="t" r="r" b="b"/>
              <a:pathLst>
                <a:path w="932" h="711" extrusionOk="0">
                  <a:moveTo>
                    <a:pt x="931" y="1"/>
                  </a:moveTo>
                  <a:lnTo>
                    <a:pt x="1" y="539"/>
                  </a:lnTo>
                  <a:lnTo>
                    <a:pt x="1" y="711"/>
                  </a:lnTo>
                  <a:lnTo>
                    <a:pt x="931" y="148"/>
                  </a:lnTo>
                  <a:lnTo>
                    <a:pt x="931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34"/>
            <p:cNvSpPr/>
            <p:nvPr/>
          </p:nvSpPr>
          <p:spPr>
            <a:xfrm>
              <a:off x="2621400" y="2453725"/>
              <a:ext cx="23900" cy="17775"/>
            </a:xfrm>
            <a:custGeom>
              <a:avLst/>
              <a:gdLst/>
              <a:ahLst/>
              <a:cxnLst/>
              <a:rect l="l" t="t" r="r" b="b"/>
              <a:pathLst>
                <a:path w="956" h="711" extrusionOk="0">
                  <a:moveTo>
                    <a:pt x="1" y="1"/>
                  </a:moveTo>
                  <a:lnTo>
                    <a:pt x="1" y="148"/>
                  </a:lnTo>
                  <a:lnTo>
                    <a:pt x="956" y="711"/>
                  </a:lnTo>
                  <a:lnTo>
                    <a:pt x="956" y="53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34"/>
            <p:cNvSpPr/>
            <p:nvPr/>
          </p:nvSpPr>
          <p:spPr>
            <a:xfrm>
              <a:off x="2621400" y="2440275"/>
              <a:ext cx="47175" cy="26950"/>
            </a:xfrm>
            <a:custGeom>
              <a:avLst/>
              <a:gdLst/>
              <a:ahLst/>
              <a:cxnLst/>
              <a:rect l="l" t="t" r="r" b="b"/>
              <a:pathLst>
                <a:path w="1887" h="1078" extrusionOk="0">
                  <a:moveTo>
                    <a:pt x="956" y="0"/>
                  </a:moveTo>
                  <a:lnTo>
                    <a:pt x="1" y="539"/>
                  </a:lnTo>
                  <a:lnTo>
                    <a:pt x="956" y="1077"/>
                  </a:lnTo>
                  <a:lnTo>
                    <a:pt x="1886" y="539"/>
                  </a:lnTo>
                  <a:lnTo>
                    <a:pt x="9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34"/>
            <p:cNvSpPr/>
            <p:nvPr/>
          </p:nvSpPr>
          <p:spPr>
            <a:xfrm>
              <a:off x="2675275" y="2470875"/>
              <a:ext cx="23900" cy="17775"/>
            </a:xfrm>
            <a:custGeom>
              <a:avLst/>
              <a:gdLst/>
              <a:ahLst/>
              <a:cxnLst/>
              <a:rect l="l" t="t" r="r" b="b"/>
              <a:pathLst>
                <a:path w="956" h="711" extrusionOk="0">
                  <a:moveTo>
                    <a:pt x="956" y="0"/>
                  </a:moveTo>
                  <a:lnTo>
                    <a:pt x="1" y="564"/>
                  </a:lnTo>
                  <a:lnTo>
                    <a:pt x="1" y="711"/>
                  </a:lnTo>
                  <a:lnTo>
                    <a:pt x="956" y="147"/>
                  </a:lnTo>
                  <a:lnTo>
                    <a:pt x="956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34"/>
            <p:cNvSpPr/>
            <p:nvPr/>
          </p:nvSpPr>
          <p:spPr>
            <a:xfrm>
              <a:off x="2651400" y="2471475"/>
              <a:ext cx="23900" cy="17175"/>
            </a:xfrm>
            <a:custGeom>
              <a:avLst/>
              <a:gdLst/>
              <a:ahLst/>
              <a:cxnLst/>
              <a:rect l="l" t="t" r="r" b="b"/>
              <a:pathLst>
                <a:path w="956" h="687" extrusionOk="0">
                  <a:moveTo>
                    <a:pt x="1" y="1"/>
                  </a:moveTo>
                  <a:lnTo>
                    <a:pt x="1" y="148"/>
                  </a:lnTo>
                  <a:lnTo>
                    <a:pt x="956" y="687"/>
                  </a:lnTo>
                  <a:lnTo>
                    <a:pt x="956" y="54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34"/>
            <p:cNvSpPr/>
            <p:nvPr/>
          </p:nvSpPr>
          <p:spPr>
            <a:xfrm>
              <a:off x="2651400" y="2457400"/>
              <a:ext cx="47775" cy="27575"/>
            </a:xfrm>
            <a:custGeom>
              <a:avLst/>
              <a:gdLst/>
              <a:ahLst/>
              <a:cxnLst/>
              <a:rect l="l" t="t" r="r" b="b"/>
              <a:pathLst>
                <a:path w="1911" h="1103" extrusionOk="0">
                  <a:moveTo>
                    <a:pt x="956" y="1"/>
                  </a:moveTo>
                  <a:lnTo>
                    <a:pt x="1" y="564"/>
                  </a:lnTo>
                  <a:lnTo>
                    <a:pt x="956" y="1103"/>
                  </a:lnTo>
                  <a:lnTo>
                    <a:pt x="1911" y="539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34"/>
            <p:cNvSpPr/>
            <p:nvPr/>
          </p:nvSpPr>
          <p:spPr>
            <a:xfrm>
              <a:off x="2705275" y="2488625"/>
              <a:ext cx="23900" cy="17175"/>
            </a:xfrm>
            <a:custGeom>
              <a:avLst/>
              <a:gdLst/>
              <a:ahLst/>
              <a:cxnLst/>
              <a:rect l="l" t="t" r="r" b="b"/>
              <a:pathLst>
                <a:path w="956" h="687" extrusionOk="0">
                  <a:moveTo>
                    <a:pt x="956" y="1"/>
                  </a:moveTo>
                  <a:lnTo>
                    <a:pt x="0" y="539"/>
                  </a:lnTo>
                  <a:lnTo>
                    <a:pt x="0" y="686"/>
                  </a:lnTo>
                  <a:lnTo>
                    <a:pt x="956" y="147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34"/>
            <p:cNvSpPr/>
            <p:nvPr/>
          </p:nvSpPr>
          <p:spPr>
            <a:xfrm>
              <a:off x="2682000" y="2488625"/>
              <a:ext cx="23300" cy="17175"/>
            </a:xfrm>
            <a:custGeom>
              <a:avLst/>
              <a:gdLst/>
              <a:ahLst/>
              <a:cxnLst/>
              <a:rect l="l" t="t" r="r" b="b"/>
              <a:pathLst>
                <a:path w="932" h="687" extrusionOk="0">
                  <a:moveTo>
                    <a:pt x="1" y="1"/>
                  </a:moveTo>
                  <a:lnTo>
                    <a:pt x="1" y="147"/>
                  </a:lnTo>
                  <a:lnTo>
                    <a:pt x="931" y="686"/>
                  </a:lnTo>
                  <a:lnTo>
                    <a:pt x="931" y="53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34"/>
            <p:cNvSpPr/>
            <p:nvPr/>
          </p:nvSpPr>
          <p:spPr>
            <a:xfrm>
              <a:off x="2682000" y="2474550"/>
              <a:ext cx="47175" cy="27575"/>
            </a:xfrm>
            <a:custGeom>
              <a:avLst/>
              <a:gdLst/>
              <a:ahLst/>
              <a:cxnLst/>
              <a:rect l="l" t="t" r="r" b="b"/>
              <a:pathLst>
                <a:path w="1887" h="1103" extrusionOk="0">
                  <a:moveTo>
                    <a:pt x="931" y="0"/>
                  </a:moveTo>
                  <a:lnTo>
                    <a:pt x="1" y="564"/>
                  </a:lnTo>
                  <a:lnTo>
                    <a:pt x="931" y="1102"/>
                  </a:lnTo>
                  <a:lnTo>
                    <a:pt x="1887" y="564"/>
                  </a:lnTo>
                  <a:lnTo>
                    <a:pt x="93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34"/>
            <p:cNvSpPr/>
            <p:nvPr/>
          </p:nvSpPr>
          <p:spPr>
            <a:xfrm>
              <a:off x="2735275" y="2505775"/>
              <a:ext cx="23900" cy="17775"/>
            </a:xfrm>
            <a:custGeom>
              <a:avLst/>
              <a:gdLst/>
              <a:ahLst/>
              <a:cxnLst/>
              <a:rect l="l" t="t" r="r" b="b"/>
              <a:pathLst>
                <a:path w="956" h="711" extrusionOk="0">
                  <a:moveTo>
                    <a:pt x="955" y="0"/>
                  </a:moveTo>
                  <a:lnTo>
                    <a:pt x="0" y="539"/>
                  </a:lnTo>
                  <a:lnTo>
                    <a:pt x="0" y="710"/>
                  </a:lnTo>
                  <a:lnTo>
                    <a:pt x="955" y="147"/>
                  </a:lnTo>
                  <a:lnTo>
                    <a:pt x="955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34"/>
            <p:cNvSpPr/>
            <p:nvPr/>
          </p:nvSpPr>
          <p:spPr>
            <a:xfrm>
              <a:off x="2712000" y="2505775"/>
              <a:ext cx="23300" cy="17775"/>
            </a:xfrm>
            <a:custGeom>
              <a:avLst/>
              <a:gdLst/>
              <a:ahLst/>
              <a:cxnLst/>
              <a:rect l="l" t="t" r="r" b="b"/>
              <a:pathLst>
                <a:path w="932" h="711" extrusionOk="0">
                  <a:moveTo>
                    <a:pt x="1" y="0"/>
                  </a:moveTo>
                  <a:lnTo>
                    <a:pt x="1" y="172"/>
                  </a:lnTo>
                  <a:lnTo>
                    <a:pt x="931" y="710"/>
                  </a:lnTo>
                  <a:lnTo>
                    <a:pt x="931" y="56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34"/>
            <p:cNvSpPr/>
            <p:nvPr/>
          </p:nvSpPr>
          <p:spPr>
            <a:xfrm>
              <a:off x="2712000" y="2492300"/>
              <a:ext cx="47175" cy="26950"/>
            </a:xfrm>
            <a:custGeom>
              <a:avLst/>
              <a:gdLst/>
              <a:ahLst/>
              <a:cxnLst/>
              <a:rect l="l" t="t" r="r" b="b"/>
              <a:pathLst>
                <a:path w="1887" h="1078" extrusionOk="0">
                  <a:moveTo>
                    <a:pt x="956" y="0"/>
                  </a:moveTo>
                  <a:lnTo>
                    <a:pt x="1" y="539"/>
                  </a:lnTo>
                  <a:lnTo>
                    <a:pt x="931" y="1078"/>
                  </a:lnTo>
                  <a:lnTo>
                    <a:pt x="1886" y="539"/>
                  </a:lnTo>
                  <a:lnTo>
                    <a:pt x="9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34"/>
            <p:cNvSpPr/>
            <p:nvPr/>
          </p:nvSpPr>
          <p:spPr>
            <a:xfrm>
              <a:off x="2765275" y="2522900"/>
              <a:ext cx="23900" cy="17800"/>
            </a:xfrm>
            <a:custGeom>
              <a:avLst/>
              <a:gdLst/>
              <a:ahLst/>
              <a:cxnLst/>
              <a:rect l="l" t="t" r="r" b="b"/>
              <a:pathLst>
                <a:path w="956" h="712" extrusionOk="0">
                  <a:moveTo>
                    <a:pt x="955" y="1"/>
                  </a:moveTo>
                  <a:lnTo>
                    <a:pt x="0" y="564"/>
                  </a:lnTo>
                  <a:lnTo>
                    <a:pt x="0" y="711"/>
                  </a:lnTo>
                  <a:lnTo>
                    <a:pt x="955" y="148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34"/>
            <p:cNvSpPr/>
            <p:nvPr/>
          </p:nvSpPr>
          <p:spPr>
            <a:xfrm>
              <a:off x="2742000" y="2523525"/>
              <a:ext cx="23300" cy="17175"/>
            </a:xfrm>
            <a:custGeom>
              <a:avLst/>
              <a:gdLst/>
              <a:ahLst/>
              <a:cxnLst/>
              <a:rect l="l" t="t" r="r" b="b"/>
              <a:pathLst>
                <a:path w="932" h="687" extrusionOk="0">
                  <a:moveTo>
                    <a:pt x="1" y="0"/>
                  </a:moveTo>
                  <a:lnTo>
                    <a:pt x="1" y="147"/>
                  </a:lnTo>
                  <a:lnTo>
                    <a:pt x="931" y="686"/>
                  </a:lnTo>
                  <a:lnTo>
                    <a:pt x="931" y="53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34"/>
            <p:cNvSpPr/>
            <p:nvPr/>
          </p:nvSpPr>
          <p:spPr>
            <a:xfrm>
              <a:off x="2742000" y="2509450"/>
              <a:ext cx="47175" cy="27575"/>
            </a:xfrm>
            <a:custGeom>
              <a:avLst/>
              <a:gdLst/>
              <a:ahLst/>
              <a:cxnLst/>
              <a:rect l="l" t="t" r="r" b="b"/>
              <a:pathLst>
                <a:path w="1887" h="1103" extrusionOk="0">
                  <a:moveTo>
                    <a:pt x="956" y="0"/>
                  </a:moveTo>
                  <a:lnTo>
                    <a:pt x="1" y="563"/>
                  </a:lnTo>
                  <a:lnTo>
                    <a:pt x="931" y="1102"/>
                  </a:lnTo>
                  <a:lnTo>
                    <a:pt x="1886" y="539"/>
                  </a:lnTo>
                  <a:lnTo>
                    <a:pt x="9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34"/>
            <p:cNvSpPr/>
            <p:nvPr/>
          </p:nvSpPr>
          <p:spPr>
            <a:xfrm>
              <a:off x="2795275" y="2540675"/>
              <a:ext cx="23900" cy="17150"/>
            </a:xfrm>
            <a:custGeom>
              <a:avLst/>
              <a:gdLst/>
              <a:ahLst/>
              <a:cxnLst/>
              <a:rect l="l" t="t" r="r" b="b"/>
              <a:pathLst>
                <a:path w="956" h="686" extrusionOk="0">
                  <a:moveTo>
                    <a:pt x="955" y="0"/>
                  </a:moveTo>
                  <a:lnTo>
                    <a:pt x="0" y="539"/>
                  </a:lnTo>
                  <a:lnTo>
                    <a:pt x="0" y="686"/>
                  </a:lnTo>
                  <a:lnTo>
                    <a:pt x="955" y="147"/>
                  </a:lnTo>
                  <a:lnTo>
                    <a:pt x="955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34"/>
            <p:cNvSpPr/>
            <p:nvPr/>
          </p:nvSpPr>
          <p:spPr>
            <a:xfrm>
              <a:off x="2772000" y="2540675"/>
              <a:ext cx="23300" cy="17150"/>
            </a:xfrm>
            <a:custGeom>
              <a:avLst/>
              <a:gdLst/>
              <a:ahLst/>
              <a:cxnLst/>
              <a:rect l="l" t="t" r="r" b="b"/>
              <a:pathLst>
                <a:path w="932" h="686" extrusionOk="0">
                  <a:moveTo>
                    <a:pt x="1" y="0"/>
                  </a:moveTo>
                  <a:lnTo>
                    <a:pt x="1" y="147"/>
                  </a:lnTo>
                  <a:lnTo>
                    <a:pt x="931" y="686"/>
                  </a:lnTo>
                  <a:lnTo>
                    <a:pt x="931" y="53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34"/>
            <p:cNvSpPr/>
            <p:nvPr/>
          </p:nvSpPr>
          <p:spPr>
            <a:xfrm>
              <a:off x="2772000" y="2527200"/>
              <a:ext cx="47175" cy="26950"/>
            </a:xfrm>
            <a:custGeom>
              <a:avLst/>
              <a:gdLst/>
              <a:ahLst/>
              <a:cxnLst/>
              <a:rect l="l" t="t" r="r" b="b"/>
              <a:pathLst>
                <a:path w="1887" h="1078" extrusionOk="0">
                  <a:moveTo>
                    <a:pt x="956" y="0"/>
                  </a:moveTo>
                  <a:lnTo>
                    <a:pt x="1" y="539"/>
                  </a:lnTo>
                  <a:lnTo>
                    <a:pt x="931" y="1078"/>
                  </a:lnTo>
                  <a:lnTo>
                    <a:pt x="1886" y="539"/>
                  </a:lnTo>
                  <a:lnTo>
                    <a:pt x="9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34"/>
            <p:cNvSpPr/>
            <p:nvPr/>
          </p:nvSpPr>
          <p:spPr>
            <a:xfrm>
              <a:off x="2855875" y="2574950"/>
              <a:ext cx="23900" cy="17775"/>
            </a:xfrm>
            <a:custGeom>
              <a:avLst/>
              <a:gdLst/>
              <a:ahLst/>
              <a:cxnLst/>
              <a:rect l="l" t="t" r="r" b="b"/>
              <a:pathLst>
                <a:path w="956" h="711" extrusionOk="0">
                  <a:moveTo>
                    <a:pt x="956" y="0"/>
                  </a:moveTo>
                  <a:lnTo>
                    <a:pt x="1" y="564"/>
                  </a:lnTo>
                  <a:lnTo>
                    <a:pt x="1" y="711"/>
                  </a:lnTo>
                  <a:lnTo>
                    <a:pt x="956" y="172"/>
                  </a:lnTo>
                  <a:lnTo>
                    <a:pt x="956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34"/>
            <p:cNvSpPr/>
            <p:nvPr/>
          </p:nvSpPr>
          <p:spPr>
            <a:xfrm>
              <a:off x="2802000" y="2557800"/>
              <a:ext cx="53900" cy="34925"/>
            </a:xfrm>
            <a:custGeom>
              <a:avLst/>
              <a:gdLst/>
              <a:ahLst/>
              <a:cxnLst/>
              <a:rect l="l" t="t" r="r" b="b"/>
              <a:pathLst>
                <a:path w="2156" h="1397" extrusionOk="0">
                  <a:moveTo>
                    <a:pt x="1" y="1"/>
                  </a:moveTo>
                  <a:lnTo>
                    <a:pt x="1" y="172"/>
                  </a:lnTo>
                  <a:lnTo>
                    <a:pt x="2156" y="1397"/>
                  </a:lnTo>
                  <a:lnTo>
                    <a:pt x="2156" y="125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34"/>
            <p:cNvSpPr/>
            <p:nvPr/>
          </p:nvSpPr>
          <p:spPr>
            <a:xfrm>
              <a:off x="2802000" y="2544325"/>
              <a:ext cx="77775" cy="44725"/>
            </a:xfrm>
            <a:custGeom>
              <a:avLst/>
              <a:gdLst/>
              <a:ahLst/>
              <a:cxnLst/>
              <a:rect l="l" t="t" r="r" b="b"/>
              <a:pathLst>
                <a:path w="3111" h="1789" extrusionOk="0">
                  <a:moveTo>
                    <a:pt x="956" y="1"/>
                  </a:moveTo>
                  <a:lnTo>
                    <a:pt x="1" y="540"/>
                  </a:lnTo>
                  <a:lnTo>
                    <a:pt x="2156" y="1789"/>
                  </a:lnTo>
                  <a:lnTo>
                    <a:pt x="3111" y="1225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34"/>
            <p:cNvSpPr/>
            <p:nvPr/>
          </p:nvSpPr>
          <p:spPr>
            <a:xfrm>
              <a:off x="2494075" y="2401700"/>
              <a:ext cx="23900" cy="17775"/>
            </a:xfrm>
            <a:custGeom>
              <a:avLst/>
              <a:gdLst/>
              <a:ahLst/>
              <a:cxnLst/>
              <a:rect l="l" t="t" r="r" b="b"/>
              <a:pathLst>
                <a:path w="956" h="711" extrusionOk="0">
                  <a:moveTo>
                    <a:pt x="955" y="0"/>
                  </a:moveTo>
                  <a:lnTo>
                    <a:pt x="0" y="564"/>
                  </a:lnTo>
                  <a:lnTo>
                    <a:pt x="0" y="710"/>
                  </a:lnTo>
                  <a:lnTo>
                    <a:pt x="955" y="147"/>
                  </a:lnTo>
                  <a:lnTo>
                    <a:pt x="955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34"/>
            <p:cNvSpPr/>
            <p:nvPr/>
          </p:nvSpPr>
          <p:spPr>
            <a:xfrm>
              <a:off x="2470800" y="2402300"/>
              <a:ext cx="23300" cy="17175"/>
            </a:xfrm>
            <a:custGeom>
              <a:avLst/>
              <a:gdLst/>
              <a:ahLst/>
              <a:cxnLst/>
              <a:rect l="l" t="t" r="r" b="b"/>
              <a:pathLst>
                <a:path w="932" h="687" extrusionOk="0">
                  <a:moveTo>
                    <a:pt x="1" y="1"/>
                  </a:moveTo>
                  <a:lnTo>
                    <a:pt x="1" y="148"/>
                  </a:lnTo>
                  <a:lnTo>
                    <a:pt x="931" y="686"/>
                  </a:lnTo>
                  <a:lnTo>
                    <a:pt x="931" y="54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34"/>
            <p:cNvSpPr/>
            <p:nvPr/>
          </p:nvSpPr>
          <p:spPr>
            <a:xfrm>
              <a:off x="2470800" y="2388225"/>
              <a:ext cx="47175" cy="27575"/>
            </a:xfrm>
            <a:custGeom>
              <a:avLst/>
              <a:gdLst/>
              <a:ahLst/>
              <a:cxnLst/>
              <a:rect l="l" t="t" r="r" b="b"/>
              <a:pathLst>
                <a:path w="1887" h="1103" extrusionOk="0">
                  <a:moveTo>
                    <a:pt x="956" y="1"/>
                  </a:moveTo>
                  <a:lnTo>
                    <a:pt x="1" y="564"/>
                  </a:lnTo>
                  <a:lnTo>
                    <a:pt x="931" y="1103"/>
                  </a:lnTo>
                  <a:lnTo>
                    <a:pt x="1886" y="539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34"/>
            <p:cNvSpPr/>
            <p:nvPr/>
          </p:nvSpPr>
          <p:spPr>
            <a:xfrm>
              <a:off x="2524675" y="2419450"/>
              <a:ext cx="23900" cy="17175"/>
            </a:xfrm>
            <a:custGeom>
              <a:avLst/>
              <a:gdLst/>
              <a:ahLst/>
              <a:cxnLst/>
              <a:rect l="l" t="t" r="r" b="b"/>
              <a:pathLst>
                <a:path w="956" h="687" extrusionOk="0">
                  <a:moveTo>
                    <a:pt x="956" y="0"/>
                  </a:moveTo>
                  <a:lnTo>
                    <a:pt x="1" y="539"/>
                  </a:lnTo>
                  <a:lnTo>
                    <a:pt x="1" y="686"/>
                  </a:lnTo>
                  <a:lnTo>
                    <a:pt x="956" y="147"/>
                  </a:lnTo>
                  <a:lnTo>
                    <a:pt x="956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34"/>
            <p:cNvSpPr/>
            <p:nvPr/>
          </p:nvSpPr>
          <p:spPr>
            <a:xfrm>
              <a:off x="2500800" y="2419450"/>
              <a:ext cx="23900" cy="17175"/>
            </a:xfrm>
            <a:custGeom>
              <a:avLst/>
              <a:gdLst/>
              <a:ahLst/>
              <a:cxnLst/>
              <a:rect l="l" t="t" r="r" b="b"/>
              <a:pathLst>
                <a:path w="956" h="687" extrusionOk="0">
                  <a:moveTo>
                    <a:pt x="1" y="0"/>
                  </a:moveTo>
                  <a:lnTo>
                    <a:pt x="1" y="147"/>
                  </a:lnTo>
                  <a:lnTo>
                    <a:pt x="956" y="686"/>
                  </a:lnTo>
                  <a:lnTo>
                    <a:pt x="956" y="53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34"/>
            <p:cNvSpPr/>
            <p:nvPr/>
          </p:nvSpPr>
          <p:spPr>
            <a:xfrm>
              <a:off x="2500800" y="2405375"/>
              <a:ext cx="47775" cy="27575"/>
            </a:xfrm>
            <a:custGeom>
              <a:avLst/>
              <a:gdLst/>
              <a:ahLst/>
              <a:cxnLst/>
              <a:rect l="l" t="t" r="r" b="b"/>
              <a:pathLst>
                <a:path w="1911" h="1103" extrusionOk="0">
                  <a:moveTo>
                    <a:pt x="956" y="0"/>
                  </a:moveTo>
                  <a:lnTo>
                    <a:pt x="1" y="563"/>
                  </a:lnTo>
                  <a:lnTo>
                    <a:pt x="956" y="1102"/>
                  </a:lnTo>
                  <a:lnTo>
                    <a:pt x="1911" y="563"/>
                  </a:lnTo>
                  <a:lnTo>
                    <a:pt x="9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34"/>
            <p:cNvSpPr/>
            <p:nvPr/>
          </p:nvSpPr>
          <p:spPr>
            <a:xfrm>
              <a:off x="2554675" y="2436600"/>
              <a:ext cx="23900" cy="17775"/>
            </a:xfrm>
            <a:custGeom>
              <a:avLst/>
              <a:gdLst/>
              <a:ahLst/>
              <a:cxnLst/>
              <a:rect l="l" t="t" r="r" b="b"/>
              <a:pathLst>
                <a:path w="956" h="711" extrusionOk="0">
                  <a:moveTo>
                    <a:pt x="955" y="0"/>
                  </a:moveTo>
                  <a:lnTo>
                    <a:pt x="0" y="563"/>
                  </a:lnTo>
                  <a:lnTo>
                    <a:pt x="0" y="710"/>
                  </a:lnTo>
                  <a:lnTo>
                    <a:pt x="955" y="147"/>
                  </a:lnTo>
                  <a:lnTo>
                    <a:pt x="955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34"/>
            <p:cNvSpPr/>
            <p:nvPr/>
          </p:nvSpPr>
          <p:spPr>
            <a:xfrm>
              <a:off x="2530800" y="2436600"/>
              <a:ext cx="23900" cy="17775"/>
            </a:xfrm>
            <a:custGeom>
              <a:avLst/>
              <a:gdLst/>
              <a:ahLst/>
              <a:cxnLst/>
              <a:rect l="l" t="t" r="r" b="b"/>
              <a:pathLst>
                <a:path w="956" h="711" extrusionOk="0">
                  <a:moveTo>
                    <a:pt x="0" y="0"/>
                  </a:moveTo>
                  <a:lnTo>
                    <a:pt x="0" y="172"/>
                  </a:lnTo>
                  <a:lnTo>
                    <a:pt x="955" y="710"/>
                  </a:lnTo>
                  <a:lnTo>
                    <a:pt x="955" y="5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34"/>
            <p:cNvSpPr/>
            <p:nvPr/>
          </p:nvSpPr>
          <p:spPr>
            <a:xfrm>
              <a:off x="2530800" y="2423125"/>
              <a:ext cx="47775" cy="27575"/>
            </a:xfrm>
            <a:custGeom>
              <a:avLst/>
              <a:gdLst/>
              <a:ahLst/>
              <a:cxnLst/>
              <a:rect l="l" t="t" r="r" b="b"/>
              <a:pathLst>
                <a:path w="1911" h="1103" extrusionOk="0">
                  <a:moveTo>
                    <a:pt x="955" y="0"/>
                  </a:moveTo>
                  <a:lnTo>
                    <a:pt x="0" y="539"/>
                  </a:lnTo>
                  <a:lnTo>
                    <a:pt x="955" y="1102"/>
                  </a:lnTo>
                  <a:lnTo>
                    <a:pt x="1910" y="539"/>
                  </a:lnTo>
                  <a:lnTo>
                    <a:pt x="9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34"/>
            <p:cNvSpPr/>
            <p:nvPr/>
          </p:nvSpPr>
          <p:spPr>
            <a:xfrm>
              <a:off x="2704650" y="2523525"/>
              <a:ext cx="23925" cy="17775"/>
            </a:xfrm>
            <a:custGeom>
              <a:avLst/>
              <a:gdLst/>
              <a:ahLst/>
              <a:cxnLst/>
              <a:rect l="l" t="t" r="r" b="b"/>
              <a:pathLst>
                <a:path w="957" h="711" extrusionOk="0">
                  <a:moveTo>
                    <a:pt x="956" y="0"/>
                  </a:moveTo>
                  <a:lnTo>
                    <a:pt x="1" y="539"/>
                  </a:lnTo>
                  <a:lnTo>
                    <a:pt x="1" y="711"/>
                  </a:lnTo>
                  <a:lnTo>
                    <a:pt x="956" y="147"/>
                  </a:lnTo>
                  <a:lnTo>
                    <a:pt x="956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34"/>
            <p:cNvSpPr/>
            <p:nvPr/>
          </p:nvSpPr>
          <p:spPr>
            <a:xfrm>
              <a:off x="2560800" y="2454350"/>
              <a:ext cx="143875" cy="86950"/>
            </a:xfrm>
            <a:custGeom>
              <a:avLst/>
              <a:gdLst/>
              <a:ahLst/>
              <a:cxnLst/>
              <a:rect l="l" t="t" r="r" b="b"/>
              <a:pathLst>
                <a:path w="5755" h="3478" extrusionOk="0">
                  <a:moveTo>
                    <a:pt x="0" y="0"/>
                  </a:moveTo>
                  <a:lnTo>
                    <a:pt x="0" y="147"/>
                  </a:lnTo>
                  <a:lnTo>
                    <a:pt x="5755" y="3478"/>
                  </a:lnTo>
                  <a:lnTo>
                    <a:pt x="5755" y="33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34"/>
            <p:cNvSpPr/>
            <p:nvPr/>
          </p:nvSpPr>
          <p:spPr>
            <a:xfrm>
              <a:off x="2560800" y="2440275"/>
              <a:ext cx="167775" cy="96750"/>
            </a:xfrm>
            <a:custGeom>
              <a:avLst/>
              <a:gdLst/>
              <a:ahLst/>
              <a:cxnLst/>
              <a:rect l="l" t="t" r="r" b="b"/>
              <a:pathLst>
                <a:path w="6711" h="3870" extrusionOk="0">
                  <a:moveTo>
                    <a:pt x="955" y="0"/>
                  </a:moveTo>
                  <a:lnTo>
                    <a:pt x="0" y="563"/>
                  </a:lnTo>
                  <a:lnTo>
                    <a:pt x="5755" y="3869"/>
                  </a:lnTo>
                  <a:lnTo>
                    <a:pt x="6710" y="3330"/>
                  </a:lnTo>
                  <a:lnTo>
                    <a:pt x="9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34"/>
            <p:cNvSpPr/>
            <p:nvPr/>
          </p:nvSpPr>
          <p:spPr>
            <a:xfrm>
              <a:off x="2735275" y="2540675"/>
              <a:ext cx="23900" cy="17775"/>
            </a:xfrm>
            <a:custGeom>
              <a:avLst/>
              <a:gdLst/>
              <a:ahLst/>
              <a:cxnLst/>
              <a:rect l="l" t="t" r="r" b="b"/>
              <a:pathLst>
                <a:path w="956" h="711" extrusionOk="0">
                  <a:moveTo>
                    <a:pt x="955" y="0"/>
                  </a:moveTo>
                  <a:lnTo>
                    <a:pt x="0" y="563"/>
                  </a:lnTo>
                  <a:lnTo>
                    <a:pt x="0" y="710"/>
                  </a:lnTo>
                  <a:lnTo>
                    <a:pt x="955" y="147"/>
                  </a:lnTo>
                  <a:lnTo>
                    <a:pt x="955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34"/>
            <p:cNvSpPr/>
            <p:nvPr/>
          </p:nvSpPr>
          <p:spPr>
            <a:xfrm>
              <a:off x="2711400" y="2541275"/>
              <a:ext cx="23900" cy="17175"/>
            </a:xfrm>
            <a:custGeom>
              <a:avLst/>
              <a:gdLst/>
              <a:ahLst/>
              <a:cxnLst/>
              <a:rect l="l" t="t" r="r" b="b"/>
              <a:pathLst>
                <a:path w="956" h="687" extrusionOk="0">
                  <a:moveTo>
                    <a:pt x="0" y="1"/>
                  </a:moveTo>
                  <a:lnTo>
                    <a:pt x="0" y="147"/>
                  </a:lnTo>
                  <a:lnTo>
                    <a:pt x="955" y="686"/>
                  </a:lnTo>
                  <a:lnTo>
                    <a:pt x="955" y="53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34"/>
            <p:cNvSpPr/>
            <p:nvPr/>
          </p:nvSpPr>
          <p:spPr>
            <a:xfrm>
              <a:off x="2711400" y="2527200"/>
              <a:ext cx="47775" cy="27575"/>
            </a:xfrm>
            <a:custGeom>
              <a:avLst/>
              <a:gdLst/>
              <a:ahLst/>
              <a:cxnLst/>
              <a:rect l="l" t="t" r="r" b="b"/>
              <a:pathLst>
                <a:path w="1911" h="1103" extrusionOk="0">
                  <a:moveTo>
                    <a:pt x="955" y="0"/>
                  </a:moveTo>
                  <a:lnTo>
                    <a:pt x="0" y="564"/>
                  </a:lnTo>
                  <a:lnTo>
                    <a:pt x="955" y="1102"/>
                  </a:lnTo>
                  <a:lnTo>
                    <a:pt x="1910" y="539"/>
                  </a:lnTo>
                  <a:lnTo>
                    <a:pt x="9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34"/>
            <p:cNvSpPr/>
            <p:nvPr/>
          </p:nvSpPr>
          <p:spPr>
            <a:xfrm>
              <a:off x="2765275" y="2557800"/>
              <a:ext cx="23900" cy="17775"/>
            </a:xfrm>
            <a:custGeom>
              <a:avLst/>
              <a:gdLst/>
              <a:ahLst/>
              <a:cxnLst/>
              <a:rect l="l" t="t" r="r" b="b"/>
              <a:pathLst>
                <a:path w="956" h="711" extrusionOk="0">
                  <a:moveTo>
                    <a:pt x="955" y="1"/>
                  </a:moveTo>
                  <a:lnTo>
                    <a:pt x="0" y="564"/>
                  </a:lnTo>
                  <a:lnTo>
                    <a:pt x="0" y="711"/>
                  </a:lnTo>
                  <a:lnTo>
                    <a:pt x="955" y="172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34"/>
            <p:cNvSpPr/>
            <p:nvPr/>
          </p:nvSpPr>
          <p:spPr>
            <a:xfrm>
              <a:off x="2741400" y="2558425"/>
              <a:ext cx="23900" cy="17150"/>
            </a:xfrm>
            <a:custGeom>
              <a:avLst/>
              <a:gdLst/>
              <a:ahLst/>
              <a:cxnLst/>
              <a:rect l="l" t="t" r="r" b="b"/>
              <a:pathLst>
                <a:path w="956" h="686" extrusionOk="0">
                  <a:moveTo>
                    <a:pt x="0" y="0"/>
                  </a:moveTo>
                  <a:lnTo>
                    <a:pt x="0" y="147"/>
                  </a:lnTo>
                  <a:lnTo>
                    <a:pt x="955" y="686"/>
                  </a:lnTo>
                  <a:lnTo>
                    <a:pt x="955" y="5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34"/>
            <p:cNvSpPr/>
            <p:nvPr/>
          </p:nvSpPr>
          <p:spPr>
            <a:xfrm>
              <a:off x="2741400" y="2544325"/>
              <a:ext cx="47775" cy="27575"/>
            </a:xfrm>
            <a:custGeom>
              <a:avLst/>
              <a:gdLst/>
              <a:ahLst/>
              <a:cxnLst/>
              <a:rect l="l" t="t" r="r" b="b"/>
              <a:pathLst>
                <a:path w="1911" h="1103" extrusionOk="0">
                  <a:moveTo>
                    <a:pt x="955" y="1"/>
                  </a:moveTo>
                  <a:lnTo>
                    <a:pt x="0" y="564"/>
                  </a:lnTo>
                  <a:lnTo>
                    <a:pt x="955" y="1103"/>
                  </a:lnTo>
                  <a:lnTo>
                    <a:pt x="1910" y="540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34"/>
            <p:cNvSpPr/>
            <p:nvPr/>
          </p:nvSpPr>
          <p:spPr>
            <a:xfrm>
              <a:off x="2825275" y="2592700"/>
              <a:ext cx="23900" cy="17775"/>
            </a:xfrm>
            <a:custGeom>
              <a:avLst/>
              <a:gdLst/>
              <a:ahLst/>
              <a:cxnLst/>
              <a:rect l="l" t="t" r="r" b="b"/>
              <a:pathLst>
                <a:path w="956" h="711" extrusionOk="0">
                  <a:moveTo>
                    <a:pt x="955" y="1"/>
                  </a:moveTo>
                  <a:lnTo>
                    <a:pt x="0" y="564"/>
                  </a:lnTo>
                  <a:lnTo>
                    <a:pt x="0" y="711"/>
                  </a:lnTo>
                  <a:lnTo>
                    <a:pt x="955" y="147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34"/>
            <p:cNvSpPr/>
            <p:nvPr/>
          </p:nvSpPr>
          <p:spPr>
            <a:xfrm>
              <a:off x="2771400" y="2575550"/>
              <a:ext cx="53900" cy="34925"/>
            </a:xfrm>
            <a:custGeom>
              <a:avLst/>
              <a:gdLst/>
              <a:ahLst/>
              <a:cxnLst/>
              <a:rect l="l" t="t" r="r" b="b"/>
              <a:pathLst>
                <a:path w="2156" h="1397" extrusionOk="0">
                  <a:moveTo>
                    <a:pt x="0" y="1"/>
                  </a:moveTo>
                  <a:lnTo>
                    <a:pt x="0" y="172"/>
                  </a:lnTo>
                  <a:lnTo>
                    <a:pt x="2155" y="1397"/>
                  </a:lnTo>
                  <a:lnTo>
                    <a:pt x="2155" y="125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34"/>
            <p:cNvSpPr/>
            <p:nvPr/>
          </p:nvSpPr>
          <p:spPr>
            <a:xfrm>
              <a:off x="2771400" y="2562100"/>
              <a:ext cx="77775" cy="44700"/>
            </a:xfrm>
            <a:custGeom>
              <a:avLst/>
              <a:gdLst/>
              <a:ahLst/>
              <a:cxnLst/>
              <a:rect l="l" t="t" r="r" b="b"/>
              <a:pathLst>
                <a:path w="3111" h="1788" extrusionOk="0">
                  <a:moveTo>
                    <a:pt x="955" y="0"/>
                  </a:moveTo>
                  <a:lnTo>
                    <a:pt x="0" y="539"/>
                  </a:lnTo>
                  <a:lnTo>
                    <a:pt x="2155" y="1788"/>
                  </a:lnTo>
                  <a:lnTo>
                    <a:pt x="3110" y="1225"/>
                  </a:lnTo>
                  <a:lnTo>
                    <a:pt x="9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34"/>
            <p:cNvSpPr/>
            <p:nvPr/>
          </p:nvSpPr>
          <p:spPr>
            <a:xfrm>
              <a:off x="2677725" y="2068650"/>
              <a:ext cx="274300" cy="356325"/>
            </a:xfrm>
            <a:custGeom>
              <a:avLst/>
              <a:gdLst/>
              <a:ahLst/>
              <a:cxnLst/>
              <a:rect l="l" t="t" r="r" b="b"/>
              <a:pathLst>
                <a:path w="10972" h="14253" extrusionOk="0">
                  <a:moveTo>
                    <a:pt x="1" y="1"/>
                  </a:moveTo>
                  <a:lnTo>
                    <a:pt x="1" y="7910"/>
                  </a:lnTo>
                  <a:lnTo>
                    <a:pt x="10971" y="14253"/>
                  </a:lnTo>
                  <a:lnTo>
                    <a:pt x="10971" y="634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EE1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34"/>
            <p:cNvSpPr/>
            <p:nvPr/>
          </p:nvSpPr>
          <p:spPr>
            <a:xfrm>
              <a:off x="2835050" y="2189275"/>
              <a:ext cx="97975" cy="194700"/>
            </a:xfrm>
            <a:custGeom>
              <a:avLst/>
              <a:gdLst/>
              <a:ahLst/>
              <a:cxnLst/>
              <a:rect l="l" t="t" r="r" b="b"/>
              <a:pathLst>
                <a:path w="3919" h="7788" extrusionOk="0">
                  <a:moveTo>
                    <a:pt x="1" y="0"/>
                  </a:moveTo>
                  <a:lnTo>
                    <a:pt x="1" y="5510"/>
                  </a:lnTo>
                  <a:lnTo>
                    <a:pt x="3919" y="7787"/>
                  </a:lnTo>
                  <a:lnTo>
                    <a:pt x="3919" y="227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34"/>
            <p:cNvSpPr/>
            <p:nvPr/>
          </p:nvSpPr>
          <p:spPr>
            <a:xfrm>
              <a:off x="2704650" y="2113950"/>
              <a:ext cx="110225" cy="71675"/>
            </a:xfrm>
            <a:custGeom>
              <a:avLst/>
              <a:gdLst/>
              <a:ahLst/>
              <a:cxnLst/>
              <a:rect l="l" t="t" r="r" b="b"/>
              <a:pathLst>
                <a:path w="4409" h="2867" extrusionOk="0">
                  <a:moveTo>
                    <a:pt x="1" y="1"/>
                  </a:moveTo>
                  <a:lnTo>
                    <a:pt x="1" y="319"/>
                  </a:lnTo>
                  <a:lnTo>
                    <a:pt x="4409" y="2866"/>
                  </a:lnTo>
                  <a:lnTo>
                    <a:pt x="4409" y="254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34"/>
            <p:cNvSpPr/>
            <p:nvPr/>
          </p:nvSpPr>
          <p:spPr>
            <a:xfrm>
              <a:off x="2704650" y="2132950"/>
              <a:ext cx="110225" cy="71650"/>
            </a:xfrm>
            <a:custGeom>
              <a:avLst/>
              <a:gdLst/>
              <a:ahLst/>
              <a:cxnLst/>
              <a:rect l="l" t="t" r="r" b="b"/>
              <a:pathLst>
                <a:path w="4409" h="2866" extrusionOk="0">
                  <a:moveTo>
                    <a:pt x="1" y="0"/>
                  </a:moveTo>
                  <a:lnTo>
                    <a:pt x="1" y="318"/>
                  </a:lnTo>
                  <a:lnTo>
                    <a:pt x="4409" y="2865"/>
                  </a:lnTo>
                  <a:lnTo>
                    <a:pt x="4409" y="252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34"/>
            <p:cNvSpPr/>
            <p:nvPr/>
          </p:nvSpPr>
          <p:spPr>
            <a:xfrm>
              <a:off x="2704650" y="2151300"/>
              <a:ext cx="110225" cy="71650"/>
            </a:xfrm>
            <a:custGeom>
              <a:avLst/>
              <a:gdLst/>
              <a:ahLst/>
              <a:cxnLst/>
              <a:rect l="l" t="t" r="r" b="b"/>
              <a:pathLst>
                <a:path w="4409" h="2866" extrusionOk="0">
                  <a:moveTo>
                    <a:pt x="1" y="1"/>
                  </a:moveTo>
                  <a:lnTo>
                    <a:pt x="1" y="319"/>
                  </a:lnTo>
                  <a:lnTo>
                    <a:pt x="4409" y="2866"/>
                  </a:lnTo>
                  <a:lnTo>
                    <a:pt x="4409" y="254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34"/>
            <p:cNvSpPr/>
            <p:nvPr/>
          </p:nvSpPr>
          <p:spPr>
            <a:xfrm>
              <a:off x="2704650" y="2170275"/>
              <a:ext cx="110225" cy="71050"/>
            </a:xfrm>
            <a:custGeom>
              <a:avLst/>
              <a:gdLst/>
              <a:ahLst/>
              <a:cxnLst/>
              <a:rect l="l" t="t" r="r" b="b"/>
              <a:pathLst>
                <a:path w="4409" h="2842" extrusionOk="0">
                  <a:moveTo>
                    <a:pt x="1" y="1"/>
                  </a:moveTo>
                  <a:lnTo>
                    <a:pt x="1" y="319"/>
                  </a:lnTo>
                  <a:lnTo>
                    <a:pt x="4409" y="2841"/>
                  </a:lnTo>
                  <a:lnTo>
                    <a:pt x="4409" y="252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34"/>
            <p:cNvSpPr/>
            <p:nvPr/>
          </p:nvSpPr>
          <p:spPr>
            <a:xfrm>
              <a:off x="2704650" y="2188650"/>
              <a:ext cx="110225" cy="71650"/>
            </a:xfrm>
            <a:custGeom>
              <a:avLst/>
              <a:gdLst/>
              <a:ahLst/>
              <a:cxnLst/>
              <a:rect l="l" t="t" r="r" b="b"/>
              <a:pathLst>
                <a:path w="4409" h="2866" extrusionOk="0">
                  <a:moveTo>
                    <a:pt x="1" y="1"/>
                  </a:moveTo>
                  <a:lnTo>
                    <a:pt x="1" y="319"/>
                  </a:lnTo>
                  <a:lnTo>
                    <a:pt x="4409" y="2866"/>
                  </a:lnTo>
                  <a:lnTo>
                    <a:pt x="4409" y="254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34"/>
            <p:cNvSpPr/>
            <p:nvPr/>
          </p:nvSpPr>
          <p:spPr>
            <a:xfrm>
              <a:off x="2704650" y="2207025"/>
              <a:ext cx="110225" cy="71650"/>
            </a:xfrm>
            <a:custGeom>
              <a:avLst/>
              <a:gdLst/>
              <a:ahLst/>
              <a:cxnLst/>
              <a:rect l="l" t="t" r="r" b="b"/>
              <a:pathLst>
                <a:path w="4409" h="2866" extrusionOk="0">
                  <a:moveTo>
                    <a:pt x="1" y="0"/>
                  </a:moveTo>
                  <a:lnTo>
                    <a:pt x="1" y="343"/>
                  </a:lnTo>
                  <a:lnTo>
                    <a:pt x="4409" y="2865"/>
                  </a:lnTo>
                  <a:lnTo>
                    <a:pt x="4409" y="254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34"/>
            <p:cNvSpPr/>
            <p:nvPr/>
          </p:nvSpPr>
          <p:spPr>
            <a:xfrm>
              <a:off x="2704650" y="2244350"/>
              <a:ext cx="76550" cy="52675"/>
            </a:xfrm>
            <a:custGeom>
              <a:avLst/>
              <a:gdLst/>
              <a:ahLst/>
              <a:cxnLst/>
              <a:rect l="l" t="t" r="r" b="b"/>
              <a:pathLst>
                <a:path w="3062" h="2107" extrusionOk="0">
                  <a:moveTo>
                    <a:pt x="1" y="1"/>
                  </a:moveTo>
                  <a:lnTo>
                    <a:pt x="1" y="344"/>
                  </a:lnTo>
                  <a:lnTo>
                    <a:pt x="3062" y="2107"/>
                  </a:lnTo>
                  <a:lnTo>
                    <a:pt x="3062" y="178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34"/>
            <p:cNvSpPr/>
            <p:nvPr/>
          </p:nvSpPr>
          <p:spPr>
            <a:xfrm>
              <a:off x="2704650" y="2226000"/>
              <a:ext cx="110225" cy="71650"/>
            </a:xfrm>
            <a:custGeom>
              <a:avLst/>
              <a:gdLst/>
              <a:ahLst/>
              <a:cxnLst/>
              <a:rect l="l" t="t" r="r" b="b"/>
              <a:pathLst>
                <a:path w="4409" h="2866" extrusionOk="0">
                  <a:moveTo>
                    <a:pt x="1" y="0"/>
                  </a:moveTo>
                  <a:lnTo>
                    <a:pt x="1" y="319"/>
                  </a:lnTo>
                  <a:lnTo>
                    <a:pt x="4409" y="2865"/>
                  </a:lnTo>
                  <a:lnTo>
                    <a:pt x="4409" y="254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34"/>
            <p:cNvSpPr/>
            <p:nvPr/>
          </p:nvSpPr>
          <p:spPr>
            <a:xfrm>
              <a:off x="2847300" y="2225375"/>
              <a:ext cx="57575" cy="74725"/>
            </a:xfrm>
            <a:custGeom>
              <a:avLst/>
              <a:gdLst/>
              <a:ahLst/>
              <a:cxnLst/>
              <a:rect l="l" t="t" r="r" b="b"/>
              <a:pathLst>
                <a:path w="2303" h="2989" extrusionOk="0">
                  <a:moveTo>
                    <a:pt x="1152" y="1"/>
                  </a:moveTo>
                  <a:lnTo>
                    <a:pt x="1" y="1641"/>
                  </a:lnTo>
                  <a:lnTo>
                    <a:pt x="2303" y="2988"/>
                  </a:lnTo>
                  <a:lnTo>
                    <a:pt x="115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34"/>
            <p:cNvSpPr/>
            <p:nvPr/>
          </p:nvSpPr>
          <p:spPr>
            <a:xfrm>
              <a:off x="2869950" y="2251100"/>
              <a:ext cx="58200" cy="74700"/>
            </a:xfrm>
            <a:custGeom>
              <a:avLst/>
              <a:gdLst/>
              <a:ahLst/>
              <a:cxnLst/>
              <a:rect l="l" t="t" r="r" b="b"/>
              <a:pathLst>
                <a:path w="2328" h="2988" extrusionOk="0">
                  <a:moveTo>
                    <a:pt x="1176" y="0"/>
                  </a:moveTo>
                  <a:lnTo>
                    <a:pt x="1" y="1641"/>
                  </a:lnTo>
                  <a:lnTo>
                    <a:pt x="2327" y="2988"/>
                  </a:lnTo>
                  <a:lnTo>
                    <a:pt x="1176" y="0"/>
                  </a:lnTo>
                  <a:close/>
                </a:path>
              </a:pathLst>
            </a:custGeom>
            <a:solidFill>
              <a:srgbClr val="606B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34"/>
            <p:cNvSpPr/>
            <p:nvPr/>
          </p:nvSpPr>
          <p:spPr>
            <a:xfrm>
              <a:off x="2876700" y="2293275"/>
              <a:ext cx="45325" cy="58300"/>
            </a:xfrm>
            <a:custGeom>
              <a:avLst/>
              <a:gdLst/>
              <a:ahLst/>
              <a:cxnLst/>
              <a:rect l="l" t="t" r="r" b="b"/>
              <a:pathLst>
                <a:path w="1813" h="2332" extrusionOk="0">
                  <a:moveTo>
                    <a:pt x="496" y="0"/>
                  </a:moveTo>
                  <a:cubicBezTo>
                    <a:pt x="198" y="0"/>
                    <a:pt x="0" y="240"/>
                    <a:pt x="0" y="640"/>
                  </a:cubicBezTo>
                  <a:cubicBezTo>
                    <a:pt x="0" y="1227"/>
                    <a:pt x="392" y="1913"/>
                    <a:pt x="906" y="2207"/>
                  </a:cubicBezTo>
                  <a:cubicBezTo>
                    <a:pt x="1048" y="2292"/>
                    <a:pt x="1184" y="2332"/>
                    <a:pt x="1305" y="2332"/>
                  </a:cubicBezTo>
                  <a:cubicBezTo>
                    <a:pt x="1602" y="2332"/>
                    <a:pt x="1812" y="2093"/>
                    <a:pt x="1812" y="1693"/>
                  </a:cubicBezTo>
                  <a:cubicBezTo>
                    <a:pt x="1812" y="1105"/>
                    <a:pt x="1396" y="419"/>
                    <a:pt x="906" y="125"/>
                  </a:cubicBezTo>
                  <a:cubicBezTo>
                    <a:pt x="757" y="40"/>
                    <a:pt x="618" y="0"/>
                    <a:pt x="496" y="0"/>
                  </a:cubicBezTo>
                  <a:close/>
                </a:path>
              </a:pathLst>
            </a:custGeom>
            <a:solidFill>
              <a:srgbClr val="EC82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34"/>
            <p:cNvSpPr/>
            <p:nvPr/>
          </p:nvSpPr>
          <p:spPr>
            <a:xfrm>
              <a:off x="3933950" y="1788275"/>
              <a:ext cx="44100" cy="34300"/>
            </a:xfrm>
            <a:custGeom>
              <a:avLst/>
              <a:gdLst/>
              <a:ahLst/>
              <a:cxnLst/>
              <a:rect l="l" t="t" r="r" b="b"/>
              <a:pathLst>
                <a:path w="1764" h="1372" extrusionOk="0">
                  <a:moveTo>
                    <a:pt x="1" y="0"/>
                  </a:moveTo>
                  <a:lnTo>
                    <a:pt x="1176" y="1372"/>
                  </a:lnTo>
                  <a:lnTo>
                    <a:pt x="1764" y="34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34"/>
            <p:cNvSpPr/>
            <p:nvPr/>
          </p:nvSpPr>
          <p:spPr>
            <a:xfrm>
              <a:off x="3933950" y="1788275"/>
              <a:ext cx="12275" cy="9825"/>
            </a:xfrm>
            <a:custGeom>
              <a:avLst/>
              <a:gdLst/>
              <a:ahLst/>
              <a:cxnLst/>
              <a:rect l="l" t="t" r="r" b="b"/>
              <a:pathLst>
                <a:path w="491" h="393" extrusionOk="0">
                  <a:moveTo>
                    <a:pt x="1" y="0"/>
                  </a:moveTo>
                  <a:lnTo>
                    <a:pt x="319" y="392"/>
                  </a:lnTo>
                  <a:lnTo>
                    <a:pt x="491" y="9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606B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34"/>
            <p:cNvSpPr/>
            <p:nvPr/>
          </p:nvSpPr>
          <p:spPr>
            <a:xfrm>
              <a:off x="3960275" y="1796475"/>
              <a:ext cx="234500" cy="151600"/>
            </a:xfrm>
            <a:custGeom>
              <a:avLst/>
              <a:gdLst/>
              <a:ahLst/>
              <a:cxnLst/>
              <a:rect l="l" t="t" r="r" b="b"/>
              <a:pathLst>
                <a:path w="9380" h="6064" extrusionOk="0">
                  <a:moveTo>
                    <a:pt x="620" y="1"/>
                  </a:moveTo>
                  <a:cubicBezTo>
                    <a:pt x="563" y="1"/>
                    <a:pt x="495" y="18"/>
                    <a:pt x="417" y="64"/>
                  </a:cubicBezTo>
                  <a:cubicBezTo>
                    <a:pt x="197" y="187"/>
                    <a:pt x="1" y="505"/>
                    <a:pt x="1" y="774"/>
                  </a:cubicBezTo>
                  <a:cubicBezTo>
                    <a:pt x="1" y="897"/>
                    <a:pt x="50" y="995"/>
                    <a:pt x="123" y="1044"/>
                  </a:cubicBezTo>
                  <a:lnTo>
                    <a:pt x="8792" y="6064"/>
                  </a:lnTo>
                  <a:cubicBezTo>
                    <a:pt x="8719" y="6015"/>
                    <a:pt x="8670" y="5941"/>
                    <a:pt x="8670" y="5794"/>
                  </a:cubicBezTo>
                  <a:cubicBezTo>
                    <a:pt x="8670" y="5550"/>
                    <a:pt x="8841" y="5231"/>
                    <a:pt x="9086" y="5084"/>
                  </a:cubicBezTo>
                  <a:cubicBezTo>
                    <a:pt x="9140" y="5044"/>
                    <a:pt x="9194" y="5026"/>
                    <a:pt x="9248" y="5026"/>
                  </a:cubicBezTo>
                  <a:cubicBezTo>
                    <a:pt x="9292" y="5026"/>
                    <a:pt x="9336" y="5038"/>
                    <a:pt x="9380" y="5060"/>
                  </a:cubicBezTo>
                  <a:lnTo>
                    <a:pt x="711" y="15"/>
                  </a:lnTo>
                  <a:cubicBezTo>
                    <a:pt x="684" y="6"/>
                    <a:pt x="654" y="1"/>
                    <a:pt x="620" y="1"/>
                  </a:cubicBezTo>
                  <a:close/>
                </a:path>
              </a:pathLst>
            </a:custGeom>
            <a:solidFill>
              <a:srgbClr val="606B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34"/>
            <p:cNvSpPr/>
            <p:nvPr/>
          </p:nvSpPr>
          <p:spPr>
            <a:xfrm>
              <a:off x="4177000" y="1922275"/>
              <a:ext cx="20850" cy="26500"/>
            </a:xfrm>
            <a:custGeom>
              <a:avLst/>
              <a:gdLst/>
              <a:ahLst/>
              <a:cxnLst/>
              <a:rect l="l" t="t" r="r" b="b"/>
              <a:pathLst>
                <a:path w="834" h="1060" extrusionOk="0">
                  <a:moveTo>
                    <a:pt x="592" y="0"/>
                  </a:moveTo>
                  <a:cubicBezTo>
                    <a:pt x="539" y="0"/>
                    <a:pt x="480" y="17"/>
                    <a:pt x="417" y="52"/>
                  </a:cubicBezTo>
                  <a:cubicBezTo>
                    <a:pt x="172" y="199"/>
                    <a:pt x="1" y="518"/>
                    <a:pt x="1" y="762"/>
                  </a:cubicBezTo>
                  <a:cubicBezTo>
                    <a:pt x="1" y="954"/>
                    <a:pt x="88" y="1059"/>
                    <a:pt x="227" y="1059"/>
                  </a:cubicBezTo>
                  <a:cubicBezTo>
                    <a:pt x="282" y="1059"/>
                    <a:pt x="347" y="1042"/>
                    <a:pt x="417" y="1007"/>
                  </a:cubicBezTo>
                  <a:cubicBezTo>
                    <a:pt x="637" y="885"/>
                    <a:pt x="833" y="567"/>
                    <a:pt x="833" y="297"/>
                  </a:cubicBezTo>
                  <a:cubicBezTo>
                    <a:pt x="816" y="105"/>
                    <a:pt x="723" y="0"/>
                    <a:pt x="592" y="0"/>
                  </a:cubicBezTo>
                  <a:close/>
                </a:path>
              </a:pathLst>
            </a:custGeom>
            <a:solidFill>
              <a:srgbClr val="495D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34"/>
            <p:cNvSpPr/>
            <p:nvPr/>
          </p:nvSpPr>
          <p:spPr>
            <a:xfrm>
              <a:off x="4036800" y="1806025"/>
              <a:ext cx="44100" cy="34300"/>
            </a:xfrm>
            <a:custGeom>
              <a:avLst/>
              <a:gdLst/>
              <a:ahLst/>
              <a:cxnLst/>
              <a:rect l="l" t="t" r="r" b="b"/>
              <a:pathLst>
                <a:path w="1764" h="1372" extrusionOk="0">
                  <a:moveTo>
                    <a:pt x="1" y="1"/>
                  </a:moveTo>
                  <a:lnTo>
                    <a:pt x="1201" y="1372"/>
                  </a:lnTo>
                  <a:lnTo>
                    <a:pt x="1764" y="36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34"/>
            <p:cNvSpPr/>
            <p:nvPr/>
          </p:nvSpPr>
          <p:spPr>
            <a:xfrm>
              <a:off x="4036800" y="1806025"/>
              <a:ext cx="12275" cy="9825"/>
            </a:xfrm>
            <a:custGeom>
              <a:avLst/>
              <a:gdLst/>
              <a:ahLst/>
              <a:cxnLst/>
              <a:rect l="l" t="t" r="r" b="b"/>
              <a:pathLst>
                <a:path w="491" h="393" extrusionOk="0">
                  <a:moveTo>
                    <a:pt x="1" y="1"/>
                  </a:moveTo>
                  <a:lnTo>
                    <a:pt x="344" y="392"/>
                  </a:lnTo>
                  <a:lnTo>
                    <a:pt x="491" y="9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C82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34"/>
            <p:cNvSpPr/>
            <p:nvPr/>
          </p:nvSpPr>
          <p:spPr>
            <a:xfrm>
              <a:off x="4063750" y="1814350"/>
              <a:ext cx="157350" cy="107400"/>
            </a:xfrm>
            <a:custGeom>
              <a:avLst/>
              <a:gdLst/>
              <a:ahLst/>
              <a:cxnLst/>
              <a:rect l="l" t="t" r="r" b="b"/>
              <a:pathLst>
                <a:path w="6294" h="4296" extrusionOk="0">
                  <a:moveTo>
                    <a:pt x="6278" y="3259"/>
                  </a:moveTo>
                  <a:lnTo>
                    <a:pt x="6294" y="3267"/>
                  </a:lnTo>
                  <a:cubicBezTo>
                    <a:pt x="6289" y="3264"/>
                    <a:pt x="6284" y="3261"/>
                    <a:pt x="6278" y="3259"/>
                  </a:cubicBezTo>
                  <a:close/>
                  <a:moveTo>
                    <a:pt x="572" y="1"/>
                  </a:moveTo>
                  <a:cubicBezTo>
                    <a:pt x="519" y="1"/>
                    <a:pt x="459" y="19"/>
                    <a:pt x="392" y="59"/>
                  </a:cubicBezTo>
                  <a:cubicBezTo>
                    <a:pt x="172" y="182"/>
                    <a:pt x="0" y="500"/>
                    <a:pt x="0" y="770"/>
                  </a:cubicBezTo>
                  <a:cubicBezTo>
                    <a:pt x="0" y="892"/>
                    <a:pt x="25" y="990"/>
                    <a:pt x="98" y="1039"/>
                  </a:cubicBezTo>
                  <a:lnTo>
                    <a:pt x="5706" y="4296"/>
                  </a:lnTo>
                  <a:cubicBezTo>
                    <a:pt x="5632" y="4247"/>
                    <a:pt x="5584" y="4149"/>
                    <a:pt x="5584" y="4026"/>
                  </a:cubicBezTo>
                  <a:cubicBezTo>
                    <a:pt x="5584" y="3757"/>
                    <a:pt x="5755" y="3439"/>
                    <a:pt x="6000" y="3292"/>
                  </a:cubicBezTo>
                  <a:cubicBezTo>
                    <a:pt x="6060" y="3262"/>
                    <a:pt x="6130" y="3241"/>
                    <a:pt x="6192" y="3241"/>
                  </a:cubicBezTo>
                  <a:cubicBezTo>
                    <a:pt x="6224" y="3241"/>
                    <a:pt x="6253" y="3246"/>
                    <a:pt x="6278" y="3259"/>
                  </a:cubicBezTo>
                  <a:lnTo>
                    <a:pt x="6278" y="3259"/>
                  </a:lnTo>
                  <a:lnTo>
                    <a:pt x="686" y="35"/>
                  </a:lnTo>
                  <a:cubicBezTo>
                    <a:pt x="653" y="13"/>
                    <a:pt x="615" y="1"/>
                    <a:pt x="572" y="1"/>
                  </a:cubicBezTo>
                  <a:close/>
                </a:path>
              </a:pathLst>
            </a:custGeom>
            <a:solidFill>
              <a:srgbClr val="EC82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34"/>
            <p:cNvSpPr/>
            <p:nvPr/>
          </p:nvSpPr>
          <p:spPr>
            <a:xfrm>
              <a:off x="4203325" y="1895325"/>
              <a:ext cx="20850" cy="26800"/>
            </a:xfrm>
            <a:custGeom>
              <a:avLst/>
              <a:gdLst/>
              <a:ahLst/>
              <a:cxnLst/>
              <a:rect l="l" t="t" r="r" b="b"/>
              <a:pathLst>
                <a:path w="834" h="1072" extrusionOk="0">
                  <a:moveTo>
                    <a:pt x="596" y="1"/>
                  </a:moveTo>
                  <a:cubicBezTo>
                    <a:pt x="541" y="1"/>
                    <a:pt x="480" y="18"/>
                    <a:pt x="417" y="53"/>
                  </a:cubicBezTo>
                  <a:cubicBezTo>
                    <a:pt x="172" y="200"/>
                    <a:pt x="1" y="518"/>
                    <a:pt x="1" y="787"/>
                  </a:cubicBezTo>
                  <a:cubicBezTo>
                    <a:pt x="1" y="960"/>
                    <a:pt x="85" y="1071"/>
                    <a:pt x="221" y="1071"/>
                  </a:cubicBezTo>
                  <a:cubicBezTo>
                    <a:pt x="278" y="1071"/>
                    <a:pt x="344" y="1051"/>
                    <a:pt x="417" y="1008"/>
                  </a:cubicBezTo>
                  <a:cubicBezTo>
                    <a:pt x="637" y="885"/>
                    <a:pt x="833" y="567"/>
                    <a:pt x="833" y="298"/>
                  </a:cubicBezTo>
                  <a:cubicBezTo>
                    <a:pt x="833" y="106"/>
                    <a:pt x="734" y="1"/>
                    <a:pt x="596" y="1"/>
                  </a:cubicBezTo>
                  <a:close/>
                </a:path>
              </a:pathLst>
            </a:custGeom>
            <a:solidFill>
              <a:srgbClr val="D34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34"/>
            <p:cNvSpPr/>
            <p:nvPr/>
          </p:nvSpPr>
          <p:spPr>
            <a:xfrm>
              <a:off x="3896000" y="1850725"/>
              <a:ext cx="33075" cy="47775"/>
            </a:xfrm>
            <a:custGeom>
              <a:avLst/>
              <a:gdLst/>
              <a:ahLst/>
              <a:cxnLst/>
              <a:rect l="l" t="t" r="r" b="b"/>
              <a:pathLst>
                <a:path w="1323" h="1911" extrusionOk="0">
                  <a:moveTo>
                    <a:pt x="25" y="0"/>
                  </a:moveTo>
                  <a:lnTo>
                    <a:pt x="1" y="1078"/>
                  </a:lnTo>
                  <a:cubicBezTo>
                    <a:pt x="1" y="1127"/>
                    <a:pt x="50" y="1176"/>
                    <a:pt x="99" y="1200"/>
                  </a:cubicBezTo>
                  <a:lnTo>
                    <a:pt x="1323" y="1910"/>
                  </a:lnTo>
                  <a:lnTo>
                    <a:pt x="1323" y="833"/>
                  </a:lnTo>
                  <a:lnTo>
                    <a:pt x="99" y="123"/>
                  </a:lnTo>
                  <a:cubicBezTo>
                    <a:pt x="50" y="98"/>
                    <a:pt x="25" y="49"/>
                    <a:pt x="25" y="0"/>
                  </a:cubicBezTo>
                  <a:close/>
                </a:path>
              </a:pathLst>
            </a:custGeom>
            <a:solidFill>
              <a:srgbClr val="495D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34"/>
            <p:cNvSpPr/>
            <p:nvPr/>
          </p:nvSpPr>
          <p:spPr>
            <a:xfrm>
              <a:off x="3929050" y="1847650"/>
              <a:ext cx="40450" cy="50850"/>
            </a:xfrm>
            <a:custGeom>
              <a:avLst/>
              <a:gdLst/>
              <a:ahLst/>
              <a:cxnLst/>
              <a:rect l="l" t="t" r="r" b="b"/>
              <a:pathLst>
                <a:path w="1618" h="2034" extrusionOk="0">
                  <a:moveTo>
                    <a:pt x="1617" y="1"/>
                  </a:moveTo>
                  <a:lnTo>
                    <a:pt x="1" y="956"/>
                  </a:lnTo>
                  <a:lnTo>
                    <a:pt x="1" y="2033"/>
                  </a:lnTo>
                  <a:lnTo>
                    <a:pt x="1617" y="1103"/>
                  </a:lnTo>
                  <a:lnTo>
                    <a:pt x="1617" y="1"/>
                  </a:lnTo>
                  <a:close/>
                </a:path>
              </a:pathLst>
            </a:custGeom>
            <a:solidFill>
              <a:srgbClr val="00C3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34"/>
            <p:cNvSpPr/>
            <p:nvPr/>
          </p:nvSpPr>
          <p:spPr>
            <a:xfrm>
              <a:off x="3895400" y="1828975"/>
              <a:ext cx="74100" cy="42575"/>
            </a:xfrm>
            <a:custGeom>
              <a:avLst/>
              <a:gdLst/>
              <a:ahLst/>
              <a:cxnLst/>
              <a:rect l="l" t="t" r="r" b="b"/>
              <a:pathLst>
                <a:path w="2964" h="1703" extrusionOk="0">
                  <a:moveTo>
                    <a:pt x="1543" y="1"/>
                  </a:moveTo>
                  <a:cubicBezTo>
                    <a:pt x="1463" y="1"/>
                    <a:pt x="1384" y="13"/>
                    <a:pt x="1322" y="38"/>
                  </a:cubicBezTo>
                  <a:lnTo>
                    <a:pt x="123" y="748"/>
                  </a:lnTo>
                  <a:cubicBezTo>
                    <a:pt x="0" y="821"/>
                    <a:pt x="0" y="919"/>
                    <a:pt x="123" y="993"/>
                  </a:cubicBezTo>
                  <a:lnTo>
                    <a:pt x="1347" y="1703"/>
                  </a:lnTo>
                  <a:lnTo>
                    <a:pt x="2963" y="748"/>
                  </a:lnTo>
                  <a:lnTo>
                    <a:pt x="1763" y="38"/>
                  </a:lnTo>
                  <a:cubicBezTo>
                    <a:pt x="1702" y="13"/>
                    <a:pt x="1622" y="1"/>
                    <a:pt x="1543" y="1"/>
                  </a:cubicBezTo>
                  <a:close/>
                </a:path>
              </a:pathLst>
            </a:custGeom>
            <a:solidFill>
              <a:srgbClr val="606B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34"/>
            <p:cNvSpPr/>
            <p:nvPr/>
          </p:nvSpPr>
          <p:spPr>
            <a:xfrm>
              <a:off x="3950475" y="1859900"/>
              <a:ext cx="40450" cy="50850"/>
            </a:xfrm>
            <a:custGeom>
              <a:avLst/>
              <a:gdLst/>
              <a:ahLst/>
              <a:cxnLst/>
              <a:rect l="l" t="t" r="r" b="b"/>
              <a:pathLst>
                <a:path w="1618" h="2034" extrusionOk="0">
                  <a:moveTo>
                    <a:pt x="1617" y="1"/>
                  </a:moveTo>
                  <a:lnTo>
                    <a:pt x="1" y="956"/>
                  </a:lnTo>
                  <a:lnTo>
                    <a:pt x="1" y="2033"/>
                  </a:lnTo>
                  <a:lnTo>
                    <a:pt x="1617" y="1102"/>
                  </a:lnTo>
                  <a:lnTo>
                    <a:pt x="161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34"/>
            <p:cNvSpPr/>
            <p:nvPr/>
          </p:nvSpPr>
          <p:spPr>
            <a:xfrm>
              <a:off x="3929050" y="1871525"/>
              <a:ext cx="21450" cy="39225"/>
            </a:xfrm>
            <a:custGeom>
              <a:avLst/>
              <a:gdLst/>
              <a:ahLst/>
              <a:cxnLst/>
              <a:rect l="l" t="t" r="r" b="b"/>
              <a:pathLst>
                <a:path w="858" h="1569" extrusionOk="0">
                  <a:moveTo>
                    <a:pt x="1" y="1"/>
                  </a:moveTo>
                  <a:lnTo>
                    <a:pt x="1" y="1078"/>
                  </a:lnTo>
                  <a:lnTo>
                    <a:pt x="858" y="1568"/>
                  </a:lnTo>
                  <a:lnTo>
                    <a:pt x="858" y="49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EC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34"/>
            <p:cNvSpPr/>
            <p:nvPr/>
          </p:nvSpPr>
          <p:spPr>
            <a:xfrm>
              <a:off x="3929050" y="1847650"/>
              <a:ext cx="61875" cy="36150"/>
            </a:xfrm>
            <a:custGeom>
              <a:avLst/>
              <a:gdLst/>
              <a:ahLst/>
              <a:cxnLst/>
              <a:rect l="l" t="t" r="r" b="b"/>
              <a:pathLst>
                <a:path w="2475" h="1446" extrusionOk="0">
                  <a:moveTo>
                    <a:pt x="1617" y="1"/>
                  </a:moveTo>
                  <a:lnTo>
                    <a:pt x="1" y="956"/>
                  </a:lnTo>
                  <a:lnTo>
                    <a:pt x="858" y="1446"/>
                  </a:lnTo>
                  <a:lnTo>
                    <a:pt x="2474" y="491"/>
                  </a:lnTo>
                  <a:lnTo>
                    <a:pt x="16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34"/>
            <p:cNvSpPr/>
            <p:nvPr/>
          </p:nvSpPr>
          <p:spPr>
            <a:xfrm>
              <a:off x="3950475" y="1880725"/>
              <a:ext cx="72900" cy="49150"/>
            </a:xfrm>
            <a:custGeom>
              <a:avLst/>
              <a:gdLst/>
              <a:ahLst/>
              <a:cxnLst/>
              <a:rect l="l" t="t" r="r" b="b"/>
              <a:pathLst>
                <a:path w="2916" h="1966" extrusionOk="0">
                  <a:moveTo>
                    <a:pt x="2915" y="0"/>
                  </a:moveTo>
                  <a:cubicBezTo>
                    <a:pt x="2915" y="49"/>
                    <a:pt x="2891" y="98"/>
                    <a:pt x="2842" y="123"/>
                  </a:cubicBezTo>
                  <a:lnTo>
                    <a:pt x="1642" y="833"/>
                  </a:lnTo>
                  <a:cubicBezTo>
                    <a:pt x="1580" y="857"/>
                    <a:pt x="1501" y="869"/>
                    <a:pt x="1421" y="869"/>
                  </a:cubicBezTo>
                  <a:cubicBezTo>
                    <a:pt x="1342" y="869"/>
                    <a:pt x="1262" y="857"/>
                    <a:pt x="1201" y="833"/>
                  </a:cubicBezTo>
                  <a:lnTo>
                    <a:pt x="1" y="123"/>
                  </a:lnTo>
                  <a:lnTo>
                    <a:pt x="1" y="1200"/>
                  </a:lnTo>
                  <a:lnTo>
                    <a:pt x="1201" y="1910"/>
                  </a:lnTo>
                  <a:cubicBezTo>
                    <a:pt x="1262" y="1947"/>
                    <a:pt x="1342" y="1965"/>
                    <a:pt x="1418" y="1965"/>
                  </a:cubicBezTo>
                  <a:cubicBezTo>
                    <a:pt x="1495" y="1965"/>
                    <a:pt x="1568" y="1947"/>
                    <a:pt x="1617" y="1910"/>
                  </a:cubicBezTo>
                  <a:lnTo>
                    <a:pt x="2842" y="1200"/>
                  </a:lnTo>
                  <a:cubicBezTo>
                    <a:pt x="2891" y="1176"/>
                    <a:pt x="2915" y="1127"/>
                    <a:pt x="2915" y="1078"/>
                  </a:cubicBezTo>
                  <a:lnTo>
                    <a:pt x="2915" y="0"/>
                  </a:lnTo>
                  <a:close/>
                </a:path>
              </a:pathLst>
            </a:custGeom>
            <a:solidFill>
              <a:srgbClr val="D34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34"/>
            <p:cNvSpPr/>
            <p:nvPr/>
          </p:nvSpPr>
          <p:spPr>
            <a:xfrm>
              <a:off x="3950475" y="1859900"/>
              <a:ext cx="74125" cy="42575"/>
            </a:xfrm>
            <a:custGeom>
              <a:avLst/>
              <a:gdLst/>
              <a:ahLst/>
              <a:cxnLst/>
              <a:rect l="l" t="t" r="r" b="b"/>
              <a:pathLst>
                <a:path w="2965" h="1703" extrusionOk="0">
                  <a:moveTo>
                    <a:pt x="1617" y="1"/>
                  </a:moveTo>
                  <a:lnTo>
                    <a:pt x="1" y="956"/>
                  </a:lnTo>
                  <a:lnTo>
                    <a:pt x="1201" y="1666"/>
                  </a:lnTo>
                  <a:cubicBezTo>
                    <a:pt x="1262" y="1690"/>
                    <a:pt x="1342" y="1702"/>
                    <a:pt x="1421" y="1702"/>
                  </a:cubicBezTo>
                  <a:cubicBezTo>
                    <a:pt x="1501" y="1702"/>
                    <a:pt x="1580" y="1690"/>
                    <a:pt x="1642" y="1666"/>
                  </a:cubicBezTo>
                  <a:lnTo>
                    <a:pt x="2842" y="956"/>
                  </a:lnTo>
                  <a:cubicBezTo>
                    <a:pt x="2964" y="882"/>
                    <a:pt x="2964" y="784"/>
                    <a:pt x="2842" y="711"/>
                  </a:cubicBezTo>
                  <a:lnTo>
                    <a:pt x="1617" y="1"/>
                  </a:lnTo>
                  <a:close/>
                </a:path>
              </a:pathLst>
            </a:custGeom>
            <a:solidFill>
              <a:srgbClr val="EC82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34"/>
            <p:cNvSpPr/>
            <p:nvPr/>
          </p:nvSpPr>
          <p:spPr>
            <a:xfrm>
              <a:off x="3168100" y="1619625"/>
              <a:ext cx="747525" cy="427925"/>
            </a:xfrm>
            <a:custGeom>
              <a:avLst/>
              <a:gdLst/>
              <a:ahLst/>
              <a:cxnLst/>
              <a:rect l="l" t="t" r="r" b="b"/>
              <a:pathLst>
                <a:path w="29901" h="17117" extrusionOk="0">
                  <a:moveTo>
                    <a:pt x="18434" y="0"/>
                  </a:moveTo>
                  <a:cubicBezTo>
                    <a:pt x="18186" y="0"/>
                    <a:pt x="17951" y="51"/>
                    <a:pt x="17779" y="159"/>
                  </a:cubicBezTo>
                  <a:lnTo>
                    <a:pt x="417" y="10175"/>
                  </a:lnTo>
                  <a:cubicBezTo>
                    <a:pt x="0" y="10420"/>
                    <a:pt x="49" y="10811"/>
                    <a:pt x="515" y="11081"/>
                  </a:cubicBezTo>
                  <a:lnTo>
                    <a:pt x="10579" y="16884"/>
                  </a:lnTo>
                  <a:cubicBezTo>
                    <a:pt x="10839" y="17035"/>
                    <a:pt x="11168" y="17117"/>
                    <a:pt x="11481" y="17117"/>
                  </a:cubicBezTo>
                  <a:cubicBezTo>
                    <a:pt x="11727" y="17117"/>
                    <a:pt x="11963" y="17066"/>
                    <a:pt x="12146" y="16958"/>
                  </a:cubicBezTo>
                  <a:lnTo>
                    <a:pt x="29508" y="6942"/>
                  </a:lnTo>
                  <a:cubicBezTo>
                    <a:pt x="29900" y="6697"/>
                    <a:pt x="29851" y="6306"/>
                    <a:pt x="29386" y="6036"/>
                  </a:cubicBezTo>
                  <a:lnTo>
                    <a:pt x="19346" y="233"/>
                  </a:lnTo>
                  <a:cubicBezTo>
                    <a:pt x="19086" y="82"/>
                    <a:pt x="18749" y="0"/>
                    <a:pt x="184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34"/>
            <p:cNvSpPr/>
            <p:nvPr/>
          </p:nvSpPr>
          <p:spPr>
            <a:xfrm>
              <a:off x="3650500" y="1688475"/>
              <a:ext cx="194725" cy="112075"/>
            </a:xfrm>
            <a:custGeom>
              <a:avLst/>
              <a:gdLst/>
              <a:ahLst/>
              <a:cxnLst/>
              <a:rect l="l" t="t" r="r" b="b"/>
              <a:pathLst>
                <a:path w="7789" h="4483" extrusionOk="0">
                  <a:moveTo>
                    <a:pt x="1152" y="1"/>
                  </a:moveTo>
                  <a:lnTo>
                    <a:pt x="1" y="638"/>
                  </a:lnTo>
                  <a:lnTo>
                    <a:pt x="6637" y="4482"/>
                  </a:lnTo>
                  <a:lnTo>
                    <a:pt x="7788" y="3821"/>
                  </a:lnTo>
                  <a:lnTo>
                    <a:pt x="115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34"/>
            <p:cNvSpPr/>
            <p:nvPr/>
          </p:nvSpPr>
          <p:spPr>
            <a:xfrm>
              <a:off x="3589300" y="1723375"/>
              <a:ext cx="194700" cy="112675"/>
            </a:xfrm>
            <a:custGeom>
              <a:avLst/>
              <a:gdLst/>
              <a:ahLst/>
              <a:cxnLst/>
              <a:rect l="l" t="t" r="r" b="b"/>
              <a:pathLst>
                <a:path w="7788" h="4507" extrusionOk="0">
                  <a:moveTo>
                    <a:pt x="1151" y="1"/>
                  </a:moveTo>
                  <a:lnTo>
                    <a:pt x="0" y="662"/>
                  </a:lnTo>
                  <a:lnTo>
                    <a:pt x="6661" y="4507"/>
                  </a:lnTo>
                  <a:lnTo>
                    <a:pt x="7787" y="3845"/>
                  </a:lnTo>
                  <a:lnTo>
                    <a:pt x="115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34"/>
            <p:cNvSpPr/>
            <p:nvPr/>
          </p:nvSpPr>
          <p:spPr>
            <a:xfrm>
              <a:off x="3528075" y="1758900"/>
              <a:ext cx="194700" cy="112050"/>
            </a:xfrm>
            <a:custGeom>
              <a:avLst/>
              <a:gdLst/>
              <a:ahLst/>
              <a:cxnLst/>
              <a:rect l="l" t="t" r="r" b="b"/>
              <a:pathLst>
                <a:path w="7788" h="4482" extrusionOk="0">
                  <a:moveTo>
                    <a:pt x="1151" y="0"/>
                  </a:moveTo>
                  <a:lnTo>
                    <a:pt x="0" y="661"/>
                  </a:lnTo>
                  <a:lnTo>
                    <a:pt x="6661" y="4481"/>
                  </a:lnTo>
                  <a:lnTo>
                    <a:pt x="7787" y="3845"/>
                  </a:lnTo>
                  <a:lnTo>
                    <a:pt x="115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34"/>
            <p:cNvSpPr/>
            <p:nvPr/>
          </p:nvSpPr>
          <p:spPr>
            <a:xfrm>
              <a:off x="3467450" y="1793775"/>
              <a:ext cx="194725" cy="112675"/>
            </a:xfrm>
            <a:custGeom>
              <a:avLst/>
              <a:gdLst/>
              <a:ahLst/>
              <a:cxnLst/>
              <a:rect l="l" t="t" r="r" b="b"/>
              <a:pathLst>
                <a:path w="7789" h="4507" extrusionOk="0">
                  <a:moveTo>
                    <a:pt x="1127" y="1"/>
                  </a:moveTo>
                  <a:lnTo>
                    <a:pt x="1" y="662"/>
                  </a:lnTo>
                  <a:lnTo>
                    <a:pt x="6637" y="4507"/>
                  </a:lnTo>
                  <a:lnTo>
                    <a:pt x="7788" y="3845"/>
                  </a:lnTo>
                  <a:lnTo>
                    <a:pt x="112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34"/>
            <p:cNvSpPr/>
            <p:nvPr/>
          </p:nvSpPr>
          <p:spPr>
            <a:xfrm>
              <a:off x="3406250" y="1829300"/>
              <a:ext cx="194700" cy="112650"/>
            </a:xfrm>
            <a:custGeom>
              <a:avLst/>
              <a:gdLst/>
              <a:ahLst/>
              <a:cxnLst/>
              <a:rect l="l" t="t" r="r" b="b"/>
              <a:pathLst>
                <a:path w="7788" h="4506" extrusionOk="0">
                  <a:moveTo>
                    <a:pt x="1127" y="0"/>
                  </a:moveTo>
                  <a:lnTo>
                    <a:pt x="0" y="661"/>
                  </a:lnTo>
                  <a:lnTo>
                    <a:pt x="6636" y="4506"/>
                  </a:lnTo>
                  <a:lnTo>
                    <a:pt x="7787" y="3845"/>
                  </a:lnTo>
                  <a:lnTo>
                    <a:pt x="112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34"/>
            <p:cNvSpPr/>
            <p:nvPr/>
          </p:nvSpPr>
          <p:spPr>
            <a:xfrm>
              <a:off x="3650500" y="1688475"/>
              <a:ext cx="69825" cy="40450"/>
            </a:xfrm>
            <a:custGeom>
              <a:avLst/>
              <a:gdLst/>
              <a:ahLst/>
              <a:cxnLst/>
              <a:rect l="l" t="t" r="r" b="b"/>
              <a:pathLst>
                <a:path w="2793" h="1618" extrusionOk="0">
                  <a:moveTo>
                    <a:pt x="1152" y="1"/>
                  </a:moveTo>
                  <a:lnTo>
                    <a:pt x="1" y="638"/>
                  </a:lnTo>
                  <a:lnTo>
                    <a:pt x="1666" y="1617"/>
                  </a:lnTo>
                  <a:lnTo>
                    <a:pt x="2793" y="956"/>
                  </a:lnTo>
                  <a:lnTo>
                    <a:pt x="115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34"/>
            <p:cNvSpPr/>
            <p:nvPr/>
          </p:nvSpPr>
          <p:spPr>
            <a:xfrm>
              <a:off x="3589300" y="1723375"/>
              <a:ext cx="125525" cy="72275"/>
            </a:xfrm>
            <a:custGeom>
              <a:avLst/>
              <a:gdLst/>
              <a:ahLst/>
              <a:cxnLst/>
              <a:rect l="l" t="t" r="r" b="b"/>
              <a:pathLst>
                <a:path w="5021" h="2891" extrusionOk="0">
                  <a:moveTo>
                    <a:pt x="1151" y="1"/>
                  </a:moveTo>
                  <a:lnTo>
                    <a:pt x="0" y="662"/>
                  </a:lnTo>
                  <a:lnTo>
                    <a:pt x="3869" y="2890"/>
                  </a:lnTo>
                  <a:lnTo>
                    <a:pt x="5020" y="2254"/>
                  </a:lnTo>
                  <a:lnTo>
                    <a:pt x="115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34"/>
            <p:cNvSpPr/>
            <p:nvPr/>
          </p:nvSpPr>
          <p:spPr>
            <a:xfrm>
              <a:off x="3528075" y="1758900"/>
              <a:ext cx="99200" cy="56950"/>
            </a:xfrm>
            <a:custGeom>
              <a:avLst/>
              <a:gdLst/>
              <a:ahLst/>
              <a:cxnLst/>
              <a:rect l="l" t="t" r="r" b="b"/>
              <a:pathLst>
                <a:path w="3968" h="2278" extrusionOk="0">
                  <a:moveTo>
                    <a:pt x="1151" y="0"/>
                  </a:moveTo>
                  <a:lnTo>
                    <a:pt x="0" y="661"/>
                  </a:lnTo>
                  <a:lnTo>
                    <a:pt x="2841" y="2277"/>
                  </a:lnTo>
                  <a:lnTo>
                    <a:pt x="3967" y="1616"/>
                  </a:lnTo>
                  <a:lnTo>
                    <a:pt x="1151" y="0"/>
                  </a:lnTo>
                  <a:close/>
                </a:path>
              </a:pathLst>
            </a:custGeom>
            <a:solidFill>
              <a:srgbClr val="606B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34"/>
            <p:cNvSpPr/>
            <p:nvPr/>
          </p:nvSpPr>
          <p:spPr>
            <a:xfrm>
              <a:off x="3467450" y="1793775"/>
              <a:ext cx="148200" cy="85750"/>
            </a:xfrm>
            <a:custGeom>
              <a:avLst/>
              <a:gdLst/>
              <a:ahLst/>
              <a:cxnLst/>
              <a:rect l="l" t="t" r="r" b="b"/>
              <a:pathLst>
                <a:path w="5928" h="3430" extrusionOk="0">
                  <a:moveTo>
                    <a:pt x="1127" y="1"/>
                  </a:moveTo>
                  <a:lnTo>
                    <a:pt x="1" y="662"/>
                  </a:lnTo>
                  <a:lnTo>
                    <a:pt x="4801" y="3429"/>
                  </a:lnTo>
                  <a:lnTo>
                    <a:pt x="5927" y="2768"/>
                  </a:lnTo>
                  <a:lnTo>
                    <a:pt x="112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34"/>
            <p:cNvSpPr/>
            <p:nvPr/>
          </p:nvSpPr>
          <p:spPr>
            <a:xfrm>
              <a:off x="3406250" y="1829300"/>
              <a:ext cx="169600" cy="97975"/>
            </a:xfrm>
            <a:custGeom>
              <a:avLst/>
              <a:gdLst/>
              <a:ahLst/>
              <a:cxnLst/>
              <a:rect l="l" t="t" r="r" b="b"/>
              <a:pathLst>
                <a:path w="6784" h="3919" extrusionOk="0">
                  <a:moveTo>
                    <a:pt x="1127" y="0"/>
                  </a:moveTo>
                  <a:lnTo>
                    <a:pt x="0" y="661"/>
                  </a:lnTo>
                  <a:lnTo>
                    <a:pt x="5657" y="3918"/>
                  </a:lnTo>
                  <a:lnTo>
                    <a:pt x="6783" y="3257"/>
                  </a:lnTo>
                  <a:lnTo>
                    <a:pt x="1127" y="0"/>
                  </a:lnTo>
                  <a:close/>
                </a:path>
              </a:pathLst>
            </a:custGeom>
            <a:solidFill>
              <a:srgbClr val="EC82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34"/>
            <p:cNvSpPr/>
            <p:nvPr/>
          </p:nvSpPr>
          <p:spPr>
            <a:xfrm>
              <a:off x="3440525" y="1950500"/>
              <a:ext cx="104100" cy="60650"/>
            </a:xfrm>
            <a:custGeom>
              <a:avLst/>
              <a:gdLst/>
              <a:ahLst/>
              <a:cxnLst/>
              <a:rect l="l" t="t" r="r" b="b"/>
              <a:pathLst>
                <a:path w="4164" h="2426" extrusionOk="0">
                  <a:moveTo>
                    <a:pt x="3698" y="1"/>
                  </a:moveTo>
                  <a:lnTo>
                    <a:pt x="1" y="2131"/>
                  </a:lnTo>
                  <a:lnTo>
                    <a:pt x="466" y="2425"/>
                  </a:lnTo>
                  <a:lnTo>
                    <a:pt x="4163" y="295"/>
                  </a:lnTo>
                  <a:lnTo>
                    <a:pt x="369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34"/>
            <p:cNvSpPr/>
            <p:nvPr/>
          </p:nvSpPr>
          <p:spPr>
            <a:xfrm>
              <a:off x="3412975" y="1934600"/>
              <a:ext cx="104100" cy="60625"/>
            </a:xfrm>
            <a:custGeom>
              <a:avLst/>
              <a:gdLst/>
              <a:ahLst/>
              <a:cxnLst/>
              <a:rect l="l" t="t" r="r" b="b"/>
              <a:pathLst>
                <a:path w="4164" h="2425" extrusionOk="0">
                  <a:moveTo>
                    <a:pt x="3674" y="0"/>
                  </a:moveTo>
                  <a:lnTo>
                    <a:pt x="1" y="2130"/>
                  </a:lnTo>
                  <a:lnTo>
                    <a:pt x="466" y="2424"/>
                  </a:lnTo>
                  <a:lnTo>
                    <a:pt x="4164" y="294"/>
                  </a:lnTo>
                  <a:lnTo>
                    <a:pt x="36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34"/>
            <p:cNvSpPr/>
            <p:nvPr/>
          </p:nvSpPr>
          <p:spPr>
            <a:xfrm>
              <a:off x="3384825" y="1918675"/>
              <a:ext cx="104700" cy="60625"/>
            </a:xfrm>
            <a:custGeom>
              <a:avLst/>
              <a:gdLst/>
              <a:ahLst/>
              <a:cxnLst/>
              <a:rect l="l" t="t" r="r" b="b"/>
              <a:pathLst>
                <a:path w="4188" h="2425" extrusionOk="0">
                  <a:moveTo>
                    <a:pt x="3698" y="0"/>
                  </a:moveTo>
                  <a:lnTo>
                    <a:pt x="0" y="2131"/>
                  </a:lnTo>
                  <a:lnTo>
                    <a:pt x="490" y="2425"/>
                  </a:lnTo>
                  <a:lnTo>
                    <a:pt x="4188" y="270"/>
                  </a:lnTo>
                  <a:lnTo>
                    <a:pt x="369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34"/>
            <p:cNvSpPr/>
            <p:nvPr/>
          </p:nvSpPr>
          <p:spPr>
            <a:xfrm>
              <a:off x="3357275" y="1902750"/>
              <a:ext cx="104700" cy="60025"/>
            </a:xfrm>
            <a:custGeom>
              <a:avLst/>
              <a:gdLst/>
              <a:ahLst/>
              <a:cxnLst/>
              <a:rect l="l" t="t" r="r" b="b"/>
              <a:pathLst>
                <a:path w="4188" h="2401" extrusionOk="0">
                  <a:moveTo>
                    <a:pt x="3698" y="1"/>
                  </a:moveTo>
                  <a:lnTo>
                    <a:pt x="0" y="2131"/>
                  </a:lnTo>
                  <a:lnTo>
                    <a:pt x="490" y="2400"/>
                  </a:lnTo>
                  <a:lnTo>
                    <a:pt x="4188" y="270"/>
                  </a:lnTo>
                  <a:lnTo>
                    <a:pt x="369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34"/>
            <p:cNvSpPr/>
            <p:nvPr/>
          </p:nvSpPr>
          <p:spPr>
            <a:xfrm>
              <a:off x="3329725" y="1886850"/>
              <a:ext cx="104100" cy="60000"/>
            </a:xfrm>
            <a:custGeom>
              <a:avLst/>
              <a:gdLst/>
              <a:ahLst/>
              <a:cxnLst/>
              <a:rect l="l" t="t" r="r" b="b"/>
              <a:pathLst>
                <a:path w="4164" h="2400" extrusionOk="0">
                  <a:moveTo>
                    <a:pt x="3698" y="0"/>
                  </a:moveTo>
                  <a:lnTo>
                    <a:pt x="0" y="2130"/>
                  </a:lnTo>
                  <a:lnTo>
                    <a:pt x="465" y="2400"/>
                  </a:lnTo>
                  <a:lnTo>
                    <a:pt x="4163" y="269"/>
                  </a:lnTo>
                  <a:lnTo>
                    <a:pt x="369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34"/>
            <p:cNvSpPr/>
            <p:nvPr/>
          </p:nvSpPr>
          <p:spPr>
            <a:xfrm>
              <a:off x="3302175" y="1870925"/>
              <a:ext cx="104100" cy="60025"/>
            </a:xfrm>
            <a:custGeom>
              <a:avLst/>
              <a:gdLst/>
              <a:ahLst/>
              <a:cxnLst/>
              <a:rect l="l" t="t" r="r" b="b"/>
              <a:pathLst>
                <a:path w="4164" h="2401" extrusionOk="0">
                  <a:moveTo>
                    <a:pt x="3673" y="0"/>
                  </a:moveTo>
                  <a:lnTo>
                    <a:pt x="0" y="2131"/>
                  </a:lnTo>
                  <a:lnTo>
                    <a:pt x="466" y="2400"/>
                  </a:lnTo>
                  <a:lnTo>
                    <a:pt x="4163" y="270"/>
                  </a:lnTo>
                  <a:lnTo>
                    <a:pt x="367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34"/>
            <p:cNvSpPr/>
            <p:nvPr/>
          </p:nvSpPr>
          <p:spPr>
            <a:xfrm>
              <a:off x="3274625" y="1838475"/>
              <a:ext cx="76550" cy="44100"/>
            </a:xfrm>
            <a:custGeom>
              <a:avLst/>
              <a:gdLst/>
              <a:ahLst/>
              <a:cxnLst/>
              <a:rect l="l" t="t" r="r" b="b"/>
              <a:pathLst>
                <a:path w="3062" h="1764" extrusionOk="0">
                  <a:moveTo>
                    <a:pt x="2572" y="0"/>
                  </a:moveTo>
                  <a:lnTo>
                    <a:pt x="0" y="1494"/>
                  </a:lnTo>
                  <a:lnTo>
                    <a:pt x="466" y="1764"/>
                  </a:lnTo>
                  <a:lnTo>
                    <a:pt x="3061" y="294"/>
                  </a:lnTo>
                  <a:lnTo>
                    <a:pt x="257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34"/>
            <p:cNvSpPr/>
            <p:nvPr/>
          </p:nvSpPr>
          <p:spPr>
            <a:xfrm>
              <a:off x="3274000" y="1855000"/>
              <a:ext cx="104725" cy="60025"/>
            </a:xfrm>
            <a:custGeom>
              <a:avLst/>
              <a:gdLst/>
              <a:ahLst/>
              <a:cxnLst/>
              <a:rect l="l" t="t" r="r" b="b"/>
              <a:pathLst>
                <a:path w="4189" h="2401" extrusionOk="0">
                  <a:moveTo>
                    <a:pt x="3698" y="1"/>
                  </a:moveTo>
                  <a:lnTo>
                    <a:pt x="1" y="2131"/>
                  </a:lnTo>
                  <a:lnTo>
                    <a:pt x="491" y="2400"/>
                  </a:lnTo>
                  <a:lnTo>
                    <a:pt x="4188" y="270"/>
                  </a:lnTo>
                  <a:lnTo>
                    <a:pt x="369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34"/>
            <p:cNvSpPr/>
            <p:nvPr/>
          </p:nvSpPr>
          <p:spPr>
            <a:xfrm>
              <a:off x="3376850" y="1671350"/>
              <a:ext cx="285325" cy="164700"/>
            </a:xfrm>
            <a:custGeom>
              <a:avLst/>
              <a:gdLst/>
              <a:ahLst/>
              <a:cxnLst/>
              <a:rect l="l" t="t" r="r" b="b"/>
              <a:pathLst>
                <a:path w="11413" h="6588" extrusionOk="0">
                  <a:moveTo>
                    <a:pt x="10922" y="0"/>
                  </a:moveTo>
                  <a:lnTo>
                    <a:pt x="1" y="6294"/>
                  </a:lnTo>
                  <a:lnTo>
                    <a:pt x="491" y="6588"/>
                  </a:lnTo>
                  <a:lnTo>
                    <a:pt x="11412" y="294"/>
                  </a:lnTo>
                  <a:lnTo>
                    <a:pt x="1092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34"/>
            <p:cNvSpPr/>
            <p:nvPr/>
          </p:nvSpPr>
          <p:spPr>
            <a:xfrm>
              <a:off x="3636425" y="1899700"/>
              <a:ext cx="304900" cy="175725"/>
            </a:xfrm>
            <a:custGeom>
              <a:avLst/>
              <a:gdLst/>
              <a:ahLst/>
              <a:cxnLst/>
              <a:rect l="l" t="t" r="r" b="b"/>
              <a:pathLst>
                <a:path w="12196" h="7029" extrusionOk="0">
                  <a:moveTo>
                    <a:pt x="7763" y="0"/>
                  </a:moveTo>
                  <a:lnTo>
                    <a:pt x="1" y="4482"/>
                  </a:lnTo>
                  <a:lnTo>
                    <a:pt x="4409" y="7028"/>
                  </a:lnTo>
                  <a:lnTo>
                    <a:pt x="12196" y="2547"/>
                  </a:lnTo>
                  <a:lnTo>
                    <a:pt x="776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34"/>
            <p:cNvSpPr/>
            <p:nvPr/>
          </p:nvSpPr>
          <p:spPr>
            <a:xfrm>
              <a:off x="3746625" y="1963350"/>
              <a:ext cx="194700" cy="112075"/>
            </a:xfrm>
            <a:custGeom>
              <a:avLst/>
              <a:gdLst/>
              <a:ahLst/>
              <a:cxnLst/>
              <a:rect l="l" t="t" r="r" b="b"/>
              <a:pathLst>
                <a:path w="7788" h="4483" extrusionOk="0">
                  <a:moveTo>
                    <a:pt x="7788" y="1"/>
                  </a:moveTo>
                  <a:lnTo>
                    <a:pt x="858" y="515"/>
                  </a:lnTo>
                  <a:lnTo>
                    <a:pt x="1" y="4482"/>
                  </a:lnTo>
                  <a:lnTo>
                    <a:pt x="7788" y="1"/>
                  </a:lnTo>
                  <a:close/>
                </a:path>
              </a:pathLst>
            </a:custGeom>
            <a:solidFill>
              <a:srgbClr val="EFBC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34"/>
            <p:cNvSpPr/>
            <p:nvPr/>
          </p:nvSpPr>
          <p:spPr>
            <a:xfrm>
              <a:off x="3636425" y="1899700"/>
              <a:ext cx="194100" cy="112050"/>
            </a:xfrm>
            <a:custGeom>
              <a:avLst/>
              <a:gdLst/>
              <a:ahLst/>
              <a:cxnLst/>
              <a:rect l="l" t="t" r="r" b="b"/>
              <a:pathLst>
                <a:path w="7764" h="4482" extrusionOk="0">
                  <a:moveTo>
                    <a:pt x="7763" y="0"/>
                  </a:moveTo>
                  <a:lnTo>
                    <a:pt x="1" y="4482"/>
                  </a:lnTo>
                  <a:lnTo>
                    <a:pt x="6882" y="3967"/>
                  </a:lnTo>
                  <a:lnTo>
                    <a:pt x="7763" y="0"/>
                  </a:lnTo>
                  <a:close/>
                </a:path>
              </a:pathLst>
            </a:custGeom>
            <a:solidFill>
              <a:srgbClr val="FFDC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34"/>
            <p:cNvSpPr/>
            <p:nvPr/>
          </p:nvSpPr>
          <p:spPr>
            <a:xfrm>
              <a:off x="4286575" y="2159875"/>
              <a:ext cx="759775" cy="438350"/>
            </a:xfrm>
            <a:custGeom>
              <a:avLst/>
              <a:gdLst/>
              <a:ahLst/>
              <a:cxnLst/>
              <a:rect l="l" t="t" r="r" b="b"/>
              <a:pathLst>
                <a:path w="30391" h="17534" extrusionOk="0">
                  <a:moveTo>
                    <a:pt x="16947" y="1"/>
                  </a:moveTo>
                  <a:lnTo>
                    <a:pt x="1" y="9796"/>
                  </a:lnTo>
                  <a:lnTo>
                    <a:pt x="13420" y="17534"/>
                  </a:lnTo>
                  <a:lnTo>
                    <a:pt x="30390" y="7763"/>
                  </a:lnTo>
                  <a:lnTo>
                    <a:pt x="169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34"/>
            <p:cNvSpPr/>
            <p:nvPr/>
          </p:nvSpPr>
          <p:spPr>
            <a:xfrm>
              <a:off x="4619625" y="24066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EC82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34"/>
            <p:cNvSpPr/>
            <p:nvPr/>
          </p:nvSpPr>
          <p:spPr>
            <a:xfrm>
              <a:off x="4523500" y="2332525"/>
              <a:ext cx="96150" cy="74100"/>
            </a:xfrm>
            <a:custGeom>
              <a:avLst/>
              <a:gdLst/>
              <a:ahLst/>
              <a:cxnLst/>
              <a:rect l="l" t="t" r="r" b="b"/>
              <a:pathLst>
                <a:path w="3846" h="2964" extrusionOk="0">
                  <a:moveTo>
                    <a:pt x="1984" y="0"/>
                  </a:moveTo>
                  <a:cubicBezTo>
                    <a:pt x="1250" y="147"/>
                    <a:pt x="564" y="392"/>
                    <a:pt x="1" y="735"/>
                  </a:cubicBezTo>
                  <a:lnTo>
                    <a:pt x="3845" y="2963"/>
                  </a:lnTo>
                  <a:lnTo>
                    <a:pt x="1984" y="0"/>
                  </a:lnTo>
                  <a:close/>
                </a:path>
              </a:pathLst>
            </a:custGeom>
            <a:solidFill>
              <a:srgbClr val="EC82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34"/>
            <p:cNvSpPr/>
            <p:nvPr/>
          </p:nvSpPr>
          <p:spPr>
            <a:xfrm>
              <a:off x="4573100" y="2328000"/>
              <a:ext cx="142650" cy="78625"/>
            </a:xfrm>
            <a:custGeom>
              <a:avLst/>
              <a:gdLst/>
              <a:ahLst/>
              <a:cxnLst/>
              <a:rect l="l" t="t" r="r" b="b"/>
              <a:pathLst>
                <a:path w="5706" h="3145" extrusionOk="0">
                  <a:moveTo>
                    <a:pt x="1846" y="0"/>
                  </a:moveTo>
                  <a:cubicBezTo>
                    <a:pt x="1221" y="0"/>
                    <a:pt x="595" y="61"/>
                    <a:pt x="0" y="181"/>
                  </a:cubicBezTo>
                  <a:lnTo>
                    <a:pt x="1861" y="3144"/>
                  </a:lnTo>
                  <a:lnTo>
                    <a:pt x="5706" y="916"/>
                  </a:lnTo>
                  <a:cubicBezTo>
                    <a:pt x="4655" y="305"/>
                    <a:pt x="3252" y="0"/>
                    <a:pt x="1846" y="0"/>
                  </a:cubicBezTo>
                  <a:close/>
                </a:path>
              </a:pathLst>
            </a:custGeom>
            <a:solidFill>
              <a:srgbClr val="495D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34"/>
            <p:cNvSpPr/>
            <p:nvPr/>
          </p:nvSpPr>
          <p:spPr>
            <a:xfrm>
              <a:off x="4479425" y="2396175"/>
              <a:ext cx="140225" cy="65550"/>
            </a:xfrm>
            <a:custGeom>
              <a:avLst/>
              <a:gdLst/>
              <a:ahLst/>
              <a:cxnLst/>
              <a:rect l="l" t="t" r="r" b="b"/>
              <a:pathLst>
                <a:path w="5609" h="2622" extrusionOk="0">
                  <a:moveTo>
                    <a:pt x="196" y="1"/>
                  </a:moveTo>
                  <a:lnTo>
                    <a:pt x="196" y="1"/>
                  </a:lnTo>
                  <a:cubicBezTo>
                    <a:pt x="1" y="980"/>
                    <a:pt x="564" y="1935"/>
                    <a:pt x="1764" y="2621"/>
                  </a:cubicBezTo>
                  <a:lnTo>
                    <a:pt x="5608" y="417"/>
                  </a:lnTo>
                  <a:lnTo>
                    <a:pt x="196" y="1"/>
                  </a:lnTo>
                  <a:close/>
                </a:path>
              </a:pathLst>
            </a:custGeom>
            <a:solidFill>
              <a:srgbClr val="EC82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34"/>
            <p:cNvSpPr/>
            <p:nvPr/>
          </p:nvSpPr>
          <p:spPr>
            <a:xfrm>
              <a:off x="4619625" y="2350875"/>
              <a:ext cx="149400" cy="129200"/>
            </a:xfrm>
            <a:custGeom>
              <a:avLst/>
              <a:gdLst/>
              <a:ahLst/>
              <a:cxnLst/>
              <a:rect l="l" t="t" r="r" b="b"/>
              <a:pathLst>
                <a:path w="5976" h="5168" extrusionOk="0">
                  <a:moveTo>
                    <a:pt x="3845" y="1"/>
                  </a:moveTo>
                  <a:lnTo>
                    <a:pt x="0" y="2229"/>
                  </a:lnTo>
                  <a:lnTo>
                    <a:pt x="1861" y="5168"/>
                  </a:lnTo>
                  <a:cubicBezTo>
                    <a:pt x="2596" y="5021"/>
                    <a:pt x="3282" y="4776"/>
                    <a:pt x="3845" y="4433"/>
                  </a:cubicBezTo>
                  <a:cubicBezTo>
                    <a:pt x="5975" y="3233"/>
                    <a:pt x="5975" y="1225"/>
                    <a:pt x="3845" y="1"/>
                  </a:cubicBezTo>
                  <a:close/>
                </a:path>
              </a:pathLst>
            </a:custGeom>
            <a:solidFill>
              <a:srgbClr val="606B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34"/>
            <p:cNvSpPr/>
            <p:nvPr/>
          </p:nvSpPr>
          <p:spPr>
            <a:xfrm>
              <a:off x="4523500" y="2406600"/>
              <a:ext cx="142675" cy="78000"/>
            </a:xfrm>
            <a:custGeom>
              <a:avLst/>
              <a:gdLst/>
              <a:ahLst/>
              <a:cxnLst/>
              <a:rect l="l" t="t" r="r" b="b"/>
              <a:pathLst>
                <a:path w="5707" h="3120" extrusionOk="0">
                  <a:moveTo>
                    <a:pt x="3845" y="0"/>
                  </a:moveTo>
                  <a:lnTo>
                    <a:pt x="1" y="2204"/>
                  </a:lnTo>
                  <a:cubicBezTo>
                    <a:pt x="1052" y="2814"/>
                    <a:pt x="2455" y="3120"/>
                    <a:pt x="3861" y="3120"/>
                  </a:cubicBezTo>
                  <a:cubicBezTo>
                    <a:pt x="4486" y="3120"/>
                    <a:pt x="5111" y="3059"/>
                    <a:pt x="5706" y="2939"/>
                  </a:cubicBezTo>
                  <a:lnTo>
                    <a:pt x="384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34"/>
            <p:cNvSpPr/>
            <p:nvPr/>
          </p:nvSpPr>
          <p:spPr>
            <a:xfrm>
              <a:off x="4636150" y="2244325"/>
              <a:ext cx="261425" cy="153725"/>
            </a:xfrm>
            <a:custGeom>
              <a:avLst/>
              <a:gdLst/>
              <a:ahLst/>
              <a:cxnLst/>
              <a:rect l="l" t="t" r="r" b="b"/>
              <a:pathLst>
                <a:path w="10457" h="6149" extrusionOk="0">
                  <a:moveTo>
                    <a:pt x="186" y="1"/>
                  </a:moveTo>
                  <a:cubicBezTo>
                    <a:pt x="133" y="1"/>
                    <a:pt x="81" y="28"/>
                    <a:pt x="49" y="75"/>
                  </a:cubicBezTo>
                  <a:cubicBezTo>
                    <a:pt x="1" y="149"/>
                    <a:pt x="25" y="247"/>
                    <a:pt x="98" y="296"/>
                  </a:cubicBezTo>
                  <a:lnTo>
                    <a:pt x="10212" y="6124"/>
                  </a:lnTo>
                  <a:cubicBezTo>
                    <a:pt x="10236" y="6148"/>
                    <a:pt x="10261" y="6148"/>
                    <a:pt x="10285" y="6148"/>
                  </a:cubicBezTo>
                  <a:cubicBezTo>
                    <a:pt x="10334" y="6148"/>
                    <a:pt x="10383" y="6124"/>
                    <a:pt x="10408" y="6075"/>
                  </a:cubicBezTo>
                  <a:cubicBezTo>
                    <a:pt x="10457" y="6001"/>
                    <a:pt x="10432" y="5903"/>
                    <a:pt x="10359" y="5855"/>
                  </a:cubicBezTo>
                  <a:lnTo>
                    <a:pt x="270" y="26"/>
                  </a:lnTo>
                  <a:cubicBezTo>
                    <a:pt x="244" y="9"/>
                    <a:pt x="215" y="1"/>
                    <a:pt x="186" y="1"/>
                  </a:cubicBezTo>
                  <a:close/>
                </a:path>
              </a:pathLst>
            </a:custGeom>
            <a:solidFill>
              <a:srgbClr val="CEC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34"/>
            <p:cNvSpPr/>
            <p:nvPr/>
          </p:nvSpPr>
          <p:spPr>
            <a:xfrm>
              <a:off x="4666150" y="2227200"/>
              <a:ext cx="261425" cy="153700"/>
            </a:xfrm>
            <a:custGeom>
              <a:avLst/>
              <a:gdLst/>
              <a:ahLst/>
              <a:cxnLst/>
              <a:rect l="l" t="t" r="r" b="b"/>
              <a:pathLst>
                <a:path w="10457" h="6148" extrusionOk="0">
                  <a:moveTo>
                    <a:pt x="161" y="0"/>
                  </a:moveTo>
                  <a:cubicBezTo>
                    <a:pt x="109" y="0"/>
                    <a:pt x="57" y="27"/>
                    <a:pt x="25" y="75"/>
                  </a:cubicBezTo>
                  <a:cubicBezTo>
                    <a:pt x="0" y="148"/>
                    <a:pt x="25" y="246"/>
                    <a:pt x="98" y="295"/>
                  </a:cubicBezTo>
                  <a:lnTo>
                    <a:pt x="10187" y="6123"/>
                  </a:lnTo>
                  <a:cubicBezTo>
                    <a:pt x="10212" y="6148"/>
                    <a:pt x="10236" y="6148"/>
                    <a:pt x="10261" y="6148"/>
                  </a:cubicBezTo>
                  <a:cubicBezTo>
                    <a:pt x="10334" y="6148"/>
                    <a:pt x="10383" y="6123"/>
                    <a:pt x="10408" y="6074"/>
                  </a:cubicBezTo>
                  <a:cubicBezTo>
                    <a:pt x="10457" y="6001"/>
                    <a:pt x="10432" y="5903"/>
                    <a:pt x="10359" y="5854"/>
                  </a:cubicBezTo>
                  <a:lnTo>
                    <a:pt x="245" y="26"/>
                  </a:lnTo>
                  <a:cubicBezTo>
                    <a:pt x="219" y="8"/>
                    <a:pt x="190" y="0"/>
                    <a:pt x="161" y="0"/>
                  </a:cubicBezTo>
                  <a:close/>
                </a:path>
              </a:pathLst>
            </a:custGeom>
            <a:solidFill>
              <a:srgbClr val="CEC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34"/>
            <p:cNvSpPr/>
            <p:nvPr/>
          </p:nvSpPr>
          <p:spPr>
            <a:xfrm>
              <a:off x="4695525" y="2210050"/>
              <a:ext cx="261450" cy="153725"/>
            </a:xfrm>
            <a:custGeom>
              <a:avLst/>
              <a:gdLst/>
              <a:ahLst/>
              <a:cxnLst/>
              <a:rect l="l" t="t" r="r" b="b"/>
              <a:pathLst>
                <a:path w="10458" h="6149" extrusionOk="0">
                  <a:moveTo>
                    <a:pt x="169" y="1"/>
                  </a:moveTo>
                  <a:cubicBezTo>
                    <a:pt x="123" y="1"/>
                    <a:pt x="81" y="28"/>
                    <a:pt x="50" y="75"/>
                  </a:cubicBezTo>
                  <a:cubicBezTo>
                    <a:pt x="1" y="149"/>
                    <a:pt x="25" y="246"/>
                    <a:pt x="99" y="295"/>
                  </a:cubicBezTo>
                  <a:lnTo>
                    <a:pt x="10212" y="6124"/>
                  </a:lnTo>
                  <a:cubicBezTo>
                    <a:pt x="10237" y="6148"/>
                    <a:pt x="10261" y="6148"/>
                    <a:pt x="10286" y="6148"/>
                  </a:cubicBezTo>
                  <a:cubicBezTo>
                    <a:pt x="10335" y="6148"/>
                    <a:pt x="10384" y="6124"/>
                    <a:pt x="10408" y="6075"/>
                  </a:cubicBezTo>
                  <a:cubicBezTo>
                    <a:pt x="10457" y="6001"/>
                    <a:pt x="10433" y="5903"/>
                    <a:pt x="10359" y="5854"/>
                  </a:cubicBezTo>
                  <a:lnTo>
                    <a:pt x="246" y="26"/>
                  </a:lnTo>
                  <a:cubicBezTo>
                    <a:pt x="220" y="9"/>
                    <a:pt x="194" y="1"/>
                    <a:pt x="169" y="1"/>
                  </a:cubicBezTo>
                  <a:close/>
                </a:path>
              </a:pathLst>
            </a:custGeom>
            <a:solidFill>
              <a:srgbClr val="CEC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34"/>
            <p:cNvSpPr/>
            <p:nvPr/>
          </p:nvSpPr>
          <p:spPr>
            <a:xfrm>
              <a:off x="4965525" y="2614750"/>
              <a:ext cx="12875" cy="64300"/>
            </a:xfrm>
            <a:custGeom>
              <a:avLst/>
              <a:gdLst/>
              <a:ahLst/>
              <a:cxnLst/>
              <a:rect l="l" t="t" r="r" b="b"/>
              <a:pathLst>
                <a:path w="515" h="2572" extrusionOk="0">
                  <a:moveTo>
                    <a:pt x="514" y="0"/>
                  </a:moveTo>
                  <a:lnTo>
                    <a:pt x="514" y="14"/>
                  </a:lnTo>
                  <a:lnTo>
                    <a:pt x="514" y="14"/>
                  </a:lnTo>
                  <a:cubicBezTo>
                    <a:pt x="514" y="9"/>
                    <a:pt x="514" y="5"/>
                    <a:pt x="514" y="0"/>
                  </a:cubicBezTo>
                  <a:close/>
                  <a:moveTo>
                    <a:pt x="514" y="14"/>
                  </a:moveTo>
                  <a:cubicBezTo>
                    <a:pt x="508" y="254"/>
                    <a:pt x="337" y="494"/>
                    <a:pt x="25" y="686"/>
                  </a:cubicBezTo>
                  <a:lnTo>
                    <a:pt x="0" y="2571"/>
                  </a:lnTo>
                  <a:cubicBezTo>
                    <a:pt x="343" y="2375"/>
                    <a:pt x="490" y="2131"/>
                    <a:pt x="490" y="1861"/>
                  </a:cubicBezTo>
                  <a:lnTo>
                    <a:pt x="514" y="14"/>
                  </a:lnTo>
                  <a:close/>
                </a:path>
              </a:pathLst>
            </a:custGeom>
            <a:solidFill>
              <a:srgbClr val="EFBC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34"/>
            <p:cNvSpPr/>
            <p:nvPr/>
          </p:nvSpPr>
          <p:spPr>
            <a:xfrm>
              <a:off x="4503925" y="2614125"/>
              <a:ext cx="12875" cy="64925"/>
            </a:xfrm>
            <a:custGeom>
              <a:avLst/>
              <a:gdLst/>
              <a:ahLst/>
              <a:cxnLst/>
              <a:rect l="l" t="t" r="r" b="b"/>
              <a:pathLst>
                <a:path w="515" h="2597" extrusionOk="0">
                  <a:moveTo>
                    <a:pt x="25" y="1"/>
                  </a:moveTo>
                  <a:lnTo>
                    <a:pt x="25" y="1"/>
                  </a:lnTo>
                  <a:cubicBezTo>
                    <a:pt x="22" y="30"/>
                    <a:pt x="22" y="58"/>
                    <a:pt x="23" y="87"/>
                  </a:cubicBezTo>
                  <a:lnTo>
                    <a:pt x="23" y="87"/>
                  </a:lnTo>
                  <a:lnTo>
                    <a:pt x="25" y="1"/>
                  </a:lnTo>
                  <a:close/>
                  <a:moveTo>
                    <a:pt x="23" y="87"/>
                  </a:moveTo>
                  <a:lnTo>
                    <a:pt x="0" y="1886"/>
                  </a:lnTo>
                  <a:cubicBezTo>
                    <a:pt x="0" y="2131"/>
                    <a:pt x="172" y="2400"/>
                    <a:pt x="514" y="2596"/>
                  </a:cubicBezTo>
                  <a:lnTo>
                    <a:pt x="514" y="711"/>
                  </a:lnTo>
                  <a:cubicBezTo>
                    <a:pt x="208" y="536"/>
                    <a:pt x="39" y="322"/>
                    <a:pt x="23" y="87"/>
                  </a:cubicBezTo>
                  <a:close/>
                </a:path>
              </a:pathLst>
            </a:custGeom>
            <a:solidFill>
              <a:srgbClr val="FFDC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34"/>
            <p:cNvSpPr/>
            <p:nvPr/>
          </p:nvSpPr>
          <p:spPr>
            <a:xfrm>
              <a:off x="4772050" y="2631875"/>
              <a:ext cx="194100" cy="159825"/>
            </a:xfrm>
            <a:custGeom>
              <a:avLst/>
              <a:gdLst/>
              <a:ahLst/>
              <a:cxnLst/>
              <a:rect l="l" t="t" r="r" b="b"/>
              <a:pathLst>
                <a:path w="7764" h="6393" extrusionOk="0">
                  <a:moveTo>
                    <a:pt x="7764" y="1"/>
                  </a:moveTo>
                  <a:lnTo>
                    <a:pt x="1" y="4506"/>
                  </a:lnTo>
                  <a:lnTo>
                    <a:pt x="1" y="6392"/>
                  </a:lnTo>
                  <a:lnTo>
                    <a:pt x="7739" y="1886"/>
                  </a:lnTo>
                  <a:lnTo>
                    <a:pt x="7764" y="1"/>
                  </a:lnTo>
                  <a:close/>
                </a:path>
              </a:pathLst>
            </a:custGeom>
            <a:solidFill>
              <a:srgbClr val="EFBC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34"/>
            <p:cNvSpPr/>
            <p:nvPr/>
          </p:nvSpPr>
          <p:spPr>
            <a:xfrm>
              <a:off x="4516775" y="2631875"/>
              <a:ext cx="195325" cy="159825"/>
            </a:xfrm>
            <a:custGeom>
              <a:avLst/>
              <a:gdLst/>
              <a:ahLst/>
              <a:cxnLst/>
              <a:rect l="l" t="t" r="r" b="b"/>
              <a:pathLst>
                <a:path w="7813" h="6393" extrusionOk="0">
                  <a:moveTo>
                    <a:pt x="0" y="1"/>
                  </a:moveTo>
                  <a:lnTo>
                    <a:pt x="0" y="1886"/>
                  </a:lnTo>
                  <a:lnTo>
                    <a:pt x="7812" y="6392"/>
                  </a:lnTo>
                  <a:lnTo>
                    <a:pt x="7812" y="450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DC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34"/>
            <p:cNvSpPr/>
            <p:nvPr/>
          </p:nvSpPr>
          <p:spPr>
            <a:xfrm>
              <a:off x="4712075" y="2744525"/>
              <a:ext cx="60000" cy="53900"/>
            </a:xfrm>
            <a:custGeom>
              <a:avLst/>
              <a:gdLst/>
              <a:ahLst/>
              <a:cxnLst/>
              <a:rect l="l" t="t" r="r" b="b"/>
              <a:pathLst>
                <a:path w="2400" h="2156" extrusionOk="0">
                  <a:moveTo>
                    <a:pt x="0" y="0"/>
                  </a:moveTo>
                  <a:lnTo>
                    <a:pt x="0" y="1886"/>
                  </a:lnTo>
                  <a:cubicBezTo>
                    <a:pt x="318" y="2082"/>
                    <a:pt x="759" y="2155"/>
                    <a:pt x="1200" y="2155"/>
                  </a:cubicBezTo>
                  <a:cubicBezTo>
                    <a:pt x="1616" y="2155"/>
                    <a:pt x="2057" y="2082"/>
                    <a:pt x="2400" y="1886"/>
                  </a:cubicBezTo>
                  <a:lnTo>
                    <a:pt x="2400" y="0"/>
                  </a:lnTo>
                  <a:cubicBezTo>
                    <a:pt x="2057" y="196"/>
                    <a:pt x="1616" y="294"/>
                    <a:pt x="1200" y="294"/>
                  </a:cubicBezTo>
                  <a:cubicBezTo>
                    <a:pt x="759" y="294"/>
                    <a:pt x="318" y="196"/>
                    <a:pt x="0" y="0"/>
                  </a:cubicBezTo>
                  <a:close/>
                </a:path>
              </a:pathLst>
            </a:custGeom>
            <a:solidFill>
              <a:srgbClr val="FFDC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34"/>
            <p:cNvSpPr/>
            <p:nvPr/>
          </p:nvSpPr>
          <p:spPr>
            <a:xfrm>
              <a:off x="4500250" y="2477000"/>
              <a:ext cx="482425" cy="274900"/>
            </a:xfrm>
            <a:custGeom>
              <a:avLst/>
              <a:gdLst/>
              <a:ahLst/>
              <a:cxnLst/>
              <a:rect l="l" t="t" r="r" b="b"/>
              <a:pathLst>
                <a:path w="19297" h="10996" extrusionOk="0">
                  <a:moveTo>
                    <a:pt x="9599" y="0"/>
                  </a:moveTo>
                  <a:cubicBezTo>
                    <a:pt x="9165" y="0"/>
                    <a:pt x="8730" y="98"/>
                    <a:pt x="8400" y="294"/>
                  </a:cubicBezTo>
                  <a:lnTo>
                    <a:pt x="661" y="4800"/>
                  </a:lnTo>
                  <a:cubicBezTo>
                    <a:pt x="0" y="5192"/>
                    <a:pt x="0" y="5804"/>
                    <a:pt x="661" y="6196"/>
                  </a:cubicBezTo>
                  <a:lnTo>
                    <a:pt x="8473" y="10701"/>
                  </a:lnTo>
                  <a:cubicBezTo>
                    <a:pt x="8804" y="10897"/>
                    <a:pt x="9238" y="10995"/>
                    <a:pt x="9673" y="10995"/>
                  </a:cubicBezTo>
                  <a:cubicBezTo>
                    <a:pt x="10108" y="10995"/>
                    <a:pt x="10542" y="10897"/>
                    <a:pt x="10873" y="10701"/>
                  </a:cubicBezTo>
                  <a:lnTo>
                    <a:pt x="18636" y="6196"/>
                  </a:lnTo>
                  <a:cubicBezTo>
                    <a:pt x="19297" y="5804"/>
                    <a:pt x="19272" y="5192"/>
                    <a:pt x="18611" y="4800"/>
                  </a:cubicBezTo>
                  <a:lnTo>
                    <a:pt x="10799" y="294"/>
                  </a:lnTo>
                  <a:cubicBezTo>
                    <a:pt x="10469" y="98"/>
                    <a:pt x="10034" y="0"/>
                    <a:pt x="959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34"/>
            <p:cNvSpPr/>
            <p:nvPr/>
          </p:nvSpPr>
          <p:spPr>
            <a:xfrm>
              <a:off x="5356100" y="2480675"/>
              <a:ext cx="12875" cy="64300"/>
            </a:xfrm>
            <a:custGeom>
              <a:avLst/>
              <a:gdLst/>
              <a:ahLst/>
              <a:cxnLst/>
              <a:rect l="l" t="t" r="r" b="b"/>
              <a:pathLst>
                <a:path w="515" h="2572" extrusionOk="0">
                  <a:moveTo>
                    <a:pt x="515" y="0"/>
                  </a:moveTo>
                  <a:lnTo>
                    <a:pt x="514" y="17"/>
                  </a:lnTo>
                  <a:lnTo>
                    <a:pt x="514" y="17"/>
                  </a:lnTo>
                  <a:cubicBezTo>
                    <a:pt x="515" y="11"/>
                    <a:pt x="515" y="6"/>
                    <a:pt x="515" y="0"/>
                  </a:cubicBezTo>
                  <a:close/>
                  <a:moveTo>
                    <a:pt x="514" y="17"/>
                  </a:moveTo>
                  <a:lnTo>
                    <a:pt x="514" y="17"/>
                  </a:lnTo>
                  <a:cubicBezTo>
                    <a:pt x="508" y="280"/>
                    <a:pt x="336" y="518"/>
                    <a:pt x="0" y="710"/>
                  </a:cubicBezTo>
                  <a:lnTo>
                    <a:pt x="0" y="2571"/>
                  </a:lnTo>
                  <a:cubicBezTo>
                    <a:pt x="343" y="2400"/>
                    <a:pt x="490" y="2131"/>
                    <a:pt x="490" y="1886"/>
                  </a:cubicBezTo>
                  <a:lnTo>
                    <a:pt x="514" y="1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34"/>
            <p:cNvSpPr/>
            <p:nvPr/>
          </p:nvSpPr>
          <p:spPr>
            <a:xfrm>
              <a:off x="4894500" y="2480675"/>
              <a:ext cx="12875" cy="64300"/>
            </a:xfrm>
            <a:custGeom>
              <a:avLst/>
              <a:gdLst/>
              <a:ahLst/>
              <a:cxnLst/>
              <a:rect l="l" t="t" r="r" b="b"/>
              <a:pathLst>
                <a:path w="515" h="2572" extrusionOk="0">
                  <a:moveTo>
                    <a:pt x="0" y="0"/>
                  </a:moveTo>
                  <a:lnTo>
                    <a:pt x="0" y="1886"/>
                  </a:lnTo>
                  <a:cubicBezTo>
                    <a:pt x="0" y="2131"/>
                    <a:pt x="172" y="2376"/>
                    <a:pt x="515" y="2571"/>
                  </a:cubicBezTo>
                  <a:lnTo>
                    <a:pt x="515" y="710"/>
                  </a:lnTo>
                  <a:cubicBezTo>
                    <a:pt x="172" y="514"/>
                    <a:pt x="0" y="245"/>
                    <a:pt x="0" y="0"/>
                  </a:cubicBezTo>
                  <a:close/>
                </a:path>
              </a:pathLst>
            </a:custGeom>
            <a:solidFill>
              <a:srgbClr val="F498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34"/>
            <p:cNvSpPr/>
            <p:nvPr/>
          </p:nvSpPr>
          <p:spPr>
            <a:xfrm>
              <a:off x="5162650" y="2498425"/>
              <a:ext cx="193475" cy="159200"/>
            </a:xfrm>
            <a:custGeom>
              <a:avLst/>
              <a:gdLst/>
              <a:ahLst/>
              <a:cxnLst/>
              <a:rect l="l" t="t" r="r" b="b"/>
              <a:pathLst>
                <a:path w="7739" h="6368" extrusionOk="0">
                  <a:moveTo>
                    <a:pt x="7738" y="0"/>
                  </a:moveTo>
                  <a:lnTo>
                    <a:pt x="0" y="4506"/>
                  </a:lnTo>
                  <a:lnTo>
                    <a:pt x="0" y="6367"/>
                  </a:lnTo>
                  <a:lnTo>
                    <a:pt x="7738" y="1861"/>
                  </a:lnTo>
                  <a:lnTo>
                    <a:pt x="773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34"/>
            <p:cNvSpPr/>
            <p:nvPr/>
          </p:nvSpPr>
          <p:spPr>
            <a:xfrm>
              <a:off x="4907350" y="2498425"/>
              <a:ext cx="195325" cy="159200"/>
            </a:xfrm>
            <a:custGeom>
              <a:avLst/>
              <a:gdLst/>
              <a:ahLst/>
              <a:cxnLst/>
              <a:rect l="l" t="t" r="r" b="b"/>
              <a:pathLst>
                <a:path w="7813" h="6368" extrusionOk="0">
                  <a:moveTo>
                    <a:pt x="1" y="0"/>
                  </a:moveTo>
                  <a:lnTo>
                    <a:pt x="1" y="1861"/>
                  </a:lnTo>
                  <a:lnTo>
                    <a:pt x="7812" y="6367"/>
                  </a:lnTo>
                  <a:lnTo>
                    <a:pt x="7812" y="450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498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34"/>
            <p:cNvSpPr/>
            <p:nvPr/>
          </p:nvSpPr>
          <p:spPr>
            <a:xfrm>
              <a:off x="5102650" y="2611075"/>
              <a:ext cx="60025" cy="53900"/>
            </a:xfrm>
            <a:custGeom>
              <a:avLst/>
              <a:gdLst/>
              <a:ahLst/>
              <a:cxnLst/>
              <a:rect l="l" t="t" r="r" b="b"/>
              <a:pathLst>
                <a:path w="2401" h="2156" extrusionOk="0">
                  <a:moveTo>
                    <a:pt x="0" y="0"/>
                  </a:moveTo>
                  <a:lnTo>
                    <a:pt x="0" y="1861"/>
                  </a:lnTo>
                  <a:cubicBezTo>
                    <a:pt x="319" y="2057"/>
                    <a:pt x="759" y="2155"/>
                    <a:pt x="1200" y="2155"/>
                  </a:cubicBezTo>
                  <a:cubicBezTo>
                    <a:pt x="1617" y="2155"/>
                    <a:pt x="2057" y="2057"/>
                    <a:pt x="2400" y="1861"/>
                  </a:cubicBezTo>
                  <a:lnTo>
                    <a:pt x="2400" y="0"/>
                  </a:lnTo>
                  <a:cubicBezTo>
                    <a:pt x="2057" y="172"/>
                    <a:pt x="1641" y="270"/>
                    <a:pt x="1200" y="270"/>
                  </a:cubicBezTo>
                  <a:cubicBezTo>
                    <a:pt x="759" y="270"/>
                    <a:pt x="319" y="172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34"/>
            <p:cNvSpPr/>
            <p:nvPr/>
          </p:nvSpPr>
          <p:spPr>
            <a:xfrm>
              <a:off x="4890825" y="2343525"/>
              <a:ext cx="482425" cy="274450"/>
            </a:xfrm>
            <a:custGeom>
              <a:avLst/>
              <a:gdLst/>
              <a:ahLst/>
              <a:cxnLst/>
              <a:rect l="l" t="t" r="r" b="b"/>
              <a:pathLst>
                <a:path w="19297" h="10978" extrusionOk="0">
                  <a:moveTo>
                    <a:pt x="9600" y="1"/>
                  </a:moveTo>
                  <a:cubicBezTo>
                    <a:pt x="9165" y="1"/>
                    <a:pt x="8730" y="99"/>
                    <a:pt x="8400" y="295"/>
                  </a:cubicBezTo>
                  <a:lnTo>
                    <a:pt x="662" y="4801"/>
                  </a:lnTo>
                  <a:cubicBezTo>
                    <a:pt x="1" y="5168"/>
                    <a:pt x="1" y="5805"/>
                    <a:pt x="662" y="6196"/>
                  </a:cubicBezTo>
                  <a:lnTo>
                    <a:pt x="8473" y="10702"/>
                  </a:lnTo>
                  <a:cubicBezTo>
                    <a:pt x="8804" y="10886"/>
                    <a:pt x="9239" y="10978"/>
                    <a:pt x="9673" y="10978"/>
                  </a:cubicBezTo>
                  <a:cubicBezTo>
                    <a:pt x="10108" y="10978"/>
                    <a:pt x="10543" y="10886"/>
                    <a:pt x="10873" y="10702"/>
                  </a:cubicBezTo>
                  <a:lnTo>
                    <a:pt x="18611" y="6196"/>
                  </a:lnTo>
                  <a:cubicBezTo>
                    <a:pt x="19297" y="5805"/>
                    <a:pt x="19273" y="5168"/>
                    <a:pt x="18611" y="4801"/>
                  </a:cubicBezTo>
                  <a:lnTo>
                    <a:pt x="10800" y="295"/>
                  </a:lnTo>
                  <a:cubicBezTo>
                    <a:pt x="10469" y="99"/>
                    <a:pt x="10034" y="1"/>
                    <a:pt x="9600" y="1"/>
                  </a:cubicBezTo>
                  <a:close/>
                </a:path>
              </a:pathLst>
            </a:custGeom>
            <a:solidFill>
              <a:srgbClr val="EC82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34"/>
            <p:cNvSpPr/>
            <p:nvPr/>
          </p:nvSpPr>
          <p:spPr>
            <a:xfrm>
              <a:off x="4777575" y="2624300"/>
              <a:ext cx="86950" cy="50450"/>
            </a:xfrm>
            <a:custGeom>
              <a:avLst/>
              <a:gdLst/>
              <a:ahLst/>
              <a:cxnLst/>
              <a:rect l="l" t="t" r="r" b="b"/>
              <a:pathLst>
                <a:path w="3478" h="2018" extrusionOk="0">
                  <a:moveTo>
                    <a:pt x="1665" y="402"/>
                  </a:moveTo>
                  <a:cubicBezTo>
                    <a:pt x="1886" y="426"/>
                    <a:pt x="2106" y="475"/>
                    <a:pt x="2327" y="598"/>
                  </a:cubicBezTo>
                  <a:lnTo>
                    <a:pt x="2522" y="720"/>
                  </a:lnTo>
                  <a:lnTo>
                    <a:pt x="1249" y="1455"/>
                  </a:lnTo>
                  <a:lnTo>
                    <a:pt x="1053" y="1357"/>
                  </a:lnTo>
                  <a:cubicBezTo>
                    <a:pt x="833" y="1210"/>
                    <a:pt x="710" y="1087"/>
                    <a:pt x="710" y="965"/>
                  </a:cubicBezTo>
                  <a:cubicBezTo>
                    <a:pt x="710" y="842"/>
                    <a:pt x="808" y="696"/>
                    <a:pt x="1004" y="598"/>
                  </a:cubicBezTo>
                  <a:cubicBezTo>
                    <a:pt x="1225" y="475"/>
                    <a:pt x="1445" y="402"/>
                    <a:pt x="1665" y="402"/>
                  </a:cubicBezTo>
                  <a:close/>
                  <a:moveTo>
                    <a:pt x="1341" y="0"/>
                  </a:moveTo>
                  <a:cubicBezTo>
                    <a:pt x="1206" y="0"/>
                    <a:pt x="1081" y="23"/>
                    <a:pt x="955" y="59"/>
                  </a:cubicBezTo>
                  <a:cubicBezTo>
                    <a:pt x="784" y="108"/>
                    <a:pt x="612" y="181"/>
                    <a:pt x="441" y="255"/>
                  </a:cubicBezTo>
                  <a:cubicBezTo>
                    <a:pt x="294" y="353"/>
                    <a:pt x="172" y="451"/>
                    <a:pt x="98" y="549"/>
                  </a:cubicBezTo>
                  <a:cubicBezTo>
                    <a:pt x="25" y="647"/>
                    <a:pt x="0" y="745"/>
                    <a:pt x="0" y="867"/>
                  </a:cubicBezTo>
                  <a:cubicBezTo>
                    <a:pt x="0" y="989"/>
                    <a:pt x="49" y="1112"/>
                    <a:pt x="172" y="1234"/>
                  </a:cubicBezTo>
                  <a:cubicBezTo>
                    <a:pt x="270" y="1357"/>
                    <a:pt x="490" y="1504"/>
                    <a:pt x="808" y="1675"/>
                  </a:cubicBezTo>
                  <a:lnTo>
                    <a:pt x="1372" y="2018"/>
                  </a:lnTo>
                  <a:lnTo>
                    <a:pt x="3478" y="793"/>
                  </a:lnTo>
                  <a:lnTo>
                    <a:pt x="2914" y="475"/>
                  </a:lnTo>
                  <a:cubicBezTo>
                    <a:pt x="2596" y="279"/>
                    <a:pt x="2327" y="157"/>
                    <a:pt x="2131" y="108"/>
                  </a:cubicBezTo>
                  <a:cubicBezTo>
                    <a:pt x="1935" y="34"/>
                    <a:pt x="1714" y="10"/>
                    <a:pt x="1494" y="10"/>
                  </a:cubicBezTo>
                  <a:cubicBezTo>
                    <a:pt x="1442" y="3"/>
                    <a:pt x="1391" y="0"/>
                    <a:pt x="13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34"/>
            <p:cNvSpPr/>
            <p:nvPr/>
          </p:nvSpPr>
          <p:spPr>
            <a:xfrm>
              <a:off x="4735950" y="2589025"/>
              <a:ext cx="88175" cy="50850"/>
            </a:xfrm>
            <a:custGeom>
              <a:avLst/>
              <a:gdLst/>
              <a:ahLst/>
              <a:cxnLst/>
              <a:rect l="l" t="t" r="r" b="b"/>
              <a:pathLst>
                <a:path w="3527" h="2034" extrusionOk="0">
                  <a:moveTo>
                    <a:pt x="1347" y="907"/>
                  </a:moveTo>
                  <a:lnTo>
                    <a:pt x="1935" y="1249"/>
                  </a:lnTo>
                  <a:lnTo>
                    <a:pt x="808" y="1568"/>
                  </a:lnTo>
                  <a:lnTo>
                    <a:pt x="808" y="1568"/>
                  </a:lnTo>
                  <a:lnTo>
                    <a:pt x="1347" y="907"/>
                  </a:lnTo>
                  <a:close/>
                  <a:moveTo>
                    <a:pt x="1322" y="1"/>
                  </a:moveTo>
                  <a:lnTo>
                    <a:pt x="0" y="1666"/>
                  </a:lnTo>
                  <a:lnTo>
                    <a:pt x="637" y="2033"/>
                  </a:lnTo>
                  <a:lnTo>
                    <a:pt x="3526" y="1274"/>
                  </a:lnTo>
                  <a:lnTo>
                    <a:pt x="2963" y="956"/>
                  </a:lnTo>
                  <a:lnTo>
                    <a:pt x="2449" y="1103"/>
                  </a:lnTo>
                  <a:lnTo>
                    <a:pt x="1616" y="613"/>
                  </a:lnTo>
                  <a:lnTo>
                    <a:pt x="1861" y="319"/>
                  </a:lnTo>
                  <a:lnTo>
                    <a:pt x="132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34"/>
            <p:cNvSpPr/>
            <p:nvPr/>
          </p:nvSpPr>
          <p:spPr>
            <a:xfrm>
              <a:off x="4684525" y="2580450"/>
              <a:ext cx="83275" cy="48400"/>
            </a:xfrm>
            <a:custGeom>
              <a:avLst/>
              <a:gdLst/>
              <a:ahLst/>
              <a:cxnLst/>
              <a:rect l="l" t="t" r="r" b="b"/>
              <a:pathLst>
                <a:path w="3331" h="1936" extrusionOk="0">
                  <a:moveTo>
                    <a:pt x="2792" y="1"/>
                  </a:moveTo>
                  <a:lnTo>
                    <a:pt x="1102" y="980"/>
                  </a:lnTo>
                  <a:lnTo>
                    <a:pt x="416" y="588"/>
                  </a:lnTo>
                  <a:lnTo>
                    <a:pt x="0" y="809"/>
                  </a:lnTo>
                  <a:lnTo>
                    <a:pt x="1935" y="1935"/>
                  </a:lnTo>
                  <a:lnTo>
                    <a:pt x="2351" y="1690"/>
                  </a:lnTo>
                  <a:lnTo>
                    <a:pt x="1641" y="1299"/>
                  </a:lnTo>
                  <a:lnTo>
                    <a:pt x="3330" y="319"/>
                  </a:lnTo>
                  <a:lnTo>
                    <a:pt x="279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34"/>
            <p:cNvSpPr/>
            <p:nvPr/>
          </p:nvSpPr>
          <p:spPr>
            <a:xfrm>
              <a:off x="4666750" y="2549225"/>
              <a:ext cx="88200" cy="50850"/>
            </a:xfrm>
            <a:custGeom>
              <a:avLst/>
              <a:gdLst/>
              <a:ahLst/>
              <a:cxnLst/>
              <a:rect l="l" t="t" r="r" b="b"/>
              <a:pathLst>
                <a:path w="3528" h="2034" extrusionOk="0">
                  <a:moveTo>
                    <a:pt x="1372" y="907"/>
                  </a:moveTo>
                  <a:lnTo>
                    <a:pt x="1935" y="1250"/>
                  </a:lnTo>
                  <a:lnTo>
                    <a:pt x="809" y="1568"/>
                  </a:lnTo>
                  <a:lnTo>
                    <a:pt x="1372" y="907"/>
                  </a:lnTo>
                  <a:close/>
                  <a:moveTo>
                    <a:pt x="1323" y="1"/>
                  </a:moveTo>
                  <a:lnTo>
                    <a:pt x="1" y="1666"/>
                  </a:lnTo>
                  <a:lnTo>
                    <a:pt x="662" y="2033"/>
                  </a:lnTo>
                  <a:lnTo>
                    <a:pt x="3527" y="1274"/>
                  </a:lnTo>
                  <a:lnTo>
                    <a:pt x="2988" y="956"/>
                  </a:lnTo>
                  <a:lnTo>
                    <a:pt x="2474" y="1103"/>
                  </a:lnTo>
                  <a:lnTo>
                    <a:pt x="1617" y="613"/>
                  </a:lnTo>
                  <a:lnTo>
                    <a:pt x="1862" y="319"/>
                  </a:lnTo>
                  <a:lnTo>
                    <a:pt x="132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34"/>
            <p:cNvSpPr/>
            <p:nvPr/>
          </p:nvSpPr>
          <p:spPr>
            <a:xfrm>
              <a:off x="5169375" y="2499025"/>
              <a:ext cx="103475" cy="60025"/>
            </a:xfrm>
            <a:custGeom>
              <a:avLst/>
              <a:gdLst/>
              <a:ahLst/>
              <a:cxnLst/>
              <a:rect l="l" t="t" r="r" b="b"/>
              <a:pathLst>
                <a:path w="4139" h="2401" extrusionOk="0">
                  <a:moveTo>
                    <a:pt x="1984" y="491"/>
                  </a:moveTo>
                  <a:cubicBezTo>
                    <a:pt x="2253" y="515"/>
                    <a:pt x="2523" y="589"/>
                    <a:pt x="2792" y="735"/>
                  </a:cubicBezTo>
                  <a:lnTo>
                    <a:pt x="3013" y="858"/>
                  </a:lnTo>
                  <a:lnTo>
                    <a:pt x="1494" y="1739"/>
                  </a:lnTo>
                  <a:lnTo>
                    <a:pt x="1274" y="1617"/>
                  </a:lnTo>
                  <a:cubicBezTo>
                    <a:pt x="1005" y="1470"/>
                    <a:pt x="858" y="1299"/>
                    <a:pt x="858" y="1152"/>
                  </a:cubicBezTo>
                  <a:cubicBezTo>
                    <a:pt x="858" y="1005"/>
                    <a:pt x="980" y="858"/>
                    <a:pt x="1225" y="711"/>
                  </a:cubicBezTo>
                  <a:cubicBezTo>
                    <a:pt x="1470" y="564"/>
                    <a:pt x="1715" y="491"/>
                    <a:pt x="1984" y="491"/>
                  </a:cubicBezTo>
                  <a:close/>
                  <a:moveTo>
                    <a:pt x="1788" y="1"/>
                  </a:moveTo>
                  <a:cubicBezTo>
                    <a:pt x="1568" y="1"/>
                    <a:pt x="1347" y="25"/>
                    <a:pt x="1151" y="74"/>
                  </a:cubicBezTo>
                  <a:cubicBezTo>
                    <a:pt x="931" y="148"/>
                    <a:pt x="735" y="221"/>
                    <a:pt x="564" y="319"/>
                  </a:cubicBezTo>
                  <a:cubicBezTo>
                    <a:pt x="368" y="442"/>
                    <a:pt x="221" y="540"/>
                    <a:pt x="147" y="662"/>
                  </a:cubicBezTo>
                  <a:cubicBezTo>
                    <a:pt x="49" y="784"/>
                    <a:pt x="1" y="907"/>
                    <a:pt x="1" y="1029"/>
                  </a:cubicBezTo>
                  <a:cubicBezTo>
                    <a:pt x="1" y="1201"/>
                    <a:pt x="74" y="1323"/>
                    <a:pt x="221" y="1470"/>
                  </a:cubicBezTo>
                  <a:cubicBezTo>
                    <a:pt x="343" y="1617"/>
                    <a:pt x="588" y="1788"/>
                    <a:pt x="980" y="2009"/>
                  </a:cubicBezTo>
                  <a:lnTo>
                    <a:pt x="1666" y="2401"/>
                  </a:lnTo>
                  <a:lnTo>
                    <a:pt x="4139" y="956"/>
                  </a:lnTo>
                  <a:lnTo>
                    <a:pt x="3478" y="564"/>
                  </a:lnTo>
                  <a:cubicBezTo>
                    <a:pt x="3086" y="344"/>
                    <a:pt x="2792" y="197"/>
                    <a:pt x="2547" y="123"/>
                  </a:cubicBezTo>
                  <a:cubicBezTo>
                    <a:pt x="2302" y="50"/>
                    <a:pt x="2058" y="1"/>
                    <a:pt x="178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34"/>
            <p:cNvSpPr/>
            <p:nvPr/>
          </p:nvSpPr>
          <p:spPr>
            <a:xfrm>
              <a:off x="5120400" y="2457400"/>
              <a:ext cx="104100" cy="60625"/>
            </a:xfrm>
            <a:custGeom>
              <a:avLst/>
              <a:gdLst/>
              <a:ahLst/>
              <a:cxnLst/>
              <a:rect l="l" t="t" r="r" b="b"/>
              <a:pathLst>
                <a:path w="4164" h="2425" extrusionOk="0">
                  <a:moveTo>
                    <a:pt x="1617" y="1078"/>
                  </a:moveTo>
                  <a:lnTo>
                    <a:pt x="2302" y="1470"/>
                  </a:lnTo>
                  <a:lnTo>
                    <a:pt x="956" y="1862"/>
                  </a:lnTo>
                  <a:lnTo>
                    <a:pt x="1617" y="1078"/>
                  </a:lnTo>
                  <a:close/>
                  <a:moveTo>
                    <a:pt x="1568" y="1"/>
                  </a:moveTo>
                  <a:lnTo>
                    <a:pt x="0" y="1984"/>
                  </a:lnTo>
                  <a:lnTo>
                    <a:pt x="760" y="2425"/>
                  </a:lnTo>
                  <a:lnTo>
                    <a:pt x="4163" y="1519"/>
                  </a:lnTo>
                  <a:lnTo>
                    <a:pt x="3527" y="1127"/>
                  </a:lnTo>
                  <a:lnTo>
                    <a:pt x="2915" y="1299"/>
                  </a:lnTo>
                  <a:lnTo>
                    <a:pt x="1911" y="735"/>
                  </a:lnTo>
                  <a:lnTo>
                    <a:pt x="2204" y="368"/>
                  </a:lnTo>
                  <a:lnTo>
                    <a:pt x="15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34"/>
            <p:cNvSpPr/>
            <p:nvPr/>
          </p:nvSpPr>
          <p:spPr>
            <a:xfrm>
              <a:off x="5059175" y="2447600"/>
              <a:ext cx="99200" cy="56975"/>
            </a:xfrm>
            <a:custGeom>
              <a:avLst/>
              <a:gdLst/>
              <a:ahLst/>
              <a:cxnLst/>
              <a:rect l="l" t="t" r="r" b="b"/>
              <a:pathLst>
                <a:path w="3968" h="2279" extrusionOk="0">
                  <a:moveTo>
                    <a:pt x="3331" y="1"/>
                  </a:moveTo>
                  <a:lnTo>
                    <a:pt x="1323" y="1152"/>
                  </a:lnTo>
                  <a:lnTo>
                    <a:pt x="490" y="687"/>
                  </a:lnTo>
                  <a:lnTo>
                    <a:pt x="1" y="956"/>
                  </a:lnTo>
                  <a:lnTo>
                    <a:pt x="2303" y="2278"/>
                  </a:lnTo>
                  <a:lnTo>
                    <a:pt x="2792" y="2009"/>
                  </a:lnTo>
                  <a:lnTo>
                    <a:pt x="1960" y="1519"/>
                  </a:lnTo>
                  <a:lnTo>
                    <a:pt x="3968" y="368"/>
                  </a:lnTo>
                  <a:lnTo>
                    <a:pt x="333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34"/>
            <p:cNvSpPr/>
            <p:nvPr/>
          </p:nvSpPr>
          <p:spPr>
            <a:xfrm>
              <a:off x="5038375" y="2410275"/>
              <a:ext cx="104700" cy="60000"/>
            </a:xfrm>
            <a:custGeom>
              <a:avLst/>
              <a:gdLst/>
              <a:ahLst/>
              <a:cxnLst/>
              <a:rect l="l" t="t" r="r" b="b"/>
              <a:pathLst>
                <a:path w="4188" h="2400" extrusionOk="0">
                  <a:moveTo>
                    <a:pt x="1616" y="1078"/>
                  </a:moveTo>
                  <a:lnTo>
                    <a:pt x="2302" y="1469"/>
                  </a:lnTo>
                  <a:lnTo>
                    <a:pt x="955" y="1861"/>
                  </a:lnTo>
                  <a:lnTo>
                    <a:pt x="1616" y="1078"/>
                  </a:lnTo>
                  <a:close/>
                  <a:moveTo>
                    <a:pt x="1567" y="0"/>
                  </a:moveTo>
                  <a:lnTo>
                    <a:pt x="0" y="1959"/>
                  </a:lnTo>
                  <a:lnTo>
                    <a:pt x="759" y="2400"/>
                  </a:lnTo>
                  <a:lnTo>
                    <a:pt x="4188" y="1494"/>
                  </a:lnTo>
                  <a:lnTo>
                    <a:pt x="3526" y="1127"/>
                  </a:lnTo>
                  <a:lnTo>
                    <a:pt x="2914" y="1298"/>
                  </a:lnTo>
                  <a:lnTo>
                    <a:pt x="1910" y="710"/>
                  </a:lnTo>
                  <a:lnTo>
                    <a:pt x="2204" y="367"/>
                  </a:lnTo>
                  <a:lnTo>
                    <a:pt x="156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34"/>
            <p:cNvSpPr/>
            <p:nvPr/>
          </p:nvSpPr>
          <p:spPr>
            <a:xfrm>
              <a:off x="5102650" y="2611075"/>
              <a:ext cx="30025" cy="53900"/>
            </a:xfrm>
            <a:custGeom>
              <a:avLst/>
              <a:gdLst/>
              <a:ahLst/>
              <a:cxnLst/>
              <a:rect l="l" t="t" r="r" b="b"/>
              <a:pathLst>
                <a:path w="1201" h="2156" extrusionOk="0">
                  <a:moveTo>
                    <a:pt x="0" y="0"/>
                  </a:moveTo>
                  <a:lnTo>
                    <a:pt x="0" y="1861"/>
                  </a:lnTo>
                  <a:cubicBezTo>
                    <a:pt x="319" y="2057"/>
                    <a:pt x="759" y="2155"/>
                    <a:pt x="1200" y="2155"/>
                  </a:cubicBezTo>
                  <a:lnTo>
                    <a:pt x="1200" y="270"/>
                  </a:lnTo>
                  <a:cubicBezTo>
                    <a:pt x="759" y="270"/>
                    <a:pt x="319" y="172"/>
                    <a:pt x="0" y="0"/>
                  </a:cubicBezTo>
                  <a:close/>
                </a:path>
              </a:pathLst>
            </a:custGeom>
            <a:solidFill>
              <a:srgbClr val="F498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34"/>
            <p:cNvSpPr/>
            <p:nvPr/>
          </p:nvSpPr>
          <p:spPr>
            <a:xfrm>
              <a:off x="4742050" y="2744525"/>
              <a:ext cx="30025" cy="53900"/>
            </a:xfrm>
            <a:custGeom>
              <a:avLst/>
              <a:gdLst/>
              <a:ahLst/>
              <a:cxnLst/>
              <a:rect l="l" t="t" r="r" b="b"/>
              <a:pathLst>
                <a:path w="1201" h="2156" extrusionOk="0">
                  <a:moveTo>
                    <a:pt x="1201" y="0"/>
                  </a:moveTo>
                  <a:cubicBezTo>
                    <a:pt x="858" y="196"/>
                    <a:pt x="417" y="294"/>
                    <a:pt x="1" y="294"/>
                  </a:cubicBezTo>
                  <a:lnTo>
                    <a:pt x="1" y="2155"/>
                  </a:lnTo>
                  <a:cubicBezTo>
                    <a:pt x="417" y="2155"/>
                    <a:pt x="858" y="2082"/>
                    <a:pt x="1201" y="1886"/>
                  </a:cubicBezTo>
                  <a:lnTo>
                    <a:pt x="1201" y="0"/>
                  </a:lnTo>
                  <a:close/>
                </a:path>
              </a:pathLst>
            </a:custGeom>
            <a:solidFill>
              <a:srgbClr val="EFBC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34"/>
            <p:cNvSpPr/>
            <p:nvPr/>
          </p:nvSpPr>
          <p:spPr>
            <a:xfrm>
              <a:off x="5128350" y="2354550"/>
              <a:ext cx="238800" cy="280425"/>
            </a:xfrm>
            <a:custGeom>
              <a:avLst/>
              <a:gdLst/>
              <a:ahLst/>
              <a:cxnLst/>
              <a:rect l="l" t="t" r="r" b="b"/>
              <a:pathLst>
                <a:path w="9552" h="11217" extrusionOk="0">
                  <a:moveTo>
                    <a:pt x="2890" y="1911"/>
                  </a:moveTo>
                  <a:cubicBezTo>
                    <a:pt x="1397" y="2572"/>
                    <a:pt x="1" y="7567"/>
                    <a:pt x="833" y="9331"/>
                  </a:cubicBezTo>
                  <a:cubicBezTo>
                    <a:pt x="1642" y="11094"/>
                    <a:pt x="2964" y="11216"/>
                    <a:pt x="4605" y="10775"/>
                  </a:cubicBezTo>
                  <a:cubicBezTo>
                    <a:pt x="6245" y="10335"/>
                    <a:pt x="8106" y="8180"/>
                    <a:pt x="8719" y="6196"/>
                  </a:cubicBezTo>
                  <a:cubicBezTo>
                    <a:pt x="9551" y="3454"/>
                    <a:pt x="7151" y="1"/>
                    <a:pt x="2890" y="191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34"/>
            <p:cNvSpPr/>
            <p:nvPr/>
          </p:nvSpPr>
          <p:spPr>
            <a:xfrm>
              <a:off x="4945300" y="3867900"/>
              <a:ext cx="211250" cy="63700"/>
            </a:xfrm>
            <a:custGeom>
              <a:avLst/>
              <a:gdLst/>
              <a:ahLst/>
              <a:cxnLst/>
              <a:rect l="l" t="t" r="r" b="b"/>
              <a:pathLst>
                <a:path w="8450" h="2548" extrusionOk="0">
                  <a:moveTo>
                    <a:pt x="8449" y="1690"/>
                  </a:moveTo>
                  <a:lnTo>
                    <a:pt x="8449" y="2082"/>
                  </a:lnTo>
                  <a:cubicBezTo>
                    <a:pt x="7666" y="2547"/>
                    <a:pt x="5903" y="2303"/>
                    <a:pt x="5437" y="2082"/>
                  </a:cubicBezTo>
                  <a:cubicBezTo>
                    <a:pt x="5119" y="1617"/>
                    <a:pt x="4311" y="1739"/>
                    <a:pt x="3846" y="1935"/>
                  </a:cubicBezTo>
                  <a:cubicBezTo>
                    <a:pt x="2082" y="2082"/>
                    <a:pt x="1421" y="1813"/>
                    <a:pt x="834" y="1397"/>
                  </a:cubicBezTo>
                  <a:cubicBezTo>
                    <a:pt x="540" y="1176"/>
                    <a:pt x="1" y="613"/>
                    <a:pt x="74" y="1"/>
                  </a:cubicBezTo>
                  <a:cubicBezTo>
                    <a:pt x="2156" y="490"/>
                    <a:pt x="8449" y="1690"/>
                    <a:pt x="8449" y="1690"/>
                  </a:cubicBez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34"/>
            <p:cNvSpPr/>
            <p:nvPr/>
          </p:nvSpPr>
          <p:spPr>
            <a:xfrm>
              <a:off x="4941650" y="3833625"/>
              <a:ext cx="226525" cy="88175"/>
            </a:xfrm>
            <a:custGeom>
              <a:avLst/>
              <a:gdLst/>
              <a:ahLst/>
              <a:cxnLst/>
              <a:rect l="l" t="t" r="r" b="b"/>
              <a:pathLst>
                <a:path w="9061" h="3527" extrusionOk="0">
                  <a:moveTo>
                    <a:pt x="5583" y="0"/>
                  </a:moveTo>
                  <a:cubicBezTo>
                    <a:pt x="5583" y="0"/>
                    <a:pt x="3649" y="539"/>
                    <a:pt x="2498" y="711"/>
                  </a:cubicBezTo>
                  <a:cubicBezTo>
                    <a:pt x="1371" y="882"/>
                    <a:pt x="539" y="686"/>
                    <a:pt x="269" y="1102"/>
                  </a:cubicBezTo>
                  <a:cubicBezTo>
                    <a:pt x="0" y="1494"/>
                    <a:pt x="612" y="2547"/>
                    <a:pt x="1616" y="2914"/>
                  </a:cubicBezTo>
                  <a:cubicBezTo>
                    <a:pt x="2620" y="3257"/>
                    <a:pt x="4677" y="2865"/>
                    <a:pt x="5436" y="3012"/>
                  </a:cubicBezTo>
                  <a:cubicBezTo>
                    <a:pt x="6195" y="3184"/>
                    <a:pt x="8130" y="3527"/>
                    <a:pt x="8595" y="3061"/>
                  </a:cubicBezTo>
                  <a:cubicBezTo>
                    <a:pt x="9061" y="2596"/>
                    <a:pt x="8595" y="270"/>
                    <a:pt x="8595" y="270"/>
                  </a:cubicBez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34"/>
            <p:cNvSpPr/>
            <p:nvPr/>
          </p:nvSpPr>
          <p:spPr>
            <a:xfrm>
              <a:off x="5191425" y="3661600"/>
              <a:ext cx="159800" cy="143275"/>
            </a:xfrm>
            <a:custGeom>
              <a:avLst/>
              <a:gdLst/>
              <a:ahLst/>
              <a:cxnLst/>
              <a:rect l="l" t="t" r="r" b="b"/>
              <a:pathLst>
                <a:path w="6392" h="5731" extrusionOk="0">
                  <a:moveTo>
                    <a:pt x="6293" y="4335"/>
                  </a:moveTo>
                  <a:lnTo>
                    <a:pt x="2841" y="466"/>
                  </a:lnTo>
                  <a:cubicBezTo>
                    <a:pt x="1445" y="74"/>
                    <a:pt x="0" y="0"/>
                    <a:pt x="196" y="1274"/>
                  </a:cubicBezTo>
                  <a:cubicBezTo>
                    <a:pt x="343" y="2400"/>
                    <a:pt x="2155" y="2890"/>
                    <a:pt x="3379" y="3992"/>
                  </a:cubicBezTo>
                  <a:lnTo>
                    <a:pt x="4530" y="4996"/>
                  </a:lnTo>
                  <a:cubicBezTo>
                    <a:pt x="5338" y="5730"/>
                    <a:pt x="6391" y="5094"/>
                    <a:pt x="6293" y="4335"/>
                  </a:cubicBez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34"/>
            <p:cNvSpPr/>
            <p:nvPr/>
          </p:nvSpPr>
          <p:spPr>
            <a:xfrm>
              <a:off x="5171200" y="2559025"/>
              <a:ext cx="117575" cy="80850"/>
            </a:xfrm>
            <a:custGeom>
              <a:avLst/>
              <a:gdLst/>
              <a:ahLst/>
              <a:cxnLst/>
              <a:rect l="l" t="t" r="r" b="b"/>
              <a:pathLst>
                <a:path w="4703" h="3234" extrusionOk="0">
                  <a:moveTo>
                    <a:pt x="3821" y="1"/>
                  </a:moveTo>
                  <a:cubicBezTo>
                    <a:pt x="3699" y="148"/>
                    <a:pt x="3552" y="270"/>
                    <a:pt x="3405" y="392"/>
                  </a:cubicBezTo>
                  <a:cubicBezTo>
                    <a:pt x="2499" y="1078"/>
                    <a:pt x="1642" y="1494"/>
                    <a:pt x="540" y="1788"/>
                  </a:cubicBezTo>
                  <a:cubicBezTo>
                    <a:pt x="368" y="1837"/>
                    <a:pt x="172" y="1862"/>
                    <a:pt x="1" y="1911"/>
                  </a:cubicBezTo>
                  <a:lnTo>
                    <a:pt x="74" y="2915"/>
                  </a:lnTo>
                  <a:cubicBezTo>
                    <a:pt x="1250" y="3233"/>
                    <a:pt x="2376" y="2743"/>
                    <a:pt x="3184" y="2498"/>
                  </a:cubicBezTo>
                  <a:cubicBezTo>
                    <a:pt x="3772" y="2352"/>
                    <a:pt x="4703" y="2180"/>
                    <a:pt x="4703" y="1568"/>
                  </a:cubicBezTo>
                  <a:lnTo>
                    <a:pt x="382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34"/>
            <p:cNvSpPr/>
            <p:nvPr/>
          </p:nvSpPr>
          <p:spPr>
            <a:xfrm>
              <a:off x="5195700" y="3692825"/>
              <a:ext cx="158575" cy="124300"/>
            </a:xfrm>
            <a:custGeom>
              <a:avLst/>
              <a:gdLst/>
              <a:ahLst/>
              <a:cxnLst/>
              <a:rect l="l" t="t" r="r" b="b"/>
              <a:pathLst>
                <a:path w="6343" h="4972" extrusionOk="0">
                  <a:moveTo>
                    <a:pt x="4359" y="3747"/>
                  </a:moveTo>
                  <a:lnTo>
                    <a:pt x="3208" y="2743"/>
                  </a:lnTo>
                  <a:cubicBezTo>
                    <a:pt x="1984" y="1641"/>
                    <a:pt x="172" y="1151"/>
                    <a:pt x="25" y="25"/>
                  </a:cubicBezTo>
                  <a:lnTo>
                    <a:pt x="25" y="25"/>
                  </a:lnTo>
                  <a:lnTo>
                    <a:pt x="25" y="25"/>
                  </a:lnTo>
                  <a:lnTo>
                    <a:pt x="25" y="25"/>
                  </a:lnTo>
                  <a:lnTo>
                    <a:pt x="25" y="25"/>
                  </a:lnTo>
                  <a:lnTo>
                    <a:pt x="25" y="25"/>
                  </a:lnTo>
                  <a:lnTo>
                    <a:pt x="25" y="25"/>
                  </a:lnTo>
                  <a:lnTo>
                    <a:pt x="25" y="25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25" y="0"/>
                  </a:lnTo>
                  <a:cubicBezTo>
                    <a:pt x="1" y="123"/>
                    <a:pt x="1" y="245"/>
                    <a:pt x="25" y="392"/>
                  </a:cubicBezTo>
                  <a:cubicBezTo>
                    <a:pt x="172" y="1518"/>
                    <a:pt x="1984" y="2008"/>
                    <a:pt x="3208" y="3110"/>
                  </a:cubicBezTo>
                  <a:lnTo>
                    <a:pt x="4359" y="4114"/>
                  </a:lnTo>
                  <a:cubicBezTo>
                    <a:pt x="5314" y="4971"/>
                    <a:pt x="6343" y="4359"/>
                    <a:pt x="6122" y="3086"/>
                  </a:cubicBezTo>
                  <a:cubicBezTo>
                    <a:pt x="6220" y="3845"/>
                    <a:pt x="5167" y="4481"/>
                    <a:pt x="4359" y="3747"/>
                  </a:cubicBez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34"/>
            <p:cNvSpPr/>
            <p:nvPr/>
          </p:nvSpPr>
          <p:spPr>
            <a:xfrm>
              <a:off x="5189575" y="3055525"/>
              <a:ext cx="188575" cy="734050"/>
            </a:xfrm>
            <a:custGeom>
              <a:avLst/>
              <a:gdLst/>
              <a:ahLst/>
              <a:cxnLst/>
              <a:rect l="l" t="t" r="r" b="b"/>
              <a:pathLst>
                <a:path w="7543" h="29362" extrusionOk="0">
                  <a:moveTo>
                    <a:pt x="6343" y="1714"/>
                  </a:moveTo>
                  <a:cubicBezTo>
                    <a:pt x="7543" y="3404"/>
                    <a:pt x="4555" y="8081"/>
                    <a:pt x="5363" y="13885"/>
                  </a:cubicBezTo>
                  <a:cubicBezTo>
                    <a:pt x="5927" y="17827"/>
                    <a:pt x="7004" y="24464"/>
                    <a:pt x="6735" y="28186"/>
                  </a:cubicBezTo>
                  <a:cubicBezTo>
                    <a:pt x="6686" y="28872"/>
                    <a:pt x="4041" y="29361"/>
                    <a:pt x="3306" y="26080"/>
                  </a:cubicBezTo>
                  <a:cubicBezTo>
                    <a:pt x="2082" y="20472"/>
                    <a:pt x="539" y="16970"/>
                    <a:pt x="1" y="12612"/>
                  </a:cubicBezTo>
                  <a:lnTo>
                    <a:pt x="294" y="0"/>
                  </a:lnTo>
                  <a:close/>
                </a:path>
              </a:pathLst>
            </a:custGeom>
            <a:solidFill>
              <a:srgbClr val="3030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34"/>
            <p:cNvSpPr/>
            <p:nvPr/>
          </p:nvSpPr>
          <p:spPr>
            <a:xfrm>
              <a:off x="5008375" y="3083075"/>
              <a:ext cx="252850" cy="802600"/>
            </a:xfrm>
            <a:custGeom>
              <a:avLst/>
              <a:gdLst/>
              <a:ahLst/>
              <a:cxnLst/>
              <a:rect l="l" t="t" r="r" b="b"/>
              <a:pathLst>
                <a:path w="10114" h="32104" extrusionOk="0">
                  <a:moveTo>
                    <a:pt x="9771" y="0"/>
                  </a:moveTo>
                  <a:cubicBezTo>
                    <a:pt x="10114" y="5241"/>
                    <a:pt x="6343" y="11657"/>
                    <a:pt x="6587" y="15868"/>
                  </a:cubicBezTo>
                  <a:cubicBezTo>
                    <a:pt x="6857" y="20252"/>
                    <a:pt x="6367" y="25541"/>
                    <a:pt x="6367" y="30267"/>
                  </a:cubicBezTo>
                  <a:cubicBezTo>
                    <a:pt x="6367" y="30267"/>
                    <a:pt x="2498" y="32104"/>
                    <a:pt x="2327" y="29263"/>
                  </a:cubicBezTo>
                  <a:cubicBezTo>
                    <a:pt x="1763" y="20031"/>
                    <a:pt x="0" y="17142"/>
                    <a:pt x="2400" y="221"/>
                  </a:cubicBezTo>
                  <a:close/>
                </a:path>
              </a:pathLst>
            </a:custGeom>
            <a:solidFill>
              <a:srgbClr val="4646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34"/>
            <p:cNvSpPr/>
            <p:nvPr/>
          </p:nvSpPr>
          <p:spPr>
            <a:xfrm>
              <a:off x="5029800" y="2597600"/>
              <a:ext cx="366125" cy="644050"/>
            </a:xfrm>
            <a:custGeom>
              <a:avLst/>
              <a:gdLst/>
              <a:ahLst/>
              <a:cxnLst/>
              <a:rect l="l" t="t" r="r" b="b"/>
              <a:pathLst>
                <a:path w="14645" h="25762" extrusionOk="0">
                  <a:moveTo>
                    <a:pt x="1935" y="14350"/>
                  </a:moveTo>
                  <a:cubicBezTo>
                    <a:pt x="1788" y="9306"/>
                    <a:pt x="2743" y="4310"/>
                    <a:pt x="2743" y="4310"/>
                  </a:cubicBezTo>
                  <a:cubicBezTo>
                    <a:pt x="3184" y="3674"/>
                    <a:pt x="3747" y="3110"/>
                    <a:pt x="4384" y="2645"/>
                  </a:cubicBezTo>
                  <a:lnTo>
                    <a:pt x="5608" y="1151"/>
                  </a:lnTo>
                  <a:cubicBezTo>
                    <a:pt x="6490" y="931"/>
                    <a:pt x="7371" y="686"/>
                    <a:pt x="8204" y="417"/>
                  </a:cubicBezTo>
                  <a:cubicBezTo>
                    <a:pt x="9600" y="0"/>
                    <a:pt x="11093" y="0"/>
                    <a:pt x="12465" y="417"/>
                  </a:cubicBezTo>
                  <a:cubicBezTo>
                    <a:pt x="14277" y="1200"/>
                    <a:pt x="14644" y="2425"/>
                    <a:pt x="13836" y="4776"/>
                  </a:cubicBezTo>
                  <a:cubicBezTo>
                    <a:pt x="13836" y="4873"/>
                    <a:pt x="12220" y="11338"/>
                    <a:pt x="12024" y="13322"/>
                  </a:cubicBezTo>
                  <a:cubicBezTo>
                    <a:pt x="11999" y="13518"/>
                    <a:pt x="13395" y="18734"/>
                    <a:pt x="13714" y="20889"/>
                  </a:cubicBezTo>
                  <a:cubicBezTo>
                    <a:pt x="13714" y="20889"/>
                    <a:pt x="12367" y="22088"/>
                    <a:pt x="11999" y="22407"/>
                  </a:cubicBezTo>
                  <a:cubicBezTo>
                    <a:pt x="9306" y="25762"/>
                    <a:pt x="466" y="21697"/>
                    <a:pt x="123" y="19909"/>
                  </a:cubicBezTo>
                  <a:cubicBezTo>
                    <a:pt x="0" y="19223"/>
                    <a:pt x="1078" y="17166"/>
                    <a:pt x="1935" y="1435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34"/>
            <p:cNvSpPr/>
            <p:nvPr/>
          </p:nvSpPr>
          <p:spPr>
            <a:xfrm>
              <a:off x="5157750" y="2363750"/>
              <a:ext cx="222250" cy="265700"/>
            </a:xfrm>
            <a:custGeom>
              <a:avLst/>
              <a:gdLst/>
              <a:ahLst/>
              <a:cxnLst/>
              <a:rect l="l" t="t" r="r" b="b"/>
              <a:pathLst>
                <a:path w="8890" h="10628" extrusionOk="0">
                  <a:moveTo>
                    <a:pt x="1151" y="1837"/>
                  </a:moveTo>
                  <a:cubicBezTo>
                    <a:pt x="1151" y="1837"/>
                    <a:pt x="710" y="2253"/>
                    <a:pt x="441" y="3134"/>
                  </a:cubicBezTo>
                  <a:cubicBezTo>
                    <a:pt x="172" y="3992"/>
                    <a:pt x="245" y="4579"/>
                    <a:pt x="221" y="5045"/>
                  </a:cubicBezTo>
                  <a:cubicBezTo>
                    <a:pt x="196" y="5485"/>
                    <a:pt x="0" y="5730"/>
                    <a:pt x="98" y="5951"/>
                  </a:cubicBezTo>
                  <a:cubicBezTo>
                    <a:pt x="196" y="6171"/>
                    <a:pt x="735" y="4971"/>
                    <a:pt x="1249" y="4824"/>
                  </a:cubicBezTo>
                  <a:cubicBezTo>
                    <a:pt x="1788" y="4702"/>
                    <a:pt x="1714" y="6293"/>
                    <a:pt x="563" y="6734"/>
                  </a:cubicBezTo>
                  <a:cubicBezTo>
                    <a:pt x="74" y="7469"/>
                    <a:pt x="466" y="9330"/>
                    <a:pt x="735" y="9722"/>
                  </a:cubicBezTo>
                  <a:cubicBezTo>
                    <a:pt x="1004" y="10114"/>
                    <a:pt x="2694" y="10628"/>
                    <a:pt x="4139" y="10138"/>
                  </a:cubicBezTo>
                  <a:cubicBezTo>
                    <a:pt x="5584" y="9624"/>
                    <a:pt x="6514" y="8179"/>
                    <a:pt x="7714" y="6293"/>
                  </a:cubicBezTo>
                  <a:cubicBezTo>
                    <a:pt x="8889" y="4383"/>
                    <a:pt x="7714" y="3012"/>
                    <a:pt x="7714" y="3012"/>
                  </a:cubicBezTo>
                  <a:cubicBezTo>
                    <a:pt x="8302" y="1714"/>
                    <a:pt x="3845" y="49"/>
                    <a:pt x="2008" y="0"/>
                  </a:cubicBezTo>
                  <a:cubicBezTo>
                    <a:pt x="857" y="25"/>
                    <a:pt x="1151" y="1837"/>
                    <a:pt x="1151" y="1837"/>
                  </a:cubicBez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34"/>
            <p:cNvSpPr/>
            <p:nvPr/>
          </p:nvSpPr>
          <p:spPr>
            <a:xfrm>
              <a:off x="5053675" y="2640150"/>
              <a:ext cx="197925" cy="376225"/>
            </a:xfrm>
            <a:custGeom>
              <a:avLst/>
              <a:gdLst/>
              <a:ahLst/>
              <a:cxnLst/>
              <a:rect l="l" t="t" r="r" b="b"/>
              <a:pathLst>
                <a:path w="7917" h="15049" extrusionOk="0">
                  <a:moveTo>
                    <a:pt x="4494" y="0"/>
                  </a:moveTo>
                  <a:cubicBezTo>
                    <a:pt x="4269" y="0"/>
                    <a:pt x="4043" y="35"/>
                    <a:pt x="3820" y="111"/>
                  </a:cubicBezTo>
                  <a:cubicBezTo>
                    <a:pt x="3110" y="331"/>
                    <a:pt x="2523" y="576"/>
                    <a:pt x="2155" y="1188"/>
                  </a:cubicBezTo>
                  <a:cubicBezTo>
                    <a:pt x="1249" y="2706"/>
                    <a:pt x="1102" y="7922"/>
                    <a:pt x="343" y="11081"/>
                  </a:cubicBezTo>
                  <a:cubicBezTo>
                    <a:pt x="245" y="11106"/>
                    <a:pt x="123" y="11106"/>
                    <a:pt x="0" y="11130"/>
                  </a:cubicBezTo>
                  <a:cubicBezTo>
                    <a:pt x="1200" y="12771"/>
                    <a:pt x="1763" y="13579"/>
                    <a:pt x="2841" y="15048"/>
                  </a:cubicBezTo>
                  <a:cubicBezTo>
                    <a:pt x="2939" y="15024"/>
                    <a:pt x="3037" y="14999"/>
                    <a:pt x="3061" y="14975"/>
                  </a:cubicBezTo>
                  <a:cubicBezTo>
                    <a:pt x="3380" y="14803"/>
                    <a:pt x="7396" y="3906"/>
                    <a:pt x="7396" y="3882"/>
                  </a:cubicBezTo>
                  <a:cubicBezTo>
                    <a:pt x="7917" y="2124"/>
                    <a:pt x="6245" y="0"/>
                    <a:pt x="44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34"/>
            <p:cNvSpPr/>
            <p:nvPr/>
          </p:nvSpPr>
          <p:spPr>
            <a:xfrm>
              <a:off x="2923225" y="4243800"/>
              <a:ext cx="238775" cy="105325"/>
            </a:xfrm>
            <a:custGeom>
              <a:avLst/>
              <a:gdLst/>
              <a:ahLst/>
              <a:cxnLst/>
              <a:rect l="l" t="t" r="r" b="b"/>
              <a:pathLst>
                <a:path w="9551" h="4213" extrusionOk="0">
                  <a:moveTo>
                    <a:pt x="490" y="294"/>
                  </a:moveTo>
                  <a:lnTo>
                    <a:pt x="3722" y="0"/>
                  </a:lnTo>
                  <a:cubicBezTo>
                    <a:pt x="3722" y="0"/>
                    <a:pt x="5804" y="588"/>
                    <a:pt x="7028" y="759"/>
                  </a:cubicBezTo>
                  <a:cubicBezTo>
                    <a:pt x="8253" y="931"/>
                    <a:pt x="9134" y="735"/>
                    <a:pt x="9428" y="1176"/>
                  </a:cubicBezTo>
                  <a:cubicBezTo>
                    <a:pt x="9477" y="1249"/>
                    <a:pt x="9502" y="1347"/>
                    <a:pt x="9502" y="1470"/>
                  </a:cubicBezTo>
                  <a:lnTo>
                    <a:pt x="9502" y="1470"/>
                  </a:lnTo>
                  <a:cubicBezTo>
                    <a:pt x="9502" y="1470"/>
                    <a:pt x="9502" y="1470"/>
                    <a:pt x="9502" y="1470"/>
                  </a:cubicBezTo>
                  <a:cubicBezTo>
                    <a:pt x="9550" y="2131"/>
                    <a:pt x="8987" y="2718"/>
                    <a:pt x="8669" y="2963"/>
                  </a:cubicBezTo>
                  <a:cubicBezTo>
                    <a:pt x="8032" y="3429"/>
                    <a:pt x="7347" y="3698"/>
                    <a:pt x="5437" y="3551"/>
                  </a:cubicBezTo>
                  <a:cubicBezTo>
                    <a:pt x="4947" y="3355"/>
                    <a:pt x="4065" y="3208"/>
                    <a:pt x="3722" y="3698"/>
                  </a:cubicBezTo>
                  <a:cubicBezTo>
                    <a:pt x="3233" y="3943"/>
                    <a:pt x="1347" y="4212"/>
                    <a:pt x="490" y="3698"/>
                  </a:cubicBezTo>
                  <a:lnTo>
                    <a:pt x="490" y="3282"/>
                  </a:lnTo>
                  <a:cubicBezTo>
                    <a:pt x="0" y="2767"/>
                    <a:pt x="490" y="294"/>
                    <a:pt x="490" y="294"/>
                  </a:cubicBez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34"/>
            <p:cNvSpPr/>
            <p:nvPr/>
          </p:nvSpPr>
          <p:spPr>
            <a:xfrm>
              <a:off x="2873025" y="3504875"/>
              <a:ext cx="230825" cy="781175"/>
            </a:xfrm>
            <a:custGeom>
              <a:avLst/>
              <a:gdLst/>
              <a:ahLst/>
              <a:cxnLst/>
              <a:rect l="l" t="t" r="r" b="b"/>
              <a:pathLst>
                <a:path w="9233" h="31247" extrusionOk="0">
                  <a:moveTo>
                    <a:pt x="1078" y="0"/>
                  </a:moveTo>
                  <a:cubicBezTo>
                    <a:pt x="0" y="5510"/>
                    <a:pt x="3845" y="11559"/>
                    <a:pt x="3526" y="16015"/>
                  </a:cubicBezTo>
                  <a:cubicBezTo>
                    <a:pt x="3086" y="22113"/>
                    <a:pt x="2865" y="24782"/>
                    <a:pt x="2229" y="29778"/>
                  </a:cubicBezTo>
                  <a:cubicBezTo>
                    <a:pt x="2229" y="29778"/>
                    <a:pt x="4702" y="31247"/>
                    <a:pt x="6538" y="29557"/>
                  </a:cubicBezTo>
                  <a:cubicBezTo>
                    <a:pt x="8424" y="19811"/>
                    <a:pt x="9232" y="18048"/>
                    <a:pt x="8987" y="22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34"/>
            <p:cNvSpPr/>
            <p:nvPr/>
          </p:nvSpPr>
          <p:spPr>
            <a:xfrm>
              <a:off x="3086675" y="2778800"/>
              <a:ext cx="217975" cy="317775"/>
            </a:xfrm>
            <a:custGeom>
              <a:avLst/>
              <a:gdLst/>
              <a:ahLst/>
              <a:cxnLst/>
              <a:rect l="l" t="t" r="r" b="b"/>
              <a:pathLst>
                <a:path w="8719" h="12711" extrusionOk="0">
                  <a:moveTo>
                    <a:pt x="7616" y="3650"/>
                  </a:moveTo>
                  <a:cubicBezTo>
                    <a:pt x="8718" y="4923"/>
                    <a:pt x="7788" y="10163"/>
                    <a:pt x="6269" y="11437"/>
                  </a:cubicBezTo>
                  <a:cubicBezTo>
                    <a:pt x="4727" y="12710"/>
                    <a:pt x="3453" y="12269"/>
                    <a:pt x="2106" y="11143"/>
                  </a:cubicBezTo>
                  <a:cubicBezTo>
                    <a:pt x="784" y="9992"/>
                    <a:pt x="0" y="7176"/>
                    <a:pt x="319" y="5045"/>
                  </a:cubicBezTo>
                  <a:cubicBezTo>
                    <a:pt x="760" y="2156"/>
                    <a:pt x="4506" y="1"/>
                    <a:pt x="7616" y="3650"/>
                  </a:cubicBezTo>
                  <a:close/>
                </a:path>
              </a:pathLst>
            </a:custGeom>
            <a:solidFill>
              <a:srgbClr val="F2AD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34"/>
            <p:cNvSpPr/>
            <p:nvPr/>
          </p:nvSpPr>
          <p:spPr>
            <a:xfrm>
              <a:off x="3079325" y="2801450"/>
              <a:ext cx="234500" cy="275525"/>
            </a:xfrm>
            <a:custGeom>
              <a:avLst/>
              <a:gdLst/>
              <a:ahLst/>
              <a:cxnLst/>
              <a:rect l="l" t="t" r="r" b="b"/>
              <a:pathLst>
                <a:path w="9380" h="11021" extrusionOk="0">
                  <a:moveTo>
                    <a:pt x="8302" y="3282"/>
                  </a:moveTo>
                  <a:cubicBezTo>
                    <a:pt x="8302" y="3282"/>
                    <a:pt x="8522" y="3845"/>
                    <a:pt x="8400" y="4776"/>
                  </a:cubicBezTo>
                  <a:cubicBezTo>
                    <a:pt x="8278" y="5707"/>
                    <a:pt x="7935" y="6221"/>
                    <a:pt x="7763" y="6637"/>
                  </a:cubicBezTo>
                  <a:cubicBezTo>
                    <a:pt x="7592" y="7078"/>
                    <a:pt x="7641" y="7396"/>
                    <a:pt x="7469" y="7568"/>
                  </a:cubicBezTo>
                  <a:cubicBezTo>
                    <a:pt x="7274" y="7715"/>
                    <a:pt x="7298" y="6343"/>
                    <a:pt x="6882" y="6000"/>
                  </a:cubicBezTo>
                  <a:cubicBezTo>
                    <a:pt x="6441" y="5658"/>
                    <a:pt x="5829" y="7151"/>
                    <a:pt x="6686" y="8057"/>
                  </a:cubicBezTo>
                  <a:cubicBezTo>
                    <a:pt x="6808" y="8988"/>
                    <a:pt x="5633" y="10506"/>
                    <a:pt x="5217" y="10776"/>
                  </a:cubicBezTo>
                  <a:cubicBezTo>
                    <a:pt x="4776" y="11020"/>
                    <a:pt x="2988" y="10751"/>
                    <a:pt x="1862" y="9649"/>
                  </a:cubicBezTo>
                  <a:cubicBezTo>
                    <a:pt x="760" y="8547"/>
                    <a:pt x="515" y="6784"/>
                    <a:pt x="246" y="4507"/>
                  </a:cubicBezTo>
                  <a:cubicBezTo>
                    <a:pt x="1" y="2229"/>
                    <a:pt x="1690" y="1470"/>
                    <a:pt x="1690" y="1470"/>
                  </a:cubicBezTo>
                  <a:cubicBezTo>
                    <a:pt x="1715" y="1"/>
                    <a:pt x="6588" y="417"/>
                    <a:pt x="8327" y="1176"/>
                  </a:cubicBezTo>
                  <a:cubicBezTo>
                    <a:pt x="9380" y="1715"/>
                    <a:pt x="8302" y="3282"/>
                    <a:pt x="8302" y="328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34"/>
            <p:cNvSpPr/>
            <p:nvPr/>
          </p:nvSpPr>
          <p:spPr>
            <a:xfrm>
              <a:off x="3078100" y="4317250"/>
              <a:ext cx="239400" cy="105325"/>
            </a:xfrm>
            <a:custGeom>
              <a:avLst/>
              <a:gdLst/>
              <a:ahLst/>
              <a:cxnLst/>
              <a:rect l="l" t="t" r="r" b="b"/>
              <a:pathLst>
                <a:path w="9576" h="4213" extrusionOk="0">
                  <a:moveTo>
                    <a:pt x="490" y="295"/>
                  </a:moveTo>
                  <a:lnTo>
                    <a:pt x="3747" y="1"/>
                  </a:lnTo>
                  <a:cubicBezTo>
                    <a:pt x="3747" y="1"/>
                    <a:pt x="5829" y="589"/>
                    <a:pt x="7053" y="760"/>
                  </a:cubicBezTo>
                  <a:cubicBezTo>
                    <a:pt x="8278" y="931"/>
                    <a:pt x="9159" y="735"/>
                    <a:pt x="9453" y="1176"/>
                  </a:cubicBezTo>
                  <a:cubicBezTo>
                    <a:pt x="9502" y="1250"/>
                    <a:pt x="9526" y="1348"/>
                    <a:pt x="9502" y="1470"/>
                  </a:cubicBezTo>
                  <a:lnTo>
                    <a:pt x="9502" y="1470"/>
                  </a:lnTo>
                  <a:lnTo>
                    <a:pt x="9502" y="1470"/>
                  </a:lnTo>
                  <a:cubicBezTo>
                    <a:pt x="9575" y="2131"/>
                    <a:pt x="9012" y="2743"/>
                    <a:pt x="8694" y="2964"/>
                  </a:cubicBezTo>
                  <a:cubicBezTo>
                    <a:pt x="8057" y="3429"/>
                    <a:pt x="7347" y="3698"/>
                    <a:pt x="5461" y="3552"/>
                  </a:cubicBezTo>
                  <a:cubicBezTo>
                    <a:pt x="4947" y="3356"/>
                    <a:pt x="4066" y="3209"/>
                    <a:pt x="3747" y="3698"/>
                  </a:cubicBezTo>
                  <a:cubicBezTo>
                    <a:pt x="3258" y="3943"/>
                    <a:pt x="1347" y="4213"/>
                    <a:pt x="490" y="3698"/>
                  </a:cubicBezTo>
                  <a:lnTo>
                    <a:pt x="490" y="3282"/>
                  </a:lnTo>
                  <a:cubicBezTo>
                    <a:pt x="1" y="2768"/>
                    <a:pt x="490" y="295"/>
                    <a:pt x="490" y="295"/>
                  </a:cubicBez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34"/>
            <p:cNvSpPr/>
            <p:nvPr/>
          </p:nvSpPr>
          <p:spPr>
            <a:xfrm>
              <a:off x="2952600" y="3539775"/>
              <a:ext cx="271225" cy="849750"/>
            </a:xfrm>
            <a:custGeom>
              <a:avLst/>
              <a:gdLst/>
              <a:ahLst/>
              <a:cxnLst/>
              <a:rect l="l" t="t" r="r" b="b"/>
              <a:pathLst>
                <a:path w="10849" h="33990" extrusionOk="0">
                  <a:moveTo>
                    <a:pt x="343" y="0"/>
                  </a:moveTo>
                  <a:cubicBezTo>
                    <a:pt x="1" y="5632"/>
                    <a:pt x="4604" y="11779"/>
                    <a:pt x="4874" y="16334"/>
                  </a:cubicBezTo>
                  <a:cubicBezTo>
                    <a:pt x="5241" y="22554"/>
                    <a:pt x="5241" y="26961"/>
                    <a:pt x="5266" y="32030"/>
                  </a:cubicBezTo>
                  <a:cubicBezTo>
                    <a:pt x="5266" y="32030"/>
                    <a:pt x="9404" y="33989"/>
                    <a:pt x="9600" y="30953"/>
                  </a:cubicBezTo>
                  <a:cubicBezTo>
                    <a:pt x="10212" y="21035"/>
                    <a:pt x="10849" y="18415"/>
                    <a:pt x="8278" y="22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34"/>
            <p:cNvSpPr/>
            <p:nvPr/>
          </p:nvSpPr>
          <p:spPr>
            <a:xfrm>
              <a:off x="2884025" y="2980225"/>
              <a:ext cx="407750" cy="670375"/>
            </a:xfrm>
            <a:custGeom>
              <a:avLst/>
              <a:gdLst/>
              <a:ahLst/>
              <a:cxnLst/>
              <a:rect l="l" t="t" r="r" b="b"/>
              <a:pathLst>
                <a:path w="16310" h="26815" extrusionOk="0">
                  <a:moveTo>
                    <a:pt x="13935" y="4310"/>
                  </a:moveTo>
                  <a:cubicBezTo>
                    <a:pt x="11633" y="3159"/>
                    <a:pt x="7886" y="0"/>
                    <a:pt x="4825" y="4139"/>
                  </a:cubicBezTo>
                  <a:cubicBezTo>
                    <a:pt x="1936" y="8008"/>
                    <a:pt x="760" y="19664"/>
                    <a:pt x="442" y="21990"/>
                  </a:cubicBezTo>
                  <a:cubicBezTo>
                    <a:pt x="1" y="25125"/>
                    <a:pt x="8743" y="26815"/>
                    <a:pt x="10702" y="26717"/>
                  </a:cubicBezTo>
                  <a:cubicBezTo>
                    <a:pt x="11143" y="26717"/>
                    <a:pt x="11412" y="26496"/>
                    <a:pt x="11535" y="26080"/>
                  </a:cubicBezTo>
                  <a:cubicBezTo>
                    <a:pt x="11706" y="25492"/>
                    <a:pt x="11241" y="25076"/>
                    <a:pt x="11363" y="24562"/>
                  </a:cubicBezTo>
                  <a:cubicBezTo>
                    <a:pt x="11437" y="24243"/>
                    <a:pt x="11633" y="23998"/>
                    <a:pt x="11829" y="23754"/>
                  </a:cubicBezTo>
                  <a:cubicBezTo>
                    <a:pt x="12000" y="23509"/>
                    <a:pt x="12196" y="23239"/>
                    <a:pt x="12245" y="22945"/>
                  </a:cubicBezTo>
                  <a:cubicBezTo>
                    <a:pt x="12318" y="22431"/>
                    <a:pt x="12000" y="21966"/>
                    <a:pt x="11951" y="21476"/>
                  </a:cubicBezTo>
                  <a:cubicBezTo>
                    <a:pt x="11902" y="21109"/>
                    <a:pt x="12000" y="20742"/>
                    <a:pt x="12098" y="20374"/>
                  </a:cubicBezTo>
                  <a:cubicBezTo>
                    <a:pt x="12882" y="17436"/>
                    <a:pt x="14277" y="14693"/>
                    <a:pt x="15037" y="11706"/>
                  </a:cubicBezTo>
                  <a:cubicBezTo>
                    <a:pt x="15551" y="9698"/>
                    <a:pt x="16310" y="6490"/>
                    <a:pt x="14645" y="4824"/>
                  </a:cubicBezTo>
                  <a:cubicBezTo>
                    <a:pt x="14473" y="4653"/>
                    <a:pt x="14179" y="4384"/>
                    <a:pt x="13935" y="43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34"/>
            <p:cNvSpPr/>
            <p:nvPr/>
          </p:nvSpPr>
          <p:spPr>
            <a:xfrm>
              <a:off x="3159525" y="3069000"/>
              <a:ext cx="333050" cy="513025"/>
            </a:xfrm>
            <a:custGeom>
              <a:avLst/>
              <a:gdLst/>
              <a:ahLst/>
              <a:cxnLst/>
              <a:rect l="l" t="t" r="r" b="b"/>
              <a:pathLst>
                <a:path w="13322" h="20521" extrusionOk="0">
                  <a:moveTo>
                    <a:pt x="4335" y="2326"/>
                  </a:moveTo>
                  <a:cubicBezTo>
                    <a:pt x="6196" y="8203"/>
                    <a:pt x="6367" y="11118"/>
                    <a:pt x="8180" y="13444"/>
                  </a:cubicBezTo>
                  <a:cubicBezTo>
                    <a:pt x="8326" y="13615"/>
                    <a:pt x="13322" y="18978"/>
                    <a:pt x="13322" y="18978"/>
                  </a:cubicBezTo>
                  <a:cubicBezTo>
                    <a:pt x="13322" y="18978"/>
                    <a:pt x="12661" y="20203"/>
                    <a:pt x="10898" y="20521"/>
                  </a:cubicBezTo>
                  <a:cubicBezTo>
                    <a:pt x="8106" y="19321"/>
                    <a:pt x="4947" y="14913"/>
                    <a:pt x="4090" y="13958"/>
                  </a:cubicBezTo>
                  <a:cubicBezTo>
                    <a:pt x="3600" y="13419"/>
                    <a:pt x="833" y="8350"/>
                    <a:pt x="417" y="5779"/>
                  </a:cubicBezTo>
                  <a:cubicBezTo>
                    <a:pt x="1" y="3208"/>
                    <a:pt x="3576" y="0"/>
                    <a:pt x="4335" y="232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34"/>
            <p:cNvSpPr/>
            <p:nvPr/>
          </p:nvSpPr>
          <p:spPr>
            <a:xfrm>
              <a:off x="5046325" y="2820425"/>
              <a:ext cx="161650" cy="239400"/>
            </a:xfrm>
            <a:custGeom>
              <a:avLst/>
              <a:gdLst/>
              <a:ahLst/>
              <a:cxnLst/>
              <a:rect l="l" t="t" r="r" b="b"/>
              <a:pathLst>
                <a:path w="6466" h="9576" extrusionOk="0">
                  <a:moveTo>
                    <a:pt x="294" y="8180"/>
                  </a:moveTo>
                  <a:cubicBezTo>
                    <a:pt x="2302" y="8057"/>
                    <a:pt x="3355" y="7764"/>
                    <a:pt x="3355" y="7764"/>
                  </a:cubicBezTo>
                  <a:cubicBezTo>
                    <a:pt x="3355" y="7764"/>
                    <a:pt x="5804" y="2523"/>
                    <a:pt x="6465" y="1"/>
                  </a:cubicBezTo>
                  <a:cubicBezTo>
                    <a:pt x="6465" y="1"/>
                    <a:pt x="5584" y="5388"/>
                    <a:pt x="4996" y="7127"/>
                  </a:cubicBezTo>
                  <a:cubicBezTo>
                    <a:pt x="4384" y="8890"/>
                    <a:pt x="3551" y="9576"/>
                    <a:pt x="2278" y="9404"/>
                  </a:cubicBezTo>
                  <a:cubicBezTo>
                    <a:pt x="980" y="9257"/>
                    <a:pt x="0" y="9013"/>
                    <a:pt x="0" y="9013"/>
                  </a:cubicBezTo>
                  <a:close/>
                </a:path>
              </a:pathLst>
            </a:custGeom>
            <a:solidFill>
              <a:srgbClr val="3030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0428628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" name="Google Shape;349;p43">
            <a:extLst>
              <a:ext uri="{FF2B5EF4-FFF2-40B4-BE49-F238E27FC236}">
                <a16:creationId xmlns:a16="http://schemas.microsoft.com/office/drawing/2014/main" id="{35830FCA-167C-40A3-96A3-C49E370CB01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17801855"/>
              </p:ext>
            </p:extLst>
          </p:nvPr>
        </p:nvGraphicFramePr>
        <p:xfrm>
          <a:off x="542380" y="611574"/>
          <a:ext cx="8228239" cy="4089775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1474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353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820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9787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5416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82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71309"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dirty="0">
                          <a:solidFill>
                            <a:schemeClr val="dk1"/>
                          </a:solidFill>
                          <a:latin typeface="Quattrocento"/>
                          <a:sym typeface="Quattrocento"/>
                        </a:rPr>
                        <a:t>STEP</a:t>
                      </a:r>
                      <a:endParaRPr sz="1200" b="1" dirty="0">
                        <a:solidFill>
                          <a:schemeClr val="dk1"/>
                        </a:solidFill>
                        <a:latin typeface="Quattrocento"/>
                        <a:sym typeface="Quattrocen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solidFill>
                            <a:schemeClr val="dk1"/>
                          </a:solidFill>
                          <a:latin typeface="Quattrocento"/>
                          <a:ea typeface="Quattrocento"/>
                          <a:cs typeface="Quattrocento"/>
                          <a:sym typeface="Quattrocento"/>
                        </a:rPr>
                        <a:t>12</a:t>
                      </a:r>
                      <a:r>
                        <a:rPr lang="ko-KR" altLang="en-US" sz="1200" b="1" dirty="0">
                          <a:solidFill>
                            <a:schemeClr val="dk1"/>
                          </a:solidFill>
                          <a:latin typeface="Quattrocento"/>
                          <a:ea typeface="Quattrocento"/>
                          <a:cs typeface="Quattrocento"/>
                          <a:sym typeface="Quattrocento"/>
                        </a:rPr>
                        <a:t>월</a:t>
                      </a:r>
                      <a:endParaRPr sz="1200" b="1" dirty="0">
                        <a:solidFill>
                          <a:schemeClr val="dk1"/>
                        </a:solidFill>
                        <a:latin typeface="Quattrocento"/>
                        <a:ea typeface="Quattrocento"/>
                        <a:cs typeface="Quattrocento"/>
                        <a:sym typeface="Quattrocento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Quattrocento"/>
                        <a:ea typeface="Quattrocento"/>
                        <a:cs typeface="Quattrocento"/>
                        <a:sym typeface="Quattrocento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solidFill>
                            <a:schemeClr val="dk1"/>
                          </a:solidFill>
                          <a:latin typeface="Quattrocento"/>
                          <a:ea typeface="Quattrocento"/>
                          <a:cs typeface="Quattrocento"/>
                          <a:sym typeface="Quattrocento"/>
                        </a:rPr>
                        <a:t>1</a:t>
                      </a:r>
                      <a:r>
                        <a:rPr lang="ko-KR" altLang="en-US" sz="1200" b="1" dirty="0">
                          <a:solidFill>
                            <a:schemeClr val="dk1"/>
                          </a:solidFill>
                          <a:latin typeface="Quattrocento"/>
                          <a:ea typeface="Quattrocento"/>
                          <a:cs typeface="Quattrocento"/>
                          <a:sym typeface="Quattrocento"/>
                        </a:rPr>
                        <a:t>월</a:t>
                      </a:r>
                      <a:endParaRPr sz="1200" b="1" dirty="0">
                        <a:solidFill>
                          <a:schemeClr val="dk1"/>
                        </a:solidFill>
                        <a:latin typeface="Quattrocento"/>
                        <a:ea typeface="Quattrocento"/>
                        <a:cs typeface="Quattrocento"/>
                        <a:sym typeface="Quattrocento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Quattrocento"/>
                        <a:ea typeface="Quattrocento"/>
                        <a:cs typeface="Quattrocento"/>
                        <a:sym typeface="Quattrocento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Quattrocento"/>
                        <a:ea typeface="Quattrocento"/>
                        <a:cs typeface="Quattrocento"/>
                        <a:sym typeface="Quattrocento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Quattrocento"/>
                        <a:ea typeface="Quattrocento"/>
                        <a:cs typeface="Quattrocento"/>
                        <a:sym typeface="Quattrocento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80691935"/>
                  </a:ext>
                </a:extLst>
              </a:tr>
              <a:tr h="571309">
                <a:tc vMerge="1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dirty="0">
                          <a:solidFill>
                            <a:schemeClr val="dk1"/>
                          </a:solidFill>
                          <a:latin typeface="Quattrocento"/>
                          <a:ea typeface="Quattrocento"/>
                          <a:cs typeface="Quattrocento"/>
                          <a:sym typeface="Quattrocento"/>
                        </a:rPr>
                        <a:t>STEP</a:t>
                      </a:r>
                      <a:endParaRPr sz="1200" b="1" dirty="0">
                        <a:solidFill>
                          <a:schemeClr val="dk1"/>
                        </a:solidFill>
                        <a:latin typeface="Quattrocento"/>
                        <a:ea typeface="Quattrocento"/>
                        <a:cs typeface="Quattrocento"/>
                        <a:sym typeface="Quattrocen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dirty="0">
                          <a:solidFill>
                            <a:schemeClr val="dk1"/>
                          </a:solidFill>
                          <a:latin typeface="Quattrocento"/>
                          <a:ea typeface="Quattrocento"/>
                          <a:cs typeface="Quattrocento"/>
                          <a:sym typeface="Quattrocento"/>
                        </a:rPr>
                        <a:t>4</a:t>
                      </a:r>
                      <a:r>
                        <a:rPr lang="ko-KR" altLang="en-US" sz="1200" b="1" dirty="0">
                          <a:solidFill>
                            <a:schemeClr val="dk1"/>
                          </a:solidFill>
                          <a:latin typeface="Quattrocento"/>
                          <a:ea typeface="Quattrocento"/>
                          <a:cs typeface="Quattrocento"/>
                          <a:sym typeface="Quattrocento"/>
                        </a:rPr>
                        <a:t>주</a:t>
                      </a:r>
                      <a:endParaRPr sz="1200" b="1" dirty="0">
                        <a:solidFill>
                          <a:schemeClr val="dk1"/>
                        </a:solidFill>
                        <a:latin typeface="Quattrocento"/>
                        <a:ea typeface="Quattrocento"/>
                        <a:cs typeface="Quattrocento"/>
                        <a:sym typeface="Quattrocen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dirty="0">
                          <a:solidFill>
                            <a:schemeClr val="dk1"/>
                          </a:solidFill>
                          <a:latin typeface="Quattrocento"/>
                          <a:ea typeface="Quattrocento"/>
                          <a:cs typeface="Quattrocento"/>
                          <a:sym typeface="Quattrocento"/>
                        </a:rPr>
                        <a:t>5</a:t>
                      </a:r>
                      <a:r>
                        <a:rPr lang="ko-KR" altLang="en-US" sz="1200" b="1" dirty="0">
                          <a:solidFill>
                            <a:schemeClr val="dk1"/>
                          </a:solidFill>
                          <a:latin typeface="Quattrocento"/>
                          <a:ea typeface="Quattrocento"/>
                          <a:cs typeface="Quattrocento"/>
                          <a:sym typeface="Quattrocento"/>
                        </a:rPr>
                        <a:t>주</a:t>
                      </a:r>
                      <a:endParaRPr sz="1200" b="1" dirty="0">
                        <a:solidFill>
                          <a:schemeClr val="dk1"/>
                        </a:solidFill>
                        <a:latin typeface="Quattrocento"/>
                        <a:ea typeface="Quattrocento"/>
                        <a:cs typeface="Quattrocento"/>
                        <a:sym typeface="Quattrocen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cap="none" dirty="0">
                          <a:solidFill>
                            <a:schemeClr val="dk1"/>
                          </a:solidFill>
                          <a:latin typeface="Quattrocento"/>
                          <a:sym typeface="Arial"/>
                        </a:rPr>
                        <a:t>1</a:t>
                      </a:r>
                      <a:r>
                        <a:rPr lang="ko-KR" altLang="en-US" sz="1200" b="1" i="0" u="none" strike="noStrike" cap="none" dirty="0">
                          <a:solidFill>
                            <a:schemeClr val="dk1"/>
                          </a:solidFill>
                          <a:latin typeface="Quattrocento"/>
                          <a:sym typeface="Arial"/>
                        </a:rPr>
                        <a:t>주</a:t>
                      </a:r>
                    </a:p>
                  </a:txBody>
                  <a:tcPr marL="6350" marR="6350" marT="635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cap="none" dirty="0">
                          <a:solidFill>
                            <a:schemeClr val="dk1"/>
                          </a:solidFill>
                          <a:latin typeface="Quattrocento"/>
                          <a:sym typeface="Arial"/>
                        </a:rPr>
                        <a:t>2</a:t>
                      </a:r>
                      <a:r>
                        <a:rPr lang="ko-KR" altLang="en-US" sz="1200" b="1" i="0" u="none" strike="noStrike" cap="none" dirty="0">
                          <a:solidFill>
                            <a:schemeClr val="dk1"/>
                          </a:solidFill>
                          <a:latin typeface="Quattrocento"/>
                          <a:sym typeface="Arial"/>
                        </a:rPr>
                        <a:t>주</a:t>
                      </a:r>
                    </a:p>
                  </a:txBody>
                  <a:tcPr marL="6350" marR="6350" marT="635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cap="none">
                          <a:solidFill>
                            <a:schemeClr val="dk1"/>
                          </a:solidFill>
                          <a:latin typeface="Quattrocento"/>
                          <a:sym typeface="Arial"/>
                        </a:rPr>
                        <a:t>3</a:t>
                      </a:r>
                      <a:r>
                        <a:rPr lang="ko-KR" altLang="en-US" sz="1200" b="1" i="0" u="none" strike="noStrike" cap="none">
                          <a:solidFill>
                            <a:schemeClr val="dk1"/>
                          </a:solidFill>
                          <a:latin typeface="Quattrocento"/>
                          <a:sym typeface="Arial"/>
                        </a:rPr>
                        <a:t>주</a:t>
                      </a:r>
                    </a:p>
                  </a:txBody>
                  <a:tcPr marL="6350" marR="6350" marT="635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cap="none" dirty="0">
                          <a:solidFill>
                            <a:schemeClr val="dk1"/>
                          </a:solidFill>
                          <a:latin typeface="Quattrocento"/>
                          <a:sym typeface="Arial"/>
                        </a:rPr>
                        <a:t>4</a:t>
                      </a:r>
                      <a:r>
                        <a:rPr lang="ko-KR" altLang="en-US" sz="1200" b="1" i="0" u="none" strike="noStrike" cap="none" dirty="0">
                          <a:solidFill>
                            <a:schemeClr val="dk1"/>
                          </a:solidFill>
                          <a:latin typeface="Quattrocento"/>
                          <a:sym typeface="Arial"/>
                        </a:rPr>
                        <a:t>주</a:t>
                      </a:r>
                    </a:p>
                  </a:txBody>
                  <a:tcPr marL="6350" marR="6350" marT="635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1309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dirty="0">
                          <a:solidFill>
                            <a:schemeClr val="dk1"/>
                          </a:solidFill>
                          <a:latin typeface="Quattrocento"/>
                          <a:ea typeface="Quattrocento"/>
                          <a:cs typeface="Quattrocento"/>
                          <a:sym typeface="Quattrocento"/>
                        </a:rPr>
                        <a:t>1- </a:t>
                      </a:r>
                      <a:r>
                        <a:rPr lang="ko-KR" altLang="en-US" sz="1200" b="1" dirty="0">
                          <a:solidFill>
                            <a:schemeClr val="dk1"/>
                          </a:solidFill>
                          <a:latin typeface="Quattrocento"/>
                          <a:ea typeface="Quattrocento"/>
                          <a:cs typeface="Quattrocento"/>
                          <a:sym typeface="Quattrocento"/>
                        </a:rPr>
                        <a:t>계획 및 분석</a:t>
                      </a:r>
                      <a:endParaRPr sz="1200" dirty="0">
                        <a:solidFill>
                          <a:schemeClr val="dk1"/>
                        </a:solidFill>
                        <a:latin typeface="Quattrocento"/>
                        <a:ea typeface="Quattrocento"/>
                        <a:cs typeface="Quattrocento"/>
                        <a:sym typeface="Quattrocen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 i="0" u="none" strike="noStrike" cap="none" dirty="0">
                        <a:solidFill>
                          <a:schemeClr val="dk2"/>
                        </a:solidFill>
                        <a:latin typeface="Quattrocento"/>
                        <a:ea typeface="Quattrocento"/>
                        <a:cs typeface="Quattrocento"/>
                        <a:sym typeface="Quattrocen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chemeClr val="dk2"/>
                        </a:solidFill>
                        <a:latin typeface="Quattrocento"/>
                        <a:ea typeface="Quattrocento"/>
                        <a:cs typeface="Quattrocento"/>
                        <a:sym typeface="Quattrocen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E2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chemeClr val="dk2"/>
                        </a:solidFill>
                        <a:latin typeface="Quattrocento"/>
                        <a:ea typeface="Quattrocento"/>
                        <a:cs typeface="Quattrocento"/>
                        <a:sym typeface="Quattrocen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chemeClr val="dk2"/>
                        </a:solidFill>
                        <a:latin typeface="Quattrocento"/>
                        <a:ea typeface="Quattrocento"/>
                        <a:cs typeface="Quattrocento"/>
                        <a:sym typeface="Quattrocen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chemeClr val="dk2"/>
                        </a:solidFill>
                        <a:latin typeface="Quattrocento"/>
                        <a:ea typeface="Quattrocento"/>
                        <a:cs typeface="Quattrocento"/>
                        <a:sym typeface="Quattrocen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chemeClr val="dk2"/>
                        </a:solidFill>
                        <a:latin typeface="Quattrocento"/>
                        <a:ea typeface="Quattrocento"/>
                        <a:cs typeface="Quattrocento"/>
                        <a:sym typeface="Quattrocen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0579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dirty="0">
                          <a:solidFill>
                            <a:schemeClr val="dk1"/>
                          </a:solidFill>
                          <a:latin typeface="Quattrocento"/>
                          <a:ea typeface="Quattrocento"/>
                          <a:cs typeface="Quattrocento"/>
                          <a:sym typeface="Quattrocento"/>
                        </a:rPr>
                        <a:t>2</a:t>
                      </a:r>
                      <a:r>
                        <a:rPr lang="en" sz="1200" dirty="0">
                          <a:solidFill>
                            <a:schemeClr val="dk1"/>
                          </a:solidFill>
                          <a:latin typeface="Quattrocento"/>
                          <a:ea typeface="Quattrocento"/>
                          <a:cs typeface="Quattrocento"/>
                          <a:sym typeface="Quattrocento"/>
                        </a:rPr>
                        <a:t>- </a:t>
                      </a:r>
                      <a:r>
                        <a:rPr lang="ko-KR" altLang="en-US" sz="1200" b="1" dirty="0">
                          <a:solidFill>
                            <a:schemeClr val="dk1"/>
                          </a:solidFill>
                          <a:latin typeface="Quattrocento"/>
                          <a:ea typeface="Quattrocento"/>
                          <a:cs typeface="Quattrocento"/>
                          <a:sym typeface="Quattrocento"/>
                        </a:rPr>
                        <a:t>화면 설계</a:t>
                      </a:r>
                      <a:endParaRPr sz="1200" b="1" dirty="0">
                        <a:solidFill>
                          <a:schemeClr val="dk1"/>
                        </a:solidFill>
                        <a:latin typeface="Quattrocento"/>
                        <a:ea typeface="Quattrocento"/>
                        <a:cs typeface="Quattrocento"/>
                        <a:sym typeface="Quattrocen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chemeClr val="dk2"/>
                        </a:solidFill>
                        <a:latin typeface="Quattrocento"/>
                        <a:ea typeface="Quattrocento"/>
                        <a:cs typeface="Quattrocento"/>
                        <a:sym typeface="Quattrocen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E2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chemeClr val="dk2"/>
                        </a:solidFill>
                        <a:latin typeface="Quattrocento"/>
                        <a:ea typeface="Quattrocento"/>
                        <a:cs typeface="Quattrocento"/>
                        <a:sym typeface="Quattrocen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chemeClr val="dk2"/>
                        </a:solidFill>
                        <a:latin typeface="Quattrocento"/>
                        <a:ea typeface="Quattrocento"/>
                        <a:cs typeface="Quattrocento"/>
                        <a:sym typeface="Quattrocen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E2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chemeClr val="dk2"/>
                        </a:solidFill>
                        <a:latin typeface="Quattrocento"/>
                        <a:ea typeface="Quattrocento"/>
                        <a:cs typeface="Quattrocento"/>
                        <a:sym typeface="Quattrocen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E2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chemeClr val="dk2"/>
                        </a:solidFill>
                        <a:latin typeface="Quattrocento"/>
                        <a:ea typeface="Quattrocento"/>
                        <a:cs typeface="Quattrocento"/>
                        <a:sym typeface="Quattrocen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E2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chemeClr val="dk2"/>
                        </a:solidFill>
                        <a:latin typeface="Quattrocento"/>
                        <a:ea typeface="Quattrocento"/>
                        <a:cs typeface="Quattrocento"/>
                        <a:sym typeface="Quattrocen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E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198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dirty="0">
                          <a:solidFill>
                            <a:schemeClr val="dk1"/>
                          </a:solidFill>
                          <a:latin typeface="Quattrocento"/>
                          <a:ea typeface="Quattrocento"/>
                          <a:cs typeface="Quattrocento"/>
                          <a:sym typeface="Quattrocento"/>
                        </a:rPr>
                        <a:t>3- DB/Class </a:t>
                      </a:r>
                      <a:r>
                        <a:rPr lang="ko-KR" altLang="en-US" sz="1200" b="1" dirty="0">
                          <a:solidFill>
                            <a:schemeClr val="dk1"/>
                          </a:solidFill>
                          <a:latin typeface="Quattrocento"/>
                          <a:ea typeface="Quattrocento"/>
                          <a:cs typeface="Quattrocento"/>
                          <a:sym typeface="Quattrocento"/>
                        </a:rPr>
                        <a:t>설계</a:t>
                      </a:r>
                      <a:endParaRPr sz="1200" b="1" dirty="0">
                        <a:solidFill>
                          <a:schemeClr val="dk1"/>
                        </a:solidFill>
                        <a:latin typeface="Quattrocento"/>
                        <a:ea typeface="Quattrocento"/>
                        <a:cs typeface="Quattrocento"/>
                        <a:sym typeface="Quattrocen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chemeClr val="dk2"/>
                        </a:solidFill>
                        <a:latin typeface="Quattrocento"/>
                        <a:ea typeface="Quattrocento"/>
                        <a:cs typeface="Quattrocento"/>
                        <a:sym typeface="Quattrocen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E2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chemeClr val="dk2"/>
                        </a:solidFill>
                        <a:latin typeface="Quattrocento"/>
                        <a:ea typeface="Quattrocento"/>
                        <a:cs typeface="Quattrocento"/>
                        <a:sym typeface="Quattrocen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chemeClr val="dk2"/>
                        </a:solidFill>
                        <a:latin typeface="Quattrocento"/>
                        <a:ea typeface="Quattrocento"/>
                        <a:cs typeface="Quattrocento"/>
                        <a:sym typeface="Quattrocen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chemeClr val="dk2"/>
                        </a:solidFill>
                        <a:latin typeface="Quattrocento"/>
                        <a:ea typeface="Quattrocento"/>
                        <a:cs typeface="Quattrocento"/>
                        <a:sym typeface="Quattrocen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E2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chemeClr val="dk2"/>
                        </a:solidFill>
                        <a:latin typeface="Quattrocento"/>
                        <a:ea typeface="Quattrocento"/>
                        <a:cs typeface="Quattrocento"/>
                        <a:sym typeface="Quattrocen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E2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chemeClr val="dk2"/>
                        </a:solidFill>
                        <a:latin typeface="Quattrocento"/>
                        <a:ea typeface="Quattrocento"/>
                        <a:cs typeface="Quattrocento"/>
                        <a:sym typeface="Quattrocen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E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198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dirty="0">
                          <a:solidFill>
                            <a:schemeClr val="dk1"/>
                          </a:solidFill>
                          <a:latin typeface="Quattrocento"/>
                          <a:ea typeface="Quattrocento"/>
                          <a:cs typeface="Quattrocento"/>
                          <a:sym typeface="Quattrocento"/>
                        </a:rPr>
                        <a:t>4</a:t>
                      </a:r>
                      <a:r>
                        <a:rPr lang="en" sz="1200" dirty="0">
                          <a:solidFill>
                            <a:schemeClr val="dk1"/>
                          </a:solidFill>
                          <a:latin typeface="Quattrocento"/>
                          <a:ea typeface="Quattrocento"/>
                          <a:cs typeface="Quattrocento"/>
                          <a:sym typeface="Quattrocento"/>
                        </a:rPr>
                        <a:t>- </a:t>
                      </a:r>
                      <a:r>
                        <a:rPr lang="ko-KR" altLang="en-US" sz="1200" b="1" dirty="0">
                          <a:solidFill>
                            <a:schemeClr val="dk1"/>
                          </a:solidFill>
                          <a:latin typeface="Quattrocento"/>
                          <a:ea typeface="Quattrocento"/>
                          <a:cs typeface="Quattrocento"/>
                          <a:sym typeface="Quattrocento"/>
                        </a:rPr>
                        <a:t>프로젝트 구현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chemeClr val="dk2"/>
                        </a:solidFill>
                        <a:latin typeface="Quattrocento"/>
                        <a:ea typeface="Quattrocento"/>
                        <a:cs typeface="Quattrocento"/>
                        <a:sym typeface="Quattrocen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E2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chemeClr val="dk2"/>
                        </a:solidFill>
                        <a:latin typeface="Quattrocento"/>
                        <a:ea typeface="Quattrocento"/>
                        <a:cs typeface="Quattrocento"/>
                        <a:sym typeface="Quattrocen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E2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chemeClr val="dk2"/>
                        </a:solidFill>
                        <a:latin typeface="Quattrocento"/>
                        <a:ea typeface="Quattrocento"/>
                        <a:cs typeface="Quattrocento"/>
                        <a:sym typeface="Quattrocen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chemeClr val="dk2"/>
                        </a:solidFill>
                        <a:latin typeface="Quattrocento"/>
                        <a:ea typeface="Quattrocento"/>
                        <a:cs typeface="Quattrocento"/>
                        <a:sym typeface="Quattrocen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chemeClr val="dk2"/>
                        </a:solidFill>
                        <a:latin typeface="Quattrocento"/>
                        <a:ea typeface="Quattrocento"/>
                        <a:cs typeface="Quattrocento"/>
                        <a:sym typeface="Quattrocen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chemeClr val="dk2"/>
                        </a:solidFill>
                        <a:latin typeface="Quattrocento"/>
                        <a:ea typeface="Quattrocento"/>
                        <a:cs typeface="Quattrocento"/>
                        <a:sym typeface="Quattrocen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E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1309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dirty="0">
                          <a:solidFill>
                            <a:schemeClr val="dk1"/>
                          </a:solidFill>
                          <a:latin typeface="Quattrocento"/>
                          <a:ea typeface="Quattrocento"/>
                          <a:cs typeface="Quattrocento"/>
                          <a:sym typeface="Quattrocento"/>
                        </a:rPr>
                        <a:t>5- </a:t>
                      </a:r>
                      <a:r>
                        <a:rPr lang="ko-KR" altLang="en-US" sz="1200" b="1" dirty="0">
                          <a:solidFill>
                            <a:schemeClr val="dk1"/>
                          </a:solidFill>
                          <a:latin typeface="Quattrocento"/>
                          <a:ea typeface="Quattrocento"/>
                          <a:cs typeface="Quattrocento"/>
                          <a:sym typeface="Quattrocento"/>
                        </a:rPr>
                        <a:t>베타테스트 및 발표</a:t>
                      </a:r>
                      <a:endParaRPr sz="1200" b="1" dirty="0">
                        <a:solidFill>
                          <a:schemeClr val="dk1"/>
                        </a:solidFill>
                        <a:latin typeface="Quattrocento"/>
                        <a:ea typeface="Quattrocento"/>
                        <a:cs typeface="Quattrocento"/>
                        <a:sym typeface="Quattrocen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chemeClr val="dk2"/>
                        </a:solidFill>
                        <a:latin typeface="Quattrocento"/>
                        <a:ea typeface="Quattrocento"/>
                        <a:cs typeface="Quattrocento"/>
                        <a:sym typeface="Quattrocen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E2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chemeClr val="dk2"/>
                        </a:solidFill>
                        <a:latin typeface="Quattrocento"/>
                        <a:ea typeface="Quattrocento"/>
                        <a:cs typeface="Quattrocento"/>
                        <a:sym typeface="Quattrocen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E2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dk2"/>
                        </a:solidFill>
                        <a:latin typeface="Quattrocento"/>
                        <a:ea typeface="Quattrocento"/>
                        <a:cs typeface="Quattrocento"/>
                        <a:sym typeface="Quattrocen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E2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dk2"/>
                        </a:solidFill>
                        <a:latin typeface="Quattrocento"/>
                        <a:ea typeface="Quattrocento"/>
                        <a:cs typeface="Quattrocento"/>
                        <a:sym typeface="Quattrocen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E2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chemeClr val="dk2"/>
                        </a:solidFill>
                        <a:latin typeface="Quattrocento"/>
                        <a:ea typeface="Quattrocento"/>
                        <a:cs typeface="Quattrocento"/>
                        <a:sym typeface="Quattrocen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E2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chemeClr val="dk2"/>
                        </a:solidFill>
                        <a:latin typeface="Quattrocento"/>
                        <a:ea typeface="Quattrocento"/>
                        <a:cs typeface="Quattrocento"/>
                        <a:sym typeface="Quattrocen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2">
                        <a:lumMod val="25000"/>
                        <a:lumOff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344432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34"/>
          <p:cNvSpPr txBox="1">
            <a:spLocks noGrp="1"/>
          </p:cNvSpPr>
          <p:nvPr>
            <p:ph type="title" idx="2"/>
          </p:nvPr>
        </p:nvSpPr>
        <p:spPr>
          <a:xfrm>
            <a:off x="7057500" y="1073425"/>
            <a:ext cx="1366500" cy="52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09</a:t>
            </a:r>
            <a:endParaRPr dirty="0"/>
          </a:p>
        </p:txBody>
      </p:sp>
      <p:sp>
        <p:nvSpPr>
          <p:cNvPr id="731" name="Google Shape;731;p34"/>
          <p:cNvSpPr txBox="1">
            <a:spLocks noGrp="1"/>
          </p:cNvSpPr>
          <p:nvPr>
            <p:ph type="title"/>
          </p:nvPr>
        </p:nvSpPr>
        <p:spPr>
          <a:xfrm>
            <a:off x="4818243" y="1842249"/>
            <a:ext cx="3767666" cy="130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5600" b="1" dirty="0">
                <a:latin typeface="+mj-ea"/>
                <a:ea typeface="+mj-ea"/>
              </a:rPr>
              <a:t>기능 시연</a:t>
            </a:r>
            <a:endParaRPr sz="5600" b="1" dirty="0">
              <a:solidFill>
                <a:schemeClr val="accent1"/>
              </a:solidFill>
              <a:latin typeface="+mj-ea"/>
              <a:ea typeface="+mj-ea"/>
              <a:cs typeface="Overpass SemiBold"/>
              <a:sym typeface="Overpass SemiBold"/>
            </a:endParaRPr>
          </a:p>
        </p:txBody>
      </p:sp>
      <p:grpSp>
        <p:nvGrpSpPr>
          <p:cNvPr id="733" name="Google Shape;733;p34"/>
          <p:cNvGrpSpPr/>
          <p:nvPr/>
        </p:nvGrpSpPr>
        <p:grpSpPr>
          <a:xfrm>
            <a:off x="495543" y="1146012"/>
            <a:ext cx="3924025" cy="3357205"/>
            <a:chOff x="1897175" y="1267900"/>
            <a:chExt cx="3687300" cy="3154675"/>
          </a:xfrm>
        </p:grpSpPr>
        <p:sp>
          <p:nvSpPr>
            <p:cNvPr id="734" name="Google Shape;734;p34"/>
            <p:cNvSpPr/>
            <p:nvPr/>
          </p:nvSpPr>
          <p:spPr>
            <a:xfrm>
              <a:off x="2028800" y="2689050"/>
              <a:ext cx="2372300" cy="1246600"/>
            </a:xfrm>
            <a:custGeom>
              <a:avLst/>
              <a:gdLst/>
              <a:ahLst/>
              <a:cxnLst/>
              <a:rect l="l" t="t" r="r" b="b"/>
              <a:pathLst>
                <a:path w="94892" h="49864" extrusionOk="0">
                  <a:moveTo>
                    <a:pt x="47177" y="0"/>
                  </a:moveTo>
                  <a:cubicBezTo>
                    <a:pt x="36176" y="0"/>
                    <a:pt x="25198" y="2412"/>
                    <a:pt x="16824" y="7240"/>
                  </a:cubicBezTo>
                  <a:cubicBezTo>
                    <a:pt x="0" y="16961"/>
                    <a:pt x="98" y="32731"/>
                    <a:pt x="17019" y="42502"/>
                  </a:cubicBezTo>
                  <a:cubicBezTo>
                    <a:pt x="25517" y="47409"/>
                    <a:pt x="36640" y="49864"/>
                    <a:pt x="47739" y="49864"/>
                  </a:cubicBezTo>
                  <a:cubicBezTo>
                    <a:pt x="58740" y="49864"/>
                    <a:pt x="69718" y="47452"/>
                    <a:pt x="78092" y="42624"/>
                  </a:cubicBezTo>
                  <a:cubicBezTo>
                    <a:pt x="94891" y="32903"/>
                    <a:pt x="94818" y="17133"/>
                    <a:pt x="77896" y="7362"/>
                  </a:cubicBezTo>
                  <a:cubicBezTo>
                    <a:pt x="69399" y="2455"/>
                    <a:pt x="58276" y="0"/>
                    <a:pt x="47177" y="0"/>
                  </a:cubicBezTo>
                  <a:close/>
                </a:path>
              </a:pathLst>
            </a:custGeom>
            <a:solidFill>
              <a:srgbClr val="D6D7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34"/>
            <p:cNvSpPr/>
            <p:nvPr/>
          </p:nvSpPr>
          <p:spPr>
            <a:xfrm>
              <a:off x="3124025" y="2256150"/>
              <a:ext cx="2372300" cy="1246600"/>
            </a:xfrm>
            <a:custGeom>
              <a:avLst/>
              <a:gdLst/>
              <a:ahLst/>
              <a:cxnLst/>
              <a:rect l="l" t="t" r="r" b="b"/>
              <a:pathLst>
                <a:path w="94892" h="49864" extrusionOk="0">
                  <a:moveTo>
                    <a:pt x="47183" y="0"/>
                  </a:moveTo>
                  <a:cubicBezTo>
                    <a:pt x="36171" y="0"/>
                    <a:pt x="25179" y="2412"/>
                    <a:pt x="16799" y="7243"/>
                  </a:cubicBezTo>
                  <a:cubicBezTo>
                    <a:pt x="0" y="16940"/>
                    <a:pt x="74" y="32734"/>
                    <a:pt x="16995" y="42505"/>
                  </a:cubicBezTo>
                  <a:cubicBezTo>
                    <a:pt x="25487" y="47409"/>
                    <a:pt x="36608" y="49864"/>
                    <a:pt x="47702" y="49864"/>
                  </a:cubicBezTo>
                  <a:cubicBezTo>
                    <a:pt x="58714" y="49864"/>
                    <a:pt x="69700" y="47446"/>
                    <a:pt x="78068" y="42603"/>
                  </a:cubicBezTo>
                  <a:cubicBezTo>
                    <a:pt x="94891" y="32906"/>
                    <a:pt x="94793" y="17111"/>
                    <a:pt x="77872" y="7341"/>
                  </a:cubicBezTo>
                  <a:cubicBezTo>
                    <a:pt x="69392" y="2449"/>
                    <a:pt x="58278" y="0"/>
                    <a:pt x="47183" y="0"/>
                  </a:cubicBezTo>
                  <a:close/>
                </a:path>
              </a:pathLst>
            </a:custGeom>
            <a:solidFill>
              <a:srgbClr val="D6D7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34"/>
            <p:cNvSpPr/>
            <p:nvPr/>
          </p:nvSpPr>
          <p:spPr>
            <a:xfrm>
              <a:off x="2957500" y="2975550"/>
              <a:ext cx="2372300" cy="1246625"/>
            </a:xfrm>
            <a:custGeom>
              <a:avLst/>
              <a:gdLst/>
              <a:ahLst/>
              <a:cxnLst/>
              <a:rect l="l" t="t" r="r" b="b"/>
              <a:pathLst>
                <a:path w="94892" h="49865" extrusionOk="0">
                  <a:moveTo>
                    <a:pt x="47178" y="0"/>
                  </a:moveTo>
                  <a:cubicBezTo>
                    <a:pt x="36176" y="0"/>
                    <a:pt x="25198" y="2413"/>
                    <a:pt x="16824" y="7240"/>
                  </a:cubicBezTo>
                  <a:cubicBezTo>
                    <a:pt x="1" y="16937"/>
                    <a:pt x="98" y="32732"/>
                    <a:pt x="17020" y="42502"/>
                  </a:cubicBezTo>
                  <a:cubicBezTo>
                    <a:pt x="25517" y="47409"/>
                    <a:pt x="36640" y="49864"/>
                    <a:pt x="47739" y="49864"/>
                  </a:cubicBezTo>
                  <a:cubicBezTo>
                    <a:pt x="58740" y="49864"/>
                    <a:pt x="69718" y="47452"/>
                    <a:pt x="78093" y="42625"/>
                  </a:cubicBezTo>
                  <a:cubicBezTo>
                    <a:pt x="94891" y="32903"/>
                    <a:pt x="94818" y="17108"/>
                    <a:pt x="77897" y="7362"/>
                  </a:cubicBezTo>
                  <a:cubicBezTo>
                    <a:pt x="69399" y="2455"/>
                    <a:pt x="58276" y="0"/>
                    <a:pt x="47178" y="0"/>
                  </a:cubicBezTo>
                  <a:close/>
                </a:path>
              </a:pathLst>
            </a:custGeom>
            <a:solidFill>
              <a:srgbClr val="D6D7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34"/>
            <p:cNvSpPr/>
            <p:nvPr/>
          </p:nvSpPr>
          <p:spPr>
            <a:xfrm>
              <a:off x="4230250" y="3393600"/>
              <a:ext cx="1354225" cy="711625"/>
            </a:xfrm>
            <a:custGeom>
              <a:avLst/>
              <a:gdLst/>
              <a:ahLst/>
              <a:cxnLst/>
              <a:rect l="l" t="t" r="r" b="b"/>
              <a:pathLst>
                <a:path w="54169" h="28465" extrusionOk="0">
                  <a:moveTo>
                    <a:pt x="26925" y="1"/>
                  </a:moveTo>
                  <a:cubicBezTo>
                    <a:pt x="20644" y="1"/>
                    <a:pt x="14379" y="1378"/>
                    <a:pt x="9600" y="4133"/>
                  </a:cubicBezTo>
                  <a:cubicBezTo>
                    <a:pt x="1" y="9667"/>
                    <a:pt x="50" y="18679"/>
                    <a:pt x="9698" y="24262"/>
                  </a:cubicBezTo>
                  <a:cubicBezTo>
                    <a:pt x="14551" y="27063"/>
                    <a:pt x="20894" y="28465"/>
                    <a:pt x="27224" y="28465"/>
                  </a:cubicBezTo>
                  <a:cubicBezTo>
                    <a:pt x="33511" y="28465"/>
                    <a:pt x="39785" y="27081"/>
                    <a:pt x="44569" y="24311"/>
                  </a:cubicBezTo>
                  <a:cubicBezTo>
                    <a:pt x="54168" y="18777"/>
                    <a:pt x="54119" y="9765"/>
                    <a:pt x="44471" y="4207"/>
                  </a:cubicBezTo>
                  <a:cubicBezTo>
                    <a:pt x="39613" y="1403"/>
                    <a:pt x="33261" y="1"/>
                    <a:pt x="26925" y="1"/>
                  </a:cubicBezTo>
                  <a:close/>
                </a:path>
              </a:pathLst>
            </a:custGeom>
            <a:solidFill>
              <a:srgbClr val="D6D7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34"/>
            <p:cNvSpPr/>
            <p:nvPr/>
          </p:nvSpPr>
          <p:spPr>
            <a:xfrm>
              <a:off x="4722475" y="4165125"/>
              <a:ext cx="298775" cy="157275"/>
            </a:xfrm>
            <a:custGeom>
              <a:avLst/>
              <a:gdLst/>
              <a:ahLst/>
              <a:cxnLst/>
              <a:rect l="l" t="t" r="r" b="b"/>
              <a:pathLst>
                <a:path w="11951" h="6291" extrusionOk="0">
                  <a:moveTo>
                    <a:pt x="5966" y="1"/>
                  </a:moveTo>
                  <a:cubicBezTo>
                    <a:pt x="4573" y="1"/>
                    <a:pt x="3184" y="307"/>
                    <a:pt x="2131" y="919"/>
                  </a:cubicBezTo>
                  <a:cubicBezTo>
                    <a:pt x="0" y="2143"/>
                    <a:pt x="0" y="4127"/>
                    <a:pt x="2155" y="5351"/>
                  </a:cubicBezTo>
                  <a:cubicBezTo>
                    <a:pt x="3226" y="5979"/>
                    <a:pt x="4624" y="6291"/>
                    <a:pt x="6021" y="6291"/>
                  </a:cubicBezTo>
                  <a:cubicBezTo>
                    <a:pt x="7403" y="6291"/>
                    <a:pt x="8785" y="5985"/>
                    <a:pt x="9844" y="5376"/>
                  </a:cubicBezTo>
                  <a:cubicBezTo>
                    <a:pt x="11950" y="4151"/>
                    <a:pt x="11950" y="2168"/>
                    <a:pt x="9820" y="919"/>
                  </a:cubicBezTo>
                  <a:cubicBezTo>
                    <a:pt x="8755" y="307"/>
                    <a:pt x="7359" y="1"/>
                    <a:pt x="5966" y="1"/>
                  </a:cubicBezTo>
                  <a:close/>
                </a:path>
              </a:pathLst>
            </a:custGeom>
            <a:solidFill>
              <a:srgbClr val="D6D7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34"/>
            <p:cNvSpPr/>
            <p:nvPr/>
          </p:nvSpPr>
          <p:spPr>
            <a:xfrm>
              <a:off x="1897175" y="3338200"/>
              <a:ext cx="210000" cy="110525"/>
            </a:xfrm>
            <a:custGeom>
              <a:avLst/>
              <a:gdLst/>
              <a:ahLst/>
              <a:cxnLst/>
              <a:rect l="l" t="t" r="r" b="b"/>
              <a:pathLst>
                <a:path w="8400" h="4421" extrusionOk="0">
                  <a:moveTo>
                    <a:pt x="4182" y="1"/>
                  </a:moveTo>
                  <a:cubicBezTo>
                    <a:pt x="3202" y="1"/>
                    <a:pt x="2229" y="215"/>
                    <a:pt x="1494" y="643"/>
                  </a:cubicBezTo>
                  <a:cubicBezTo>
                    <a:pt x="0" y="1500"/>
                    <a:pt x="0" y="2896"/>
                    <a:pt x="1494" y="3778"/>
                  </a:cubicBezTo>
                  <a:cubicBezTo>
                    <a:pt x="2241" y="4206"/>
                    <a:pt x="3227" y="4421"/>
                    <a:pt x="4209" y="4421"/>
                  </a:cubicBezTo>
                  <a:cubicBezTo>
                    <a:pt x="5192" y="4421"/>
                    <a:pt x="6171" y="4206"/>
                    <a:pt x="6906" y="3778"/>
                  </a:cubicBezTo>
                  <a:cubicBezTo>
                    <a:pt x="8400" y="2921"/>
                    <a:pt x="8400" y="1525"/>
                    <a:pt x="6906" y="643"/>
                  </a:cubicBezTo>
                  <a:cubicBezTo>
                    <a:pt x="6147" y="215"/>
                    <a:pt x="5161" y="1"/>
                    <a:pt x="4182" y="1"/>
                  </a:cubicBezTo>
                  <a:close/>
                </a:path>
              </a:pathLst>
            </a:custGeom>
            <a:solidFill>
              <a:srgbClr val="D6D7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34"/>
            <p:cNvSpPr/>
            <p:nvPr/>
          </p:nvSpPr>
          <p:spPr>
            <a:xfrm>
              <a:off x="2368575" y="3128375"/>
              <a:ext cx="190400" cy="140825"/>
            </a:xfrm>
            <a:custGeom>
              <a:avLst/>
              <a:gdLst/>
              <a:ahLst/>
              <a:cxnLst/>
              <a:rect l="l" t="t" r="r" b="b"/>
              <a:pathLst>
                <a:path w="7616" h="5633" extrusionOk="0">
                  <a:moveTo>
                    <a:pt x="2351" y="0"/>
                  </a:moveTo>
                  <a:cubicBezTo>
                    <a:pt x="2351" y="0"/>
                    <a:pt x="5779" y="4016"/>
                    <a:pt x="6685" y="4286"/>
                  </a:cubicBezTo>
                  <a:cubicBezTo>
                    <a:pt x="7616" y="4555"/>
                    <a:pt x="6783" y="5486"/>
                    <a:pt x="6073" y="5559"/>
                  </a:cubicBezTo>
                  <a:cubicBezTo>
                    <a:pt x="5387" y="5633"/>
                    <a:pt x="3135" y="5535"/>
                    <a:pt x="2498" y="4898"/>
                  </a:cubicBezTo>
                  <a:cubicBezTo>
                    <a:pt x="1837" y="4261"/>
                    <a:pt x="0" y="3576"/>
                    <a:pt x="0" y="3576"/>
                  </a:cubicBezTo>
                  <a:cubicBezTo>
                    <a:pt x="0" y="1494"/>
                    <a:pt x="490" y="196"/>
                    <a:pt x="490" y="196"/>
                  </a:cubicBez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34"/>
            <p:cNvSpPr/>
            <p:nvPr/>
          </p:nvSpPr>
          <p:spPr>
            <a:xfrm>
              <a:off x="2303050" y="2389450"/>
              <a:ext cx="165325" cy="769550"/>
            </a:xfrm>
            <a:custGeom>
              <a:avLst/>
              <a:gdLst/>
              <a:ahLst/>
              <a:cxnLst/>
              <a:rect l="l" t="t" r="r" b="b"/>
              <a:pathLst>
                <a:path w="6613" h="30782" extrusionOk="0">
                  <a:moveTo>
                    <a:pt x="6172" y="1225"/>
                  </a:moveTo>
                  <a:cubicBezTo>
                    <a:pt x="6172" y="1225"/>
                    <a:pt x="6613" y="10090"/>
                    <a:pt x="6441" y="13004"/>
                  </a:cubicBezTo>
                  <a:cubicBezTo>
                    <a:pt x="6294" y="15918"/>
                    <a:pt x="5584" y="30365"/>
                    <a:pt x="5584" y="30365"/>
                  </a:cubicBezTo>
                  <a:cubicBezTo>
                    <a:pt x="3699" y="30782"/>
                    <a:pt x="2499" y="30365"/>
                    <a:pt x="2499" y="30365"/>
                  </a:cubicBezTo>
                  <a:cubicBezTo>
                    <a:pt x="1886" y="19297"/>
                    <a:pt x="1911" y="16114"/>
                    <a:pt x="1740" y="14448"/>
                  </a:cubicBezTo>
                  <a:cubicBezTo>
                    <a:pt x="1544" y="12808"/>
                    <a:pt x="1323" y="8033"/>
                    <a:pt x="1323" y="8033"/>
                  </a:cubicBezTo>
                  <a:cubicBezTo>
                    <a:pt x="1" y="5290"/>
                    <a:pt x="1397" y="1715"/>
                    <a:pt x="2033" y="858"/>
                  </a:cubicBezTo>
                  <a:cubicBezTo>
                    <a:pt x="2695" y="1"/>
                    <a:pt x="6172" y="1225"/>
                    <a:pt x="6172" y="122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34"/>
            <p:cNvSpPr/>
            <p:nvPr/>
          </p:nvSpPr>
          <p:spPr>
            <a:xfrm>
              <a:off x="2204500" y="3201825"/>
              <a:ext cx="107150" cy="187975"/>
            </a:xfrm>
            <a:custGeom>
              <a:avLst/>
              <a:gdLst/>
              <a:ahLst/>
              <a:cxnLst/>
              <a:rect l="l" t="t" r="r" b="b"/>
              <a:pathLst>
                <a:path w="4286" h="7519" extrusionOk="0">
                  <a:moveTo>
                    <a:pt x="3306" y="858"/>
                  </a:moveTo>
                  <a:cubicBezTo>
                    <a:pt x="3404" y="2499"/>
                    <a:pt x="3992" y="4409"/>
                    <a:pt x="4139" y="5364"/>
                  </a:cubicBezTo>
                  <a:cubicBezTo>
                    <a:pt x="4286" y="6343"/>
                    <a:pt x="3943" y="6907"/>
                    <a:pt x="3722" y="7200"/>
                  </a:cubicBezTo>
                  <a:cubicBezTo>
                    <a:pt x="3502" y="7519"/>
                    <a:pt x="759" y="6613"/>
                    <a:pt x="368" y="5560"/>
                  </a:cubicBezTo>
                  <a:cubicBezTo>
                    <a:pt x="0" y="4507"/>
                    <a:pt x="759" y="3576"/>
                    <a:pt x="833" y="1593"/>
                  </a:cubicBezTo>
                  <a:cubicBezTo>
                    <a:pt x="1714" y="1"/>
                    <a:pt x="3306" y="858"/>
                    <a:pt x="3306" y="858"/>
                  </a:cubicBez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34"/>
            <p:cNvSpPr/>
            <p:nvPr/>
          </p:nvSpPr>
          <p:spPr>
            <a:xfrm>
              <a:off x="2198375" y="2396175"/>
              <a:ext cx="187350" cy="866900"/>
            </a:xfrm>
            <a:custGeom>
              <a:avLst/>
              <a:gdLst/>
              <a:ahLst/>
              <a:cxnLst/>
              <a:rect l="l" t="t" r="r" b="b"/>
              <a:pathLst>
                <a:path w="7494" h="34676" extrusionOk="0">
                  <a:moveTo>
                    <a:pt x="7494" y="1642"/>
                  </a:moveTo>
                  <a:cubicBezTo>
                    <a:pt x="7494" y="1642"/>
                    <a:pt x="7028" y="9723"/>
                    <a:pt x="6294" y="12416"/>
                  </a:cubicBezTo>
                  <a:cubicBezTo>
                    <a:pt x="5535" y="15110"/>
                    <a:pt x="4874" y="22995"/>
                    <a:pt x="4555" y="24366"/>
                  </a:cubicBezTo>
                  <a:cubicBezTo>
                    <a:pt x="4237" y="25738"/>
                    <a:pt x="3845" y="34259"/>
                    <a:pt x="3845" y="34259"/>
                  </a:cubicBezTo>
                  <a:cubicBezTo>
                    <a:pt x="2131" y="34676"/>
                    <a:pt x="809" y="34259"/>
                    <a:pt x="809" y="34259"/>
                  </a:cubicBezTo>
                  <a:cubicBezTo>
                    <a:pt x="833" y="26276"/>
                    <a:pt x="637" y="19812"/>
                    <a:pt x="809" y="17632"/>
                  </a:cubicBezTo>
                  <a:cubicBezTo>
                    <a:pt x="955" y="15453"/>
                    <a:pt x="735" y="8988"/>
                    <a:pt x="735" y="8988"/>
                  </a:cubicBezTo>
                  <a:cubicBezTo>
                    <a:pt x="25" y="5976"/>
                    <a:pt x="0" y="5584"/>
                    <a:pt x="735" y="3576"/>
                  </a:cubicBezTo>
                  <a:cubicBezTo>
                    <a:pt x="1494" y="1568"/>
                    <a:pt x="4702" y="1"/>
                    <a:pt x="7494" y="164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34"/>
            <p:cNvSpPr/>
            <p:nvPr/>
          </p:nvSpPr>
          <p:spPr>
            <a:xfrm>
              <a:off x="2343475" y="1957850"/>
              <a:ext cx="399775" cy="353275"/>
            </a:xfrm>
            <a:custGeom>
              <a:avLst/>
              <a:gdLst/>
              <a:ahLst/>
              <a:cxnLst/>
              <a:rect l="l" t="t" r="r" b="b"/>
              <a:pathLst>
                <a:path w="15991" h="14131" extrusionOk="0">
                  <a:moveTo>
                    <a:pt x="3257" y="1"/>
                  </a:moveTo>
                  <a:cubicBezTo>
                    <a:pt x="6049" y="784"/>
                    <a:pt x="7542" y="7788"/>
                    <a:pt x="8326" y="9379"/>
                  </a:cubicBezTo>
                  <a:cubicBezTo>
                    <a:pt x="9110" y="10947"/>
                    <a:pt x="15623" y="11338"/>
                    <a:pt x="15623" y="11338"/>
                  </a:cubicBezTo>
                  <a:cubicBezTo>
                    <a:pt x="15991" y="12710"/>
                    <a:pt x="14889" y="14130"/>
                    <a:pt x="14889" y="14130"/>
                  </a:cubicBezTo>
                  <a:cubicBezTo>
                    <a:pt x="8620" y="13885"/>
                    <a:pt x="6416" y="13346"/>
                    <a:pt x="5241" y="10873"/>
                  </a:cubicBezTo>
                  <a:cubicBezTo>
                    <a:pt x="4090" y="8400"/>
                    <a:pt x="0" y="858"/>
                    <a:pt x="325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34"/>
            <p:cNvSpPr/>
            <p:nvPr/>
          </p:nvSpPr>
          <p:spPr>
            <a:xfrm>
              <a:off x="2124900" y="1955400"/>
              <a:ext cx="382050" cy="618950"/>
            </a:xfrm>
            <a:custGeom>
              <a:avLst/>
              <a:gdLst/>
              <a:ahLst/>
              <a:cxnLst/>
              <a:rect l="l" t="t" r="r" b="b"/>
              <a:pathLst>
                <a:path w="15282" h="24758" extrusionOk="0">
                  <a:moveTo>
                    <a:pt x="12000" y="99"/>
                  </a:moveTo>
                  <a:cubicBezTo>
                    <a:pt x="9527" y="1"/>
                    <a:pt x="3772" y="1274"/>
                    <a:pt x="1886" y="3698"/>
                  </a:cubicBezTo>
                  <a:cubicBezTo>
                    <a:pt x="1" y="6098"/>
                    <a:pt x="2744" y="10359"/>
                    <a:pt x="3405" y="12930"/>
                  </a:cubicBezTo>
                  <a:cubicBezTo>
                    <a:pt x="4066" y="15501"/>
                    <a:pt x="3086" y="21942"/>
                    <a:pt x="3111" y="22554"/>
                  </a:cubicBezTo>
                  <a:cubicBezTo>
                    <a:pt x="6025" y="24513"/>
                    <a:pt x="13102" y="24758"/>
                    <a:pt x="13886" y="21844"/>
                  </a:cubicBezTo>
                  <a:cubicBezTo>
                    <a:pt x="14228" y="18709"/>
                    <a:pt x="13494" y="14938"/>
                    <a:pt x="13469" y="13102"/>
                  </a:cubicBezTo>
                  <a:cubicBezTo>
                    <a:pt x="13543" y="9135"/>
                    <a:pt x="15281" y="1274"/>
                    <a:pt x="12000" y="9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34"/>
            <p:cNvSpPr/>
            <p:nvPr/>
          </p:nvSpPr>
          <p:spPr>
            <a:xfrm>
              <a:off x="2364900" y="1957850"/>
              <a:ext cx="120000" cy="622625"/>
            </a:xfrm>
            <a:custGeom>
              <a:avLst/>
              <a:gdLst/>
              <a:ahLst/>
              <a:cxnLst/>
              <a:rect l="l" t="t" r="r" b="b"/>
              <a:pathLst>
                <a:path w="4800" h="24905" extrusionOk="0">
                  <a:moveTo>
                    <a:pt x="270" y="588"/>
                  </a:moveTo>
                  <a:cubicBezTo>
                    <a:pt x="1861" y="6196"/>
                    <a:pt x="2229" y="12465"/>
                    <a:pt x="2082" y="14840"/>
                  </a:cubicBezTo>
                  <a:cubicBezTo>
                    <a:pt x="1935" y="17216"/>
                    <a:pt x="1861" y="24905"/>
                    <a:pt x="1861" y="24905"/>
                  </a:cubicBezTo>
                  <a:cubicBezTo>
                    <a:pt x="3722" y="23925"/>
                    <a:pt x="4530" y="22138"/>
                    <a:pt x="4530" y="21330"/>
                  </a:cubicBezTo>
                  <a:cubicBezTo>
                    <a:pt x="4530" y="20521"/>
                    <a:pt x="3845" y="13567"/>
                    <a:pt x="3869" y="13004"/>
                  </a:cubicBezTo>
                  <a:cubicBezTo>
                    <a:pt x="3869" y="12440"/>
                    <a:pt x="4800" y="6074"/>
                    <a:pt x="4530" y="3209"/>
                  </a:cubicBezTo>
                  <a:cubicBezTo>
                    <a:pt x="4286" y="343"/>
                    <a:pt x="2400" y="1"/>
                    <a:pt x="2400" y="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34"/>
            <p:cNvSpPr/>
            <p:nvPr/>
          </p:nvSpPr>
          <p:spPr>
            <a:xfrm>
              <a:off x="2410200" y="1803575"/>
              <a:ext cx="26950" cy="71050"/>
            </a:xfrm>
            <a:custGeom>
              <a:avLst/>
              <a:gdLst/>
              <a:ahLst/>
              <a:cxnLst/>
              <a:rect l="l" t="t" r="r" b="b"/>
              <a:pathLst>
                <a:path w="1078" h="2842" extrusionOk="0">
                  <a:moveTo>
                    <a:pt x="0" y="1"/>
                  </a:moveTo>
                  <a:cubicBezTo>
                    <a:pt x="1078" y="343"/>
                    <a:pt x="0" y="2841"/>
                    <a:pt x="0" y="2841"/>
                  </a:cubicBezTo>
                  <a:close/>
                </a:path>
              </a:pathLst>
            </a:custGeom>
            <a:solidFill>
              <a:srgbClr val="2031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34"/>
            <p:cNvSpPr/>
            <p:nvPr/>
          </p:nvSpPr>
          <p:spPr>
            <a:xfrm>
              <a:off x="2252250" y="1753375"/>
              <a:ext cx="169600" cy="243675"/>
            </a:xfrm>
            <a:custGeom>
              <a:avLst/>
              <a:gdLst/>
              <a:ahLst/>
              <a:cxnLst/>
              <a:rect l="l" t="t" r="r" b="b"/>
              <a:pathLst>
                <a:path w="6784" h="9747" extrusionOk="0">
                  <a:moveTo>
                    <a:pt x="6367" y="2351"/>
                  </a:moveTo>
                  <a:cubicBezTo>
                    <a:pt x="6367" y="2351"/>
                    <a:pt x="6784" y="3796"/>
                    <a:pt x="6637" y="4923"/>
                  </a:cubicBezTo>
                  <a:cubicBezTo>
                    <a:pt x="6465" y="6049"/>
                    <a:pt x="6367" y="8302"/>
                    <a:pt x="5363" y="9012"/>
                  </a:cubicBezTo>
                  <a:cubicBezTo>
                    <a:pt x="4384" y="9747"/>
                    <a:pt x="2939" y="8890"/>
                    <a:pt x="1984" y="8106"/>
                  </a:cubicBezTo>
                  <a:cubicBezTo>
                    <a:pt x="1029" y="7298"/>
                    <a:pt x="25" y="5804"/>
                    <a:pt x="0" y="4017"/>
                  </a:cubicBezTo>
                  <a:cubicBezTo>
                    <a:pt x="0" y="2205"/>
                    <a:pt x="686" y="1"/>
                    <a:pt x="3282" y="123"/>
                  </a:cubicBezTo>
                  <a:cubicBezTo>
                    <a:pt x="5878" y="221"/>
                    <a:pt x="6367" y="2351"/>
                    <a:pt x="6367" y="235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34"/>
            <p:cNvSpPr/>
            <p:nvPr/>
          </p:nvSpPr>
          <p:spPr>
            <a:xfrm>
              <a:off x="2274275" y="1915600"/>
              <a:ext cx="105325" cy="154300"/>
            </a:xfrm>
            <a:custGeom>
              <a:avLst/>
              <a:gdLst/>
              <a:ahLst/>
              <a:cxnLst/>
              <a:rect l="l" t="t" r="r" b="b"/>
              <a:pathLst>
                <a:path w="4213" h="6172" extrusionOk="0">
                  <a:moveTo>
                    <a:pt x="466" y="1"/>
                  </a:moveTo>
                  <a:cubicBezTo>
                    <a:pt x="466" y="1"/>
                    <a:pt x="662" y="2327"/>
                    <a:pt x="50" y="3184"/>
                  </a:cubicBezTo>
                  <a:cubicBezTo>
                    <a:pt x="1" y="3748"/>
                    <a:pt x="1642" y="6172"/>
                    <a:pt x="3258" y="5731"/>
                  </a:cubicBezTo>
                  <a:cubicBezTo>
                    <a:pt x="4213" y="5486"/>
                    <a:pt x="4090" y="4384"/>
                    <a:pt x="4090" y="4384"/>
                  </a:cubicBezTo>
                  <a:cubicBezTo>
                    <a:pt x="3992" y="3552"/>
                    <a:pt x="4090" y="1519"/>
                    <a:pt x="4090" y="151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34"/>
            <p:cNvSpPr/>
            <p:nvPr/>
          </p:nvSpPr>
          <p:spPr>
            <a:xfrm>
              <a:off x="2198975" y="1692150"/>
              <a:ext cx="237575" cy="238175"/>
            </a:xfrm>
            <a:custGeom>
              <a:avLst/>
              <a:gdLst/>
              <a:ahLst/>
              <a:cxnLst/>
              <a:rect l="l" t="t" r="r" b="b"/>
              <a:pathLst>
                <a:path w="9503" h="9527" extrusionOk="0">
                  <a:moveTo>
                    <a:pt x="9135" y="2866"/>
                  </a:moveTo>
                  <a:cubicBezTo>
                    <a:pt x="9502" y="4188"/>
                    <a:pt x="9086" y="4654"/>
                    <a:pt x="7960" y="5045"/>
                  </a:cubicBezTo>
                  <a:cubicBezTo>
                    <a:pt x="6833" y="5437"/>
                    <a:pt x="3846" y="4556"/>
                    <a:pt x="3846" y="4556"/>
                  </a:cubicBezTo>
                  <a:cubicBezTo>
                    <a:pt x="4041" y="6000"/>
                    <a:pt x="3601" y="6735"/>
                    <a:pt x="3601" y="6735"/>
                  </a:cubicBezTo>
                  <a:cubicBezTo>
                    <a:pt x="3111" y="5339"/>
                    <a:pt x="2670" y="6049"/>
                    <a:pt x="2621" y="7176"/>
                  </a:cubicBezTo>
                  <a:cubicBezTo>
                    <a:pt x="2572" y="8278"/>
                    <a:pt x="3209" y="8253"/>
                    <a:pt x="3209" y="8253"/>
                  </a:cubicBezTo>
                  <a:cubicBezTo>
                    <a:pt x="3160" y="9208"/>
                    <a:pt x="2842" y="9527"/>
                    <a:pt x="2842" y="9527"/>
                  </a:cubicBezTo>
                  <a:cubicBezTo>
                    <a:pt x="1642" y="8694"/>
                    <a:pt x="1" y="3135"/>
                    <a:pt x="2180" y="3013"/>
                  </a:cubicBezTo>
                  <a:cubicBezTo>
                    <a:pt x="2205" y="1078"/>
                    <a:pt x="8351" y="1"/>
                    <a:pt x="9135" y="286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34"/>
            <p:cNvSpPr/>
            <p:nvPr/>
          </p:nvSpPr>
          <p:spPr>
            <a:xfrm>
              <a:off x="2140225" y="1986025"/>
              <a:ext cx="206325" cy="606100"/>
            </a:xfrm>
            <a:custGeom>
              <a:avLst/>
              <a:gdLst/>
              <a:ahLst/>
              <a:cxnLst/>
              <a:rect l="l" t="t" r="r" b="b"/>
              <a:pathLst>
                <a:path w="8253" h="24244" extrusionOk="0">
                  <a:moveTo>
                    <a:pt x="5314" y="0"/>
                  </a:moveTo>
                  <a:cubicBezTo>
                    <a:pt x="7249" y="4065"/>
                    <a:pt x="8253" y="7763"/>
                    <a:pt x="8179" y="11118"/>
                  </a:cubicBezTo>
                  <a:cubicBezTo>
                    <a:pt x="8130" y="14472"/>
                    <a:pt x="7420" y="24243"/>
                    <a:pt x="7420" y="24243"/>
                  </a:cubicBezTo>
                  <a:cubicBezTo>
                    <a:pt x="4090" y="23435"/>
                    <a:pt x="1812" y="22480"/>
                    <a:pt x="1151" y="21329"/>
                  </a:cubicBezTo>
                  <a:cubicBezTo>
                    <a:pt x="2596" y="17558"/>
                    <a:pt x="3110" y="15036"/>
                    <a:pt x="2816" y="13958"/>
                  </a:cubicBezTo>
                  <a:cubicBezTo>
                    <a:pt x="2522" y="12881"/>
                    <a:pt x="0" y="4702"/>
                    <a:pt x="1298" y="2253"/>
                  </a:cubicBezTo>
                  <a:cubicBezTo>
                    <a:pt x="2547" y="906"/>
                    <a:pt x="5314" y="0"/>
                    <a:pt x="53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34"/>
            <p:cNvSpPr/>
            <p:nvPr/>
          </p:nvSpPr>
          <p:spPr>
            <a:xfrm>
              <a:off x="2123075" y="2020900"/>
              <a:ext cx="419375" cy="370400"/>
            </a:xfrm>
            <a:custGeom>
              <a:avLst/>
              <a:gdLst/>
              <a:ahLst/>
              <a:cxnLst/>
              <a:rect l="l" t="t" r="r" b="b"/>
              <a:pathLst>
                <a:path w="16775" h="14816" extrusionOk="0">
                  <a:moveTo>
                    <a:pt x="3086" y="784"/>
                  </a:moveTo>
                  <a:cubicBezTo>
                    <a:pt x="5388" y="1935"/>
                    <a:pt x="7224" y="8302"/>
                    <a:pt x="8963" y="9992"/>
                  </a:cubicBezTo>
                  <a:cubicBezTo>
                    <a:pt x="9967" y="10971"/>
                    <a:pt x="14889" y="12220"/>
                    <a:pt x="16260" y="12269"/>
                  </a:cubicBezTo>
                  <a:cubicBezTo>
                    <a:pt x="16775" y="13469"/>
                    <a:pt x="15844" y="14816"/>
                    <a:pt x="15844" y="14816"/>
                  </a:cubicBezTo>
                  <a:cubicBezTo>
                    <a:pt x="7445" y="14008"/>
                    <a:pt x="7077" y="13567"/>
                    <a:pt x="4482" y="10261"/>
                  </a:cubicBezTo>
                  <a:cubicBezTo>
                    <a:pt x="1274" y="6172"/>
                    <a:pt x="0" y="1"/>
                    <a:pt x="3086" y="78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34"/>
            <p:cNvSpPr/>
            <p:nvPr/>
          </p:nvSpPr>
          <p:spPr>
            <a:xfrm>
              <a:off x="2299375" y="1953575"/>
              <a:ext cx="76550" cy="53275"/>
            </a:xfrm>
            <a:custGeom>
              <a:avLst/>
              <a:gdLst/>
              <a:ahLst/>
              <a:cxnLst/>
              <a:rect l="l" t="t" r="r" b="b"/>
              <a:pathLst>
                <a:path w="3062" h="2131" extrusionOk="0">
                  <a:moveTo>
                    <a:pt x="3062" y="1225"/>
                  </a:moveTo>
                  <a:cubicBezTo>
                    <a:pt x="2352" y="1494"/>
                    <a:pt x="1323" y="1078"/>
                    <a:pt x="1" y="0"/>
                  </a:cubicBezTo>
                  <a:cubicBezTo>
                    <a:pt x="1" y="0"/>
                    <a:pt x="393" y="1567"/>
                    <a:pt x="3062" y="2131"/>
                  </a:cubicBezTo>
                  <a:close/>
                </a:path>
              </a:pathLst>
            </a:custGeom>
            <a:solidFill>
              <a:srgbClr val="F4A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34"/>
            <p:cNvSpPr/>
            <p:nvPr/>
          </p:nvSpPr>
          <p:spPr>
            <a:xfrm>
              <a:off x="2273050" y="1972550"/>
              <a:ext cx="82675" cy="116325"/>
            </a:xfrm>
            <a:custGeom>
              <a:avLst/>
              <a:gdLst/>
              <a:ahLst/>
              <a:cxnLst/>
              <a:rect l="l" t="t" r="r" b="b"/>
              <a:pathLst>
                <a:path w="3307" h="4653" extrusionOk="0">
                  <a:moveTo>
                    <a:pt x="442" y="0"/>
                  </a:moveTo>
                  <a:cubicBezTo>
                    <a:pt x="417" y="74"/>
                    <a:pt x="1" y="539"/>
                    <a:pt x="1" y="539"/>
                  </a:cubicBezTo>
                  <a:cubicBezTo>
                    <a:pt x="1" y="539"/>
                    <a:pt x="834" y="2351"/>
                    <a:pt x="1127" y="3159"/>
                  </a:cubicBezTo>
                  <a:cubicBezTo>
                    <a:pt x="1446" y="3967"/>
                    <a:pt x="2229" y="4653"/>
                    <a:pt x="2229" y="4653"/>
                  </a:cubicBezTo>
                  <a:lnTo>
                    <a:pt x="3307" y="3453"/>
                  </a:lnTo>
                  <a:cubicBezTo>
                    <a:pt x="1813" y="2669"/>
                    <a:pt x="442" y="0"/>
                    <a:pt x="44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34"/>
            <p:cNvSpPr/>
            <p:nvPr/>
          </p:nvSpPr>
          <p:spPr>
            <a:xfrm>
              <a:off x="2355700" y="1983575"/>
              <a:ext cx="38000" cy="96125"/>
            </a:xfrm>
            <a:custGeom>
              <a:avLst/>
              <a:gdLst/>
              <a:ahLst/>
              <a:cxnLst/>
              <a:rect l="l" t="t" r="r" b="b"/>
              <a:pathLst>
                <a:path w="1520" h="3845" extrusionOk="0">
                  <a:moveTo>
                    <a:pt x="711" y="123"/>
                  </a:moveTo>
                  <a:cubicBezTo>
                    <a:pt x="613" y="0"/>
                    <a:pt x="368" y="2424"/>
                    <a:pt x="1" y="3012"/>
                  </a:cubicBezTo>
                  <a:cubicBezTo>
                    <a:pt x="711" y="3673"/>
                    <a:pt x="1127" y="3845"/>
                    <a:pt x="1127" y="3845"/>
                  </a:cubicBezTo>
                  <a:cubicBezTo>
                    <a:pt x="1127" y="3845"/>
                    <a:pt x="1519" y="1151"/>
                    <a:pt x="711" y="12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34"/>
            <p:cNvSpPr/>
            <p:nvPr/>
          </p:nvSpPr>
          <p:spPr>
            <a:xfrm>
              <a:off x="4197200" y="2609850"/>
              <a:ext cx="18400" cy="60625"/>
            </a:xfrm>
            <a:custGeom>
              <a:avLst/>
              <a:gdLst/>
              <a:ahLst/>
              <a:cxnLst/>
              <a:rect l="l" t="t" r="r" b="b"/>
              <a:pathLst>
                <a:path w="736" h="2425" extrusionOk="0">
                  <a:moveTo>
                    <a:pt x="735" y="25"/>
                  </a:moveTo>
                  <a:cubicBezTo>
                    <a:pt x="662" y="1225"/>
                    <a:pt x="539" y="2424"/>
                    <a:pt x="539" y="2424"/>
                  </a:cubicBezTo>
                  <a:lnTo>
                    <a:pt x="294" y="2424"/>
                  </a:lnTo>
                  <a:cubicBezTo>
                    <a:pt x="294" y="2424"/>
                    <a:pt x="294" y="612"/>
                    <a:pt x="1" y="1004"/>
                  </a:cubicBezTo>
                  <a:cubicBezTo>
                    <a:pt x="50" y="0"/>
                    <a:pt x="735" y="25"/>
                    <a:pt x="735" y="25"/>
                  </a:cubicBez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34"/>
            <p:cNvSpPr/>
            <p:nvPr/>
          </p:nvSpPr>
          <p:spPr>
            <a:xfrm>
              <a:off x="4111500" y="2158050"/>
              <a:ext cx="124900" cy="521600"/>
            </a:xfrm>
            <a:custGeom>
              <a:avLst/>
              <a:gdLst/>
              <a:ahLst/>
              <a:cxnLst/>
              <a:rect l="l" t="t" r="r" b="b"/>
              <a:pathLst>
                <a:path w="4996" h="20864" extrusionOk="0">
                  <a:moveTo>
                    <a:pt x="466" y="20154"/>
                  </a:moveTo>
                  <a:cubicBezTo>
                    <a:pt x="343" y="20154"/>
                    <a:pt x="172" y="20007"/>
                    <a:pt x="0" y="19786"/>
                  </a:cubicBezTo>
                  <a:cubicBezTo>
                    <a:pt x="270" y="19468"/>
                    <a:pt x="564" y="19150"/>
                    <a:pt x="735" y="18905"/>
                  </a:cubicBezTo>
                  <a:cubicBezTo>
                    <a:pt x="1298" y="18097"/>
                    <a:pt x="2253" y="16334"/>
                    <a:pt x="2278" y="15525"/>
                  </a:cubicBezTo>
                  <a:cubicBezTo>
                    <a:pt x="2327" y="14717"/>
                    <a:pt x="1837" y="6367"/>
                    <a:pt x="1714" y="5338"/>
                  </a:cubicBezTo>
                  <a:cubicBezTo>
                    <a:pt x="1568" y="4310"/>
                    <a:pt x="1200" y="441"/>
                    <a:pt x="1225" y="221"/>
                  </a:cubicBezTo>
                  <a:cubicBezTo>
                    <a:pt x="1274" y="0"/>
                    <a:pt x="4824" y="1592"/>
                    <a:pt x="4824" y="1592"/>
                  </a:cubicBezTo>
                  <a:cubicBezTo>
                    <a:pt x="4775" y="1910"/>
                    <a:pt x="4286" y="3918"/>
                    <a:pt x="4482" y="5216"/>
                  </a:cubicBezTo>
                  <a:cubicBezTo>
                    <a:pt x="4678" y="6489"/>
                    <a:pt x="4996" y="7346"/>
                    <a:pt x="4824" y="9452"/>
                  </a:cubicBezTo>
                  <a:cubicBezTo>
                    <a:pt x="4653" y="11558"/>
                    <a:pt x="3625" y="14938"/>
                    <a:pt x="3967" y="16554"/>
                  </a:cubicBezTo>
                  <a:cubicBezTo>
                    <a:pt x="3992" y="16578"/>
                    <a:pt x="3992" y="16603"/>
                    <a:pt x="3992" y="16627"/>
                  </a:cubicBezTo>
                  <a:cubicBezTo>
                    <a:pt x="2939" y="18072"/>
                    <a:pt x="2572" y="20864"/>
                    <a:pt x="466" y="2015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34"/>
            <p:cNvSpPr/>
            <p:nvPr/>
          </p:nvSpPr>
          <p:spPr>
            <a:xfrm>
              <a:off x="4081500" y="2573725"/>
              <a:ext cx="138375" cy="125525"/>
            </a:xfrm>
            <a:custGeom>
              <a:avLst/>
              <a:gdLst/>
              <a:ahLst/>
              <a:cxnLst/>
              <a:rect l="l" t="t" r="r" b="b"/>
              <a:pathLst>
                <a:path w="5535" h="5021" extrusionOk="0">
                  <a:moveTo>
                    <a:pt x="1200" y="3159"/>
                  </a:moveTo>
                  <a:cubicBezTo>
                    <a:pt x="1372" y="3380"/>
                    <a:pt x="1543" y="3527"/>
                    <a:pt x="1666" y="3527"/>
                  </a:cubicBezTo>
                  <a:cubicBezTo>
                    <a:pt x="3772" y="4237"/>
                    <a:pt x="4139" y="1445"/>
                    <a:pt x="5192" y="0"/>
                  </a:cubicBezTo>
                  <a:cubicBezTo>
                    <a:pt x="5535" y="1519"/>
                    <a:pt x="5388" y="1690"/>
                    <a:pt x="5094" y="1910"/>
                  </a:cubicBezTo>
                  <a:cubicBezTo>
                    <a:pt x="4825" y="2131"/>
                    <a:pt x="3845" y="3331"/>
                    <a:pt x="3674" y="4188"/>
                  </a:cubicBezTo>
                  <a:cubicBezTo>
                    <a:pt x="3478" y="5020"/>
                    <a:pt x="809" y="4947"/>
                    <a:pt x="319" y="4776"/>
                  </a:cubicBezTo>
                  <a:cubicBezTo>
                    <a:pt x="0" y="4653"/>
                    <a:pt x="613" y="3894"/>
                    <a:pt x="1200" y="3159"/>
                  </a:cubicBez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34"/>
            <p:cNvSpPr/>
            <p:nvPr/>
          </p:nvSpPr>
          <p:spPr>
            <a:xfrm>
              <a:off x="4270050" y="2163550"/>
              <a:ext cx="115725" cy="612825"/>
            </a:xfrm>
            <a:custGeom>
              <a:avLst/>
              <a:gdLst/>
              <a:ahLst/>
              <a:cxnLst/>
              <a:rect l="l" t="t" r="r" b="b"/>
              <a:pathLst>
                <a:path w="4629" h="24513" extrusionOk="0">
                  <a:moveTo>
                    <a:pt x="1470" y="8596"/>
                  </a:moveTo>
                  <a:cubicBezTo>
                    <a:pt x="1568" y="9526"/>
                    <a:pt x="2131" y="16726"/>
                    <a:pt x="2033" y="17926"/>
                  </a:cubicBezTo>
                  <a:cubicBezTo>
                    <a:pt x="1984" y="18660"/>
                    <a:pt x="1641" y="19811"/>
                    <a:pt x="1421" y="20742"/>
                  </a:cubicBezTo>
                  <a:cubicBezTo>
                    <a:pt x="1274" y="21329"/>
                    <a:pt x="1201" y="21819"/>
                    <a:pt x="1274" y="22064"/>
                  </a:cubicBezTo>
                  <a:cubicBezTo>
                    <a:pt x="1494" y="22676"/>
                    <a:pt x="1494" y="24513"/>
                    <a:pt x="2498" y="24097"/>
                  </a:cubicBezTo>
                  <a:cubicBezTo>
                    <a:pt x="3502" y="23680"/>
                    <a:pt x="4164" y="22407"/>
                    <a:pt x="3943" y="20987"/>
                  </a:cubicBezTo>
                  <a:cubicBezTo>
                    <a:pt x="3747" y="19591"/>
                    <a:pt x="3992" y="18905"/>
                    <a:pt x="3943" y="18048"/>
                  </a:cubicBezTo>
                  <a:cubicBezTo>
                    <a:pt x="3870" y="17215"/>
                    <a:pt x="4433" y="11975"/>
                    <a:pt x="4531" y="10090"/>
                  </a:cubicBezTo>
                  <a:cubicBezTo>
                    <a:pt x="4629" y="8228"/>
                    <a:pt x="3992" y="7347"/>
                    <a:pt x="3943" y="6098"/>
                  </a:cubicBezTo>
                  <a:cubicBezTo>
                    <a:pt x="3919" y="4849"/>
                    <a:pt x="4286" y="2253"/>
                    <a:pt x="4286" y="2253"/>
                  </a:cubicBezTo>
                  <a:cubicBezTo>
                    <a:pt x="4286" y="2253"/>
                    <a:pt x="1" y="1"/>
                    <a:pt x="344" y="2719"/>
                  </a:cubicBezTo>
                  <a:cubicBezTo>
                    <a:pt x="686" y="5437"/>
                    <a:pt x="1372" y="7665"/>
                    <a:pt x="1470" y="859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34"/>
            <p:cNvSpPr/>
            <p:nvPr/>
          </p:nvSpPr>
          <p:spPr>
            <a:xfrm>
              <a:off x="4297600" y="2682075"/>
              <a:ext cx="76550" cy="94300"/>
            </a:xfrm>
            <a:custGeom>
              <a:avLst/>
              <a:gdLst/>
              <a:ahLst/>
              <a:cxnLst/>
              <a:rect l="l" t="t" r="r" b="b"/>
              <a:pathLst>
                <a:path w="3062" h="3772" extrusionOk="0">
                  <a:moveTo>
                    <a:pt x="1" y="1397"/>
                  </a:moveTo>
                  <a:cubicBezTo>
                    <a:pt x="74" y="2645"/>
                    <a:pt x="392" y="3772"/>
                    <a:pt x="1396" y="3356"/>
                  </a:cubicBezTo>
                  <a:cubicBezTo>
                    <a:pt x="2400" y="2939"/>
                    <a:pt x="3062" y="1666"/>
                    <a:pt x="2841" y="246"/>
                  </a:cubicBezTo>
                  <a:cubicBezTo>
                    <a:pt x="2303" y="1813"/>
                    <a:pt x="270" y="1739"/>
                    <a:pt x="319" y="1"/>
                  </a:cubicBezTo>
                  <a:cubicBezTo>
                    <a:pt x="172" y="588"/>
                    <a:pt x="1" y="1127"/>
                    <a:pt x="1" y="1397"/>
                  </a:cubicBez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34"/>
            <p:cNvSpPr/>
            <p:nvPr/>
          </p:nvSpPr>
          <p:spPr>
            <a:xfrm>
              <a:off x="4134750" y="1940100"/>
              <a:ext cx="143300" cy="614050"/>
            </a:xfrm>
            <a:custGeom>
              <a:avLst/>
              <a:gdLst/>
              <a:ahLst/>
              <a:cxnLst/>
              <a:rect l="l" t="t" r="r" b="b"/>
              <a:pathLst>
                <a:path w="5732" h="24562" extrusionOk="0">
                  <a:moveTo>
                    <a:pt x="1" y="0"/>
                  </a:moveTo>
                  <a:cubicBezTo>
                    <a:pt x="1" y="0"/>
                    <a:pt x="25" y="8694"/>
                    <a:pt x="1" y="11534"/>
                  </a:cubicBezTo>
                  <a:cubicBezTo>
                    <a:pt x="1" y="14399"/>
                    <a:pt x="760" y="23999"/>
                    <a:pt x="760" y="23999"/>
                  </a:cubicBezTo>
                  <a:cubicBezTo>
                    <a:pt x="2205" y="24562"/>
                    <a:pt x="3625" y="23876"/>
                    <a:pt x="3625" y="23876"/>
                  </a:cubicBezTo>
                  <a:cubicBezTo>
                    <a:pt x="3821" y="21378"/>
                    <a:pt x="4556" y="17313"/>
                    <a:pt x="4678" y="15158"/>
                  </a:cubicBezTo>
                  <a:cubicBezTo>
                    <a:pt x="4801" y="13003"/>
                    <a:pt x="3821" y="12661"/>
                    <a:pt x="4237" y="11093"/>
                  </a:cubicBezTo>
                  <a:cubicBezTo>
                    <a:pt x="4629" y="9526"/>
                    <a:pt x="5731" y="1127"/>
                    <a:pt x="5731" y="1127"/>
                  </a:cubicBezTo>
                  <a:close/>
                </a:path>
              </a:pathLst>
            </a:custGeom>
            <a:solidFill>
              <a:srgbClr val="EC82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34"/>
            <p:cNvSpPr/>
            <p:nvPr/>
          </p:nvSpPr>
          <p:spPr>
            <a:xfrm>
              <a:off x="4243725" y="1846425"/>
              <a:ext cx="177575" cy="783650"/>
            </a:xfrm>
            <a:custGeom>
              <a:avLst/>
              <a:gdLst/>
              <a:ahLst/>
              <a:cxnLst/>
              <a:rect l="l" t="t" r="r" b="b"/>
              <a:pathLst>
                <a:path w="7103" h="31346" extrusionOk="0">
                  <a:moveTo>
                    <a:pt x="319" y="5584"/>
                  </a:moveTo>
                  <a:cubicBezTo>
                    <a:pt x="319" y="5584"/>
                    <a:pt x="1054" y="14914"/>
                    <a:pt x="1372" y="16089"/>
                  </a:cubicBezTo>
                  <a:cubicBezTo>
                    <a:pt x="1690" y="17265"/>
                    <a:pt x="1935" y="21844"/>
                    <a:pt x="2156" y="23411"/>
                  </a:cubicBezTo>
                  <a:cubicBezTo>
                    <a:pt x="2401" y="24978"/>
                    <a:pt x="2425" y="29484"/>
                    <a:pt x="2425" y="29484"/>
                  </a:cubicBezTo>
                  <a:cubicBezTo>
                    <a:pt x="2988" y="31345"/>
                    <a:pt x="5315" y="29778"/>
                    <a:pt x="5315" y="29778"/>
                  </a:cubicBezTo>
                  <a:cubicBezTo>
                    <a:pt x="6294" y="23999"/>
                    <a:pt x="5608" y="21134"/>
                    <a:pt x="5584" y="19420"/>
                  </a:cubicBezTo>
                  <a:cubicBezTo>
                    <a:pt x="5559" y="17730"/>
                    <a:pt x="6392" y="13298"/>
                    <a:pt x="6221" y="11461"/>
                  </a:cubicBezTo>
                  <a:cubicBezTo>
                    <a:pt x="6049" y="9625"/>
                    <a:pt x="5853" y="5780"/>
                    <a:pt x="6221" y="5070"/>
                  </a:cubicBezTo>
                  <a:cubicBezTo>
                    <a:pt x="6564" y="4360"/>
                    <a:pt x="6980" y="3184"/>
                    <a:pt x="7102" y="1054"/>
                  </a:cubicBezTo>
                  <a:cubicBezTo>
                    <a:pt x="4335" y="1"/>
                    <a:pt x="1" y="1176"/>
                    <a:pt x="1" y="1176"/>
                  </a:cubicBezTo>
                  <a:close/>
                </a:path>
              </a:pathLst>
            </a:custGeom>
            <a:solidFill>
              <a:srgbClr val="EC82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34"/>
            <p:cNvSpPr/>
            <p:nvPr/>
          </p:nvSpPr>
          <p:spPr>
            <a:xfrm>
              <a:off x="4064975" y="1475450"/>
              <a:ext cx="339175" cy="610375"/>
            </a:xfrm>
            <a:custGeom>
              <a:avLst/>
              <a:gdLst/>
              <a:ahLst/>
              <a:cxnLst/>
              <a:rect l="l" t="t" r="r" b="b"/>
              <a:pathLst>
                <a:path w="13567" h="24415" extrusionOk="0">
                  <a:moveTo>
                    <a:pt x="3208" y="123"/>
                  </a:moveTo>
                  <a:cubicBezTo>
                    <a:pt x="5657" y="0"/>
                    <a:pt x="9820" y="2890"/>
                    <a:pt x="11681" y="5265"/>
                  </a:cubicBezTo>
                  <a:cubicBezTo>
                    <a:pt x="13567" y="7640"/>
                    <a:pt x="12416" y="10187"/>
                    <a:pt x="11779" y="12734"/>
                  </a:cubicBezTo>
                  <a:cubicBezTo>
                    <a:pt x="11142" y="15281"/>
                    <a:pt x="12122" y="21623"/>
                    <a:pt x="12122" y="22235"/>
                  </a:cubicBezTo>
                  <a:cubicBezTo>
                    <a:pt x="9232" y="24170"/>
                    <a:pt x="3845" y="24415"/>
                    <a:pt x="3037" y="21549"/>
                  </a:cubicBezTo>
                  <a:cubicBezTo>
                    <a:pt x="2694" y="18440"/>
                    <a:pt x="3404" y="15207"/>
                    <a:pt x="3429" y="13371"/>
                  </a:cubicBezTo>
                  <a:cubicBezTo>
                    <a:pt x="3306" y="9452"/>
                    <a:pt x="0" y="1298"/>
                    <a:pt x="3208" y="12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34"/>
            <p:cNvSpPr/>
            <p:nvPr/>
          </p:nvSpPr>
          <p:spPr>
            <a:xfrm>
              <a:off x="4112100" y="1477900"/>
              <a:ext cx="92475" cy="614050"/>
            </a:xfrm>
            <a:custGeom>
              <a:avLst/>
              <a:gdLst/>
              <a:ahLst/>
              <a:cxnLst/>
              <a:rect l="l" t="t" r="r" b="b"/>
              <a:pathLst>
                <a:path w="3699" h="24562" extrusionOk="0">
                  <a:moveTo>
                    <a:pt x="3478" y="588"/>
                  </a:moveTo>
                  <a:cubicBezTo>
                    <a:pt x="2205" y="6122"/>
                    <a:pt x="2597" y="12097"/>
                    <a:pt x="2866" y="14423"/>
                  </a:cubicBezTo>
                  <a:cubicBezTo>
                    <a:pt x="3160" y="16774"/>
                    <a:pt x="3209" y="24561"/>
                    <a:pt x="3209" y="24561"/>
                  </a:cubicBezTo>
                  <a:cubicBezTo>
                    <a:pt x="1323" y="23606"/>
                    <a:pt x="417" y="21843"/>
                    <a:pt x="393" y="21035"/>
                  </a:cubicBezTo>
                  <a:cubicBezTo>
                    <a:pt x="344" y="20252"/>
                    <a:pt x="1078" y="13493"/>
                    <a:pt x="1005" y="12930"/>
                  </a:cubicBezTo>
                  <a:cubicBezTo>
                    <a:pt x="956" y="12391"/>
                    <a:pt x="1" y="7175"/>
                    <a:pt x="99" y="4334"/>
                  </a:cubicBezTo>
                  <a:cubicBezTo>
                    <a:pt x="221" y="1518"/>
                    <a:pt x="1274" y="1102"/>
                    <a:pt x="1274" y="1102"/>
                  </a:cubicBezTo>
                  <a:lnTo>
                    <a:pt x="369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34"/>
            <p:cNvSpPr/>
            <p:nvPr/>
          </p:nvSpPr>
          <p:spPr>
            <a:xfrm>
              <a:off x="4240050" y="1507275"/>
              <a:ext cx="216150" cy="590175"/>
            </a:xfrm>
            <a:custGeom>
              <a:avLst/>
              <a:gdLst/>
              <a:ahLst/>
              <a:cxnLst/>
              <a:rect l="l" t="t" r="r" b="b"/>
              <a:pathLst>
                <a:path w="8646" h="23607" extrusionOk="0">
                  <a:moveTo>
                    <a:pt x="1886" y="1"/>
                  </a:moveTo>
                  <a:cubicBezTo>
                    <a:pt x="1" y="4017"/>
                    <a:pt x="907" y="7714"/>
                    <a:pt x="1005" y="11020"/>
                  </a:cubicBezTo>
                  <a:cubicBezTo>
                    <a:pt x="1078" y="14326"/>
                    <a:pt x="2792" y="23607"/>
                    <a:pt x="2792" y="23607"/>
                  </a:cubicBezTo>
                  <a:cubicBezTo>
                    <a:pt x="6098" y="22799"/>
                    <a:pt x="6490" y="20570"/>
                    <a:pt x="7127" y="19444"/>
                  </a:cubicBezTo>
                  <a:cubicBezTo>
                    <a:pt x="8645" y="11706"/>
                    <a:pt x="6711" y="5437"/>
                    <a:pt x="5290" y="3110"/>
                  </a:cubicBezTo>
                  <a:cubicBezTo>
                    <a:pt x="4164" y="1298"/>
                    <a:pt x="1886" y="1"/>
                    <a:pt x="188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34"/>
            <p:cNvSpPr/>
            <p:nvPr/>
          </p:nvSpPr>
          <p:spPr>
            <a:xfrm>
              <a:off x="3944375" y="1791100"/>
              <a:ext cx="64300" cy="33625"/>
            </a:xfrm>
            <a:custGeom>
              <a:avLst/>
              <a:gdLst/>
              <a:ahLst/>
              <a:cxnLst/>
              <a:rect l="l" t="t" r="r" b="b"/>
              <a:pathLst>
                <a:path w="2572" h="1345" extrusionOk="0">
                  <a:moveTo>
                    <a:pt x="1319" y="1"/>
                  </a:moveTo>
                  <a:cubicBezTo>
                    <a:pt x="1012" y="1"/>
                    <a:pt x="704" y="68"/>
                    <a:pt x="465" y="206"/>
                  </a:cubicBezTo>
                  <a:cubicBezTo>
                    <a:pt x="0" y="451"/>
                    <a:pt x="0" y="891"/>
                    <a:pt x="465" y="1161"/>
                  </a:cubicBezTo>
                  <a:cubicBezTo>
                    <a:pt x="686" y="1283"/>
                    <a:pt x="986" y="1344"/>
                    <a:pt x="1286" y="1344"/>
                  </a:cubicBezTo>
                  <a:cubicBezTo>
                    <a:pt x="1586" y="1344"/>
                    <a:pt x="1886" y="1283"/>
                    <a:pt x="2106" y="1161"/>
                  </a:cubicBezTo>
                  <a:cubicBezTo>
                    <a:pt x="2571" y="891"/>
                    <a:pt x="2571" y="451"/>
                    <a:pt x="2131" y="181"/>
                  </a:cubicBezTo>
                  <a:cubicBezTo>
                    <a:pt x="1903" y="62"/>
                    <a:pt x="1612" y="1"/>
                    <a:pt x="1319" y="1"/>
                  </a:cubicBezTo>
                  <a:close/>
                </a:path>
              </a:pathLst>
            </a:custGeom>
            <a:solidFill>
              <a:srgbClr val="83C9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34"/>
            <p:cNvSpPr/>
            <p:nvPr/>
          </p:nvSpPr>
          <p:spPr>
            <a:xfrm>
              <a:off x="4062525" y="1567275"/>
              <a:ext cx="352650" cy="342850"/>
            </a:xfrm>
            <a:custGeom>
              <a:avLst/>
              <a:gdLst/>
              <a:ahLst/>
              <a:cxnLst/>
              <a:rect l="l" t="t" r="r" b="b"/>
              <a:pathLst>
                <a:path w="14106" h="13714" extrusionOk="0">
                  <a:moveTo>
                    <a:pt x="11069" y="759"/>
                  </a:moveTo>
                  <a:cubicBezTo>
                    <a:pt x="8791" y="1886"/>
                    <a:pt x="8571" y="8596"/>
                    <a:pt x="6832" y="10261"/>
                  </a:cubicBezTo>
                  <a:cubicBezTo>
                    <a:pt x="5828" y="11216"/>
                    <a:pt x="1886" y="10457"/>
                    <a:pt x="539" y="10481"/>
                  </a:cubicBezTo>
                  <a:cubicBezTo>
                    <a:pt x="0" y="11681"/>
                    <a:pt x="735" y="13101"/>
                    <a:pt x="735" y="13101"/>
                  </a:cubicBezTo>
                  <a:cubicBezTo>
                    <a:pt x="8253" y="13469"/>
                    <a:pt x="9159" y="13714"/>
                    <a:pt x="11069" y="10040"/>
                  </a:cubicBezTo>
                  <a:cubicBezTo>
                    <a:pt x="12587" y="7200"/>
                    <a:pt x="14105" y="0"/>
                    <a:pt x="11069" y="75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34"/>
            <p:cNvSpPr/>
            <p:nvPr/>
          </p:nvSpPr>
          <p:spPr>
            <a:xfrm>
              <a:off x="3947425" y="1487675"/>
              <a:ext cx="272450" cy="337975"/>
            </a:xfrm>
            <a:custGeom>
              <a:avLst/>
              <a:gdLst/>
              <a:ahLst/>
              <a:cxnLst/>
              <a:rect l="l" t="t" r="r" b="b"/>
              <a:pathLst>
                <a:path w="10898" h="13519" extrusionOk="0">
                  <a:moveTo>
                    <a:pt x="7861" y="711"/>
                  </a:moveTo>
                  <a:cubicBezTo>
                    <a:pt x="6392" y="1470"/>
                    <a:pt x="5706" y="7568"/>
                    <a:pt x="3968" y="9110"/>
                  </a:cubicBezTo>
                  <a:cubicBezTo>
                    <a:pt x="2964" y="9967"/>
                    <a:pt x="2547" y="10751"/>
                    <a:pt x="515" y="11755"/>
                  </a:cubicBezTo>
                  <a:cubicBezTo>
                    <a:pt x="1" y="12857"/>
                    <a:pt x="1421" y="13518"/>
                    <a:pt x="1421" y="13518"/>
                  </a:cubicBezTo>
                  <a:cubicBezTo>
                    <a:pt x="5437" y="12000"/>
                    <a:pt x="6367" y="10702"/>
                    <a:pt x="7714" y="8670"/>
                  </a:cubicBezTo>
                  <a:cubicBezTo>
                    <a:pt x="9379" y="6147"/>
                    <a:pt x="10898" y="1"/>
                    <a:pt x="7861" y="71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34"/>
            <p:cNvSpPr/>
            <p:nvPr/>
          </p:nvSpPr>
          <p:spPr>
            <a:xfrm>
              <a:off x="3873350" y="1788275"/>
              <a:ext cx="113900" cy="98575"/>
            </a:xfrm>
            <a:custGeom>
              <a:avLst/>
              <a:gdLst/>
              <a:ahLst/>
              <a:cxnLst/>
              <a:rect l="l" t="t" r="r" b="b"/>
              <a:pathLst>
                <a:path w="4556" h="3943" extrusionOk="0">
                  <a:moveTo>
                    <a:pt x="4310" y="1274"/>
                  </a:moveTo>
                  <a:cubicBezTo>
                    <a:pt x="4261" y="1396"/>
                    <a:pt x="3870" y="1837"/>
                    <a:pt x="3527" y="2229"/>
                  </a:cubicBezTo>
                  <a:cubicBezTo>
                    <a:pt x="3184" y="2621"/>
                    <a:pt x="2621" y="3306"/>
                    <a:pt x="2449" y="3135"/>
                  </a:cubicBezTo>
                  <a:cubicBezTo>
                    <a:pt x="2278" y="2963"/>
                    <a:pt x="2621" y="2302"/>
                    <a:pt x="2621" y="2302"/>
                  </a:cubicBezTo>
                  <a:cubicBezTo>
                    <a:pt x="2621" y="2302"/>
                    <a:pt x="1568" y="3282"/>
                    <a:pt x="1396" y="3600"/>
                  </a:cubicBezTo>
                  <a:cubicBezTo>
                    <a:pt x="1200" y="3943"/>
                    <a:pt x="1323" y="2988"/>
                    <a:pt x="1568" y="2547"/>
                  </a:cubicBezTo>
                  <a:cubicBezTo>
                    <a:pt x="931" y="3551"/>
                    <a:pt x="760" y="3772"/>
                    <a:pt x="711" y="3527"/>
                  </a:cubicBezTo>
                  <a:cubicBezTo>
                    <a:pt x="662" y="3282"/>
                    <a:pt x="1200" y="1911"/>
                    <a:pt x="1127" y="2057"/>
                  </a:cubicBezTo>
                  <a:cubicBezTo>
                    <a:pt x="368" y="3208"/>
                    <a:pt x="74" y="3355"/>
                    <a:pt x="147" y="2817"/>
                  </a:cubicBezTo>
                  <a:cubicBezTo>
                    <a:pt x="221" y="2302"/>
                    <a:pt x="980" y="1396"/>
                    <a:pt x="1421" y="1151"/>
                  </a:cubicBezTo>
                  <a:cubicBezTo>
                    <a:pt x="98" y="2008"/>
                    <a:pt x="1" y="1911"/>
                    <a:pt x="343" y="1543"/>
                  </a:cubicBezTo>
                  <a:cubicBezTo>
                    <a:pt x="662" y="1151"/>
                    <a:pt x="1886" y="221"/>
                    <a:pt x="3527" y="0"/>
                  </a:cubicBezTo>
                  <a:cubicBezTo>
                    <a:pt x="4555" y="955"/>
                    <a:pt x="4310" y="1274"/>
                    <a:pt x="4310" y="127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34"/>
            <p:cNvSpPr/>
            <p:nvPr/>
          </p:nvSpPr>
          <p:spPr>
            <a:xfrm>
              <a:off x="3945600" y="1828075"/>
              <a:ext cx="146325" cy="74100"/>
            </a:xfrm>
            <a:custGeom>
              <a:avLst/>
              <a:gdLst/>
              <a:ahLst/>
              <a:cxnLst/>
              <a:rect l="l" t="t" r="r" b="b"/>
              <a:pathLst>
                <a:path w="5853" h="2964" extrusionOk="0">
                  <a:moveTo>
                    <a:pt x="539" y="1788"/>
                  </a:moveTo>
                  <a:cubicBezTo>
                    <a:pt x="980" y="1127"/>
                    <a:pt x="1592" y="367"/>
                    <a:pt x="2375" y="147"/>
                  </a:cubicBezTo>
                  <a:cubicBezTo>
                    <a:pt x="2939" y="0"/>
                    <a:pt x="3526" y="123"/>
                    <a:pt x="4065" y="294"/>
                  </a:cubicBezTo>
                  <a:cubicBezTo>
                    <a:pt x="4506" y="441"/>
                    <a:pt x="5118" y="490"/>
                    <a:pt x="5534" y="686"/>
                  </a:cubicBezTo>
                  <a:cubicBezTo>
                    <a:pt x="5730" y="1200"/>
                    <a:pt x="5853" y="1641"/>
                    <a:pt x="5853" y="2106"/>
                  </a:cubicBezTo>
                  <a:cubicBezTo>
                    <a:pt x="5755" y="2131"/>
                    <a:pt x="5657" y="2155"/>
                    <a:pt x="5559" y="2155"/>
                  </a:cubicBezTo>
                  <a:cubicBezTo>
                    <a:pt x="5094" y="2204"/>
                    <a:pt x="4628" y="2375"/>
                    <a:pt x="4163" y="2375"/>
                  </a:cubicBezTo>
                  <a:cubicBezTo>
                    <a:pt x="3869" y="2351"/>
                    <a:pt x="3379" y="2449"/>
                    <a:pt x="3086" y="2375"/>
                  </a:cubicBezTo>
                  <a:cubicBezTo>
                    <a:pt x="3208" y="2400"/>
                    <a:pt x="3330" y="2449"/>
                    <a:pt x="3355" y="2571"/>
                  </a:cubicBezTo>
                  <a:cubicBezTo>
                    <a:pt x="3379" y="2669"/>
                    <a:pt x="3281" y="2767"/>
                    <a:pt x="3184" y="2792"/>
                  </a:cubicBezTo>
                  <a:cubicBezTo>
                    <a:pt x="2522" y="2963"/>
                    <a:pt x="1935" y="2155"/>
                    <a:pt x="1518" y="1763"/>
                  </a:cubicBezTo>
                  <a:cubicBezTo>
                    <a:pt x="1543" y="1812"/>
                    <a:pt x="0" y="2645"/>
                    <a:pt x="539" y="178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34"/>
            <p:cNvSpPr/>
            <p:nvPr/>
          </p:nvSpPr>
          <p:spPr>
            <a:xfrm>
              <a:off x="4093125" y="1315650"/>
              <a:ext cx="144500" cy="181250"/>
            </a:xfrm>
            <a:custGeom>
              <a:avLst/>
              <a:gdLst/>
              <a:ahLst/>
              <a:cxnLst/>
              <a:rect l="l" t="t" r="r" b="b"/>
              <a:pathLst>
                <a:path w="5780" h="7250" extrusionOk="0">
                  <a:moveTo>
                    <a:pt x="1715" y="882"/>
                  </a:moveTo>
                  <a:cubicBezTo>
                    <a:pt x="1690" y="931"/>
                    <a:pt x="1666" y="1005"/>
                    <a:pt x="1641" y="1078"/>
                  </a:cubicBezTo>
                  <a:cubicBezTo>
                    <a:pt x="1519" y="1446"/>
                    <a:pt x="1592" y="1886"/>
                    <a:pt x="1519" y="2254"/>
                  </a:cubicBezTo>
                  <a:cubicBezTo>
                    <a:pt x="1372" y="2866"/>
                    <a:pt x="931" y="3331"/>
                    <a:pt x="735" y="3919"/>
                  </a:cubicBezTo>
                  <a:cubicBezTo>
                    <a:pt x="1" y="6049"/>
                    <a:pt x="2131" y="7249"/>
                    <a:pt x="3968" y="7102"/>
                  </a:cubicBezTo>
                  <a:cubicBezTo>
                    <a:pt x="4286" y="7078"/>
                    <a:pt x="4629" y="7004"/>
                    <a:pt x="4898" y="6784"/>
                  </a:cubicBezTo>
                  <a:cubicBezTo>
                    <a:pt x="5780" y="6098"/>
                    <a:pt x="4776" y="5021"/>
                    <a:pt x="4360" y="4384"/>
                  </a:cubicBezTo>
                  <a:cubicBezTo>
                    <a:pt x="4066" y="3943"/>
                    <a:pt x="3649" y="3356"/>
                    <a:pt x="3625" y="2792"/>
                  </a:cubicBezTo>
                  <a:cubicBezTo>
                    <a:pt x="3576" y="2278"/>
                    <a:pt x="3870" y="1837"/>
                    <a:pt x="3747" y="1299"/>
                  </a:cubicBezTo>
                  <a:cubicBezTo>
                    <a:pt x="3551" y="221"/>
                    <a:pt x="2205" y="1"/>
                    <a:pt x="1715" y="88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34"/>
            <p:cNvSpPr/>
            <p:nvPr/>
          </p:nvSpPr>
          <p:spPr>
            <a:xfrm>
              <a:off x="4189250" y="1445450"/>
              <a:ext cx="104700" cy="142050"/>
            </a:xfrm>
            <a:custGeom>
              <a:avLst/>
              <a:gdLst/>
              <a:ahLst/>
              <a:cxnLst/>
              <a:rect l="l" t="t" r="r" b="b"/>
              <a:pathLst>
                <a:path w="4188" h="5682" extrusionOk="0">
                  <a:moveTo>
                    <a:pt x="3380" y="0"/>
                  </a:moveTo>
                  <a:cubicBezTo>
                    <a:pt x="3380" y="0"/>
                    <a:pt x="2767" y="2106"/>
                    <a:pt x="4139" y="2988"/>
                  </a:cubicBezTo>
                  <a:cubicBezTo>
                    <a:pt x="4188" y="3502"/>
                    <a:pt x="2743" y="5681"/>
                    <a:pt x="1274" y="5290"/>
                  </a:cubicBezTo>
                  <a:cubicBezTo>
                    <a:pt x="441" y="5094"/>
                    <a:pt x="0" y="3869"/>
                    <a:pt x="0" y="3869"/>
                  </a:cubicBezTo>
                  <a:cubicBezTo>
                    <a:pt x="74" y="3110"/>
                    <a:pt x="515" y="1518"/>
                    <a:pt x="515" y="151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34"/>
            <p:cNvSpPr/>
            <p:nvPr/>
          </p:nvSpPr>
          <p:spPr>
            <a:xfrm>
              <a:off x="4140875" y="1285650"/>
              <a:ext cx="156150" cy="222875"/>
            </a:xfrm>
            <a:custGeom>
              <a:avLst/>
              <a:gdLst/>
              <a:ahLst/>
              <a:cxnLst/>
              <a:rect l="l" t="t" r="r" b="b"/>
              <a:pathLst>
                <a:path w="6246" h="8915" extrusionOk="0">
                  <a:moveTo>
                    <a:pt x="393" y="2131"/>
                  </a:moveTo>
                  <a:cubicBezTo>
                    <a:pt x="393" y="2131"/>
                    <a:pt x="1" y="3454"/>
                    <a:pt x="148" y="4507"/>
                  </a:cubicBezTo>
                  <a:cubicBezTo>
                    <a:pt x="295" y="5535"/>
                    <a:pt x="393" y="7592"/>
                    <a:pt x="1299" y="8253"/>
                  </a:cubicBezTo>
                  <a:cubicBezTo>
                    <a:pt x="2229" y="8915"/>
                    <a:pt x="3527" y="8155"/>
                    <a:pt x="4409" y="7396"/>
                  </a:cubicBezTo>
                  <a:cubicBezTo>
                    <a:pt x="5266" y="6662"/>
                    <a:pt x="6196" y="5315"/>
                    <a:pt x="6221" y="3650"/>
                  </a:cubicBezTo>
                  <a:cubicBezTo>
                    <a:pt x="6245" y="2009"/>
                    <a:pt x="5584" y="1"/>
                    <a:pt x="3209" y="99"/>
                  </a:cubicBezTo>
                  <a:cubicBezTo>
                    <a:pt x="833" y="197"/>
                    <a:pt x="393" y="2131"/>
                    <a:pt x="393" y="213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34"/>
            <p:cNvSpPr/>
            <p:nvPr/>
          </p:nvSpPr>
          <p:spPr>
            <a:xfrm>
              <a:off x="4177000" y="1270975"/>
              <a:ext cx="167775" cy="231425"/>
            </a:xfrm>
            <a:custGeom>
              <a:avLst/>
              <a:gdLst/>
              <a:ahLst/>
              <a:cxnLst/>
              <a:rect l="l" t="t" r="r" b="b"/>
              <a:pathLst>
                <a:path w="6711" h="9257" extrusionOk="0">
                  <a:moveTo>
                    <a:pt x="613" y="1714"/>
                  </a:moveTo>
                  <a:cubicBezTo>
                    <a:pt x="1" y="2473"/>
                    <a:pt x="270" y="3380"/>
                    <a:pt x="1029" y="3943"/>
                  </a:cubicBezTo>
                  <a:cubicBezTo>
                    <a:pt x="1568" y="4335"/>
                    <a:pt x="2033" y="4579"/>
                    <a:pt x="2376" y="5167"/>
                  </a:cubicBezTo>
                  <a:cubicBezTo>
                    <a:pt x="2694" y="5706"/>
                    <a:pt x="2866" y="6343"/>
                    <a:pt x="2915" y="6979"/>
                  </a:cubicBezTo>
                  <a:cubicBezTo>
                    <a:pt x="2939" y="7493"/>
                    <a:pt x="2939" y="8008"/>
                    <a:pt x="2964" y="8546"/>
                  </a:cubicBezTo>
                  <a:cubicBezTo>
                    <a:pt x="2988" y="8791"/>
                    <a:pt x="2988" y="9110"/>
                    <a:pt x="3257" y="9183"/>
                  </a:cubicBezTo>
                  <a:cubicBezTo>
                    <a:pt x="3551" y="9257"/>
                    <a:pt x="4163" y="9036"/>
                    <a:pt x="4433" y="8889"/>
                  </a:cubicBezTo>
                  <a:cubicBezTo>
                    <a:pt x="4874" y="8620"/>
                    <a:pt x="5265" y="8277"/>
                    <a:pt x="5584" y="7885"/>
                  </a:cubicBezTo>
                  <a:cubicBezTo>
                    <a:pt x="6220" y="7151"/>
                    <a:pt x="6612" y="6171"/>
                    <a:pt x="6637" y="5192"/>
                  </a:cubicBezTo>
                  <a:cubicBezTo>
                    <a:pt x="6710" y="3355"/>
                    <a:pt x="5657" y="2155"/>
                    <a:pt x="4335" y="1102"/>
                  </a:cubicBezTo>
                  <a:cubicBezTo>
                    <a:pt x="2964" y="0"/>
                    <a:pt x="1690" y="392"/>
                    <a:pt x="613" y="171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34"/>
            <p:cNvSpPr/>
            <p:nvPr/>
          </p:nvSpPr>
          <p:spPr>
            <a:xfrm>
              <a:off x="4121300" y="1267900"/>
              <a:ext cx="110200" cy="125525"/>
            </a:xfrm>
            <a:custGeom>
              <a:avLst/>
              <a:gdLst/>
              <a:ahLst/>
              <a:cxnLst/>
              <a:rect l="l" t="t" r="r" b="b"/>
              <a:pathLst>
                <a:path w="4408" h="5021" extrusionOk="0">
                  <a:moveTo>
                    <a:pt x="2033" y="907"/>
                  </a:moveTo>
                  <a:cubicBezTo>
                    <a:pt x="2033" y="907"/>
                    <a:pt x="2033" y="907"/>
                    <a:pt x="2033" y="907"/>
                  </a:cubicBezTo>
                  <a:cubicBezTo>
                    <a:pt x="2498" y="588"/>
                    <a:pt x="4383" y="1"/>
                    <a:pt x="4383" y="980"/>
                  </a:cubicBezTo>
                  <a:cubicBezTo>
                    <a:pt x="4408" y="1935"/>
                    <a:pt x="2988" y="2890"/>
                    <a:pt x="2253" y="3331"/>
                  </a:cubicBezTo>
                  <a:cubicBezTo>
                    <a:pt x="1910" y="3503"/>
                    <a:pt x="1567" y="3649"/>
                    <a:pt x="1274" y="3894"/>
                  </a:cubicBezTo>
                  <a:cubicBezTo>
                    <a:pt x="882" y="4188"/>
                    <a:pt x="857" y="4776"/>
                    <a:pt x="514" y="5021"/>
                  </a:cubicBezTo>
                  <a:cubicBezTo>
                    <a:pt x="0" y="4531"/>
                    <a:pt x="123" y="3282"/>
                    <a:pt x="343" y="2670"/>
                  </a:cubicBezTo>
                  <a:cubicBezTo>
                    <a:pt x="612" y="1862"/>
                    <a:pt x="1322" y="1397"/>
                    <a:pt x="2033" y="90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34"/>
            <p:cNvSpPr/>
            <p:nvPr/>
          </p:nvSpPr>
          <p:spPr>
            <a:xfrm>
              <a:off x="4195375" y="1472375"/>
              <a:ext cx="53900" cy="38600"/>
            </a:xfrm>
            <a:custGeom>
              <a:avLst/>
              <a:gdLst/>
              <a:ahLst/>
              <a:cxnLst/>
              <a:rect l="l" t="t" r="r" b="b"/>
              <a:pathLst>
                <a:path w="2156" h="1544" extrusionOk="0">
                  <a:moveTo>
                    <a:pt x="123" y="1029"/>
                  </a:moveTo>
                  <a:cubicBezTo>
                    <a:pt x="1078" y="931"/>
                    <a:pt x="2155" y="1"/>
                    <a:pt x="2155" y="1"/>
                  </a:cubicBezTo>
                  <a:cubicBezTo>
                    <a:pt x="2155" y="1"/>
                    <a:pt x="1935" y="1127"/>
                    <a:pt x="0" y="1543"/>
                  </a:cubicBezTo>
                  <a:close/>
                </a:path>
              </a:pathLst>
            </a:custGeom>
            <a:solidFill>
              <a:srgbClr val="F4A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34"/>
            <p:cNvSpPr/>
            <p:nvPr/>
          </p:nvSpPr>
          <p:spPr>
            <a:xfrm>
              <a:off x="4865725" y="2915325"/>
              <a:ext cx="258975" cy="109625"/>
            </a:xfrm>
            <a:custGeom>
              <a:avLst/>
              <a:gdLst/>
              <a:ahLst/>
              <a:cxnLst/>
              <a:rect l="l" t="t" r="r" b="b"/>
              <a:pathLst>
                <a:path w="10359" h="4385" extrusionOk="0">
                  <a:moveTo>
                    <a:pt x="931" y="1"/>
                  </a:moveTo>
                  <a:cubicBezTo>
                    <a:pt x="0" y="1470"/>
                    <a:pt x="221" y="2498"/>
                    <a:pt x="490" y="2621"/>
                  </a:cubicBezTo>
                  <a:cubicBezTo>
                    <a:pt x="3634" y="4019"/>
                    <a:pt x="6103" y="4384"/>
                    <a:pt x="7811" y="4384"/>
                  </a:cubicBezTo>
                  <a:cubicBezTo>
                    <a:pt x="9124" y="4384"/>
                    <a:pt x="9986" y="4169"/>
                    <a:pt x="10359" y="4041"/>
                  </a:cubicBezTo>
                  <a:cubicBezTo>
                    <a:pt x="9428" y="2768"/>
                    <a:pt x="8571" y="1543"/>
                    <a:pt x="7518" y="123"/>
                  </a:cubicBezTo>
                  <a:cubicBezTo>
                    <a:pt x="6736" y="271"/>
                    <a:pt x="5859" y="324"/>
                    <a:pt x="5006" y="324"/>
                  </a:cubicBezTo>
                  <a:cubicBezTo>
                    <a:pt x="2894" y="324"/>
                    <a:pt x="931" y="1"/>
                    <a:pt x="9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34"/>
            <p:cNvSpPr/>
            <p:nvPr/>
          </p:nvSpPr>
          <p:spPr>
            <a:xfrm>
              <a:off x="4206375" y="1925400"/>
              <a:ext cx="279200" cy="315300"/>
            </a:xfrm>
            <a:custGeom>
              <a:avLst/>
              <a:gdLst/>
              <a:ahLst/>
              <a:cxnLst/>
              <a:rect l="l" t="t" r="r" b="b"/>
              <a:pathLst>
                <a:path w="11168" h="12612" extrusionOk="0">
                  <a:moveTo>
                    <a:pt x="11167" y="1"/>
                  </a:moveTo>
                  <a:lnTo>
                    <a:pt x="25" y="6466"/>
                  </a:lnTo>
                  <a:lnTo>
                    <a:pt x="1" y="12612"/>
                  </a:lnTo>
                  <a:lnTo>
                    <a:pt x="11143" y="6147"/>
                  </a:lnTo>
                  <a:lnTo>
                    <a:pt x="1116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34"/>
            <p:cNvSpPr/>
            <p:nvPr/>
          </p:nvSpPr>
          <p:spPr>
            <a:xfrm>
              <a:off x="2951375" y="1925400"/>
              <a:ext cx="281025" cy="315300"/>
            </a:xfrm>
            <a:custGeom>
              <a:avLst/>
              <a:gdLst/>
              <a:ahLst/>
              <a:cxnLst/>
              <a:rect l="l" t="t" r="r" b="b"/>
              <a:pathLst>
                <a:path w="11241" h="12612" extrusionOk="0">
                  <a:moveTo>
                    <a:pt x="25" y="1"/>
                  </a:moveTo>
                  <a:lnTo>
                    <a:pt x="1" y="6147"/>
                  </a:lnTo>
                  <a:lnTo>
                    <a:pt x="11216" y="12612"/>
                  </a:lnTo>
                  <a:lnTo>
                    <a:pt x="11241" y="6490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34"/>
            <p:cNvSpPr/>
            <p:nvPr/>
          </p:nvSpPr>
          <p:spPr>
            <a:xfrm>
              <a:off x="3956000" y="2062225"/>
              <a:ext cx="251025" cy="238475"/>
            </a:xfrm>
            <a:custGeom>
              <a:avLst/>
              <a:gdLst/>
              <a:ahLst/>
              <a:cxnLst/>
              <a:rect l="l" t="t" r="r" b="b"/>
              <a:pathLst>
                <a:path w="10041" h="9539" extrusionOk="0">
                  <a:moveTo>
                    <a:pt x="5877" y="1"/>
                  </a:moveTo>
                  <a:cubicBezTo>
                    <a:pt x="4371" y="1"/>
                    <a:pt x="2865" y="331"/>
                    <a:pt x="1715" y="993"/>
                  </a:cubicBezTo>
                  <a:cubicBezTo>
                    <a:pt x="588" y="1654"/>
                    <a:pt x="25" y="2535"/>
                    <a:pt x="25" y="3392"/>
                  </a:cubicBezTo>
                  <a:lnTo>
                    <a:pt x="0" y="9522"/>
                  </a:lnTo>
                  <a:lnTo>
                    <a:pt x="0" y="9522"/>
                  </a:lnTo>
                  <a:cubicBezTo>
                    <a:pt x="7" y="8647"/>
                    <a:pt x="571" y="7796"/>
                    <a:pt x="1715" y="7139"/>
                  </a:cubicBezTo>
                  <a:cubicBezTo>
                    <a:pt x="2853" y="6478"/>
                    <a:pt x="4353" y="6147"/>
                    <a:pt x="5856" y="6147"/>
                  </a:cubicBezTo>
                  <a:cubicBezTo>
                    <a:pt x="7359" y="6147"/>
                    <a:pt x="8865" y="6478"/>
                    <a:pt x="10016" y="7139"/>
                  </a:cubicBezTo>
                  <a:lnTo>
                    <a:pt x="10040" y="993"/>
                  </a:lnTo>
                  <a:cubicBezTo>
                    <a:pt x="8890" y="331"/>
                    <a:pt x="7384" y="1"/>
                    <a:pt x="5877" y="1"/>
                  </a:cubicBezTo>
                  <a:close/>
                  <a:moveTo>
                    <a:pt x="0" y="9522"/>
                  </a:moveTo>
                  <a:cubicBezTo>
                    <a:pt x="0" y="9528"/>
                    <a:pt x="0" y="9533"/>
                    <a:pt x="0" y="9539"/>
                  </a:cubicBezTo>
                  <a:lnTo>
                    <a:pt x="0" y="9522"/>
                  </a:lnTo>
                  <a:close/>
                </a:path>
              </a:pathLst>
            </a:custGeom>
            <a:solidFill>
              <a:srgbClr val="787C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34"/>
            <p:cNvSpPr/>
            <p:nvPr/>
          </p:nvSpPr>
          <p:spPr>
            <a:xfrm>
              <a:off x="3231775" y="2062300"/>
              <a:ext cx="252250" cy="239025"/>
            </a:xfrm>
            <a:custGeom>
              <a:avLst/>
              <a:gdLst/>
              <a:ahLst/>
              <a:cxnLst/>
              <a:rect l="l" t="t" r="r" b="b"/>
              <a:pathLst>
                <a:path w="10090" h="9561" extrusionOk="0">
                  <a:moveTo>
                    <a:pt x="4190" y="1"/>
                  </a:moveTo>
                  <a:cubicBezTo>
                    <a:pt x="2677" y="1"/>
                    <a:pt x="1169" y="338"/>
                    <a:pt x="25" y="1014"/>
                  </a:cubicBezTo>
                  <a:lnTo>
                    <a:pt x="0" y="7136"/>
                  </a:lnTo>
                  <a:cubicBezTo>
                    <a:pt x="1151" y="6475"/>
                    <a:pt x="2657" y="6144"/>
                    <a:pt x="4163" y="6144"/>
                  </a:cubicBezTo>
                  <a:cubicBezTo>
                    <a:pt x="5669" y="6144"/>
                    <a:pt x="7175" y="6475"/>
                    <a:pt x="8326" y="7136"/>
                  </a:cubicBezTo>
                  <a:cubicBezTo>
                    <a:pt x="9477" y="7797"/>
                    <a:pt x="10065" y="8679"/>
                    <a:pt x="10065" y="9560"/>
                  </a:cubicBezTo>
                  <a:lnTo>
                    <a:pt x="10065" y="3438"/>
                  </a:lnTo>
                  <a:cubicBezTo>
                    <a:pt x="10089" y="2557"/>
                    <a:pt x="9501" y="1675"/>
                    <a:pt x="8351" y="990"/>
                  </a:cubicBezTo>
                  <a:cubicBezTo>
                    <a:pt x="7193" y="331"/>
                    <a:pt x="5689" y="1"/>
                    <a:pt x="419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34"/>
            <p:cNvSpPr/>
            <p:nvPr/>
          </p:nvSpPr>
          <p:spPr>
            <a:xfrm>
              <a:off x="3440525" y="2207625"/>
              <a:ext cx="280400" cy="315300"/>
            </a:xfrm>
            <a:custGeom>
              <a:avLst/>
              <a:gdLst/>
              <a:ahLst/>
              <a:cxnLst/>
              <a:rect l="l" t="t" r="r" b="b"/>
              <a:pathLst>
                <a:path w="11216" h="12612" extrusionOk="0">
                  <a:moveTo>
                    <a:pt x="25" y="1"/>
                  </a:moveTo>
                  <a:lnTo>
                    <a:pt x="1" y="6147"/>
                  </a:lnTo>
                  <a:lnTo>
                    <a:pt x="11216" y="12612"/>
                  </a:lnTo>
                  <a:lnTo>
                    <a:pt x="11216" y="6490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34"/>
            <p:cNvSpPr/>
            <p:nvPr/>
          </p:nvSpPr>
          <p:spPr>
            <a:xfrm>
              <a:off x="3720925" y="2207625"/>
              <a:ext cx="278575" cy="315300"/>
            </a:xfrm>
            <a:custGeom>
              <a:avLst/>
              <a:gdLst/>
              <a:ahLst/>
              <a:cxnLst/>
              <a:rect l="l" t="t" r="r" b="b"/>
              <a:pathLst>
                <a:path w="11143" h="12612" extrusionOk="0">
                  <a:moveTo>
                    <a:pt x="11142" y="1"/>
                  </a:moveTo>
                  <a:lnTo>
                    <a:pt x="0" y="6490"/>
                  </a:lnTo>
                  <a:lnTo>
                    <a:pt x="0" y="12612"/>
                  </a:lnTo>
                  <a:lnTo>
                    <a:pt x="11142" y="6147"/>
                  </a:lnTo>
                  <a:lnTo>
                    <a:pt x="1114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34"/>
            <p:cNvSpPr/>
            <p:nvPr/>
          </p:nvSpPr>
          <p:spPr>
            <a:xfrm>
              <a:off x="2952000" y="1481575"/>
              <a:ext cx="1533575" cy="888300"/>
            </a:xfrm>
            <a:custGeom>
              <a:avLst/>
              <a:gdLst/>
              <a:ahLst/>
              <a:cxnLst/>
              <a:rect l="l" t="t" r="r" b="b"/>
              <a:pathLst>
                <a:path w="61343" h="35532" extrusionOk="0">
                  <a:moveTo>
                    <a:pt x="30561" y="0"/>
                  </a:moveTo>
                  <a:lnTo>
                    <a:pt x="0" y="17754"/>
                  </a:lnTo>
                  <a:lnTo>
                    <a:pt x="11216" y="24243"/>
                  </a:lnTo>
                  <a:cubicBezTo>
                    <a:pt x="12360" y="23567"/>
                    <a:pt x="13868" y="23230"/>
                    <a:pt x="15381" y="23230"/>
                  </a:cubicBezTo>
                  <a:cubicBezTo>
                    <a:pt x="16880" y="23230"/>
                    <a:pt x="18384" y="23560"/>
                    <a:pt x="19542" y="24219"/>
                  </a:cubicBezTo>
                  <a:cubicBezTo>
                    <a:pt x="21843" y="25565"/>
                    <a:pt x="21843" y="27720"/>
                    <a:pt x="19566" y="29043"/>
                  </a:cubicBezTo>
                  <a:lnTo>
                    <a:pt x="30757" y="35532"/>
                  </a:lnTo>
                  <a:lnTo>
                    <a:pt x="41899" y="29043"/>
                  </a:lnTo>
                  <a:cubicBezTo>
                    <a:pt x="39597" y="27720"/>
                    <a:pt x="39597" y="25565"/>
                    <a:pt x="41875" y="24219"/>
                  </a:cubicBezTo>
                  <a:cubicBezTo>
                    <a:pt x="43025" y="23557"/>
                    <a:pt x="44531" y="23227"/>
                    <a:pt x="46037" y="23227"/>
                  </a:cubicBezTo>
                  <a:cubicBezTo>
                    <a:pt x="47544" y="23227"/>
                    <a:pt x="49050" y="23557"/>
                    <a:pt x="50200" y="24219"/>
                  </a:cubicBezTo>
                  <a:lnTo>
                    <a:pt x="61342" y="17754"/>
                  </a:lnTo>
                  <a:lnTo>
                    <a:pt x="305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34"/>
            <p:cNvSpPr/>
            <p:nvPr/>
          </p:nvSpPr>
          <p:spPr>
            <a:xfrm>
              <a:off x="3208500" y="2282925"/>
              <a:ext cx="43500" cy="213075"/>
            </a:xfrm>
            <a:custGeom>
              <a:avLst/>
              <a:gdLst/>
              <a:ahLst/>
              <a:cxnLst/>
              <a:rect l="l" t="t" r="r" b="b"/>
              <a:pathLst>
                <a:path w="1740" h="8523" extrusionOk="0">
                  <a:moveTo>
                    <a:pt x="1739" y="1"/>
                  </a:moveTo>
                  <a:lnTo>
                    <a:pt x="1739" y="16"/>
                  </a:lnTo>
                  <a:lnTo>
                    <a:pt x="1739" y="16"/>
                  </a:lnTo>
                  <a:cubicBezTo>
                    <a:pt x="1739" y="11"/>
                    <a:pt x="1739" y="6"/>
                    <a:pt x="1739" y="1"/>
                  </a:cubicBezTo>
                  <a:close/>
                  <a:moveTo>
                    <a:pt x="1739" y="16"/>
                  </a:moveTo>
                  <a:lnTo>
                    <a:pt x="1739" y="16"/>
                  </a:lnTo>
                  <a:cubicBezTo>
                    <a:pt x="1732" y="868"/>
                    <a:pt x="1145" y="1719"/>
                    <a:pt x="25" y="2376"/>
                  </a:cubicBezTo>
                  <a:lnTo>
                    <a:pt x="1" y="8522"/>
                  </a:lnTo>
                  <a:cubicBezTo>
                    <a:pt x="1152" y="7861"/>
                    <a:pt x="1715" y="7004"/>
                    <a:pt x="1715" y="6123"/>
                  </a:cubicBezTo>
                  <a:lnTo>
                    <a:pt x="1739" y="1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34"/>
            <p:cNvSpPr/>
            <p:nvPr/>
          </p:nvSpPr>
          <p:spPr>
            <a:xfrm>
              <a:off x="3210350" y="2504550"/>
              <a:ext cx="279175" cy="314700"/>
            </a:xfrm>
            <a:custGeom>
              <a:avLst/>
              <a:gdLst/>
              <a:ahLst/>
              <a:cxnLst/>
              <a:rect l="l" t="t" r="r" b="b"/>
              <a:pathLst>
                <a:path w="11167" h="12588" extrusionOk="0">
                  <a:moveTo>
                    <a:pt x="11167" y="0"/>
                  </a:moveTo>
                  <a:lnTo>
                    <a:pt x="25" y="6465"/>
                  </a:lnTo>
                  <a:lnTo>
                    <a:pt x="0" y="12587"/>
                  </a:lnTo>
                  <a:lnTo>
                    <a:pt x="11142" y="6122"/>
                  </a:lnTo>
                  <a:lnTo>
                    <a:pt x="1116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34"/>
            <p:cNvSpPr/>
            <p:nvPr/>
          </p:nvSpPr>
          <p:spPr>
            <a:xfrm>
              <a:off x="2959950" y="2641375"/>
              <a:ext cx="251025" cy="237850"/>
            </a:xfrm>
            <a:custGeom>
              <a:avLst/>
              <a:gdLst/>
              <a:ahLst/>
              <a:cxnLst/>
              <a:rect l="l" t="t" r="r" b="b"/>
              <a:pathLst>
                <a:path w="10041" h="9514" extrusionOk="0">
                  <a:moveTo>
                    <a:pt x="5878" y="0"/>
                  </a:moveTo>
                  <a:cubicBezTo>
                    <a:pt x="4372" y="0"/>
                    <a:pt x="2866" y="331"/>
                    <a:pt x="1715" y="992"/>
                  </a:cubicBezTo>
                  <a:cubicBezTo>
                    <a:pt x="588" y="1653"/>
                    <a:pt x="25" y="2510"/>
                    <a:pt x="25" y="3392"/>
                  </a:cubicBezTo>
                  <a:lnTo>
                    <a:pt x="1" y="9498"/>
                  </a:lnTo>
                  <a:lnTo>
                    <a:pt x="1" y="9498"/>
                  </a:lnTo>
                  <a:cubicBezTo>
                    <a:pt x="7" y="8646"/>
                    <a:pt x="571" y="7796"/>
                    <a:pt x="1715" y="7139"/>
                  </a:cubicBezTo>
                  <a:cubicBezTo>
                    <a:pt x="2859" y="6462"/>
                    <a:pt x="4367" y="6125"/>
                    <a:pt x="5877" y="6125"/>
                  </a:cubicBezTo>
                  <a:cubicBezTo>
                    <a:pt x="7373" y="6125"/>
                    <a:pt x="8870" y="6456"/>
                    <a:pt x="10016" y="7114"/>
                  </a:cubicBezTo>
                  <a:lnTo>
                    <a:pt x="10041" y="992"/>
                  </a:lnTo>
                  <a:cubicBezTo>
                    <a:pt x="8890" y="331"/>
                    <a:pt x="7384" y="0"/>
                    <a:pt x="5878" y="0"/>
                  </a:cubicBezTo>
                  <a:close/>
                  <a:moveTo>
                    <a:pt x="1" y="9498"/>
                  </a:moveTo>
                  <a:cubicBezTo>
                    <a:pt x="0" y="9503"/>
                    <a:pt x="0" y="9509"/>
                    <a:pt x="0" y="9514"/>
                  </a:cubicBezTo>
                  <a:lnTo>
                    <a:pt x="1" y="9498"/>
                  </a:lnTo>
                  <a:close/>
                </a:path>
              </a:pathLst>
            </a:custGeom>
            <a:solidFill>
              <a:srgbClr val="D34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4"/>
            <p:cNvSpPr/>
            <p:nvPr/>
          </p:nvSpPr>
          <p:spPr>
            <a:xfrm>
              <a:off x="2724875" y="2786775"/>
              <a:ext cx="279175" cy="315300"/>
            </a:xfrm>
            <a:custGeom>
              <a:avLst/>
              <a:gdLst/>
              <a:ahLst/>
              <a:cxnLst/>
              <a:rect l="l" t="t" r="r" b="b"/>
              <a:pathLst>
                <a:path w="11167" h="12612" extrusionOk="0">
                  <a:moveTo>
                    <a:pt x="11167" y="0"/>
                  </a:moveTo>
                  <a:lnTo>
                    <a:pt x="25" y="6465"/>
                  </a:lnTo>
                  <a:lnTo>
                    <a:pt x="0" y="12611"/>
                  </a:lnTo>
                  <a:lnTo>
                    <a:pt x="11142" y="6122"/>
                  </a:lnTo>
                  <a:lnTo>
                    <a:pt x="1116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4"/>
            <p:cNvSpPr/>
            <p:nvPr/>
          </p:nvSpPr>
          <p:spPr>
            <a:xfrm>
              <a:off x="1955325" y="2504550"/>
              <a:ext cx="770175" cy="597525"/>
            </a:xfrm>
            <a:custGeom>
              <a:avLst/>
              <a:gdLst/>
              <a:ahLst/>
              <a:cxnLst/>
              <a:rect l="l" t="t" r="r" b="b"/>
              <a:pathLst>
                <a:path w="30807" h="23901" extrusionOk="0">
                  <a:moveTo>
                    <a:pt x="25" y="0"/>
                  </a:moveTo>
                  <a:lnTo>
                    <a:pt x="1" y="6122"/>
                  </a:lnTo>
                  <a:lnTo>
                    <a:pt x="30782" y="23900"/>
                  </a:lnTo>
                  <a:lnTo>
                    <a:pt x="30807" y="17754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498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34"/>
            <p:cNvSpPr/>
            <p:nvPr/>
          </p:nvSpPr>
          <p:spPr>
            <a:xfrm>
              <a:off x="1955950" y="2060100"/>
              <a:ext cx="1533575" cy="888300"/>
            </a:xfrm>
            <a:custGeom>
              <a:avLst/>
              <a:gdLst/>
              <a:ahLst/>
              <a:cxnLst/>
              <a:rect l="l" t="t" r="r" b="b"/>
              <a:pathLst>
                <a:path w="61343" h="35532" extrusionOk="0">
                  <a:moveTo>
                    <a:pt x="30561" y="0"/>
                  </a:moveTo>
                  <a:lnTo>
                    <a:pt x="0" y="17778"/>
                  </a:lnTo>
                  <a:lnTo>
                    <a:pt x="30782" y="35532"/>
                  </a:lnTo>
                  <a:lnTo>
                    <a:pt x="41924" y="29067"/>
                  </a:lnTo>
                  <a:cubicBezTo>
                    <a:pt x="39622" y="27720"/>
                    <a:pt x="39597" y="25565"/>
                    <a:pt x="41875" y="24243"/>
                  </a:cubicBezTo>
                  <a:cubicBezTo>
                    <a:pt x="43026" y="23582"/>
                    <a:pt x="44532" y="23251"/>
                    <a:pt x="46038" y="23251"/>
                  </a:cubicBezTo>
                  <a:cubicBezTo>
                    <a:pt x="47544" y="23251"/>
                    <a:pt x="49050" y="23582"/>
                    <a:pt x="50201" y="24243"/>
                  </a:cubicBezTo>
                  <a:lnTo>
                    <a:pt x="61343" y="17778"/>
                  </a:lnTo>
                  <a:lnTo>
                    <a:pt x="50127" y="11289"/>
                  </a:lnTo>
                  <a:cubicBezTo>
                    <a:pt x="52404" y="9967"/>
                    <a:pt x="52404" y="7812"/>
                    <a:pt x="50103" y="6465"/>
                  </a:cubicBezTo>
                  <a:cubicBezTo>
                    <a:pt x="48957" y="5807"/>
                    <a:pt x="47459" y="5476"/>
                    <a:pt x="45960" y="5476"/>
                  </a:cubicBezTo>
                  <a:cubicBezTo>
                    <a:pt x="44447" y="5476"/>
                    <a:pt x="42933" y="5813"/>
                    <a:pt x="41777" y="6489"/>
                  </a:cubicBezTo>
                  <a:lnTo>
                    <a:pt x="3056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34"/>
            <p:cNvSpPr/>
            <p:nvPr/>
          </p:nvSpPr>
          <p:spPr>
            <a:xfrm>
              <a:off x="4189250" y="2281700"/>
              <a:ext cx="44100" cy="214300"/>
            </a:xfrm>
            <a:custGeom>
              <a:avLst/>
              <a:gdLst/>
              <a:ahLst/>
              <a:cxnLst/>
              <a:rect l="l" t="t" r="r" b="b"/>
              <a:pathLst>
                <a:path w="1764" h="8572" extrusionOk="0">
                  <a:moveTo>
                    <a:pt x="25" y="1"/>
                  </a:moveTo>
                  <a:lnTo>
                    <a:pt x="0" y="6147"/>
                  </a:lnTo>
                  <a:cubicBezTo>
                    <a:pt x="0" y="7029"/>
                    <a:pt x="564" y="7886"/>
                    <a:pt x="1739" y="8571"/>
                  </a:cubicBezTo>
                  <a:lnTo>
                    <a:pt x="1763" y="2425"/>
                  </a:lnTo>
                  <a:cubicBezTo>
                    <a:pt x="588" y="1764"/>
                    <a:pt x="25" y="882"/>
                    <a:pt x="25" y="1"/>
                  </a:cubicBezTo>
                  <a:close/>
                </a:path>
              </a:pathLst>
            </a:custGeom>
            <a:solidFill>
              <a:srgbClr val="7181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34"/>
            <p:cNvSpPr/>
            <p:nvPr/>
          </p:nvSpPr>
          <p:spPr>
            <a:xfrm>
              <a:off x="3954150" y="2504550"/>
              <a:ext cx="280425" cy="315300"/>
            </a:xfrm>
            <a:custGeom>
              <a:avLst/>
              <a:gdLst/>
              <a:ahLst/>
              <a:cxnLst/>
              <a:rect l="l" t="t" r="r" b="b"/>
              <a:pathLst>
                <a:path w="11217" h="12612" extrusionOk="0">
                  <a:moveTo>
                    <a:pt x="25" y="0"/>
                  </a:moveTo>
                  <a:lnTo>
                    <a:pt x="1" y="6122"/>
                  </a:lnTo>
                  <a:lnTo>
                    <a:pt x="11216" y="12612"/>
                  </a:lnTo>
                  <a:lnTo>
                    <a:pt x="11216" y="6465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34"/>
            <p:cNvSpPr/>
            <p:nvPr/>
          </p:nvSpPr>
          <p:spPr>
            <a:xfrm>
              <a:off x="4234550" y="2641375"/>
              <a:ext cx="251625" cy="238475"/>
            </a:xfrm>
            <a:custGeom>
              <a:avLst/>
              <a:gdLst/>
              <a:ahLst/>
              <a:cxnLst/>
              <a:rect l="l" t="t" r="r" b="b"/>
              <a:pathLst>
                <a:path w="10065" h="9539" extrusionOk="0">
                  <a:moveTo>
                    <a:pt x="4163" y="0"/>
                  </a:moveTo>
                  <a:cubicBezTo>
                    <a:pt x="2657" y="0"/>
                    <a:pt x="1151" y="331"/>
                    <a:pt x="0" y="992"/>
                  </a:cubicBezTo>
                  <a:lnTo>
                    <a:pt x="0" y="7139"/>
                  </a:lnTo>
                  <a:cubicBezTo>
                    <a:pt x="1139" y="6465"/>
                    <a:pt x="2639" y="6128"/>
                    <a:pt x="4142" y="6128"/>
                  </a:cubicBezTo>
                  <a:cubicBezTo>
                    <a:pt x="5645" y="6128"/>
                    <a:pt x="7151" y="6465"/>
                    <a:pt x="8302" y="7139"/>
                  </a:cubicBezTo>
                  <a:cubicBezTo>
                    <a:pt x="9477" y="7800"/>
                    <a:pt x="10040" y="8681"/>
                    <a:pt x="10040" y="9538"/>
                  </a:cubicBezTo>
                  <a:lnTo>
                    <a:pt x="10065" y="3416"/>
                  </a:lnTo>
                  <a:cubicBezTo>
                    <a:pt x="10065" y="2535"/>
                    <a:pt x="9477" y="1653"/>
                    <a:pt x="8326" y="992"/>
                  </a:cubicBezTo>
                  <a:cubicBezTo>
                    <a:pt x="7175" y="331"/>
                    <a:pt x="5669" y="0"/>
                    <a:pt x="416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34"/>
            <p:cNvSpPr/>
            <p:nvPr/>
          </p:nvSpPr>
          <p:spPr>
            <a:xfrm>
              <a:off x="4442700" y="2786775"/>
              <a:ext cx="281025" cy="315300"/>
            </a:xfrm>
            <a:custGeom>
              <a:avLst/>
              <a:gdLst/>
              <a:ahLst/>
              <a:cxnLst/>
              <a:rect l="l" t="t" r="r" b="b"/>
              <a:pathLst>
                <a:path w="11241" h="12612" extrusionOk="0">
                  <a:moveTo>
                    <a:pt x="25" y="0"/>
                  </a:moveTo>
                  <a:lnTo>
                    <a:pt x="0" y="6122"/>
                  </a:lnTo>
                  <a:lnTo>
                    <a:pt x="11216" y="12611"/>
                  </a:lnTo>
                  <a:lnTo>
                    <a:pt x="11240" y="6465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34"/>
            <p:cNvSpPr/>
            <p:nvPr/>
          </p:nvSpPr>
          <p:spPr>
            <a:xfrm>
              <a:off x="4723075" y="2504550"/>
              <a:ext cx="764675" cy="597525"/>
            </a:xfrm>
            <a:custGeom>
              <a:avLst/>
              <a:gdLst/>
              <a:ahLst/>
              <a:cxnLst/>
              <a:rect l="l" t="t" r="r" b="b"/>
              <a:pathLst>
                <a:path w="30587" h="23901" extrusionOk="0">
                  <a:moveTo>
                    <a:pt x="30586" y="0"/>
                  </a:moveTo>
                  <a:lnTo>
                    <a:pt x="25" y="17754"/>
                  </a:lnTo>
                  <a:lnTo>
                    <a:pt x="1" y="23900"/>
                  </a:lnTo>
                  <a:lnTo>
                    <a:pt x="1" y="23900"/>
                  </a:lnTo>
                  <a:lnTo>
                    <a:pt x="30586" y="6122"/>
                  </a:lnTo>
                  <a:lnTo>
                    <a:pt x="3058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34"/>
            <p:cNvSpPr/>
            <p:nvPr/>
          </p:nvSpPr>
          <p:spPr>
            <a:xfrm>
              <a:off x="3954775" y="2060100"/>
              <a:ext cx="1532975" cy="888300"/>
            </a:xfrm>
            <a:custGeom>
              <a:avLst/>
              <a:gdLst/>
              <a:ahLst/>
              <a:cxnLst/>
              <a:rect l="l" t="t" r="r" b="b"/>
              <a:pathLst>
                <a:path w="61319" h="35532" extrusionOk="0">
                  <a:moveTo>
                    <a:pt x="30561" y="0"/>
                  </a:moveTo>
                  <a:lnTo>
                    <a:pt x="19419" y="6465"/>
                  </a:lnTo>
                  <a:cubicBezTo>
                    <a:pt x="18268" y="5804"/>
                    <a:pt x="16762" y="5473"/>
                    <a:pt x="15259" y="5473"/>
                  </a:cubicBezTo>
                  <a:cubicBezTo>
                    <a:pt x="13757" y="5473"/>
                    <a:pt x="12257" y="5804"/>
                    <a:pt x="11118" y="6465"/>
                  </a:cubicBezTo>
                  <a:cubicBezTo>
                    <a:pt x="8816" y="7812"/>
                    <a:pt x="8816" y="9967"/>
                    <a:pt x="11142" y="11289"/>
                  </a:cubicBezTo>
                  <a:lnTo>
                    <a:pt x="0" y="17778"/>
                  </a:lnTo>
                  <a:lnTo>
                    <a:pt x="11216" y="24243"/>
                  </a:lnTo>
                  <a:cubicBezTo>
                    <a:pt x="12355" y="23582"/>
                    <a:pt x="13854" y="23251"/>
                    <a:pt x="15357" y="23251"/>
                  </a:cubicBezTo>
                  <a:cubicBezTo>
                    <a:pt x="16860" y="23251"/>
                    <a:pt x="18366" y="23582"/>
                    <a:pt x="19517" y="24243"/>
                  </a:cubicBezTo>
                  <a:cubicBezTo>
                    <a:pt x="21819" y="25565"/>
                    <a:pt x="21844" y="27720"/>
                    <a:pt x="19542" y="29067"/>
                  </a:cubicBezTo>
                  <a:lnTo>
                    <a:pt x="30757" y="35532"/>
                  </a:lnTo>
                  <a:lnTo>
                    <a:pt x="61318" y="17778"/>
                  </a:lnTo>
                  <a:lnTo>
                    <a:pt x="3056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34"/>
            <p:cNvSpPr/>
            <p:nvPr/>
          </p:nvSpPr>
          <p:spPr>
            <a:xfrm>
              <a:off x="4211275" y="2861450"/>
              <a:ext cx="42900" cy="213075"/>
            </a:xfrm>
            <a:custGeom>
              <a:avLst/>
              <a:gdLst/>
              <a:ahLst/>
              <a:cxnLst/>
              <a:rect l="l" t="t" r="r" b="b"/>
              <a:pathLst>
                <a:path w="1716" h="8523" extrusionOk="0">
                  <a:moveTo>
                    <a:pt x="1715" y="1"/>
                  </a:moveTo>
                  <a:cubicBezTo>
                    <a:pt x="1715" y="858"/>
                    <a:pt x="1152" y="1739"/>
                    <a:pt x="25" y="2400"/>
                  </a:cubicBezTo>
                  <a:lnTo>
                    <a:pt x="1" y="8522"/>
                  </a:lnTo>
                  <a:cubicBezTo>
                    <a:pt x="1127" y="7861"/>
                    <a:pt x="1691" y="7004"/>
                    <a:pt x="1715" y="6147"/>
                  </a:cubicBezTo>
                  <a:lnTo>
                    <a:pt x="1715" y="1"/>
                  </a:lnTo>
                  <a:close/>
                </a:path>
              </a:pathLst>
            </a:custGeom>
            <a:solidFill>
              <a:srgbClr val="EFBC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34"/>
            <p:cNvSpPr/>
            <p:nvPr/>
          </p:nvSpPr>
          <p:spPr>
            <a:xfrm>
              <a:off x="3193200" y="2860850"/>
              <a:ext cx="44100" cy="213675"/>
            </a:xfrm>
            <a:custGeom>
              <a:avLst/>
              <a:gdLst/>
              <a:ahLst/>
              <a:cxnLst/>
              <a:rect l="l" t="t" r="r" b="b"/>
              <a:pathLst>
                <a:path w="1764" h="8547" extrusionOk="0">
                  <a:moveTo>
                    <a:pt x="25" y="0"/>
                  </a:moveTo>
                  <a:lnTo>
                    <a:pt x="0" y="6122"/>
                  </a:lnTo>
                  <a:cubicBezTo>
                    <a:pt x="0" y="7004"/>
                    <a:pt x="588" y="7885"/>
                    <a:pt x="1739" y="8546"/>
                  </a:cubicBezTo>
                  <a:lnTo>
                    <a:pt x="1764" y="2424"/>
                  </a:lnTo>
                  <a:cubicBezTo>
                    <a:pt x="588" y="1739"/>
                    <a:pt x="25" y="857"/>
                    <a:pt x="25" y="0"/>
                  </a:cubicBezTo>
                  <a:close/>
                </a:path>
              </a:pathLst>
            </a:custGeom>
            <a:solidFill>
              <a:srgbClr val="FFDC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34"/>
            <p:cNvSpPr/>
            <p:nvPr/>
          </p:nvSpPr>
          <p:spPr>
            <a:xfrm>
              <a:off x="3453375" y="3540375"/>
              <a:ext cx="161650" cy="60625"/>
            </a:xfrm>
            <a:custGeom>
              <a:avLst/>
              <a:gdLst/>
              <a:ahLst/>
              <a:cxnLst/>
              <a:rect l="l" t="t" r="r" b="b"/>
              <a:pathLst>
                <a:path w="6466" h="2425" extrusionOk="0">
                  <a:moveTo>
                    <a:pt x="1" y="1617"/>
                  </a:moveTo>
                  <a:cubicBezTo>
                    <a:pt x="1" y="1617"/>
                    <a:pt x="295" y="1715"/>
                    <a:pt x="1005" y="2009"/>
                  </a:cubicBezTo>
                  <a:cubicBezTo>
                    <a:pt x="1715" y="2327"/>
                    <a:pt x="3233" y="2425"/>
                    <a:pt x="4188" y="2254"/>
                  </a:cubicBezTo>
                  <a:cubicBezTo>
                    <a:pt x="5143" y="2107"/>
                    <a:pt x="6466" y="1911"/>
                    <a:pt x="6196" y="1543"/>
                  </a:cubicBezTo>
                  <a:cubicBezTo>
                    <a:pt x="5951" y="1201"/>
                    <a:pt x="1152" y="1"/>
                    <a:pt x="956" y="99"/>
                  </a:cubicBezTo>
                  <a:cubicBezTo>
                    <a:pt x="760" y="197"/>
                    <a:pt x="1" y="1617"/>
                    <a:pt x="1" y="1617"/>
                  </a:cubicBezTo>
                  <a:close/>
                </a:path>
              </a:pathLst>
            </a:custGeom>
            <a:solidFill>
              <a:srgbClr val="F2AD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34"/>
            <p:cNvSpPr/>
            <p:nvPr/>
          </p:nvSpPr>
          <p:spPr>
            <a:xfrm>
              <a:off x="2958125" y="3083075"/>
              <a:ext cx="769550" cy="597525"/>
            </a:xfrm>
            <a:custGeom>
              <a:avLst/>
              <a:gdLst/>
              <a:ahLst/>
              <a:cxnLst/>
              <a:rect l="l" t="t" r="r" b="b"/>
              <a:pathLst>
                <a:path w="30782" h="23901" extrusionOk="0">
                  <a:moveTo>
                    <a:pt x="24" y="0"/>
                  </a:moveTo>
                  <a:lnTo>
                    <a:pt x="0" y="6147"/>
                  </a:lnTo>
                  <a:lnTo>
                    <a:pt x="30757" y="23900"/>
                  </a:lnTo>
                  <a:lnTo>
                    <a:pt x="30781" y="17754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FFDC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34"/>
            <p:cNvSpPr/>
            <p:nvPr/>
          </p:nvSpPr>
          <p:spPr>
            <a:xfrm>
              <a:off x="3727025" y="3083075"/>
              <a:ext cx="764675" cy="597525"/>
            </a:xfrm>
            <a:custGeom>
              <a:avLst/>
              <a:gdLst/>
              <a:ahLst/>
              <a:cxnLst/>
              <a:rect l="l" t="t" r="r" b="b"/>
              <a:pathLst>
                <a:path w="30587" h="23901" extrusionOk="0">
                  <a:moveTo>
                    <a:pt x="30586" y="0"/>
                  </a:moveTo>
                  <a:lnTo>
                    <a:pt x="25" y="17754"/>
                  </a:lnTo>
                  <a:lnTo>
                    <a:pt x="1" y="23900"/>
                  </a:lnTo>
                  <a:lnTo>
                    <a:pt x="30586" y="6147"/>
                  </a:lnTo>
                  <a:lnTo>
                    <a:pt x="30586" y="0"/>
                  </a:lnTo>
                  <a:close/>
                </a:path>
              </a:pathLst>
            </a:custGeom>
            <a:solidFill>
              <a:srgbClr val="F9AE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34"/>
            <p:cNvSpPr/>
            <p:nvPr/>
          </p:nvSpPr>
          <p:spPr>
            <a:xfrm>
              <a:off x="2958725" y="2639225"/>
              <a:ext cx="1532975" cy="887700"/>
            </a:xfrm>
            <a:custGeom>
              <a:avLst/>
              <a:gdLst/>
              <a:ahLst/>
              <a:cxnLst/>
              <a:rect l="l" t="t" r="r" b="b"/>
              <a:pathLst>
                <a:path w="61319" h="35508" extrusionOk="0">
                  <a:moveTo>
                    <a:pt x="30561" y="1"/>
                  </a:moveTo>
                  <a:lnTo>
                    <a:pt x="19419" y="6465"/>
                  </a:lnTo>
                  <a:cubicBezTo>
                    <a:pt x="18269" y="5804"/>
                    <a:pt x="16763" y="5474"/>
                    <a:pt x="15260" y="5474"/>
                  </a:cubicBezTo>
                  <a:cubicBezTo>
                    <a:pt x="13757" y="5474"/>
                    <a:pt x="12257" y="5804"/>
                    <a:pt x="11118" y="6465"/>
                  </a:cubicBezTo>
                  <a:cubicBezTo>
                    <a:pt x="8816" y="7788"/>
                    <a:pt x="8841" y="9943"/>
                    <a:pt x="11143" y="11289"/>
                  </a:cubicBezTo>
                  <a:lnTo>
                    <a:pt x="0" y="17754"/>
                  </a:lnTo>
                  <a:lnTo>
                    <a:pt x="30757" y="35508"/>
                  </a:lnTo>
                  <a:lnTo>
                    <a:pt x="61318" y="17754"/>
                  </a:lnTo>
                  <a:lnTo>
                    <a:pt x="50127" y="11289"/>
                  </a:lnTo>
                  <a:cubicBezTo>
                    <a:pt x="52405" y="9943"/>
                    <a:pt x="52380" y="7788"/>
                    <a:pt x="50103" y="6465"/>
                  </a:cubicBezTo>
                  <a:cubicBezTo>
                    <a:pt x="48940" y="5804"/>
                    <a:pt x="47428" y="5474"/>
                    <a:pt x="45922" y="5474"/>
                  </a:cubicBezTo>
                  <a:cubicBezTo>
                    <a:pt x="44416" y="5474"/>
                    <a:pt x="42916" y="5804"/>
                    <a:pt x="41777" y="6465"/>
                  </a:cubicBezTo>
                  <a:lnTo>
                    <a:pt x="3056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34"/>
            <p:cNvSpPr/>
            <p:nvPr/>
          </p:nvSpPr>
          <p:spPr>
            <a:xfrm>
              <a:off x="3558075" y="3050000"/>
              <a:ext cx="171425" cy="65700"/>
            </a:xfrm>
            <a:custGeom>
              <a:avLst/>
              <a:gdLst/>
              <a:ahLst/>
              <a:cxnLst/>
              <a:rect l="l" t="t" r="r" b="b"/>
              <a:pathLst>
                <a:path w="6857" h="2628" extrusionOk="0">
                  <a:moveTo>
                    <a:pt x="0" y="1"/>
                  </a:moveTo>
                  <a:lnTo>
                    <a:pt x="0" y="638"/>
                  </a:lnTo>
                  <a:cubicBezTo>
                    <a:pt x="0" y="1152"/>
                    <a:pt x="343" y="1666"/>
                    <a:pt x="1029" y="2058"/>
                  </a:cubicBezTo>
                  <a:cubicBezTo>
                    <a:pt x="1690" y="2437"/>
                    <a:pt x="2565" y="2627"/>
                    <a:pt x="3441" y="2627"/>
                  </a:cubicBezTo>
                  <a:cubicBezTo>
                    <a:pt x="4316" y="2627"/>
                    <a:pt x="5192" y="2437"/>
                    <a:pt x="5853" y="2058"/>
                  </a:cubicBezTo>
                  <a:cubicBezTo>
                    <a:pt x="6514" y="1666"/>
                    <a:pt x="6857" y="1152"/>
                    <a:pt x="6857" y="662"/>
                  </a:cubicBezTo>
                  <a:lnTo>
                    <a:pt x="6857" y="25"/>
                  </a:lnTo>
                  <a:cubicBezTo>
                    <a:pt x="6857" y="515"/>
                    <a:pt x="6514" y="1029"/>
                    <a:pt x="5853" y="1397"/>
                  </a:cubicBezTo>
                  <a:cubicBezTo>
                    <a:pt x="5192" y="1789"/>
                    <a:pt x="4316" y="1984"/>
                    <a:pt x="3441" y="1984"/>
                  </a:cubicBezTo>
                  <a:cubicBezTo>
                    <a:pt x="2565" y="1984"/>
                    <a:pt x="1690" y="1789"/>
                    <a:pt x="1029" y="1397"/>
                  </a:cubicBezTo>
                  <a:cubicBezTo>
                    <a:pt x="343" y="1029"/>
                    <a:pt x="0" y="515"/>
                    <a:pt x="0" y="1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34"/>
            <p:cNvSpPr/>
            <p:nvPr/>
          </p:nvSpPr>
          <p:spPr>
            <a:xfrm>
              <a:off x="3550100" y="3000425"/>
              <a:ext cx="187975" cy="99200"/>
            </a:xfrm>
            <a:custGeom>
              <a:avLst/>
              <a:gdLst/>
              <a:ahLst/>
              <a:cxnLst/>
              <a:rect l="l" t="t" r="r" b="b"/>
              <a:pathLst>
                <a:path w="7519" h="3968" extrusionOk="0">
                  <a:moveTo>
                    <a:pt x="3738" y="0"/>
                  </a:moveTo>
                  <a:cubicBezTo>
                    <a:pt x="2860" y="0"/>
                    <a:pt x="1984" y="196"/>
                    <a:pt x="1323" y="588"/>
                  </a:cubicBezTo>
                  <a:cubicBezTo>
                    <a:pt x="1" y="1372"/>
                    <a:pt x="1" y="2621"/>
                    <a:pt x="1348" y="3380"/>
                  </a:cubicBezTo>
                  <a:cubicBezTo>
                    <a:pt x="2009" y="3772"/>
                    <a:pt x="2884" y="3967"/>
                    <a:pt x="3760" y="3967"/>
                  </a:cubicBezTo>
                  <a:cubicBezTo>
                    <a:pt x="4635" y="3967"/>
                    <a:pt x="5511" y="3772"/>
                    <a:pt x="6172" y="3380"/>
                  </a:cubicBezTo>
                  <a:cubicBezTo>
                    <a:pt x="7519" y="2621"/>
                    <a:pt x="7494" y="1372"/>
                    <a:pt x="6172" y="588"/>
                  </a:cubicBezTo>
                  <a:cubicBezTo>
                    <a:pt x="5498" y="196"/>
                    <a:pt x="4617" y="0"/>
                    <a:pt x="3738" y="0"/>
                  </a:cubicBez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34"/>
            <p:cNvSpPr/>
            <p:nvPr/>
          </p:nvSpPr>
          <p:spPr>
            <a:xfrm>
              <a:off x="3371350" y="2529575"/>
              <a:ext cx="502025" cy="650850"/>
            </a:xfrm>
            <a:custGeom>
              <a:avLst/>
              <a:gdLst/>
              <a:ahLst/>
              <a:cxnLst/>
              <a:rect l="l" t="t" r="r" b="b"/>
              <a:pathLst>
                <a:path w="20081" h="26034" extrusionOk="0">
                  <a:moveTo>
                    <a:pt x="20053" y="698"/>
                  </a:moveTo>
                  <a:lnTo>
                    <a:pt x="20081" y="713"/>
                  </a:lnTo>
                  <a:cubicBezTo>
                    <a:pt x="20072" y="708"/>
                    <a:pt x="20062" y="703"/>
                    <a:pt x="20053" y="698"/>
                  </a:cubicBezTo>
                  <a:close/>
                  <a:moveTo>
                    <a:pt x="18679" y="0"/>
                  </a:moveTo>
                  <a:cubicBezTo>
                    <a:pt x="18529" y="0"/>
                    <a:pt x="18366" y="50"/>
                    <a:pt x="18195" y="150"/>
                  </a:cubicBezTo>
                  <a:lnTo>
                    <a:pt x="1102" y="10019"/>
                  </a:lnTo>
                  <a:cubicBezTo>
                    <a:pt x="490" y="10362"/>
                    <a:pt x="0" y="11219"/>
                    <a:pt x="0" y="11929"/>
                  </a:cubicBezTo>
                  <a:lnTo>
                    <a:pt x="25" y="24687"/>
                  </a:lnTo>
                  <a:cubicBezTo>
                    <a:pt x="25" y="25054"/>
                    <a:pt x="147" y="25299"/>
                    <a:pt x="343" y="25397"/>
                  </a:cubicBezTo>
                  <a:lnTo>
                    <a:pt x="1399" y="26007"/>
                  </a:lnTo>
                  <a:lnTo>
                    <a:pt x="1399" y="26007"/>
                  </a:lnTo>
                  <a:cubicBezTo>
                    <a:pt x="1230" y="25896"/>
                    <a:pt x="1127" y="25661"/>
                    <a:pt x="1127" y="25324"/>
                  </a:cubicBezTo>
                  <a:lnTo>
                    <a:pt x="1102" y="12566"/>
                  </a:lnTo>
                  <a:cubicBezTo>
                    <a:pt x="1102" y="11855"/>
                    <a:pt x="1592" y="10998"/>
                    <a:pt x="2204" y="10655"/>
                  </a:cubicBezTo>
                  <a:lnTo>
                    <a:pt x="19297" y="787"/>
                  </a:lnTo>
                  <a:cubicBezTo>
                    <a:pt x="19468" y="687"/>
                    <a:pt x="19640" y="637"/>
                    <a:pt x="19792" y="637"/>
                  </a:cubicBezTo>
                  <a:cubicBezTo>
                    <a:pt x="19888" y="637"/>
                    <a:pt x="19977" y="657"/>
                    <a:pt x="20053" y="698"/>
                  </a:cubicBezTo>
                  <a:lnTo>
                    <a:pt x="20053" y="698"/>
                  </a:lnTo>
                  <a:lnTo>
                    <a:pt x="18979" y="77"/>
                  </a:lnTo>
                  <a:cubicBezTo>
                    <a:pt x="18887" y="26"/>
                    <a:pt x="18786" y="0"/>
                    <a:pt x="18679" y="0"/>
                  </a:cubicBezTo>
                  <a:close/>
                  <a:moveTo>
                    <a:pt x="1399" y="26007"/>
                  </a:moveTo>
                  <a:cubicBezTo>
                    <a:pt x="1414" y="26017"/>
                    <a:pt x="1429" y="26026"/>
                    <a:pt x="1445" y="26034"/>
                  </a:cubicBezTo>
                  <a:lnTo>
                    <a:pt x="1399" y="26007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34"/>
            <p:cNvSpPr/>
            <p:nvPr/>
          </p:nvSpPr>
          <p:spPr>
            <a:xfrm>
              <a:off x="3398900" y="2545650"/>
              <a:ext cx="483050" cy="636925"/>
            </a:xfrm>
            <a:custGeom>
              <a:avLst/>
              <a:gdLst/>
              <a:ahLst/>
              <a:cxnLst/>
              <a:rect l="l" t="t" r="r" b="b"/>
              <a:pathLst>
                <a:path w="19322" h="25477" extrusionOk="0">
                  <a:moveTo>
                    <a:pt x="18680" y="0"/>
                  </a:moveTo>
                  <a:cubicBezTo>
                    <a:pt x="18534" y="0"/>
                    <a:pt x="18369" y="46"/>
                    <a:pt x="18195" y="144"/>
                  </a:cubicBezTo>
                  <a:lnTo>
                    <a:pt x="1102" y="10012"/>
                  </a:lnTo>
                  <a:cubicBezTo>
                    <a:pt x="490" y="10355"/>
                    <a:pt x="0" y="11212"/>
                    <a:pt x="0" y="11923"/>
                  </a:cubicBezTo>
                  <a:lnTo>
                    <a:pt x="25" y="24681"/>
                  </a:lnTo>
                  <a:cubicBezTo>
                    <a:pt x="25" y="25182"/>
                    <a:pt x="281" y="25476"/>
                    <a:pt x="648" y="25476"/>
                  </a:cubicBezTo>
                  <a:cubicBezTo>
                    <a:pt x="800" y="25476"/>
                    <a:pt x="971" y="25425"/>
                    <a:pt x="1151" y="25317"/>
                  </a:cubicBezTo>
                  <a:lnTo>
                    <a:pt x="18219" y="15473"/>
                  </a:lnTo>
                  <a:cubicBezTo>
                    <a:pt x="18832" y="15106"/>
                    <a:pt x="19321" y="14249"/>
                    <a:pt x="19321" y="13563"/>
                  </a:cubicBezTo>
                  <a:lnTo>
                    <a:pt x="19297" y="781"/>
                  </a:lnTo>
                  <a:cubicBezTo>
                    <a:pt x="19297" y="290"/>
                    <a:pt x="19046" y="0"/>
                    <a:pt x="18680" y="0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34"/>
            <p:cNvSpPr/>
            <p:nvPr/>
          </p:nvSpPr>
          <p:spPr>
            <a:xfrm>
              <a:off x="3418475" y="2567600"/>
              <a:ext cx="443875" cy="554075"/>
            </a:xfrm>
            <a:custGeom>
              <a:avLst/>
              <a:gdLst/>
              <a:ahLst/>
              <a:cxnLst/>
              <a:rect l="l" t="t" r="r" b="b"/>
              <a:pathLst>
                <a:path w="17755" h="22163" extrusionOk="0">
                  <a:moveTo>
                    <a:pt x="17730" y="1"/>
                  </a:moveTo>
                  <a:lnTo>
                    <a:pt x="17265" y="270"/>
                  </a:lnTo>
                  <a:lnTo>
                    <a:pt x="16236" y="858"/>
                  </a:lnTo>
                  <a:lnTo>
                    <a:pt x="2474" y="8792"/>
                  </a:lnTo>
                  <a:lnTo>
                    <a:pt x="1" y="10236"/>
                  </a:lnTo>
                  <a:lnTo>
                    <a:pt x="1" y="11045"/>
                  </a:lnTo>
                  <a:lnTo>
                    <a:pt x="25" y="17118"/>
                  </a:lnTo>
                  <a:lnTo>
                    <a:pt x="25" y="22162"/>
                  </a:lnTo>
                  <a:lnTo>
                    <a:pt x="10898" y="15893"/>
                  </a:lnTo>
                  <a:lnTo>
                    <a:pt x="12612" y="14914"/>
                  </a:lnTo>
                  <a:lnTo>
                    <a:pt x="17755" y="11926"/>
                  </a:lnTo>
                  <a:lnTo>
                    <a:pt x="17730" y="2449"/>
                  </a:lnTo>
                  <a:lnTo>
                    <a:pt x="1773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34"/>
            <p:cNvSpPr/>
            <p:nvPr/>
          </p:nvSpPr>
          <p:spPr>
            <a:xfrm>
              <a:off x="3419100" y="2567600"/>
              <a:ext cx="442650" cy="274900"/>
            </a:xfrm>
            <a:custGeom>
              <a:avLst/>
              <a:gdLst/>
              <a:ahLst/>
              <a:cxnLst/>
              <a:rect l="l" t="t" r="r" b="b"/>
              <a:pathLst>
                <a:path w="17706" h="10996" extrusionOk="0">
                  <a:moveTo>
                    <a:pt x="17705" y="1"/>
                  </a:moveTo>
                  <a:lnTo>
                    <a:pt x="2449" y="8792"/>
                  </a:lnTo>
                  <a:lnTo>
                    <a:pt x="0" y="10212"/>
                  </a:lnTo>
                  <a:lnTo>
                    <a:pt x="0" y="10996"/>
                  </a:lnTo>
                  <a:lnTo>
                    <a:pt x="17705" y="760"/>
                  </a:lnTo>
                  <a:lnTo>
                    <a:pt x="17705" y="1"/>
                  </a:lnTo>
                  <a:close/>
                </a:path>
              </a:pathLst>
            </a:custGeom>
            <a:solidFill>
              <a:srgbClr val="606B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34"/>
            <p:cNvSpPr/>
            <p:nvPr/>
          </p:nvSpPr>
          <p:spPr>
            <a:xfrm>
              <a:off x="3442975" y="2856600"/>
              <a:ext cx="27575" cy="36175"/>
            </a:xfrm>
            <a:custGeom>
              <a:avLst/>
              <a:gdLst/>
              <a:ahLst/>
              <a:cxnLst/>
              <a:rect l="l" t="t" r="r" b="b"/>
              <a:pathLst>
                <a:path w="1103" h="1447" extrusionOk="0">
                  <a:moveTo>
                    <a:pt x="796" y="1"/>
                  </a:moveTo>
                  <a:cubicBezTo>
                    <a:pt x="725" y="1"/>
                    <a:pt x="646" y="24"/>
                    <a:pt x="564" y="72"/>
                  </a:cubicBezTo>
                  <a:cubicBezTo>
                    <a:pt x="245" y="268"/>
                    <a:pt x="0" y="684"/>
                    <a:pt x="0" y="1052"/>
                  </a:cubicBezTo>
                  <a:cubicBezTo>
                    <a:pt x="0" y="1309"/>
                    <a:pt x="121" y="1446"/>
                    <a:pt x="302" y="1446"/>
                  </a:cubicBezTo>
                  <a:cubicBezTo>
                    <a:pt x="380" y="1446"/>
                    <a:pt x="468" y="1421"/>
                    <a:pt x="564" y="1370"/>
                  </a:cubicBezTo>
                  <a:cubicBezTo>
                    <a:pt x="858" y="1199"/>
                    <a:pt x="1102" y="758"/>
                    <a:pt x="1102" y="415"/>
                  </a:cubicBezTo>
                  <a:cubicBezTo>
                    <a:pt x="1102" y="151"/>
                    <a:pt x="976" y="1"/>
                    <a:pt x="796" y="1"/>
                  </a:cubicBezTo>
                  <a:close/>
                </a:path>
              </a:pathLst>
            </a:custGeom>
            <a:solidFill>
              <a:srgbClr val="606B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34"/>
            <p:cNvSpPr/>
            <p:nvPr/>
          </p:nvSpPr>
          <p:spPr>
            <a:xfrm>
              <a:off x="3442975" y="2905800"/>
              <a:ext cx="27575" cy="36225"/>
            </a:xfrm>
            <a:custGeom>
              <a:avLst/>
              <a:gdLst/>
              <a:ahLst/>
              <a:cxnLst/>
              <a:rect l="l" t="t" r="r" b="b"/>
              <a:pathLst>
                <a:path w="1103" h="1449" extrusionOk="0">
                  <a:moveTo>
                    <a:pt x="811" y="1"/>
                  </a:moveTo>
                  <a:cubicBezTo>
                    <a:pt x="737" y="1"/>
                    <a:pt x="652" y="29"/>
                    <a:pt x="564" y="88"/>
                  </a:cubicBezTo>
                  <a:cubicBezTo>
                    <a:pt x="245" y="259"/>
                    <a:pt x="0" y="700"/>
                    <a:pt x="0" y="1043"/>
                  </a:cubicBezTo>
                  <a:cubicBezTo>
                    <a:pt x="0" y="1299"/>
                    <a:pt x="120" y="1448"/>
                    <a:pt x="300" y="1448"/>
                  </a:cubicBezTo>
                  <a:cubicBezTo>
                    <a:pt x="378" y="1448"/>
                    <a:pt x="468" y="1420"/>
                    <a:pt x="564" y="1361"/>
                  </a:cubicBezTo>
                  <a:cubicBezTo>
                    <a:pt x="858" y="1190"/>
                    <a:pt x="1102" y="773"/>
                    <a:pt x="1102" y="406"/>
                  </a:cubicBezTo>
                  <a:cubicBezTo>
                    <a:pt x="1102" y="150"/>
                    <a:pt x="983" y="1"/>
                    <a:pt x="811" y="1"/>
                  </a:cubicBezTo>
                  <a:close/>
                </a:path>
              </a:pathLst>
            </a:custGeom>
            <a:solidFill>
              <a:srgbClr val="EC82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34"/>
            <p:cNvSpPr/>
            <p:nvPr/>
          </p:nvSpPr>
          <p:spPr>
            <a:xfrm>
              <a:off x="3442975" y="2954550"/>
              <a:ext cx="27575" cy="36050"/>
            </a:xfrm>
            <a:custGeom>
              <a:avLst/>
              <a:gdLst/>
              <a:ahLst/>
              <a:cxnLst/>
              <a:rect l="l" t="t" r="r" b="b"/>
              <a:pathLst>
                <a:path w="1103" h="1442" extrusionOk="0">
                  <a:moveTo>
                    <a:pt x="798" y="0"/>
                  </a:moveTo>
                  <a:cubicBezTo>
                    <a:pt x="727" y="0"/>
                    <a:pt x="647" y="23"/>
                    <a:pt x="564" y="72"/>
                  </a:cubicBezTo>
                  <a:cubicBezTo>
                    <a:pt x="245" y="268"/>
                    <a:pt x="0" y="684"/>
                    <a:pt x="0" y="1052"/>
                  </a:cubicBezTo>
                  <a:cubicBezTo>
                    <a:pt x="0" y="1297"/>
                    <a:pt x="126" y="1442"/>
                    <a:pt x="314" y="1442"/>
                  </a:cubicBezTo>
                  <a:cubicBezTo>
                    <a:pt x="388" y="1442"/>
                    <a:pt x="473" y="1419"/>
                    <a:pt x="564" y="1370"/>
                  </a:cubicBezTo>
                  <a:cubicBezTo>
                    <a:pt x="858" y="1199"/>
                    <a:pt x="1102" y="758"/>
                    <a:pt x="1102" y="391"/>
                  </a:cubicBezTo>
                  <a:cubicBezTo>
                    <a:pt x="1102" y="145"/>
                    <a:pt x="977" y="0"/>
                    <a:pt x="79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34"/>
            <p:cNvSpPr/>
            <p:nvPr/>
          </p:nvSpPr>
          <p:spPr>
            <a:xfrm>
              <a:off x="3449100" y="3119700"/>
              <a:ext cx="19600" cy="25925"/>
            </a:xfrm>
            <a:custGeom>
              <a:avLst/>
              <a:gdLst/>
              <a:ahLst/>
              <a:cxnLst/>
              <a:rect l="l" t="t" r="r" b="b"/>
              <a:pathLst>
                <a:path w="784" h="1037" extrusionOk="0">
                  <a:moveTo>
                    <a:pt x="570" y="1"/>
                  </a:moveTo>
                  <a:cubicBezTo>
                    <a:pt x="517" y="1"/>
                    <a:pt x="457" y="18"/>
                    <a:pt x="392" y="54"/>
                  </a:cubicBezTo>
                  <a:cubicBezTo>
                    <a:pt x="172" y="176"/>
                    <a:pt x="0" y="494"/>
                    <a:pt x="0" y="739"/>
                  </a:cubicBezTo>
                  <a:cubicBezTo>
                    <a:pt x="0" y="931"/>
                    <a:pt x="88" y="1036"/>
                    <a:pt x="217" y="1036"/>
                  </a:cubicBezTo>
                  <a:cubicBezTo>
                    <a:pt x="270" y="1036"/>
                    <a:pt x="329" y="1019"/>
                    <a:pt x="392" y="984"/>
                  </a:cubicBezTo>
                  <a:cubicBezTo>
                    <a:pt x="613" y="837"/>
                    <a:pt x="784" y="543"/>
                    <a:pt x="784" y="274"/>
                  </a:cubicBezTo>
                  <a:cubicBezTo>
                    <a:pt x="784" y="101"/>
                    <a:pt x="698" y="1"/>
                    <a:pt x="570" y="1"/>
                  </a:cubicBezTo>
                  <a:close/>
                </a:path>
              </a:pathLst>
            </a:custGeom>
            <a:solidFill>
              <a:srgbClr val="EC82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34"/>
            <p:cNvSpPr/>
            <p:nvPr/>
          </p:nvSpPr>
          <p:spPr>
            <a:xfrm>
              <a:off x="3899675" y="2955125"/>
              <a:ext cx="318375" cy="184300"/>
            </a:xfrm>
            <a:custGeom>
              <a:avLst/>
              <a:gdLst/>
              <a:ahLst/>
              <a:cxnLst/>
              <a:rect l="l" t="t" r="r" b="b"/>
              <a:pathLst>
                <a:path w="12735" h="7372" extrusionOk="0">
                  <a:moveTo>
                    <a:pt x="7273" y="0"/>
                  </a:moveTo>
                  <a:lnTo>
                    <a:pt x="0" y="4212"/>
                  </a:lnTo>
                  <a:lnTo>
                    <a:pt x="5461" y="7371"/>
                  </a:lnTo>
                  <a:lnTo>
                    <a:pt x="12734" y="3159"/>
                  </a:lnTo>
                  <a:lnTo>
                    <a:pt x="727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34"/>
            <p:cNvSpPr/>
            <p:nvPr/>
          </p:nvSpPr>
          <p:spPr>
            <a:xfrm>
              <a:off x="4036200" y="3034100"/>
              <a:ext cx="181850" cy="110825"/>
            </a:xfrm>
            <a:custGeom>
              <a:avLst/>
              <a:gdLst/>
              <a:ahLst/>
              <a:cxnLst/>
              <a:rect l="l" t="t" r="r" b="b"/>
              <a:pathLst>
                <a:path w="7274" h="4433" extrusionOk="0">
                  <a:moveTo>
                    <a:pt x="7273" y="0"/>
                  </a:moveTo>
                  <a:lnTo>
                    <a:pt x="0" y="4212"/>
                  </a:lnTo>
                  <a:lnTo>
                    <a:pt x="0" y="4433"/>
                  </a:lnTo>
                  <a:lnTo>
                    <a:pt x="7273" y="245"/>
                  </a:lnTo>
                  <a:lnTo>
                    <a:pt x="7273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34"/>
            <p:cNvSpPr/>
            <p:nvPr/>
          </p:nvSpPr>
          <p:spPr>
            <a:xfrm>
              <a:off x="3899675" y="3060425"/>
              <a:ext cx="136550" cy="84500"/>
            </a:xfrm>
            <a:custGeom>
              <a:avLst/>
              <a:gdLst/>
              <a:ahLst/>
              <a:cxnLst/>
              <a:rect l="l" t="t" r="r" b="b"/>
              <a:pathLst>
                <a:path w="5462" h="3380" extrusionOk="0">
                  <a:moveTo>
                    <a:pt x="0" y="0"/>
                  </a:moveTo>
                  <a:lnTo>
                    <a:pt x="0" y="221"/>
                  </a:lnTo>
                  <a:lnTo>
                    <a:pt x="5461" y="3380"/>
                  </a:lnTo>
                  <a:lnTo>
                    <a:pt x="5461" y="31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34"/>
            <p:cNvSpPr/>
            <p:nvPr/>
          </p:nvSpPr>
          <p:spPr>
            <a:xfrm>
              <a:off x="3548875" y="3234900"/>
              <a:ext cx="133500" cy="89400"/>
            </a:xfrm>
            <a:custGeom>
              <a:avLst/>
              <a:gdLst/>
              <a:ahLst/>
              <a:cxnLst/>
              <a:rect l="l" t="t" r="r" b="b"/>
              <a:pathLst>
                <a:path w="5340" h="3576" extrusionOk="0">
                  <a:moveTo>
                    <a:pt x="1" y="0"/>
                  </a:moveTo>
                  <a:lnTo>
                    <a:pt x="1" y="466"/>
                  </a:lnTo>
                  <a:lnTo>
                    <a:pt x="5339" y="3576"/>
                  </a:lnTo>
                  <a:lnTo>
                    <a:pt x="5339" y="311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34"/>
            <p:cNvSpPr/>
            <p:nvPr/>
          </p:nvSpPr>
          <p:spPr>
            <a:xfrm>
              <a:off x="3682350" y="3141850"/>
              <a:ext cx="295100" cy="182450"/>
            </a:xfrm>
            <a:custGeom>
              <a:avLst/>
              <a:gdLst/>
              <a:ahLst/>
              <a:cxnLst/>
              <a:rect l="l" t="t" r="r" b="b"/>
              <a:pathLst>
                <a:path w="11804" h="7298" extrusionOk="0">
                  <a:moveTo>
                    <a:pt x="11803" y="0"/>
                  </a:moveTo>
                  <a:lnTo>
                    <a:pt x="0" y="6832"/>
                  </a:lnTo>
                  <a:lnTo>
                    <a:pt x="0" y="7298"/>
                  </a:lnTo>
                  <a:lnTo>
                    <a:pt x="11803" y="465"/>
                  </a:lnTo>
                  <a:lnTo>
                    <a:pt x="11803" y="0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34"/>
            <p:cNvSpPr/>
            <p:nvPr/>
          </p:nvSpPr>
          <p:spPr>
            <a:xfrm>
              <a:off x="3548875" y="3064100"/>
              <a:ext cx="428575" cy="248575"/>
            </a:xfrm>
            <a:custGeom>
              <a:avLst/>
              <a:gdLst/>
              <a:ahLst/>
              <a:cxnLst/>
              <a:rect l="l" t="t" r="r" b="b"/>
              <a:pathLst>
                <a:path w="17143" h="9943" extrusionOk="0">
                  <a:moveTo>
                    <a:pt x="11804" y="0"/>
                  </a:moveTo>
                  <a:lnTo>
                    <a:pt x="1" y="6832"/>
                  </a:lnTo>
                  <a:lnTo>
                    <a:pt x="5339" y="9942"/>
                  </a:lnTo>
                  <a:lnTo>
                    <a:pt x="17142" y="3110"/>
                  </a:lnTo>
                  <a:lnTo>
                    <a:pt x="11804" y="0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34"/>
            <p:cNvSpPr/>
            <p:nvPr/>
          </p:nvSpPr>
          <p:spPr>
            <a:xfrm>
              <a:off x="3826200" y="3083675"/>
              <a:ext cx="18400" cy="16550"/>
            </a:xfrm>
            <a:custGeom>
              <a:avLst/>
              <a:gdLst/>
              <a:ahLst/>
              <a:cxnLst/>
              <a:rect l="l" t="t" r="r" b="b"/>
              <a:pathLst>
                <a:path w="736" h="662" extrusionOk="0">
                  <a:moveTo>
                    <a:pt x="1" y="1"/>
                  </a:moveTo>
                  <a:lnTo>
                    <a:pt x="1" y="246"/>
                  </a:lnTo>
                  <a:lnTo>
                    <a:pt x="736" y="662"/>
                  </a:lnTo>
                  <a:lnTo>
                    <a:pt x="736" y="44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34"/>
            <p:cNvSpPr/>
            <p:nvPr/>
          </p:nvSpPr>
          <p:spPr>
            <a:xfrm>
              <a:off x="3844575" y="3084300"/>
              <a:ext cx="18400" cy="15925"/>
            </a:xfrm>
            <a:custGeom>
              <a:avLst/>
              <a:gdLst/>
              <a:ahLst/>
              <a:cxnLst/>
              <a:rect l="l" t="t" r="r" b="b"/>
              <a:pathLst>
                <a:path w="736" h="637" extrusionOk="0">
                  <a:moveTo>
                    <a:pt x="735" y="0"/>
                  </a:moveTo>
                  <a:lnTo>
                    <a:pt x="1" y="417"/>
                  </a:lnTo>
                  <a:lnTo>
                    <a:pt x="1" y="637"/>
                  </a:lnTo>
                  <a:lnTo>
                    <a:pt x="735" y="221"/>
                  </a:lnTo>
                  <a:lnTo>
                    <a:pt x="735" y="0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34"/>
            <p:cNvSpPr/>
            <p:nvPr/>
          </p:nvSpPr>
          <p:spPr>
            <a:xfrm>
              <a:off x="3826200" y="3073275"/>
              <a:ext cx="36775" cy="21450"/>
            </a:xfrm>
            <a:custGeom>
              <a:avLst/>
              <a:gdLst/>
              <a:ahLst/>
              <a:cxnLst/>
              <a:rect l="l" t="t" r="r" b="b"/>
              <a:pathLst>
                <a:path w="1471" h="858" extrusionOk="0">
                  <a:moveTo>
                    <a:pt x="736" y="0"/>
                  </a:moveTo>
                  <a:lnTo>
                    <a:pt x="1" y="417"/>
                  </a:lnTo>
                  <a:lnTo>
                    <a:pt x="736" y="858"/>
                  </a:lnTo>
                  <a:lnTo>
                    <a:pt x="1470" y="441"/>
                  </a:lnTo>
                  <a:lnTo>
                    <a:pt x="736" y="0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34"/>
            <p:cNvSpPr/>
            <p:nvPr/>
          </p:nvSpPr>
          <p:spPr>
            <a:xfrm>
              <a:off x="3802950" y="3097150"/>
              <a:ext cx="18400" cy="16550"/>
            </a:xfrm>
            <a:custGeom>
              <a:avLst/>
              <a:gdLst/>
              <a:ahLst/>
              <a:cxnLst/>
              <a:rect l="l" t="t" r="r" b="b"/>
              <a:pathLst>
                <a:path w="736" h="662" extrusionOk="0">
                  <a:moveTo>
                    <a:pt x="0" y="1"/>
                  </a:moveTo>
                  <a:lnTo>
                    <a:pt x="0" y="245"/>
                  </a:lnTo>
                  <a:lnTo>
                    <a:pt x="735" y="662"/>
                  </a:lnTo>
                  <a:lnTo>
                    <a:pt x="735" y="44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34"/>
            <p:cNvSpPr/>
            <p:nvPr/>
          </p:nvSpPr>
          <p:spPr>
            <a:xfrm>
              <a:off x="3821325" y="3097750"/>
              <a:ext cx="18375" cy="15950"/>
            </a:xfrm>
            <a:custGeom>
              <a:avLst/>
              <a:gdLst/>
              <a:ahLst/>
              <a:cxnLst/>
              <a:rect l="l" t="t" r="r" b="b"/>
              <a:pathLst>
                <a:path w="735" h="638" extrusionOk="0">
                  <a:moveTo>
                    <a:pt x="735" y="1"/>
                  </a:moveTo>
                  <a:lnTo>
                    <a:pt x="0" y="417"/>
                  </a:lnTo>
                  <a:lnTo>
                    <a:pt x="0" y="638"/>
                  </a:lnTo>
                  <a:lnTo>
                    <a:pt x="735" y="221"/>
                  </a:lnTo>
                  <a:lnTo>
                    <a:pt x="735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34"/>
            <p:cNvSpPr/>
            <p:nvPr/>
          </p:nvSpPr>
          <p:spPr>
            <a:xfrm>
              <a:off x="3802950" y="3086750"/>
              <a:ext cx="36750" cy="21450"/>
            </a:xfrm>
            <a:custGeom>
              <a:avLst/>
              <a:gdLst/>
              <a:ahLst/>
              <a:cxnLst/>
              <a:rect l="l" t="t" r="r" b="b"/>
              <a:pathLst>
                <a:path w="1470" h="858" extrusionOk="0">
                  <a:moveTo>
                    <a:pt x="711" y="0"/>
                  </a:moveTo>
                  <a:lnTo>
                    <a:pt x="0" y="417"/>
                  </a:lnTo>
                  <a:lnTo>
                    <a:pt x="735" y="857"/>
                  </a:lnTo>
                  <a:lnTo>
                    <a:pt x="1470" y="441"/>
                  </a:lnTo>
                  <a:lnTo>
                    <a:pt x="711" y="0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34"/>
            <p:cNvSpPr/>
            <p:nvPr/>
          </p:nvSpPr>
          <p:spPr>
            <a:xfrm>
              <a:off x="3779675" y="3110625"/>
              <a:ext cx="18400" cy="16550"/>
            </a:xfrm>
            <a:custGeom>
              <a:avLst/>
              <a:gdLst/>
              <a:ahLst/>
              <a:cxnLst/>
              <a:rect l="l" t="t" r="r" b="b"/>
              <a:pathLst>
                <a:path w="736" h="662" extrusionOk="0">
                  <a:moveTo>
                    <a:pt x="1" y="0"/>
                  </a:moveTo>
                  <a:lnTo>
                    <a:pt x="1" y="245"/>
                  </a:lnTo>
                  <a:lnTo>
                    <a:pt x="735" y="661"/>
                  </a:lnTo>
                  <a:lnTo>
                    <a:pt x="735" y="44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34"/>
            <p:cNvSpPr/>
            <p:nvPr/>
          </p:nvSpPr>
          <p:spPr>
            <a:xfrm>
              <a:off x="3798050" y="3111225"/>
              <a:ext cx="17775" cy="15950"/>
            </a:xfrm>
            <a:custGeom>
              <a:avLst/>
              <a:gdLst/>
              <a:ahLst/>
              <a:cxnLst/>
              <a:rect l="l" t="t" r="r" b="b"/>
              <a:pathLst>
                <a:path w="711" h="638" extrusionOk="0">
                  <a:moveTo>
                    <a:pt x="711" y="1"/>
                  </a:moveTo>
                  <a:lnTo>
                    <a:pt x="0" y="417"/>
                  </a:lnTo>
                  <a:lnTo>
                    <a:pt x="0" y="637"/>
                  </a:lnTo>
                  <a:lnTo>
                    <a:pt x="711" y="221"/>
                  </a:lnTo>
                  <a:lnTo>
                    <a:pt x="711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34"/>
            <p:cNvSpPr/>
            <p:nvPr/>
          </p:nvSpPr>
          <p:spPr>
            <a:xfrm>
              <a:off x="3779675" y="3100200"/>
              <a:ext cx="36150" cy="21475"/>
            </a:xfrm>
            <a:custGeom>
              <a:avLst/>
              <a:gdLst/>
              <a:ahLst/>
              <a:cxnLst/>
              <a:rect l="l" t="t" r="r" b="b"/>
              <a:pathLst>
                <a:path w="1446" h="859" extrusionOk="0">
                  <a:moveTo>
                    <a:pt x="711" y="1"/>
                  </a:moveTo>
                  <a:lnTo>
                    <a:pt x="1" y="417"/>
                  </a:lnTo>
                  <a:lnTo>
                    <a:pt x="735" y="858"/>
                  </a:lnTo>
                  <a:lnTo>
                    <a:pt x="1446" y="442"/>
                  </a:lnTo>
                  <a:lnTo>
                    <a:pt x="711" y="1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34"/>
            <p:cNvSpPr/>
            <p:nvPr/>
          </p:nvSpPr>
          <p:spPr>
            <a:xfrm>
              <a:off x="3755800" y="3124075"/>
              <a:ext cx="19000" cy="16575"/>
            </a:xfrm>
            <a:custGeom>
              <a:avLst/>
              <a:gdLst/>
              <a:ahLst/>
              <a:cxnLst/>
              <a:rect l="l" t="t" r="r" b="b"/>
              <a:pathLst>
                <a:path w="760" h="663" extrusionOk="0">
                  <a:moveTo>
                    <a:pt x="1" y="1"/>
                  </a:moveTo>
                  <a:lnTo>
                    <a:pt x="1" y="246"/>
                  </a:lnTo>
                  <a:lnTo>
                    <a:pt x="760" y="662"/>
                  </a:lnTo>
                  <a:lnTo>
                    <a:pt x="760" y="44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34"/>
            <p:cNvSpPr/>
            <p:nvPr/>
          </p:nvSpPr>
          <p:spPr>
            <a:xfrm>
              <a:off x="3774775" y="3124700"/>
              <a:ext cx="17800" cy="15950"/>
            </a:xfrm>
            <a:custGeom>
              <a:avLst/>
              <a:gdLst/>
              <a:ahLst/>
              <a:cxnLst/>
              <a:rect l="l" t="t" r="r" b="b"/>
              <a:pathLst>
                <a:path w="712" h="638" extrusionOk="0">
                  <a:moveTo>
                    <a:pt x="711" y="0"/>
                  </a:moveTo>
                  <a:lnTo>
                    <a:pt x="1" y="417"/>
                  </a:lnTo>
                  <a:lnTo>
                    <a:pt x="1" y="637"/>
                  </a:lnTo>
                  <a:lnTo>
                    <a:pt x="711" y="221"/>
                  </a:lnTo>
                  <a:lnTo>
                    <a:pt x="711" y="0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34"/>
            <p:cNvSpPr/>
            <p:nvPr/>
          </p:nvSpPr>
          <p:spPr>
            <a:xfrm>
              <a:off x="3755800" y="3113675"/>
              <a:ext cx="36775" cy="21450"/>
            </a:xfrm>
            <a:custGeom>
              <a:avLst/>
              <a:gdLst/>
              <a:ahLst/>
              <a:cxnLst/>
              <a:rect l="l" t="t" r="r" b="b"/>
              <a:pathLst>
                <a:path w="1471" h="858" extrusionOk="0">
                  <a:moveTo>
                    <a:pt x="735" y="1"/>
                  </a:moveTo>
                  <a:lnTo>
                    <a:pt x="1" y="417"/>
                  </a:lnTo>
                  <a:lnTo>
                    <a:pt x="760" y="858"/>
                  </a:lnTo>
                  <a:lnTo>
                    <a:pt x="1470" y="441"/>
                  </a:lnTo>
                  <a:lnTo>
                    <a:pt x="735" y="1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34"/>
            <p:cNvSpPr/>
            <p:nvPr/>
          </p:nvSpPr>
          <p:spPr>
            <a:xfrm>
              <a:off x="3732550" y="3137550"/>
              <a:ext cx="18375" cy="16550"/>
            </a:xfrm>
            <a:custGeom>
              <a:avLst/>
              <a:gdLst/>
              <a:ahLst/>
              <a:cxnLst/>
              <a:rect l="l" t="t" r="r" b="b"/>
              <a:pathLst>
                <a:path w="735" h="662" extrusionOk="0">
                  <a:moveTo>
                    <a:pt x="0" y="1"/>
                  </a:moveTo>
                  <a:lnTo>
                    <a:pt x="0" y="246"/>
                  </a:lnTo>
                  <a:lnTo>
                    <a:pt x="735" y="662"/>
                  </a:lnTo>
                  <a:lnTo>
                    <a:pt x="735" y="44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34"/>
            <p:cNvSpPr/>
            <p:nvPr/>
          </p:nvSpPr>
          <p:spPr>
            <a:xfrm>
              <a:off x="3750900" y="3138175"/>
              <a:ext cx="18400" cy="15925"/>
            </a:xfrm>
            <a:custGeom>
              <a:avLst/>
              <a:gdLst/>
              <a:ahLst/>
              <a:cxnLst/>
              <a:rect l="l" t="t" r="r" b="b"/>
              <a:pathLst>
                <a:path w="736" h="637" extrusionOk="0">
                  <a:moveTo>
                    <a:pt x="736" y="0"/>
                  </a:moveTo>
                  <a:lnTo>
                    <a:pt x="1" y="416"/>
                  </a:lnTo>
                  <a:lnTo>
                    <a:pt x="1" y="637"/>
                  </a:lnTo>
                  <a:lnTo>
                    <a:pt x="736" y="221"/>
                  </a:lnTo>
                  <a:lnTo>
                    <a:pt x="736" y="0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34"/>
            <p:cNvSpPr/>
            <p:nvPr/>
          </p:nvSpPr>
          <p:spPr>
            <a:xfrm>
              <a:off x="3732550" y="3127150"/>
              <a:ext cx="36750" cy="21450"/>
            </a:xfrm>
            <a:custGeom>
              <a:avLst/>
              <a:gdLst/>
              <a:ahLst/>
              <a:cxnLst/>
              <a:rect l="l" t="t" r="r" b="b"/>
              <a:pathLst>
                <a:path w="1470" h="858" extrusionOk="0">
                  <a:moveTo>
                    <a:pt x="735" y="0"/>
                  </a:moveTo>
                  <a:lnTo>
                    <a:pt x="0" y="417"/>
                  </a:lnTo>
                  <a:lnTo>
                    <a:pt x="735" y="857"/>
                  </a:lnTo>
                  <a:lnTo>
                    <a:pt x="1470" y="441"/>
                  </a:lnTo>
                  <a:lnTo>
                    <a:pt x="735" y="0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34"/>
            <p:cNvSpPr/>
            <p:nvPr/>
          </p:nvSpPr>
          <p:spPr>
            <a:xfrm>
              <a:off x="3709275" y="3151025"/>
              <a:ext cx="18400" cy="16550"/>
            </a:xfrm>
            <a:custGeom>
              <a:avLst/>
              <a:gdLst/>
              <a:ahLst/>
              <a:cxnLst/>
              <a:rect l="l" t="t" r="r" b="b"/>
              <a:pathLst>
                <a:path w="736" h="662" extrusionOk="0">
                  <a:moveTo>
                    <a:pt x="1" y="0"/>
                  </a:moveTo>
                  <a:lnTo>
                    <a:pt x="1" y="245"/>
                  </a:lnTo>
                  <a:lnTo>
                    <a:pt x="735" y="662"/>
                  </a:lnTo>
                  <a:lnTo>
                    <a:pt x="735" y="44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34"/>
            <p:cNvSpPr/>
            <p:nvPr/>
          </p:nvSpPr>
          <p:spPr>
            <a:xfrm>
              <a:off x="3727650" y="3151625"/>
              <a:ext cx="18400" cy="15950"/>
            </a:xfrm>
            <a:custGeom>
              <a:avLst/>
              <a:gdLst/>
              <a:ahLst/>
              <a:cxnLst/>
              <a:rect l="l" t="t" r="r" b="b"/>
              <a:pathLst>
                <a:path w="736" h="638" extrusionOk="0">
                  <a:moveTo>
                    <a:pt x="735" y="1"/>
                  </a:moveTo>
                  <a:lnTo>
                    <a:pt x="0" y="417"/>
                  </a:lnTo>
                  <a:lnTo>
                    <a:pt x="0" y="638"/>
                  </a:lnTo>
                  <a:lnTo>
                    <a:pt x="735" y="221"/>
                  </a:lnTo>
                  <a:lnTo>
                    <a:pt x="735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34"/>
            <p:cNvSpPr/>
            <p:nvPr/>
          </p:nvSpPr>
          <p:spPr>
            <a:xfrm>
              <a:off x="3709275" y="3140625"/>
              <a:ext cx="36775" cy="21450"/>
            </a:xfrm>
            <a:custGeom>
              <a:avLst/>
              <a:gdLst/>
              <a:ahLst/>
              <a:cxnLst/>
              <a:rect l="l" t="t" r="r" b="b"/>
              <a:pathLst>
                <a:path w="1471" h="858" extrusionOk="0">
                  <a:moveTo>
                    <a:pt x="735" y="0"/>
                  </a:moveTo>
                  <a:lnTo>
                    <a:pt x="1" y="416"/>
                  </a:lnTo>
                  <a:lnTo>
                    <a:pt x="735" y="857"/>
                  </a:lnTo>
                  <a:lnTo>
                    <a:pt x="1470" y="441"/>
                  </a:lnTo>
                  <a:lnTo>
                    <a:pt x="735" y="0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34"/>
            <p:cNvSpPr/>
            <p:nvPr/>
          </p:nvSpPr>
          <p:spPr>
            <a:xfrm>
              <a:off x="3686025" y="3164500"/>
              <a:ext cx="18375" cy="16550"/>
            </a:xfrm>
            <a:custGeom>
              <a:avLst/>
              <a:gdLst/>
              <a:ahLst/>
              <a:cxnLst/>
              <a:rect l="l" t="t" r="r" b="b"/>
              <a:pathLst>
                <a:path w="735" h="662" extrusionOk="0">
                  <a:moveTo>
                    <a:pt x="0" y="0"/>
                  </a:moveTo>
                  <a:lnTo>
                    <a:pt x="0" y="245"/>
                  </a:lnTo>
                  <a:lnTo>
                    <a:pt x="735" y="661"/>
                  </a:lnTo>
                  <a:lnTo>
                    <a:pt x="735" y="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34"/>
            <p:cNvSpPr/>
            <p:nvPr/>
          </p:nvSpPr>
          <p:spPr>
            <a:xfrm>
              <a:off x="3704375" y="3165100"/>
              <a:ext cx="18400" cy="15950"/>
            </a:xfrm>
            <a:custGeom>
              <a:avLst/>
              <a:gdLst/>
              <a:ahLst/>
              <a:cxnLst/>
              <a:rect l="l" t="t" r="r" b="b"/>
              <a:pathLst>
                <a:path w="736" h="638" extrusionOk="0">
                  <a:moveTo>
                    <a:pt x="735" y="1"/>
                  </a:moveTo>
                  <a:lnTo>
                    <a:pt x="1" y="417"/>
                  </a:lnTo>
                  <a:lnTo>
                    <a:pt x="1" y="637"/>
                  </a:lnTo>
                  <a:lnTo>
                    <a:pt x="735" y="221"/>
                  </a:lnTo>
                  <a:lnTo>
                    <a:pt x="735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34"/>
            <p:cNvSpPr/>
            <p:nvPr/>
          </p:nvSpPr>
          <p:spPr>
            <a:xfrm>
              <a:off x="3686025" y="3154075"/>
              <a:ext cx="36750" cy="21450"/>
            </a:xfrm>
            <a:custGeom>
              <a:avLst/>
              <a:gdLst/>
              <a:ahLst/>
              <a:cxnLst/>
              <a:rect l="l" t="t" r="r" b="b"/>
              <a:pathLst>
                <a:path w="1470" h="858" extrusionOk="0">
                  <a:moveTo>
                    <a:pt x="735" y="1"/>
                  </a:moveTo>
                  <a:lnTo>
                    <a:pt x="0" y="417"/>
                  </a:lnTo>
                  <a:lnTo>
                    <a:pt x="735" y="858"/>
                  </a:lnTo>
                  <a:lnTo>
                    <a:pt x="1469" y="442"/>
                  </a:lnTo>
                  <a:lnTo>
                    <a:pt x="735" y="1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34"/>
            <p:cNvSpPr/>
            <p:nvPr/>
          </p:nvSpPr>
          <p:spPr>
            <a:xfrm>
              <a:off x="3662750" y="3177950"/>
              <a:ext cx="18400" cy="16575"/>
            </a:xfrm>
            <a:custGeom>
              <a:avLst/>
              <a:gdLst/>
              <a:ahLst/>
              <a:cxnLst/>
              <a:rect l="l" t="t" r="r" b="b"/>
              <a:pathLst>
                <a:path w="736" h="663" extrusionOk="0">
                  <a:moveTo>
                    <a:pt x="1" y="1"/>
                  </a:moveTo>
                  <a:lnTo>
                    <a:pt x="1" y="246"/>
                  </a:lnTo>
                  <a:lnTo>
                    <a:pt x="735" y="662"/>
                  </a:lnTo>
                  <a:lnTo>
                    <a:pt x="735" y="44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34"/>
            <p:cNvSpPr/>
            <p:nvPr/>
          </p:nvSpPr>
          <p:spPr>
            <a:xfrm>
              <a:off x="3681125" y="3178575"/>
              <a:ext cx="18375" cy="15950"/>
            </a:xfrm>
            <a:custGeom>
              <a:avLst/>
              <a:gdLst/>
              <a:ahLst/>
              <a:cxnLst/>
              <a:rect l="l" t="t" r="r" b="b"/>
              <a:pathLst>
                <a:path w="735" h="638" extrusionOk="0">
                  <a:moveTo>
                    <a:pt x="735" y="0"/>
                  </a:moveTo>
                  <a:lnTo>
                    <a:pt x="0" y="417"/>
                  </a:lnTo>
                  <a:lnTo>
                    <a:pt x="0" y="637"/>
                  </a:lnTo>
                  <a:lnTo>
                    <a:pt x="735" y="221"/>
                  </a:lnTo>
                  <a:lnTo>
                    <a:pt x="735" y="0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34"/>
            <p:cNvSpPr/>
            <p:nvPr/>
          </p:nvSpPr>
          <p:spPr>
            <a:xfrm>
              <a:off x="3662750" y="3167550"/>
              <a:ext cx="36750" cy="21450"/>
            </a:xfrm>
            <a:custGeom>
              <a:avLst/>
              <a:gdLst/>
              <a:ahLst/>
              <a:cxnLst/>
              <a:rect l="l" t="t" r="r" b="b"/>
              <a:pathLst>
                <a:path w="1470" h="858" extrusionOk="0">
                  <a:moveTo>
                    <a:pt x="735" y="1"/>
                  </a:moveTo>
                  <a:lnTo>
                    <a:pt x="1" y="417"/>
                  </a:lnTo>
                  <a:lnTo>
                    <a:pt x="735" y="858"/>
                  </a:lnTo>
                  <a:lnTo>
                    <a:pt x="1470" y="441"/>
                  </a:lnTo>
                  <a:lnTo>
                    <a:pt x="735" y="1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34"/>
            <p:cNvSpPr/>
            <p:nvPr/>
          </p:nvSpPr>
          <p:spPr>
            <a:xfrm>
              <a:off x="3639500" y="3191425"/>
              <a:ext cx="18375" cy="16550"/>
            </a:xfrm>
            <a:custGeom>
              <a:avLst/>
              <a:gdLst/>
              <a:ahLst/>
              <a:cxnLst/>
              <a:rect l="l" t="t" r="r" b="b"/>
              <a:pathLst>
                <a:path w="735" h="662" extrusionOk="0">
                  <a:moveTo>
                    <a:pt x="0" y="1"/>
                  </a:moveTo>
                  <a:lnTo>
                    <a:pt x="0" y="246"/>
                  </a:lnTo>
                  <a:lnTo>
                    <a:pt x="735" y="662"/>
                  </a:lnTo>
                  <a:lnTo>
                    <a:pt x="735" y="44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34"/>
            <p:cNvSpPr/>
            <p:nvPr/>
          </p:nvSpPr>
          <p:spPr>
            <a:xfrm>
              <a:off x="3657850" y="3192050"/>
              <a:ext cx="18400" cy="15925"/>
            </a:xfrm>
            <a:custGeom>
              <a:avLst/>
              <a:gdLst/>
              <a:ahLst/>
              <a:cxnLst/>
              <a:rect l="l" t="t" r="r" b="b"/>
              <a:pathLst>
                <a:path w="736" h="637" extrusionOk="0">
                  <a:moveTo>
                    <a:pt x="735" y="0"/>
                  </a:moveTo>
                  <a:lnTo>
                    <a:pt x="1" y="416"/>
                  </a:lnTo>
                  <a:lnTo>
                    <a:pt x="1" y="637"/>
                  </a:lnTo>
                  <a:lnTo>
                    <a:pt x="735" y="221"/>
                  </a:lnTo>
                  <a:lnTo>
                    <a:pt x="735" y="0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34"/>
            <p:cNvSpPr/>
            <p:nvPr/>
          </p:nvSpPr>
          <p:spPr>
            <a:xfrm>
              <a:off x="3639500" y="3181025"/>
              <a:ext cx="36750" cy="21450"/>
            </a:xfrm>
            <a:custGeom>
              <a:avLst/>
              <a:gdLst/>
              <a:ahLst/>
              <a:cxnLst/>
              <a:rect l="l" t="t" r="r" b="b"/>
              <a:pathLst>
                <a:path w="1470" h="858" extrusionOk="0">
                  <a:moveTo>
                    <a:pt x="735" y="0"/>
                  </a:moveTo>
                  <a:lnTo>
                    <a:pt x="0" y="417"/>
                  </a:lnTo>
                  <a:lnTo>
                    <a:pt x="735" y="857"/>
                  </a:lnTo>
                  <a:lnTo>
                    <a:pt x="1469" y="441"/>
                  </a:lnTo>
                  <a:lnTo>
                    <a:pt x="735" y="0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34"/>
            <p:cNvSpPr/>
            <p:nvPr/>
          </p:nvSpPr>
          <p:spPr>
            <a:xfrm>
              <a:off x="3616225" y="3204900"/>
              <a:ext cx="18400" cy="16550"/>
            </a:xfrm>
            <a:custGeom>
              <a:avLst/>
              <a:gdLst/>
              <a:ahLst/>
              <a:cxnLst/>
              <a:rect l="l" t="t" r="r" b="b"/>
              <a:pathLst>
                <a:path w="736" h="662" extrusionOk="0">
                  <a:moveTo>
                    <a:pt x="1" y="0"/>
                  </a:moveTo>
                  <a:lnTo>
                    <a:pt x="1" y="245"/>
                  </a:lnTo>
                  <a:lnTo>
                    <a:pt x="735" y="662"/>
                  </a:lnTo>
                  <a:lnTo>
                    <a:pt x="735" y="44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34"/>
            <p:cNvSpPr/>
            <p:nvPr/>
          </p:nvSpPr>
          <p:spPr>
            <a:xfrm>
              <a:off x="3634600" y="3205500"/>
              <a:ext cx="18375" cy="15950"/>
            </a:xfrm>
            <a:custGeom>
              <a:avLst/>
              <a:gdLst/>
              <a:ahLst/>
              <a:cxnLst/>
              <a:rect l="l" t="t" r="r" b="b"/>
              <a:pathLst>
                <a:path w="735" h="638" extrusionOk="0">
                  <a:moveTo>
                    <a:pt x="735" y="1"/>
                  </a:moveTo>
                  <a:lnTo>
                    <a:pt x="0" y="417"/>
                  </a:lnTo>
                  <a:lnTo>
                    <a:pt x="0" y="638"/>
                  </a:lnTo>
                  <a:lnTo>
                    <a:pt x="735" y="221"/>
                  </a:lnTo>
                  <a:lnTo>
                    <a:pt x="735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34"/>
            <p:cNvSpPr/>
            <p:nvPr/>
          </p:nvSpPr>
          <p:spPr>
            <a:xfrm>
              <a:off x="3616225" y="3194500"/>
              <a:ext cx="36750" cy="21450"/>
            </a:xfrm>
            <a:custGeom>
              <a:avLst/>
              <a:gdLst/>
              <a:ahLst/>
              <a:cxnLst/>
              <a:rect l="l" t="t" r="r" b="b"/>
              <a:pathLst>
                <a:path w="1470" h="858" extrusionOk="0">
                  <a:moveTo>
                    <a:pt x="711" y="0"/>
                  </a:moveTo>
                  <a:lnTo>
                    <a:pt x="1" y="416"/>
                  </a:lnTo>
                  <a:lnTo>
                    <a:pt x="735" y="857"/>
                  </a:lnTo>
                  <a:lnTo>
                    <a:pt x="1470" y="441"/>
                  </a:lnTo>
                  <a:lnTo>
                    <a:pt x="711" y="0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34"/>
            <p:cNvSpPr/>
            <p:nvPr/>
          </p:nvSpPr>
          <p:spPr>
            <a:xfrm>
              <a:off x="3569075" y="3231825"/>
              <a:ext cx="19025" cy="16550"/>
            </a:xfrm>
            <a:custGeom>
              <a:avLst/>
              <a:gdLst/>
              <a:ahLst/>
              <a:cxnLst/>
              <a:rect l="l" t="t" r="r" b="b"/>
              <a:pathLst>
                <a:path w="761" h="662" extrusionOk="0">
                  <a:moveTo>
                    <a:pt x="1" y="1"/>
                  </a:moveTo>
                  <a:lnTo>
                    <a:pt x="1" y="246"/>
                  </a:lnTo>
                  <a:lnTo>
                    <a:pt x="760" y="662"/>
                  </a:lnTo>
                  <a:lnTo>
                    <a:pt x="760" y="44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34"/>
            <p:cNvSpPr/>
            <p:nvPr/>
          </p:nvSpPr>
          <p:spPr>
            <a:xfrm>
              <a:off x="3588075" y="3218975"/>
              <a:ext cx="41650" cy="29400"/>
            </a:xfrm>
            <a:custGeom>
              <a:avLst/>
              <a:gdLst/>
              <a:ahLst/>
              <a:cxnLst/>
              <a:rect l="l" t="t" r="r" b="b"/>
              <a:pathLst>
                <a:path w="1666" h="1176" extrusionOk="0">
                  <a:moveTo>
                    <a:pt x="1665" y="1"/>
                  </a:moveTo>
                  <a:lnTo>
                    <a:pt x="0" y="956"/>
                  </a:lnTo>
                  <a:lnTo>
                    <a:pt x="0" y="1176"/>
                  </a:lnTo>
                  <a:lnTo>
                    <a:pt x="1665" y="221"/>
                  </a:lnTo>
                  <a:lnTo>
                    <a:pt x="1665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34"/>
            <p:cNvSpPr/>
            <p:nvPr/>
          </p:nvSpPr>
          <p:spPr>
            <a:xfrm>
              <a:off x="3569075" y="3207950"/>
              <a:ext cx="60650" cy="34925"/>
            </a:xfrm>
            <a:custGeom>
              <a:avLst/>
              <a:gdLst/>
              <a:ahLst/>
              <a:cxnLst/>
              <a:rect l="l" t="t" r="r" b="b"/>
              <a:pathLst>
                <a:path w="2426" h="1397" extrusionOk="0">
                  <a:moveTo>
                    <a:pt x="1666" y="1"/>
                  </a:moveTo>
                  <a:lnTo>
                    <a:pt x="1" y="956"/>
                  </a:lnTo>
                  <a:lnTo>
                    <a:pt x="760" y="1397"/>
                  </a:lnTo>
                  <a:lnTo>
                    <a:pt x="2425" y="442"/>
                  </a:lnTo>
                  <a:lnTo>
                    <a:pt x="1666" y="1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34"/>
            <p:cNvSpPr/>
            <p:nvPr/>
          </p:nvSpPr>
          <p:spPr>
            <a:xfrm>
              <a:off x="3826200" y="3111225"/>
              <a:ext cx="18400" cy="16550"/>
            </a:xfrm>
            <a:custGeom>
              <a:avLst/>
              <a:gdLst/>
              <a:ahLst/>
              <a:cxnLst/>
              <a:rect l="l" t="t" r="r" b="b"/>
              <a:pathLst>
                <a:path w="736" h="662" extrusionOk="0">
                  <a:moveTo>
                    <a:pt x="1" y="1"/>
                  </a:moveTo>
                  <a:lnTo>
                    <a:pt x="1" y="221"/>
                  </a:lnTo>
                  <a:lnTo>
                    <a:pt x="736" y="662"/>
                  </a:lnTo>
                  <a:lnTo>
                    <a:pt x="736" y="41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34"/>
            <p:cNvSpPr/>
            <p:nvPr/>
          </p:nvSpPr>
          <p:spPr>
            <a:xfrm>
              <a:off x="3844575" y="3097750"/>
              <a:ext cx="41650" cy="30025"/>
            </a:xfrm>
            <a:custGeom>
              <a:avLst/>
              <a:gdLst/>
              <a:ahLst/>
              <a:cxnLst/>
              <a:rect l="l" t="t" r="r" b="b"/>
              <a:pathLst>
                <a:path w="1666" h="1201" extrusionOk="0">
                  <a:moveTo>
                    <a:pt x="1666" y="1"/>
                  </a:moveTo>
                  <a:lnTo>
                    <a:pt x="1" y="956"/>
                  </a:lnTo>
                  <a:lnTo>
                    <a:pt x="1" y="1201"/>
                  </a:lnTo>
                  <a:lnTo>
                    <a:pt x="1666" y="221"/>
                  </a:lnTo>
                  <a:lnTo>
                    <a:pt x="1666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34"/>
            <p:cNvSpPr/>
            <p:nvPr/>
          </p:nvSpPr>
          <p:spPr>
            <a:xfrm>
              <a:off x="3826200" y="3086750"/>
              <a:ext cx="60025" cy="34925"/>
            </a:xfrm>
            <a:custGeom>
              <a:avLst/>
              <a:gdLst/>
              <a:ahLst/>
              <a:cxnLst/>
              <a:rect l="l" t="t" r="r" b="b"/>
              <a:pathLst>
                <a:path w="2401" h="1397" extrusionOk="0">
                  <a:moveTo>
                    <a:pt x="1666" y="0"/>
                  </a:moveTo>
                  <a:lnTo>
                    <a:pt x="1" y="980"/>
                  </a:lnTo>
                  <a:lnTo>
                    <a:pt x="736" y="1396"/>
                  </a:lnTo>
                  <a:lnTo>
                    <a:pt x="2401" y="441"/>
                  </a:lnTo>
                  <a:lnTo>
                    <a:pt x="1666" y="0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34"/>
            <p:cNvSpPr/>
            <p:nvPr/>
          </p:nvSpPr>
          <p:spPr>
            <a:xfrm>
              <a:off x="3802950" y="3124700"/>
              <a:ext cx="18400" cy="16550"/>
            </a:xfrm>
            <a:custGeom>
              <a:avLst/>
              <a:gdLst/>
              <a:ahLst/>
              <a:cxnLst/>
              <a:rect l="l" t="t" r="r" b="b"/>
              <a:pathLst>
                <a:path w="736" h="662" extrusionOk="0">
                  <a:moveTo>
                    <a:pt x="0" y="0"/>
                  </a:moveTo>
                  <a:lnTo>
                    <a:pt x="0" y="221"/>
                  </a:lnTo>
                  <a:lnTo>
                    <a:pt x="735" y="662"/>
                  </a:lnTo>
                  <a:lnTo>
                    <a:pt x="735" y="4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34"/>
            <p:cNvSpPr/>
            <p:nvPr/>
          </p:nvSpPr>
          <p:spPr>
            <a:xfrm>
              <a:off x="3821325" y="3124700"/>
              <a:ext cx="18375" cy="16550"/>
            </a:xfrm>
            <a:custGeom>
              <a:avLst/>
              <a:gdLst/>
              <a:ahLst/>
              <a:cxnLst/>
              <a:rect l="l" t="t" r="r" b="b"/>
              <a:pathLst>
                <a:path w="735" h="662" extrusionOk="0">
                  <a:moveTo>
                    <a:pt x="735" y="0"/>
                  </a:moveTo>
                  <a:lnTo>
                    <a:pt x="0" y="417"/>
                  </a:lnTo>
                  <a:lnTo>
                    <a:pt x="0" y="662"/>
                  </a:lnTo>
                  <a:lnTo>
                    <a:pt x="735" y="245"/>
                  </a:lnTo>
                  <a:lnTo>
                    <a:pt x="735" y="0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34"/>
            <p:cNvSpPr/>
            <p:nvPr/>
          </p:nvSpPr>
          <p:spPr>
            <a:xfrm>
              <a:off x="3802950" y="3113675"/>
              <a:ext cx="36750" cy="21450"/>
            </a:xfrm>
            <a:custGeom>
              <a:avLst/>
              <a:gdLst/>
              <a:ahLst/>
              <a:cxnLst/>
              <a:rect l="l" t="t" r="r" b="b"/>
              <a:pathLst>
                <a:path w="1470" h="858" extrusionOk="0">
                  <a:moveTo>
                    <a:pt x="735" y="1"/>
                  </a:moveTo>
                  <a:lnTo>
                    <a:pt x="0" y="441"/>
                  </a:lnTo>
                  <a:lnTo>
                    <a:pt x="735" y="858"/>
                  </a:lnTo>
                  <a:lnTo>
                    <a:pt x="1470" y="441"/>
                  </a:lnTo>
                  <a:lnTo>
                    <a:pt x="735" y="1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34"/>
            <p:cNvSpPr/>
            <p:nvPr/>
          </p:nvSpPr>
          <p:spPr>
            <a:xfrm>
              <a:off x="3779675" y="3138175"/>
              <a:ext cx="18400" cy="16550"/>
            </a:xfrm>
            <a:custGeom>
              <a:avLst/>
              <a:gdLst/>
              <a:ahLst/>
              <a:cxnLst/>
              <a:rect l="l" t="t" r="r" b="b"/>
              <a:pathLst>
                <a:path w="736" h="662" extrusionOk="0">
                  <a:moveTo>
                    <a:pt x="1" y="0"/>
                  </a:moveTo>
                  <a:lnTo>
                    <a:pt x="1" y="221"/>
                  </a:lnTo>
                  <a:lnTo>
                    <a:pt x="735" y="661"/>
                  </a:lnTo>
                  <a:lnTo>
                    <a:pt x="735" y="41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34"/>
            <p:cNvSpPr/>
            <p:nvPr/>
          </p:nvSpPr>
          <p:spPr>
            <a:xfrm>
              <a:off x="3798050" y="3138175"/>
              <a:ext cx="18400" cy="16550"/>
            </a:xfrm>
            <a:custGeom>
              <a:avLst/>
              <a:gdLst/>
              <a:ahLst/>
              <a:cxnLst/>
              <a:rect l="l" t="t" r="r" b="b"/>
              <a:pathLst>
                <a:path w="736" h="662" extrusionOk="0">
                  <a:moveTo>
                    <a:pt x="735" y="0"/>
                  </a:moveTo>
                  <a:lnTo>
                    <a:pt x="0" y="416"/>
                  </a:lnTo>
                  <a:lnTo>
                    <a:pt x="0" y="661"/>
                  </a:lnTo>
                  <a:lnTo>
                    <a:pt x="735" y="245"/>
                  </a:lnTo>
                  <a:lnTo>
                    <a:pt x="735" y="0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34"/>
            <p:cNvSpPr/>
            <p:nvPr/>
          </p:nvSpPr>
          <p:spPr>
            <a:xfrm>
              <a:off x="3779675" y="3127150"/>
              <a:ext cx="36775" cy="21450"/>
            </a:xfrm>
            <a:custGeom>
              <a:avLst/>
              <a:gdLst/>
              <a:ahLst/>
              <a:cxnLst/>
              <a:rect l="l" t="t" r="r" b="b"/>
              <a:pathLst>
                <a:path w="1471" h="858" extrusionOk="0">
                  <a:moveTo>
                    <a:pt x="735" y="0"/>
                  </a:moveTo>
                  <a:lnTo>
                    <a:pt x="1" y="441"/>
                  </a:lnTo>
                  <a:lnTo>
                    <a:pt x="735" y="857"/>
                  </a:lnTo>
                  <a:lnTo>
                    <a:pt x="1470" y="441"/>
                  </a:lnTo>
                  <a:lnTo>
                    <a:pt x="735" y="0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34"/>
            <p:cNvSpPr/>
            <p:nvPr/>
          </p:nvSpPr>
          <p:spPr>
            <a:xfrm>
              <a:off x="3756425" y="3151625"/>
              <a:ext cx="18375" cy="16575"/>
            </a:xfrm>
            <a:custGeom>
              <a:avLst/>
              <a:gdLst/>
              <a:ahLst/>
              <a:cxnLst/>
              <a:rect l="l" t="t" r="r" b="b"/>
              <a:pathLst>
                <a:path w="735" h="663" extrusionOk="0">
                  <a:moveTo>
                    <a:pt x="0" y="1"/>
                  </a:moveTo>
                  <a:lnTo>
                    <a:pt x="0" y="221"/>
                  </a:lnTo>
                  <a:lnTo>
                    <a:pt x="735" y="662"/>
                  </a:lnTo>
                  <a:lnTo>
                    <a:pt x="735" y="41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34"/>
            <p:cNvSpPr/>
            <p:nvPr/>
          </p:nvSpPr>
          <p:spPr>
            <a:xfrm>
              <a:off x="3774775" y="3151625"/>
              <a:ext cx="18400" cy="16575"/>
            </a:xfrm>
            <a:custGeom>
              <a:avLst/>
              <a:gdLst/>
              <a:ahLst/>
              <a:cxnLst/>
              <a:rect l="l" t="t" r="r" b="b"/>
              <a:pathLst>
                <a:path w="736" h="663" extrusionOk="0">
                  <a:moveTo>
                    <a:pt x="736" y="1"/>
                  </a:moveTo>
                  <a:lnTo>
                    <a:pt x="1" y="417"/>
                  </a:lnTo>
                  <a:lnTo>
                    <a:pt x="1" y="662"/>
                  </a:lnTo>
                  <a:lnTo>
                    <a:pt x="736" y="246"/>
                  </a:lnTo>
                  <a:lnTo>
                    <a:pt x="736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34"/>
            <p:cNvSpPr/>
            <p:nvPr/>
          </p:nvSpPr>
          <p:spPr>
            <a:xfrm>
              <a:off x="3756425" y="3140625"/>
              <a:ext cx="36750" cy="21450"/>
            </a:xfrm>
            <a:custGeom>
              <a:avLst/>
              <a:gdLst/>
              <a:ahLst/>
              <a:cxnLst/>
              <a:rect l="l" t="t" r="r" b="b"/>
              <a:pathLst>
                <a:path w="1470" h="858" extrusionOk="0">
                  <a:moveTo>
                    <a:pt x="710" y="0"/>
                  </a:moveTo>
                  <a:lnTo>
                    <a:pt x="0" y="441"/>
                  </a:lnTo>
                  <a:lnTo>
                    <a:pt x="735" y="857"/>
                  </a:lnTo>
                  <a:lnTo>
                    <a:pt x="1470" y="441"/>
                  </a:lnTo>
                  <a:lnTo>
                    <a:pt x="710" y="0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34"/>
            <p:cNvSpPr/>
            <p:nvPr/>
          </p:nvSpPr>
          <p:spPr>
            <a:xfrm>
              <a:off x="3733150" y="3165100"/>
              <a:ext cx="18400" cy="16550"/>
            </a:xfrm>
            <a:custGeom>
              <a:avLst/>
              <a:gdLst/>
              <a:ahLst/>
              <a:cxnLst/>
              <a:rect l="l" t="t" r="r" b="b"/>
              <a:pathLst>
                <a:path w="736" h="662" extrusionOk="0">
                  <a:moveTo>
                    <a:pt x="1" y="1"/>
                  </a:moveTo>
                  <a:lnTo>
                    <a:pt x="1" y="221"/>
                  </a:lnTo>
                  <a:lnTo>
                    <a:pt x="735" y="662"/>
                  </a:lnTo>
                  <a:lnTo>
                    <a:pt x="735" y="41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34"/>
            <p:cNvSpPr/>
            <p:nvPr/>
          </p:nvSpPr>
          <p:spPr>
            <a:xfrm>
              <a:off x="3751525" y="3165100"/>
              <a:ext cx="18400" cy="16550"/>
            </a:xfrm>
            <a:custGeom>
              <a:avLst/>
              <a:gdLst/>
              <a:ahLst/>
              <a:cxnLst/>
              <a:rect l="l" t="t" r="r" b="b"/>
              <a:pathLst>
                <a:path w="736" h="662" extrusionOk="0">
                  <a:moveTo>
                    <a:pt x="735" y="1"/>
                  </a:moveTo>
                  <a:lnTo>
                    <a:pt x="0" y="417"/>
                  </a:lnTo>
                  <a:lnTo>
                    <a:pt x="0" y="662"/>
                  </a:lnTo>
                  <a:lnTo>
                    <a:pt x="735" y="246"/>
                  </a:lnTo>
                  <a:lnTo>
                    <a:pt x="735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34"/>
            <p:cNvSpPr/>
            <p:nvPr/>
          </p:nvSpPr>
          <p:spPr>
            <a:xfrm>
              <a:off x="3733150" y="3154075"/>
              <a:ext cx="36775" cy="21450"/>
            </a:xfrm>
            <a:custGeom>
              <a:avLst/>
              <a:gdLst/>
              <a:ahLst/>
              <a:cxnLst/>
              <a:rect l="l" t="t" r="r" b="b"/>
              <a:pathLst>
                <a:path w="1471" h="858" extrusionOk="0">
                  <a:moveTo>
                    <a:pt x="711" y="1"/>
                  </a:moveTo>
                  <a:lnTo>
                    <a:pt x="1" y="442"/>
                  </a:lnTo>
                  <a:lnTo>
                    <a:pt x="735" y="858"/>
                  </a:lnTo>
                  <a:lnTo>
                    <a:pt x="1470" y="442"/>
                  </a:lnTo>
                  <a:lnTo>
                    <a:pt x="711" y="1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34"/>
            <p:cNvSpPr/>
            <p:nvPr/>
          </p:nvSpPr>
          <p:spPr>
            <a:xfrm>
              <a:off x="3709900" y="3178575"/>
              <a:ext cx="18375" cy="16550"/>
            </a:xfrm>
            <a:custGeom>
              <a:avLst/>
              <a:gdLst/>
              <a:ahLst/>
              <a:cxnLst/>
              <a:rect l="l" t="t" r="r" b="b"/>
              <a:pathLst>
                <a:path w="735" h="662" extrusionOk="0">
                  <a:moveTo>
                    <a:pt x="0" y="0"/>
                  </a:moveTo>
                  <a:lnTo>
                    <a:pt x="0" y="221"/>
                  </a:lnTo>
                  <a:lnTo>
                    <a:pt x="735" y="662"/>
                  </a:lnTo>
                  <a:lnTo>
                    <a:pt x="735" y="4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34"/>
            <p:cNvSpPr/>
            <p:nvPr/>
          </p:nvSpPr>
          <p:spPr>
            <a:xfrm>
              <a:off x="3728250" y="3178575"/>
              <a:ext cx="17800" cy="16550"/>
            </a:xfrm>
            <a:custGeom>
              <a:avLst/>
              <a:gdLst/>
              <a:ahLst/>
              <a:cxnLst/>
              <a:rect l="l" t="t" r="r" b="b"/>
              <a:pathLst>
                <a:path w="712" h="662" extrusionOk="0">
                  <a:moveTo>
                    <a:pt x="711" y="0"/>
                  </a:moveTo>
                  <a:lnTo>
                    <a:pt x="1" y="417"/>
                  </a:lnTo>
                  <a:lnTo>
                    <a:pt x="1" y="662"/>
                  </a:lnTo>
                  <a:lnTo>
                    <a:pt x="711" y="245"/>
                  </a:lnTo>
                  <a:lnTo>
                    <a:pt x="711" y="0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34"/>
            <p:cNvSpPr/>
            <p:nvPr/>
          </p:nvSpPr>
          <p:spPr>
            <a:xfrm>
              <a:off x="3709900" y="3167550"/>
              <a:ext cx="36150" cy="21450"/>
            </a:xfrm>
            <a:custGeom>
              <a:avLst/>
              <a:gdLst/>
              <a:ahLst/>
              <a:cxnLst/>
              <a:rect l="l" t="t" r="r" b="b"/>
              <a:pathLst>
                <a:path w="1446" h="858" extrusionOk="0">
                  <a:moveTo>
                    <a:pt x="710" y="1"/>
                  </a:moveTo>
                  <a:lnTo>
                    <a:pt x="0" y="441"/>
                  </a:lnTo>
                  <a:lnTo>
                    <a:pt x="735" y="858"/>
                  </a:lnTo>
                  <a:lnTo>
                    <a:pt x="1445" y="441"/>
                  </a:lnTo>
                  <a:lnTo>
                    <a:pt x="710" y="1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34"/>
            <p:cNvSpPr/>
            <p:nvPr/>
          </p:nvSpPr>
          <p:spPr>
            <a:xfrm>
              <a:off x="3686025" y="3192050"/>
              <a:ext cx="19000" cy="16550"/>
            </a:xfrm>
            <a:custGeom>
              <a:avLst/>
              <a:gdLst/>
              <a:ahLst/>
              <a:cxnLst/>
              <a:rect l="l" t="t" r="r" b="b"/>
              <a:pathLst>
                <a:path w="760" h="662" extrusionOk="0">
                  <a:moveTo>
                    <a:pt x="0" y="0"/>
                  </a:moveTo>
                  <a:lnTo>
                    <a:pt x="0" y="221"/>
                  </a:lnTo>
                  <a:lnTo>
                    <a:pt x="759" y="661"/>
                  </a:lnTo>
                  <a:lnTo>
                    <a:pt x="759" y="4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34"/>
            <p:cNvSpPr/>
            <p:nvPr/>
          </p:nvSpPr>
          <p:spPr>
            <a:xfrm>
              <a:off x="3705000" y="3192050"/>
              <a:ext cx="17775" cy="16550"/>
            </a:xfrm>
            <a:custGeom>
              <a:avLst/>
              <a:gdLst/>
              <a:ahLst/>
              <a:cxnLst/>
              <a:rect l="l" t="t" r="r" b="b"/>
              <a:pathLst>
                <a:path w="711" h="662" extrusionOk="0">
                  <a:moveTo>
                    <a:pt x="710" y="0"/>
                  </a:moveTo>
                  <a:lnTo>
                    <a:pt x="0" y="416"/>
                  </a:lnTo>
                  <a:lnTo>
                    <a:pt x="0" y="661"/>
                  </a:lnTo>
                  <a:lnTo>
                    <a:pt x="710" y="245"/>
                  </a:lnTo>
                  <a:lnTo>
                    <a:pt x="710" y="0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34"/>
            <p:cNvSpPr/>
            <p:nvPr/>
          </p:nvSpPr>
          <p:spPr>
            <a:xfrm>
              <a:off x="3686025" y="3181025"/>
              <a:ext cx="36750" cy="21450"/>
            </a:xfrm>
            <a:custGeom>
              <a:avLst/>
              <a:gdLst/>
              <a:ahLst/>
              <a:cxnLst/>
              <a:rect l="l" t="t" r="r" b="b"/>
              <a:pathLst>
                <a:path w="1470" h="858" extrusionOk="0">
                  <a:moveTo>
                    <a:pt x="735" y="0"/>
                  </a:moveTo>
                  <a:lnTo>
                    <a:pt x="0" y="441"/>
                  </a:lnTo>
                  <a:lnTo>
                    <a:pt x="759" y="857"/>
                  </a:lnTo>
                  <a:lnTo>
                    <a:pt x="1469" y="441"/>
                  </a:lnTo>
                  <a:lnTo>
                    <a:pt x="735" y="0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34"/>
            <p:cNvSpPr/>
            <p:nvPr/>
          </p:nvSpPr>
          <p:spPr>
            <a:xfrm>
              <a:off x="3662750" y="3205500"/>
              <a:ext cx="18400" cy="16575"/>
            </a:xfrm>
            <a:custGeom>
              <a:avLst/>
              <a:gdLst/>
              <a:ahLst/>
              <a:cxnLst/>
              <a:rect l="l" t="t" r="r" b="b"/>
              <a:pathLst>
                <a:path w="736" h="663" extrusionOk="0">
                  <a:moveTo>
                    <a:pt x="1" y="1"/>
                  </a:moveTo>
                  <a:lnTo>
                    <a:pt x="1" y="221"/>
                  </a:lnTo>
                  <a:lnTo>
                    <a:pt x="735" y="662"/>
                  </a:lnTo>
                  <a:lnTo>
                    <a:pt x="735" y="41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34"/>
            <p:cNvSpPr/>
            <p:nvPr/>
          </p:nvSpPr>
          <p:spPr>
            <a:xfrm>
              <a:off x="3681125" y="3205500"/>
              <a:ext cx="18375" cy="16575"/>
            </a:xfrm>
            <a:custGeom>
              <a:avLst/>
              <a:gdLst/>
              <a:ahLst/>
              <a:cxnLst/>
              <a:rect l="l" t="t" r="r" b="b"/>
              <a:pathLst>
                <a:path w="735" h="663" extrusionOk="0">
                  <a:moveTo>
                    <a:pt x="735" y="1"/>
                  </a:moveTo>
                  <a:lnTo>
                    <a:pt x="0" y="417"/>
                  </a:lnTo>
                  <a:lnTo>
                    <a:pt x="0" y="662"/>
                  </a:lnTo>
                  <a:lnTo>
                    <a:pt x="735" y="246"/>
                  </a:lnTo>
                  <a:lnTo>
                    <a:pt x="735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34"/>
            <p:cNvSpPr/>
            <p:nvPr/>
          </p:nvSpPr>
          <p:spPr>
            <a:xfrm>
              <a:off x="3662750" y="3194500"/>
              <a:ext cx="36750" cy="21450"/>
            </a:xfrm>
            <a:custGeom>
              <a:avLst/>
              <a:gdLst/>
              <a:ahLst/>
              <a:cxnLst/>
              <a:rect l="l" t="t" r="r" b="b"/>
              <a:pathLst>
                <a:path w="1470" h="858" extrusionOk="0">
                  <a:moveTo>
                    <a:pt x="735" y="0"/>
                  </a:moveTo>
                  <a:lnTo>
                    <a:pt x="1" y="441"/>
                  </a:lnTo>
                  <a:lnTo>
                    <a:pt x="735" y="857"/>
                  </a:lnTo>
                  <a:lnTo>
                    <a:pt x="1470" y="441"/>
                  </a:lnTo>
                  <a:lnTo>
                    <a:pt x="735" y="0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34"/>
            <p:cNvSpPr/>
            <p:nvPr/>
          </p:nvSpPr>
          <p:spPr>
            <a:xfrm>
              <a:off x="3639500" y="3218975"/>
              <a:ext cx="18375" cy="16550"/>
            </a:xfrm>
            <a:custGeom>
              <a:avLst/>
              <a:gdLst/>
              <a:ahLst/>
              <a:cxnLst/>
              <a:rect l="l" t="t" r="r" b="b"/>
              <a:pathLst>
                <a:path w="735" h="662" extrusionOk="0">
                  <a:moveTo>
                    <a:pt x="0" y="1"/>
                  </a:moveTo>
                  <a:lnTo>
                    <a:pt x="0" y="221"/>
                  </a:lnTo>
                  <a:lnTo>
                    <a:pt x="735" y="662"/>
                  </a:lnTo>
                  <a:lnTo>
                    <a:pt x="735" y="41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34"/>
            <p:cNvSpPr/>
            <p:nvPr/>
          </p:nvSpPr>
          <p:spPr>
            <a:xfrm>
              <a:off x="3657850" y="3218975"/>
              <a:ext cx="18400" cy="16550"/>
            </a:xfrm>
            <a:custGeom>
              <a:avLst/>
              <a:gdLst/>
              <a:ahLst/>
              <a:cxnLst/>
              <a:rect l="l" t="t" r="r" b="b"/>
              <a:pathLst>
                <a:path w="736" h="662" extrusionOk="0">
                  <a:moveTo>
                    <a:pt x="735" y="1"/>
                  </a:moveTo>
                  <a:lnTo>
                    <a:pt x="1" y="417"/>
                  </a:lnTo>
                  <a:lnTo>
                    <a:pt x="1" y="662"/>
                  </a:lnTo>
                  <a:lnTo>
                    <a:pt x="735" y="245"/>
                  </a:lnTo>
                  <a:lnTo>
                    <a:pt x="735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34"/>
            <p:cNvSpPr/>
            <p:nvPr/>
          </p:nvSpPr>
          <p:spPr>
            <a:xfrm>
              <a:off x="3639500" y="3207950"/>
              <a:ext cx="36750" cy="21450"/>
            </a:xfrm>
            <a:custGeom>
              <a:avLst/>
              <a:gdLst/>
              <a:ahLst/>
              <a:cxnLst/>
              <a:rect l="l" t="t" r="r" b="b"/>
              <a:pathLst>
                <a:path w="1470" h="858" extrusionOk="0">
                  <a:moveTo>
                    <a:pt x="735" y="1"/>
                  </a:moveTo>
                  <a:lnTo>
                    <a:pt x="0" y="442"/>
                  </a:lnTo>
                  <a:lnTo>
                    <a:pt x="735" y="858"/>
                  </a:lnTo>
                  <a:lnTo>
                    <a:pt x="1469" y="442"/>
                  </a:lnTo>
                  <a:lnTo>
                    <a:pt x="735" y="1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34"/>
            <p:cNvSpPr/>
            <p:nvPr/>
          </p:nvSpPr>
          <p:spPr>
            <a:xfrm>
              <a:off x="3616225" y="3232450"/>
              <a:ext cx="18400" cy="16550"/>
            </a:xfrm>
            <a:custGeom>
              <a:avLst/>
              <a:gdLst/>
              <a:ahLst/>
              <a:cxnLst/>
              <a:rect l="l" t="t" r="r" b="b"/>
              <a:pathLst>
                <a:path w="736" h="662" extrusionOk="0">
                  <a:moveTo>
                    <a:pt x="1" y="0"/>
                  </a:moveTo>
                  <a:lnTo>
                    <a:pt x="1" y="221"/>
                  </a:lnTo>
                  <a:lnTo>
                    <a:pt x="735" y="661"/>
                  </a:lnTo>
                  <a:lnTo>
                    <a:pt x="735" y="41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34"/>
            <p:cNvSpPr/>
            <p:nvPr/>
          </p:nvSpPr>
          <p:spPr>
            <a:xfrm>
              <a:off x="3634600" y="3232450"/>
              <a:ext cx="18375" cy="16550"/>
            </a:xfrm>
            <a:custGeom>
              <a:avLst/>
              <a:gdLst/>
              <a:ahLst/>
              <a:cxnLst/>
              <a:rect l="l" t="t" r="r" b="b"/>
              <a:pathLst>
                <a:path w="735" h="662" extrusionOk="0">
                  <a:moveTo>
                    <a:pt x="735" y="0"/>
                  </a:moveTo>
                  <a:lnTo>
                    <a:pt x="0" y="417"/>
                  </a:lnTo>
                  <a:lnTo>
                    <a:pt x="0" y="661"/>
                  </a:lnTo>
                  <a:lnTo>
                    <a:pt x="735" y="245"/>
                  </a:lnTo>
                  <a:lnTo>
                    <a:pt x="735" y="0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34"/>
            <p:cNvSpPr/>
            <p:nvPr/>
          </p:nvSpPr>
          <p:spPr>
            <a:xfrm>
              <a:off x="3616225" y="3221425"/>
              <a:ext cx="36750" cy="21450"/>
            </a:xfrm>
            <a:custGeom>
              <a:avLst/>
              <a:gdLst/>
              <a:ahLst/>
              <a:cxnLst/>
              <a:rect l="l" t="t" r="r" b="b"/>
              <a:pathLst>
                <a:path w="1470" h="858" extrusionOk="0">
                  <a:moveTo>
                    <a:pt x="735" y="1"/>
                  </a:moveTo>
                  <a:lnTo>
                    <a:pt x="1" y="441"/>
                  </a:lnTo>
                  <a:lnTo>
                    <a:pt x="735" y="858"/>
                  </a:lnTo>
                  <a:lnTo>
                    <a:pt x="1470" y="441"/>
                  </a:lnTo>
                  <a:lnTo>
                    <a:pt x="735" y="1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34"/>
            <p:cNvSpPr/>
            <p:nvPr/>
          </p:nvSpPr>
          <p:spPr>
            <a:xfrm>
              <a:off x="3592975" y="3245925"/>
              <a:ext cx="18375" cy="16550"/>
            </a:xfrm>
            <a:custGeom>
              <a:avLst/>
              <a:gdLst/>
              <a:ahLst/>
              <a:cxnLst/>
              <a:rect l="l" t="t" r="r" b="b"/>
              <a:pathLst>
                <a:path w="735" h="662" extrusionOk="0">
                  <a:moveTo>
                    <a:pt x="0" y="0"/>
                  </a:moveTo>
                  <a:lnTo>
                    <a:pt x="0" y="220"/>
                  </a:lnTo>
                  <a:lnTo>
                    <a:pt x="735" y="661"/>
                  </a:lnTo>
                  <a:lnTo>
                    <a:pt x="735" y="4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34"/>
            <p:cNvSpPr/>
            <p:nvPr/>
          </p:nvSpPr>
          <p:spPr>
            <a:xfrm>
              <a:off x="3611325" y="3245925"/>
              <a:ext cx="18400" cy="16550"/>
            </a:xfrm>
            <a:custGeom>
              <a:avLst/>
              <a:gdLst/>
              <a:ahLst/>
              <a:cxnLst/>
              <a:rect l="l" t="t" r="r" b="b"/>
              <a:pathLst>
                <a:path w="736" h="662" extrusionOk="0">
                  <a:moveTo>
                    <a:pt x="735" y="0"/>
                  </a:moveTo>
                  <a:lnTo>
                    <a:pt x="1" y="416"/>
                  </a:lnTo>
                  <a:lnTo>
                    <a:pt x="1" y="661"/>
                  </a:lnTo>
                  <a:lnTo>
                    <a:pt x="735" y="245"/>
                  </a:lnTo>
                  <a:lnTo>
                    <a:pt x="735" y="0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34"/>
            <p:cNvSpPr/>
            <p:nvPr/>
          </p:nvSpPr>
          <p:spPr>
            <a:xfrm>
              <a:off x="3592975" y="3234900"/>
              <a:ext cx="36750" cy="21450"/>
            </a:xfrm>
            <a:custGeom>
              <a:avLst/>
              <a:gdLst/>
              <a:ahLst/>
              <a:cxnLst/>
              <a:rect l="l" t="t" r="r" b="b"/>
              <a:pathLst>
                <a:path w="1470" h="858" extrusionOk="0">
                  <a:moveTo>
                    <a:pt x="735" y="0"/>
                  </a:moveTo>
                  <a:lnTo>
                    <a:pt x="0" y="441"/>
                  </a:lnTo>
                  <a:lnTo>
                    <a:pt x="735" y="857"/>
                  </a:lnTo>
                  <a:lnTo>
                    <a:pt x="1469" y="441"/>
                  </a:lnTo>
                  <a:lnTo>
                    <a:pt x="735" y="0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34"/>
            <p:cNvSpPr/>
            <p:nvPr/>
          </p:nvSpPr>
          <p:spPr>
            <a:xfrm>
              <a:off x="3850075" y="3124700"/>
              <a:ext cx="18400" cy="16550"/>
            </a:xfrm>
            <a:custGeom>
              <a:avLst/>
              <a:gdLst/>
              <a:ahLst/>
              <a:cxnLst/>
              <a:rect l="l" t="t" r="r" b="b"/>
              <a:pathLst>
                <a:path w="736" h="662" extrusionOk="0">
                  <a:moveTo>
                    <a:pt x="1" y="0"/>
                  </a:moveTo>
                  <a:lnTo>
                    <a:pt x="1" y="245"/>
                  </a:lnTo>
                  <a:lnTo>
                    <a:pt x="736" y="662"/>
                  </a:lnTo>
                  <a:lnTo>
                    <a:pt x="736" y="41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34"/>
            <p:cNvSpPr/>
            <p:nvPr/>
          </p:nvSpPr>
          <p:spPr>
            <a:xfrm>
              <a:off x="3868450" y="3111225"/>
              <a:ext cx="41650" cy="30025"/>
            </a:xfrm>
            <a:custGeom>
              <a:avLst/>
              <a:gdLst/>
              <a:ahLst/>
              <a:cxnLst/>
              <a:rect l="l" t="t" r="r" b="b"/>
              <a:pathLst>
                <a:path w="1666" h="1201" extrusionOk="0">
                  <a:moveTo>
                    <a:pt x="1666" y="1"/>
                  </a:moveTo>
                  <a:lnTo>
                    <a:pt x="1" y="956"/>
                  </a:lnTo>
                  <a:lnTo>
                    <a:pt x="1" y="1201"/>
                  </a:lnTo>
                  <a:lnTo>
                    <a:pt x="1666" y="246"/>
                  </a:lnTo>
                  <a:lnTo>
                    <a:pt x="1666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34"/>
            <p:cNvSpPr/>
            <p:nvPr/>
          </p:nvSpPr>
          <p:spPr>
            <a:xfrm>
              <a:off x="3850075" y="3100825"/>
              <a:ext cx="60025" cy="34300"/>
            </a:xfrm>
            <a:custGeom>
              <a:avLst/>
              <a:gdLst/>
              <a:ahLst/>
              <a:cxnLst/>
              <a:rect l="l" t="t" r="r" b="b"/>
              <a:pathLst>
                <a:path w="2401" h="1372" extrusionOk="0">
                  <a:moveTo>
                    <a:pt x="1642" y="0"/>
                  </a:moveTo>
                  <a:lnTo>
                    <a:pt x="1" y="955"/>
                  </a:lnTo>
                  <a:lnTo>
                    <a:pt x="736" y="1372"/>
                  </a:lnTo>
                  <a:lnTo>
                    <a:pt x="2401" y="417"/>
                  </a:lnTo>
                  <a:lnTo>
                    <a:pt x="1642" y="0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34"/>
            <p:cNvSpPr/>
            <p:nvPr/>
          </p:nvSpPr>
          <p:spPr>
            <a:xfrm>
              <a:off x="3826200" y="3138175"/>
              <a:ext cx="19025" cy="16550"/>
            </a:xfrm>
            <a:custGeom>
              <a:avLst/>
              <a:gdLst/>
              <a:ahLst/>
              <a:cxnLst/>
              <a:rect l="l" t="t" r="r" b="b"/>
              <a:pathLst>
                <a:path w="761" h="662" extrusionOk="0">
                  <a:moveTo>
                    <a:pt x="1" y="0"/>
                  </a:moveTo>
                  <a:lnTo>
                    <a:pt x="1" y="245"/>
                  </a:lnTo>
                  <a:lnTo>
                    <a:pt x="760" y="661"/>
                  </a:lnTo>
                  <a:lnTo>
                    <a:pt x="760" y="41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34"/>
            <p:cNvSpPr/>
            <p:nvPr/>
          </p:nvSpPr>
          <p:spPr>
            <a:xfrm>
              <a:off x="3845200" y="3138175"/>
              <a:ext cx="17775" cy="16550"/>
            </a:xfrm>
            <a:custGeom>
              <a:avLst/>
              <a:gdLst/>
              <a:ahLst/>
              <a:cxnLst/>
              <a:rect l="l" t="t" r="r" b="b"/>
              <a:pathLst>
                <a:path w="711" h="662" extrusionOk="0">
                  <a:moveTo>
                    <a:pt x="710" y="0"/>
                  </a:moveTo>
                  <a:lnTo>
                    <a:pt x="0" y="416"/>
                  </a:lnTo>
                  <a:lnTo>
                    <a:pt x="0" y="661"/>
                  </a:lnTo>
                  <a:lnTo>
                    <a:pt x="710" y="245"/>
                  </a:lnTo>
                  <a:lnTo>
                    <a:pt x="710" y="0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34"/>
            <p:cNvSpPr/>
            <p:nvPr/>
          </p:nvSpPr>
          <p:spPr>
            <a:xfrm>
              <a:off x="3826200" y="3127750"/>
              <a:ext cx="36775" cy="20850"/>
            </a:xfrm>
            <a:custGeom>
              <a:avLst/>
              <a:gdLst/>
              <a:ahLst/>
              <a:cxnLst/>
              <a:rect l="l" t="t" r="r" b="b"/>
              <a:pathLst>
                <a:path w="1471" h="834" extrusionOk="0">
                  <a:moveTo>
                    <a:pt x="736" y="1"/>
                  </a:moveTo>
                  <a:lnTo>
                    <a:pt x="1" y="417"/>
                  </a:lnTo>
                  <a:lnTo>
                    <a:pt x="760" y="833"/>
                  </a:lnTo>
                  <a:lnTo>
                    <a:pt x="1470" y="417"/>
                  </a:lnTo>
                  <a:lnTo>
                    <a:pt x="736" y="1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34"/>
            <p:cNvSpPr/>
            <p:nvPr/>
          </p:nvSpPr>
          <p:spPr>
            <a:xfrm>
              <a:off x="3802950" y="3151625"/>
              <a:ext cx="19000" cy="16575"/>
            </a:xfrm>
            <a:custGeom>
              <a:avLst/>
              <a:gdLst/>
              <a:ahLst/>
              <a:cxnLst/>
              <a:rect l="l" t="t" r="r" b="b"/>
              <a:pathLst>
                <a:path w="760" h="663" extrusionOk="0">
                  <a:moveTo>
                    <a:pt x="0" y="1"/>
                  </a:moveTo>
                  <a:lnTo>
                    <a:pt x="0" y="246"/>
                  </a:lnTo>
                  <a:lnTo>
                    <a:pt x="760" y="662"/>
                  </a:lnTo>
                  <a:lnTo>
                    <a:pt x="735" y="41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34"/>
            <p:cNvSpPr/>
            <p:nvPr/>
          </p:nvSpPr>
          <p:spPr>
            <a:xfrm>
              <a:off x="3821325" y="3151625"/>
              <a:ext cx="18375" cy="16575"/>
            </a:xfrm>
            <a:custGeom>
              <a:avLst/>
              <a:gdLst/>
              <a:ahLst/>
              <a:cxnLst/>
              <a:rect l="l" t="t" r="r" b="b"/>
              <a:pathLst>
                <a:path w="735" h="663" extrusionOk="0">
                  <a:moveTo>
                    <a:pt x="735" y="1"/>
                  </a:moveTo>
                  <a:lnTo>
                    <a:pt x="0" y="417"/>
                  </a:lnTo>
                  <a:lnTo>
                    <a:pt x="25" y="662"/>
                  </a:lnTo>
                  <a:lnTo>
                    <a:pt x="735" y="246"/>
                  </a:lnTo>
                  <a:lnTo>
                    <a:pt x="735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34"/>
            <p:cNvSpPr/>
            <p:nvPr/>
          </p:nvSpPr>
          <p:spPr>
            <a:xfrm>
              <a:off x="3802950" y="3141225"/>
              <a:ext cx="36750" cy="20850"/>
            </a:xfrm>
            <a:custGeom>
              <a:avLst/>
              <a:gdLst/>
              <a:ahLst/>
              <a:cxnLst/>
              <a:rect l="l" t="t" r="r" b="b"/>
              <a:pathLst>
                <a:path w="1470" h="834" extrusionOk="0">
                  <a:moveTo>
                    <a:pt x="735" y="1"/>
                  </a:moveTo>
                  <a:lnTo>
                    <a:pt x="0" y="417"/>
                  </a:lnTo>
                  <a:lnTo>
                    <a:pt x="735" y="833"/>
                  </a:lnTo>
                  <a:lnTo>
                    <a:pt x="1470" y="417"/>
                  </a:lnTo>
                  <a:lnTo>
                    <a:pt x="735" y="1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34"/>
            <p:cNvSpPr/>
            <p:nvPr/>
          </p:nvSpPr>
          <p:spPr>
            <a:xfrm>
              <a:off x="3779675" y="3165100"/>
              <a:ext cx="18400" cy="16550"/>
            </a:xfrm>
            <a:custGeom>
              <a:avLst/>
              <a:gdLst/>
              <a:ahLst/>
              <a:cxnLst/>
              <a:rect l="l" t="t" r="r" b="b"/>
              <a:pathLst>
                <a:path w="736" h="662" extrusionOk="0">
                  <a:moveTo>
                    <a:pt x="1" y="1"/>
                  </a:moveTo>
                  <a:lnTo>
                    <a:pt x="1" y="246"/>
                  </a:lnTo>
                  <a:lnTo>
                    <a:pt x="735" y="662"/>
                  </a:lnTo>
                  <a:lnTo>
                    <a:pt x="735" y="41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34"/>
            <p:cNvSpPr/>
            <p:nvPr/>
          </p:nvSpPr>
          <p:spPr>
            <a:xfrm>
              <a:off x="3798050" y="3165100"/>
              <a:ext cx="18400" cy="16550"/>
            </a:xfrm>
            <a:custGeom>
              <a:avLst/>
              <a:gdLst/>
              <a:ahLst/>
              <a:cxnLst/>
              <a:rect l="l" t="t" r="r" b="b"/>
              <a:pathLst>
                <a:path w="736" h="662" extrusionOk="0">
                  <a:moveTo>
                    <a:pt x="735" y="1"/>
                  </a:moveTo>
                  <a:lnTo>
                    <a:pt x="0" y="417"/>
                  </a:lnTo>
                  <a:lnTo>
                    <a:pt x="0" y="662"/>
                  </a:lnTo>
                  <a:lnTo>
                    <a:pt x="735" y="246"/>
                  </a:lnTo>
                  <a:lnTo>
                    <a:pt x="735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34"/>
            <p:cNvSpPr/>
            <p:nvPr/>
          </p:nvSpPr>
          <p:spPr>
            <a:xfrm>
              <a:off x="3779675" y="3154700"/>
              <a:ext cx="36775" cy="20825"/>
            </a:xfrm>
            <a:custGeom>
              <a:avLst/>
              <a:gdLst/>
              <a:ahLst/>
              <a:cxnLst/>
              <a:rect l="l" t="t" r="r" b="b"/>
              <a:pathLst>
                <a:path w="1471" h="833" extrusionOk="0">
                  <a:moveTo>
                    <a:pt x="735" y="0"/>
                  </a:moveTo>
                  <a:lnTo>
                    <a:pt x="1" y="417"/>
                  </a:lnTo>
                  <a:lnTo>
                    <a:pt x="735" y="833"/>
                  </a:lnTo>
                  <a:lnTo>
                    <a:pt x="1470" y="417"/>
                  </a:lnTo>
                  <a:lnTo>
                    <a:pt x="735" y="0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34"/>
            <p:cNvSpPr/>
            <p:nvPr/>
          </p:nvSpPr>
          <p:spPr>
            <a:xfrm>
              <a:off x="3756425" y="3178575"/>
              <a:ext cx="18375" cy="16550"/>
            </a:xfrm>
            <a:custGeom>
              <a:avLst/>
              <a:gdLst/>
              <a:ahLst/>
              <a:cxnLst/>
              <a:rect l="l" t="t" r="r" b="b"/>
              <a:pathLst>
                <a:path w="735" h="662" extrusionOk="0">
                  <a:moveTo>
                    <a:pt x="0" y="0"/>
                  </a:moveTo>
                  <a:lnTo>
                    <a:pt x="0" y="245"/>
                  </a:lnTo>
                  <a:lnTo>
                    <a:pt x="735" y="662"/>
                  </a:lnTo>
                  <a:lnTo>
                    <a:pt x="735" y="4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34"/>
            <p:cNvSpPr/>
            <p:nvPr/>
          </p:nvSpPr>
          <p:spPr>
            <a:xfrm>
              <a:off x="3774775" y="3178575"/>
              <a:ext cx="18400" cy="16550"/>
            </a:xfrm>
            <a:custGeom>
              <a:avLst/>
              <a:gdLst/>
              <a:ahLst/>
              <a:cxnLst/>
              <a:rect l="l" t="t" r="r" b="b"/>
              <a:pathLst>
                <a:path w="736" h="662" extrusionOk="0">
                  <a:moveTo>
                    <a:pt x="736" y="0"/>
                  </a:moveTo>
                  <a:lnTo>
                    <a:pt x="1" y="417"/>
                  </a:lnTo>
                  <a:lnTo>
                    <a:pt x="1" y="662"/>
                  </a:lnTo>
                  <a:lnTo>
                    <a:pt x="736" y="245"/>
                  </a:lnTo>
                  <a:lnTo>
                    <a:pt x="736" y="0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34"/>
            <p:cNvSpPr/>
            <p:nvPr/>
          </p:nvSpPr>
          <p:spPr>
            <a:xfrm>
              <a:off x="3756425" y="3168175"/>
              <a:ext cx="36750" cy="20825"/>
            </a:xfrm>
            <a:custGeom>
              <a:avLst/>
              <a:gdLst/>
              <a:ahLst/>
              <a:cxnLst/>
              <a:rect l="l" t="t" r="r" b="b"/>
              <a:pathLst>
                <a:path w="1470" h="833" extrusionOk="0">
                  <a:moveTo>
                    <a:pt x="735" y="0"/>
                  </a:moveTo>
                  <a:lnTo>
                    <a:pt x="0" y="416"/>
                  </a:lnTo>
                  <a:lnTo>
                    <a:pt x="735" y="833"/>
                  </a:lnTo>
                  <a:lnTo>
                    <a:pt x="1470" y="416"/>
                  </a:lnTo>
                  <a:lnTo>
                    <a:pt x="735" y="0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34"/>
            <p:cNvSpPr/>
            <p:nvPr/>
          </p:nvSpPr>
          <p:spPr>
            <a:xfrm>
              <a:off x="3733150" y="3192050"/>
              <a:ext cx="18400" cy="16550"/>
            </a:xfrm>
            <a:custGeom>
              <a:avLst/>
              <a:gdLst/>
              <a:ahLst/>
              <a:cxnLst/>
              <a:rect l="l" t="t" r="r" b="b"/>
              <a:pathLst>
                <a:path w="736" h="662" extrusionOk="0">
                  <a:moveTo>
                    <a:pt x="1" y="0"/>
                  </a:moveTo>
                  <a:lnTo>
                    <a:pt x="1" y="245"/>
                  </a:lnTo>
                  <a:lnTo>
                    <a:pt x="735" y="661"/>
                  </a:lnTo>
                  <a:lnTo>
                    <a:pt x="735" y="41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34"/>
            <p:cNvSpPr/>
            <p:nvPr/>
          </p:nvSpPr>
          <p:spPr>
            <a:xfrm>
              <a:off x="3751525" y="3192050"/>
              <a:ext cx="18400" cy="16550"/>
            </a:xfrm>
            <a:custGeom>
              <a:avLst/>
              <a:gdLst/>
              <a:ahLst/>
              <a:cxnLst/>
              <a:rect l="l" t="t" r="r" b="b"/>
              <a:pathLst>
                <a:path w="736" h="662" extrusionOk="0">
                  <a:moveTo>
                    <a:pt x="735" y="0"/>
                  </a:moveTo>
                  <a:lnTo>
                    <a:pt x="0" y="416"/>
                  </a:lnTo>
                  <a:lnTo>
                    <a:pt x="0" y="661"/>
                  </a:lnTo>
                  <a:lnTo>
                    <a:pt x="735" y="245"/>
                  </a:lnTo>
                  <a:lnTo>
                    <a:pt x="735" y="0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34"/>
            <p:cNvSpPr/>
            <p:nvPr/>
          </p:nvSpPr>
          <p:spPr>
            <a:xfrm>
              <a:off x="3733150" y="3181625"/>
              <a:ext cx="36775" cy="20850"/>
            </a:xfrm>
            <a:custGeom>
              <a:avLst/>
              <a:gdLst/>
              <a:ahLst/>
              <a:cxnLst/>
              <a:rect l="l" t="t" r="r" b="b"/>
              <a:pathLst>
                <a:path w="1471" h="834" extrusionOk="0">
                  <a:moveTo>
                    <a:pt x="735" y="1"/>
                  </a:moveTo>
                  <a:lnTo>
                    <a:pt x="1" y="417"/>
                  </a:lnTo>
                  <a:lnTo>
                    <a:pt x="735" y="833"/>
                  </a:lnTo>
                  <a:lnTo>
                    <a:pt x="1470" y="417"/>
                  </a:lnTo>
                  <a:lnTo>
                    <a:pt x="735" y="1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34"/>
            <p:cNvSpPr/>
            <p:nvPr/>
          </p:nvSpPr>
          <p:spPr>
            <a:xfrm>
              <a:off x="3709900" y="3205500"/>
              <a:ext cx="18375" cy="16575"/>
            </a:xfrm>
            <a:custGeom>
              <a:avLst/>
              <a:gdLst/>
              <a:ahLst/>
              <a:cxnLst/>
              <a:rect l="l" t="t" r="r" b="b"/>
              <a:pathLst>
                <a:path w="735" h="663" extrusionOk="0">
                  <a:moveTo>
                    <a:pt x="0" y="1"/>
                  </a:moveTo>
                  <a:lnTo>
                    <a:pt x="0" y="246"/>
                  </a:lnTo>
                  <a:lnTo>
                    <a:pt x="735" y="662"/>
                  </a:lnTo>
                  <a:lnTo>
                    <a:pt x="735" y="44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34"/>
            <p:cNvSpPr/>
            <p:nvPr/>
          </p:nvSpPr>
          <p:spPr>
            <a:xfrm>
              <a:off x="3728250" y="3205500"/>
              <a:ext cx="18400" cy="16575"/>
            </a:xfrm>
            <a:custGeom>
              <a:avLst/>
              <a:gdLst/>
              <a:ahLst/>
              <a:cxnLst/>
              <a:rect l="l" t="t" r="r" b="b"/>
              <a:pathLst>
                <a:path w="736" h="663" extrusionOk="0">
                  <a:moveTo>
                    <a:pt x="736" y="1"/>
                  </a:moveTo>
                  <a:lnTo>
                    <a:pt x="1" y="442"/>
                  </a:lnTo>
                  <a:lnTo>
                    <a:pt x="1" y="662"/>
                  </a:lnTo>
                  <a:lnTo>
                    <a:pt x="736" y="246"/>
                  </a:lnTo>
                  <a:lnTo>
                    <a:pt x="736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34"/>
            <p:cNvSpPr/>
            <p:nvPr/>
          </p:nvSpPr>
          <p:spPr>
            <a:xfrm>
              <a:off x="3709900" y="3195100"/>
              <a:ext cx="36750" cy="21450"/>
            </a:xfrm>
            <a:custGeom>
              <a:avLst/>
              <a:gdLst/>
              <a:ahLst/>
              <a:cxnLst/>
              <a:rect l="l" t="t" r="r" b="b"/>
              <a:pathLst>
                <a:path w="1470" h="858" extrusionOk="0">
                  <a:moveTo>
                    <a:pt x="735" y="1"/>
                  </a:moveTo>
                  <a:lnTo>
                    <a:pt x="0" y="417"/>
                  </a:lnTo>
                  <a:lnTo>
                    <a:pt x="735" y="858"/>
                  </a:lnTo>
                  <a:lnTo>
                    <a:pt x="1470" y="417"/>
                  </a:lnTo>
                  <a:lnTo>
                    <a:pt x="735" y="1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34"/>
            <p:cNvSpPr/>
            <p:nvPr/>
          </p:nvSpPr>
          <p:spPr>
            <a:xfrm>
              <a:off x="3686625" y="3218975"/>
              <a:ext cx="18400" cy="16550"/>
            </a:xfrm>
            <a:custGeom>
              <a:avLst/>
              <a:gdLst/>
              <a:ahLst/>
              <a:cxnLst/>
              <a:rect l="l" t="t" r="r" b="b"/>
              <a:pathLst>
                <a:path w="736" h="662" extrusionOk="0">
                  <a:moveTo>
                    <a:pt x="1" y="1"/>
                  </a:moveTo>
                  <a:lnTo>
                    <a:pt x="1" y="245"/>
                  </a:lnTo>
                  <a:lnTo>
                    <a:pt x="735" y="662"/>
                  </a:lnTo>
                  <a:lnTo>
                    <a:pt x="735" y="41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34"/>
            <p:cNvSpPr/>
            <p:nvPr/>
          </p:nvSpPr>
          <p:spPr>
            <a:xfrm>
              <a:off x="3705000" y="3218975"/>
              <a:ext cx="18375" cy="16550"/>
            </a:xfrm>
            <a:custGeom>
              <a:avLst/>
              <a:gdLst/>
              <a:ahLst/>
              <a:cxnLst/>
              <a:rect l="l" t="t" r="r" b="b"/>
              <a:pathLst>
                <a:path w="735" h="662" extrusionOk="0">
                  <a:moveTo>
                    <a:pt x="735" y="1"/>
                  </a:moveTo>
                  <a:lnTo>
                    <a:pt x="0" y="417"/>
                  </a:lnTo>
                  <a:lnTo>
                    <a:pt x="0" y="662"/>
                  </a:lnTo>
                  <a:lnTo>
                    <a:pt x="735" y="245"/>
                  </a:lnTo>
                  <a:lnTo>
                    <a:pt x="735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34"/>
            <p:cNvSpPr/>
            <p:nvPr/>
          </p:nvSpPr>
          <p:spPr>
            <a:xfrm>
              <a:off x="3686625" y="3208575"/>
              <a:ext cx="36750" cy="20825"/>
            </a:xfrm>
            <a:custGeom>
              <a:avLst/>
              <a:gdLst/>
              <a:ahLst/>
              <a:cxnLst/>
              <a:rect l="l" t="t" r="r" b="b"/>
              <a:pathLst>
                <a:path w="1470" h="833" extrusionOk="0">
                  <a:moveTo>
                    <a:pt x="711" y="0"/>
                  </a:moveTo>
                  <a:lnTo>
                    <a:pt x="1" y="417"/>
                  </a:lnTo>
                  <a:lnTo>
                    <a:pt x="735" y="833"/>
                  </a:lnTo>
                  <a:lnTo>
                    <a:pt x="1470" y="417"/>
                  </a:lnTo>
                  <a:lnTo>
                    <a:pt x="711" y="0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34"/>
            <p:cNvSpPr/>
            <p:nvPr/>
          </p:nvSpPr>
          <p:spPr>
            <a:xfrm>
              <a:off x="3663375" y="3232450"/>
              <a:ext cx="18375" cy="16550"/>
            </a:xfrm>
            <a:custGeom>
              <a:avLst/>
              <a:gdLst/>
              <a:ahLst/>
              <a:cxnLst/>
              <a:rect l="l" t="t" r="r" b="b"/>
              <a:pathLst>
                <a:path w="735" h="662" extrusionOk="0">
                  <a:moveTo>
                    <a:pt x="0" y="0"/>
                  </a:moveTo>
                  <a:lnTo>
                    <a:pt x="0" y="245"/>
                  </a:lnTo>
                  <a:lnTo>
                    <a:pt x="735" y="661"/>
                  </a:lnTo>
                  <a:lnTo>
                    <a:pt x="735" y="4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34"/>
            <p:cNvSpPr/>
            <p:nvPr/>
          </p:nvSpPr>
          <p:spPr>
            <a:xfrm>
              <a:off x="3681725" y="3232450"/>
              <a:ext cx="18400" cy="16550"/>
            </a:xfrm>
            <a:custGeom>
              <a:avLst/>
              <a:gdLst/>
              <a:ahLst/>
              <a:cxnLst/>
              <a:rect l="l" t="t" r="r" b="b"/>
              <a:pathLst>
                <a:path w="736" h="662" extrusionOk="0">
                  <a:moveTo>
                    <a:pt x="735" y="0"/>
                  </a:moveTo>
                  <a:lnTo>
                    <a:pt x="1" y="417"/>
                  </a:lnTo>
                  <a:lnTo>
                    <a:pt x="1" y="661"/>
                  </a:lnTo>
                  <a:lnTo>
                    <a:pt x="735" y="245"/>
                  </a:lnTo>
                  <a:lnTo>
                    <a:pt x="735" y="0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34"/>
            <p:cNvSpPr/>
            <p:nvPr/>
          </p:nvSpPr>
          <p:spPr>
            <a:xfrm>
              <a:off x="3663375" y="3222050"/>
              <a:ext cx="36750" cy="20825"/>
            </a:xfrm>
            <a:custGeom>
              <a:avLst/>
              <a:gdLst/>
              <a:ahLst/>
              <a:cxnLst/>
              <a:rect l="l" t="t" r="r" b="b"/>
              <a:pathLst>
                <a:path w="1470" h="833" extrusionOk="0">
                  <a:moveTo>
                    <a:pt x="710" y="0"/>
                  </a:moveTo>
                  <a:lnTo>
                    <a:pt x="0" y="416"/>
                  </a:lnTo>
                  <a:lnTo>
                    <a:pt x="735" y="833"/>
                  </a:lnTo>
                  <a:lnTo>
                    <a:pt x="1469" y="416"/>
                  </a:lnTo>
                  <a:lnTo>
                    <a:pt x="710" y="0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34"/>
            <p:cNvSpPr/>
            <p:nvPr/>
          </p:nvSpPr>
          <p:spPr>
            <a:xfrm>
              <a:off x="3616225" y="3259375"/>
              <a:ext cx="19000" cy="16550"/>
            </a:xfrm>
            <a:custGeom>
              <a:avLst/>
              <a:gdLst/>
              <a:ahLst/>
              <a:cxnLst/>
              <a:rect l="l" t="t" r="r" b="b"/>
              <a:pathLst>
                <a:path w="760" h="662" extrusionOk="0">
                  <a:moveTo>
                    <a:pt x="1" y="1"/>
                  </a:moveTo>
                  <a:lnTo>
                    <a:pt x="1" y="246"/>
                  </a:lnTo>
                  <a:lnTo>
                    <a:pt x="760" y="662"/>
                  </a:lnTo>
                  <a:lnTo>
                    <a:pt x="760" y="44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34"/>
            <p:cNvSpPr/>
            <p:nvPr/>
          </p:nvSpPr>
          <p:spPr>
            <a:xfrm>
              <a:off x="3635200" y="3245925"/>
              <a:ext cx="41050" cy="30000"/>
            </a:xfrm>
            <a:custGeom>
              <a:avLst/>
              <a:gdLst/>
              <a:ahLst/>
              <a:cxnLst/>
              <a:rect l="l" t="t" r="r" b="b"/>
              <a:pathLst>
                <a:path w="1642" h="1200" extrusionOk="0">
                  <a:moveTo>
                    <a:pt x="1641" y="0"/>
                  </a:moveTo>
                  <a:lnTo>
                    <a:pt x="1" y="980"/>
                  </a:lnTo>
                  <a:lnTo>
                    <a:pt x="1" y="1200"/>
                  </a:lnTo>
                  <a:lnTo>
                    <a:pt x="1641" y="245"/>
                  </a:lnTo>
                  <a:lnTo>
                    <a:pt x="1641" y="0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34"/>
            <p:cNvSpPr/>
            <p:nvPr/>
          </p:nvSpPr>
          <p:spPr>
            <a:xfrm>
              <a:off x="3616225" y="3235500"/>
              <a:ext cx="60025" cy="34925"/>
            </a:xfrm>
            <a:custGeom>
              <a:avLst/>
              <a:gdLst/>
              <a:ahLst/>
              <a:cxnLst/>
              <a:rect l="l" t="t" r="r" b="b"/>
              <a:pathLst>
                <a:path w="2401" h="1397" extrusionOk="0">
                  <a:moveTo>
                    <a:pt x="1666" y="1"/>
                  </a:moveTo>
                  <a:lnTo>
                    <a:pt x="1" y="956"/>
                  </a:lnTo>
                  <a:lnTo>
                    <a:pt x="760" y="1397"/>
                  </a:lnTo>
                  <a:lnTo>
                    <a:pt x="2400" y="417"/>
                  </a:lnTo>
                  <a:lnTo>
                    <a:pt x="1666" y="1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34"/>
            <p:cNvSpPr/>
            <p:nvPr/>
          </p:nvSpPr>
          <p:spPr>
            <a:xfrm>
              <a:off x="3850075" y="3151625"/>
              <a:ext cx="18400" cy="16575"/>
            </a:xfrm>
            <a:custGeom>
              <a:avLst/>
              <a:gdLst/>
              <a:ahLst/>
              <a:cxnLst/>
              <a:rect l="l" t="t" r="r" b="b"/>
              <a:pathLst>
                <a:path w="736" h="663" extrusionOk="0">
                  <a:moveTo>
                    <a:pt x="1" y="1"/>
                  </a:moveTo>
                  <a:lnTo>
                    <a:pt x="1" y="246"/>
                  </a:lnTo>
                  <a:lnTo>
                    <a:pt x="736" y="662"/>
                  </a:lnTo>
                  <a:lnTo>
                    <a:pt x="736" y="44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34"/>
            <p:cNvSpPr/>
            <p:nvPr/>
          </p:nvSpPr>
          <p:spPr>
            <a:xfrm>
              <a:off x="3868450" y="3125300"/>
              <a:ext cx="64925" cy="42900"/>
            </a:xfrm>
            <a:custGeom>
              <a:avLst/>
              <a:gdLst/>
              <a:ahLst/>
              <a:cxnLst/>
              <a:rect l="l" t="t" r="r" b="b"/>
              <a:pathLst>
                <a:path w="2597" h="1716" extrusionOk="0">
                  <a:moveTo>
                    <a:pt x="2596" y="1"/>
                  </a:moveTo>
                  <a:lnTo>
                    <a:pt x="1" y="1495"/>
                  </a:lnTo>
                  <a:lnTo>
                    <a:pt x="1" y="1715"/>
                  </a:lnTo>
                  <a:lnTo>
                    <a:pt x="2596" y="221"/>
                  </a:lnTo>
                  <a:lnTo>
                    <a:pt x="2596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34"/>
            <p:cNvSpPr/>
            <p:nvPr/>
          </p:nvSpPr>
          <p:spPr>
            <a:xfrm>
              <a:off x="3850075" y="3114300"/>
              <a:ext cx="83300" cy="48375"/>
            </a:xfrm>
            <a:custGeom>
              <a:avLst/>
              <a:gdLst/>
              <a:ahLst/>
              <a:cxnLst/>
              <a:rect l="l" t="t" r="r" b="b"/>
              <a:pathLst>
                <a:path w="3332" h="1935" extrusionOk="0">
                  <a:moveTo>
                    <a:pt x="2597" y="0"/>
                  </a:moveTo>
                  <a:lnTo>
                    <a:pt x="1" y="1494"/>
                  </a:lnTo>
                  <a:lnTo>
                    <a:pt x="736" y="1935"/>
                  </a:lnTo>
                  <a:lnTo>
                    <a:pt x="3331" y="441"/>
                  </a:lnTo>
                  <a:lnTo>
                    <a:pt x="2597" y="0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34"/>
            <p:cNvSpPr/>
            <p:nvPr/>
          </p:nvSpPr>
          <p:spPr>
            <a:xfrm>
              <a:off x="3826825" y="3165100"/>
              <a:ext cx="18400" cy="16550"/>
            </a:xfrm>
            <a:custGeom>
              <a:avLst/>
              <a:gdLst/>
              <a:ahLst/>
              <a:cxnLst/>
              <a:rect l="l" t="t" r="r" b="b"/>
              <a:pathLst>
                <a:path w="736" h="662" extrusionOk="0">
                  <a:moveTo>
                    <a:pt x="0" y="1"/>
                  </a:moveTo>
                  <a:lnTo>
                    <a:pt x="0" y="246"/>
                  </a:lnTo>
                  <a:lnTo>
                    <a:pt x="735" y="662"/>
                  </a:lnTo>
                  <a:lnTo>
                    <a:pt x="735" y="44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34"/>
            <p:cNvSpPr/>
            <p:nvPr/>
          </p:nvSpPr>
          <p:spPr>
            <a:xfrm>
              <a:off x="3845200" y="3165725"/>
              <a:ext cx="18375" cy="15925"/>
            </a:xfrm>
            <a:custGeom>
              <a:avLst/>
              <a:gdLst/>
              <a:ahLst/>
              <a:cxnLst/>
              <a:rect l="l" t="t" r="r" b="b"/>
              <a:pathLst>
                <a:path w="735" h="637" extrusionOk="0">
                  <a:moveTo>
                    <a:pt x="735" y="0"/>
                  </a:moveTo>
                  <a:lnTo>
                    <a:pt x="0" y="416"/>
                  </a:lnTo>
                  <a:lnTo>
                    <a:pt x="0" y="637"/>
                  </a:lnTo>
                  <a:lnTo>
                    <a:pt x="735" y="221"/>
                  </a:lnTo>
                  <a:lnTo>
                    <a:pt x="735" y="0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34"/>
            <p:cNvSpPr/>
            <p:nvPr/>
          </p:nvSpPr>
          <p:spPr>
            <a:xfrm>
              <a:off x="3826825" y="3154700"/>
              <a:ext cx="36750" cy="21450"/>
            </a:xfrm>
            <a:custGeom>
              <a:avLst/>
              <a:gdLst/>
              <a:ahLst/>
              <a:cxnLst/>
              <a:rect l="l" t="t" r="r" b="b"/>
              <a:pathLst>
                <a:path w="1470" h="858" extrusionOk="0">
                  <a:moveTo>
                    <a:pt x="735" y="0"/>
                  </a:moveTo>
                  <a:lnTo>
                    <a:pt x="0" y="417"/>
                  </a:lnTo>
                  <a:lnTo>
                    <a:pt x="735" y="857"/>
                  </a:lnTo>
                  <a:lnTo>
                    <a:pt x="1470" y="441"/>
                  </a:lnTo>
                  <a:lnTo>
                    <a:pt x="735" y="0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34"/>
            <p:cNvSpPr/>
            <p:nvPr/>
          </p:nvSpPr>
          <p:spPr>
            <a:xfrm>
              <a:off x="3803550" y="3178575"/>
              <a:ext cx="18400" cy="16550"/>
            </a:xfrm>
            <a:custGeom>
              <a:avLst/>
              <a:gdLst/>
              <a:ahLst/>
              <a:cxnLst/>
              <a:rect l="l" t="t" r="r" b="b"/>
              <a:pathLst>
                <a:path w="736" h="662" extrusionOk="0">
                  <a:moveTo>
                    <a:pt x="1" y="0"/>
                  </a:moveTo>
                  <a:lnTo>
                    <a:pt x="1" y="245"/>
                  </a:lnTo>
                  <a:lnTo>
                    <a:pt x="736" y="662"/>
                  </a:lnTo>
                  <a:lnTo>
                    <a:pt x="736" y="44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34"/>
            <p:cNvSpPr/>
            <p:nvPr/>
          </p:nvSpPr>
          <p:spPr>
            <a:xfrm>
              <a:off x="3821925" y="3179175"/>
              <a:ext cx="18400" cy="15950"/>
            </a:xfrm>
            <a:custGeom>
              <a:avLst/>
              <a:gdLst/>
              <a:ahLst/>
              <a:cxnLst/>
              <a:rect l="l" t="t" r="r" b="b"/>
              <a:pathLst>
                <a:path w="736" h="638" extrusionOk="0">
                  <a:moveTo>
                    <a:pt x="735" y="1"/>
                  </a:moveTo>
                  <a:lnTo>
                    <a:pt x="1" y="417"/>
                  </a:lnTo>
                  <a:lnTo>
                    <a:pt x="1" y="638"/>
                  </a:lnTo>
                  <a:lnTo>
                    <a:pt x="735" y="221"/>
                  </a:lnTo>
                  <a:lnTo>
                    <a:pt x="735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34"/>
            <p:cNvSpPr/>
            <p:nvPr/>
          </p:nvSpPr>
          <p:spPr>
            <a:xfrm>
              <a:off x="3803550" y="3168175"/>
              <a:ext cx="36775" cy="21450"/>
            </a:xfrm>
            <a:custGeom>
              <a:avLst/>
              <a:gdLst/>
              <a:ahLst/>
              <a:cxnLst/>
              <a:rect l="l" t="t" r="r" b="b"/>
              <a:pathLst>
                <a:path w="1471" h="858" extrusionOk="0">
                  <a:moveTo>
                    <a:pt x="711" y="0"/>
                  </a:moveTo>
                  <a:lnTo>
                    <a:pt x="1" y="416"/>
                  </a:lnTo>
                  <a:lnTo>
                    <a:pt x="736" y="857"/>
                  </a:lnTo>
                  <a:lnTo>
                    <a:pt x="1470" y="441"/>
                  </a:lnTo>
                  <a:lnTo>
                    <a:pt x="711" y="0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34"/>
            <p:cNvSpPr/>
            <p:nvPr/>
          </p:nvSpPr>
          <p:spPr>
            <a:xfrm>
              <a:off x="3780300" y="3192050"/>
              <a:ext cx="18375" cy="16550"/>
            </a:xfrm>
            <a:custGeom>
              <a:avLst/>
              <a:gdLst/>
              <a:ahLst/>
              <a:cxnLst/>
              <a:rect l="l" t="t" r="r" b="b"/>
              <a:pathLst>
                <a:path w="735" h="662" extrusionOk="0">
                  <a:moveTo>
                    <a:pt x="0" y="0"/>
                  </a:moveTo>
                  <a:lnTo>
                    <a:pt x="0" y="245"/>
                  </a:lnTo>
                  <a:lnTo>
                    <a:pt x="735" y="661"/>
                  </a:lnTo>
                  <a:lnTo>
                    <a:pt x="735" y="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34"/>
            <p:cNvSpPr/>
            <p:nvPr/>
          </p:nvSpPr>
          <p:spPr>
            <a:xfrm>
              <a:off x="3798650" y="3192650"/>
              <a:ext cx="18400" cy="15950"/>
            </a:xfrm>
            <a:custGeom>
              <a:avLst/>
              <a:gdLst/>
              <a:ahLst/>
              <a:cxnLst/>
              <a:rect l="l" t="t" r="r" b="b"/>
              <a:pathLst>
                <a:path w="736" h="638" extrusionOk="0">
                  <a:moveTo>
                    <a:pt x="711" y="1"/>
                  </a:moveTo>
                  <a:lnTo>
                    <a:pt x="1" y="417"/>
                  </a:lnTo>
                  <a:lnTo>
                    <a:pt x="1" y="637"/>
                  </a:lnTo>
                  <a:lnTo>
                    <a:pt x="736" y="221"/>
                  </a:lnTo>
                  <a:lnTo>
                    <a:pt x="711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34"/>
            <p:cNvSpPr/>
            <p:nvPr/>
          </p:nvSpPr>
          <p:spPr>
            <a:xfrm>
              <a:off x="3780300" y="3181625"/>
              <a:ext cx="36150" cy="21450"/>
            </a:xfrm>
            <a:custGeom>
              <a:avLst/>
              <a:gdLst/>
              <a:ahLst/>
              <a:cxnLst/>
              <a:rect l="l" t="t" r="r" b="b"/>
              <a:pathLst>
                <a:path w="1446" h="858" extrusionOk="0">
                  <a:moveTo>
                    <a:pt x="710" y="1"/>
                  </a:moveTo>
                  <a:lnTo>
                    <a:pt x="0" y="417"/>
                  </a:lnTo>
                  <a:lnTo>
                    <a:pt x="735" y="858"/>
                  </a:lnTo>
                  <a:lnTo>
                    <a:pt x="1445" y="442"/>
                  </a:lnTo>
                  <a:lnTo>
                    <a:pt x="710" y="1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34"/>
            <p:cNvSpPr/>
            <p:nvPr/>
          </p:nvSpPr>
          <p:spPr>
            <a:xfrm>
              <a:off x="3756425" y="3205500"/>
              <a:ext cx="19000" cy="16575"/>
            </a:xfrm>
            <a:custGeom>
              <a:avLst/>
              <a:gdLst/>
              <a:ahLst/>
              <a:cxnLst/>
              <a:rect l="l" t="t" r="r" b="b"/>
              <a:pathLst>
                <a:path w="760" h="663" extrusionOk="0">
                  <a:moveTo>
                    <a:pt x="0" y="1"/>
                  </a:moveTo>
                  <a:lnTo>
                    <a:pt x="25" y="246"/>
                  </a:lnTo>
                  <a:lnTo>
                    <a:pt x="759" y="662"/>
                  </a:lnTo>
                  <a:lnTo>
                    <a:pt x="759" y="44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34"/>
            <p:cNvSpPr/>
            <p:nvPr/>
          </p:nvSpPr>
          <p:spPr>
            <a:xfrm>
              <a:off x="3775400" y="3206125"/>
              <a:ext cx="17775" cy="15950"/>
            </a:xfrm>
            <a:custGeom>
              <a:avLst/>
              <a:gdLst/>
              <a:ahLst/>
              <a:cxnLst/>
              <a:rect l="l" t="t" r="r" b="b"/>
              <a:pathLst>
                <a:path w="711" h="638" extrusionOk="0">
                  <a:moveTo>
                    <a:pt x="711" y="0"/>
                  </a:moveTo>
                  <a:lnTo>
                    <a:pt x="0" y="417"/>
                  </a:lnTo>
                  <a:lnTo>
                    <a:pt x="0" y="637"/>
                  </a:lnTo>
                  <a:lnTo>
                    <a:pt x="711" y="221"/>
                  </a:lnTo>
                  <a:lnTo>
                    <a:pt x="711" y="0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34"/>
            <p:cNvSpPr/>
            <p:nvPr/>
          </p:nvSpPr>
          <p:spPr>
            <a:xfrm>
              <a:off x="3756425" y="3195100"/>
              <a:ext cx="36750" cy="21450"/>
            </a:xfrm>
            <a:custGeom>
              <a:avLst/>
              <a:gdLst/>
              <a:ahLst/>
              <a:cxnLst/>
              <a:rect l="l" t="t" r="r" b="b"/>
              <a:pathLst>
                <a:path w="1470" h="858" extrusionOk="0">
                  <a:moveTo>
                    <a:pt x="735" y="1"/>
                  </a:moveTo>
                  <a:lnTo>
                    <a:pt x="0" y="417"/>
                  </a:lnTo>
                  <a:lnTo>
                    <a:pt x="759" y="858"/>
                  </a:lnTo>
                  <a:lnTo>
                    <a:pt x="1470" y="441"/>
                  </a:lnTo>
                  <a:lnTo>
                    <a:pt x="735" y="1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34"/>
            <p:cNvSpPr/>
            <p:nvPr/>
          </p:nvSpPr>
          <p:spPr>
            <a:xfrm>
              <a:off x="3733150" y="3218975"/>
              <a:ext cx="19000" cy="16550"/>
            </a:xfrm>
            <a:custGeom>
              <a:avLst/>
              <a:gdLst/>
              <a:ahLst/>
              <a:cxnLst/>
              <a:rect l="l" t="t" r="r" b="b"/>
              <a:pathLst>
                <a:path w="760" h="662" extrusionOk="0">
                  <a:moveTo>
                    <a:pt x="1" y="1"/>
                  </a:moveTo>
                  <a:lnTo>
                    <a:pt x="1" y="245"/>
                  </a:lnTo>
                  <a:lnTo>
                    <a:pt x="760" y="662"/>
                  </a:lnTo>
                  <a:lnTo>
                    <a:pt x="735" y="44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34"/>
            <p:cNvSpPr/>
            <p:nvPr/>
          </p:nvSpPr>
          <p:spPr>
            <a:xfrm>
              <a:off x="3751525" y="3219600"/>
              <a:ext cx="18400" cy="15925"/>
            </a:xfrm>
            <a:custGeom>
              <a:avLst/>
              <a:gdLst/>
              <a:ahLst/>
              <a:cxnLst/>
              <a:rect l="l" t="t" r="r" b="b"/>
              <a:pathLst>
                <a:path w="736" h="637" extrusionOk="0">
                  <a:moveTo>
                    <a:pt x="735" y="0"/>
                  </a:moveTo>
                  <a:lnTo>
                    <a:pt x="0" y="416"/>
                  </a:lnTo>
                  <a:lnTo>
                    <a:pt x="25" y="637"/>
                  </a:lnTo>
                  <a:lnTo>
                    <a:pt x="735" y="220"/>
                  </a:lnTo>
                  <a:lnTo>
                    <a:pt x="735" y="0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34"/>
            <p:cNvSpPr/>
            <p:nvPr/>
          </p:nvSpPr>
          <p:spPr>
            <a:xfrm>
              <a:off x="3733150" y="3208575"/>
              <a:ext cx="36775" cy="21450"/>
            </a:xfrm>
            <a:custGeom>
              <a:avLst/>
              <a:gdLst/>
              <a:ahLst/>
              <a:cxnLst/>
              <a:rect l="l" t="t" r="r" b="b"/>
              <a:pathLst>
                <a:path w="1471" h="858" extrusionOk="0">
                  <a:moveTo>
                    <a:pt x="735" y="0"/>
                  </a:moveTo>
                  <a:lnTo>
                    <a:pt x="1" y="417"/>
                  </a:lnTo>
                  <a:lnTo>
                    <a:pt x="735" y="857"/>
                  </a:lnTo>
                  <a:lnTo>
                    <a:pt x="1470" y="441"/>
                  </a:lnTo>
                  <a:lnTo>
                    <a:pt x="735" y="0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34"/>
            <p:cNvSpPr/>
            <p:nvPr/>
          </p:nvSpPr>
          <p:spPr>
            <a:xfrm>
              <a:off x="3709900" y="3232450"/>
              <a:ext cx="18375" cy="16550"/>
            </a:xfrm>
            <a:custGeom>
              <a:avLst/>
              <a:gdLst/>
              <a:ahLst/>
              <a:cxnLst/>
              <a:rect l="l" t="t" r="r" b="b"/>
              <a:pathLst>
                <a:path w="735" h="662" extrusionOk="0">
                  <a:moveTo>
                    <a:pt x="0" y="0"/>
                  </a:moveTo>
                  <a:lnTo>
                    <a:pt x="0" y="245"/>
                  </a:lnTo>
                  <a:lnTo>
                    <a:pt x="735" y="661"/>
                  </a:lnTo>
                  <a:lnTo>
                    <a:pt x="735" y="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34"/>
            <p:cNvSpPr/>
            <p:nvPr/>
          </p:nvSpPr>
          <p:spPr>
            <a:xfrm>
              <a:off x="3728250" y="3233050"/>
              <a:ext cx="18400" cy="15950"/>
            </a:xfrm>
            <a:custGeom>
              <a:avLst/>
              <a:gdLst/>
              <a:ahLst/>
              <a:cxnLst/>
              <a:rect l="l" t="t" r="r" b="b"/>
              <a:pathLst>
                <a:path w="736" h="638" extrusionOk="0">
                  <a:moveTo>
                    <a:pt x="736" y="1"/>
                  </a:moveTo>
                  <a:lnTo>
                    <a:pt x="1" y="417"/>
                  </a:lnTo>
                  <a:lnTo>
                    <a:pt x="1" y="637"/>
                  </a:lnTo>
                  <a:lnTo>
                    <a:pt x="736" y="221"/>
                  </a:lnTo>
                  <a:lnTo>
                    <a:pt x="736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34"/>
            <p:cNvSpPr/>
            <p:nvPr/>
          </p:nvSpPr>
          <p:spPr>
            <a:xfrm>
              <a:off x="3709900" y="3222050"/>
              <a:ext cx="36750" cy="21450"/>
            </a:xfrm>
            <a:custGeom>
              <a:avLst/>
              <a:gdLst/>
              <a:ahLst/>
              <a:cxnLst/>
              <a:rect l="l" t="t" r="r" b="b"/>
              <a:pathLst>
                <a:path w="1470" h="858" extrusionOk="0">
                  <a:moveTo>
                    <a:pt x="735" y="0"/>
                  </a:moveTo>
                  <a:lnTo>
                    <a:pt x="0" y="416"/>
                  </a:lnTo>
                  <a:lnTo>
                    <a:pt x="735" y="857"/>
                  </a:lnTo>
                  <a:lnTo>
                    <a:pt x="1470" y="441"/>
                  </a:lnTo>
                  <a:lnTo>
                    <a:pt x="735" y="0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34"/>
            <p:cNvSpPr/>
            <p:nvPr/>
          </p:nvSpPr>
          <p:spPr>
            <a:xfrm>
              <a:off x="3686625" y="3245925"/>
              <a:ext cx="18400" cy="16550"/>
            </a:xfrm>
            <a:custGeom>
              <a:avLst/>
              <a:gdLst/>
              <a:ahLst/>
              <a:cxnLst/>
              <a:rect l="l" t="t" r="r" b="b"/>
              <a:pathLst>
                <a:path w="736" h="662" extrusionOk="0">
                  <a:moveTo>
                    <a:pt x="1" y="0"/>
                  </a:moveTo>
                  <a:lnTo>
                    <a:pt x="1" y="245"/>
                  </a:lnTo>
                  <a:lnTo>
                    <a:pt x="735" y="661"/>
                  </a:lnTo>
                  <a:lnTo>
                    <a:pt x="735" y="44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34"/>
            <p:cNvSpPr/>
            <p:nvPr/>
          </p:nvSpPr>
          <p:spPr>
            <a:xfrm>
              <a:off x="3705000" y="3246525"/>
              <a:ext cx="18375" cy="15950"/>
            </a:xfrm>
            <a:custGeom>
              <a:avLst/>
              <a:gdLst/>
              <a:ahLst/>
              <a:cxnLst/>
              <a:rect l="l" t="t" r="r" b="b"/>
              <a:pathLst>
                <a:path w="735" h="638" extrusionOk="0">
                  <a:moveTo>
                    <a:pt x="735" y="1"/>
                  </a:moveTo>
                  <a:lnTo>
                    <a:pt x="0" y="417"/>
                  </a:lnTo>
                  <a:lnTo>
                    <a:pt x="0" y="637"/>
                  </a:lnTo>
                  <a:lnTo>
                    <a:pt x="735" y="221"/>
                  </a:lnTo>
                  <a:lnTo>
                    <a:pt x="735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34"/>
            <p:cNvSpPr/>
            <p:nvPr/>
          </p:nvSpPr>
          <p:spPr>
            <a:xfrm>
              <a:off x="3686625" y="3235500"/>
              <a:ext cx="36750" cy="21450"/>
            </a:xfrm>
            <a:custGeom>
              <a:avLst/>
              <a:gdLst/>
              <a:ahLst/>
              <a:cxnLst/>
              <a:rect l="l" t="t" r="r" b="b"/>
              <a:pathLst>
                <a:path w="1470" h="858" extrusionOk="0">
                  <a:moveTo>
                    <a:pt x="735" y="1"/>
                  </a:moveTo>
                  <a:lnTo>
                    <a:pt x="1" y="417"/>
                  </a:lnTo>
                  <a:lnTo>
                    <a:pt x="735" y="858"/>
                  </a:lnTo>
                  <a:lnTo>
                    <a:pt x="1470" y="442"/>
                  </a:lnTo>
                  <a:lnTo>
                    <a:pt x="735" y="1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34"/>
            <p:cNvSpPr/>
            <p:nvPr/>
          </p:nvSpPr>
          <p:spPr>
            <a:xfrm>
              <a:off x="3640100" y="3272850"/>
              <a:ext cx="18400" cy="16550"/>
            </a:xfrm>
            <a:custGeom>
              <a:avLst/>
              <a:gdLst/>
              <a:ahLst/>
              <a:cxnLst/>
              <a:rect l="l" t="t" r="r" b="b"/>
              <a:pathLst>
                <a:path w="736" h="662" extrusionOk="0">
                  <a:moveTo>
                    <a:pt x="1" y="1"/>
                  </a:moveTo>
                  <a:lnTo>
                    <a:pt x="1" y="245"/>
                  </a:lnTo>
                  <a:lnTo>
                    <a:pt x="735" y="662"/>
                  </a:lnTo>
                  <a:lnTo>
                    <a:pt x="735" y="44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34"/>
            <p:cNvSpPr/>
            <p:nvPr/>
          </p:nvSpPr>
          <p:spPr>
            <a:xfrm>
              <a:off x="3658475" y="3260000"/>
              <a:ext cx="41650" cy="29400"/>
            </a:xfrm>
            <a:custGeom>
              <a:avLst/>
              <a:gdLst/>
              <a:ahLst/>
              <a:cxnLst/>
              <a:rect l="l" t="t" r="r" b="b"/>
              <a:pathLst>
                <a:path w="1666" h="1176" extrusionOk="0">
                  <a:moveTo>
                    <a:pt x="1665" y="0"/>
                  </a:moveTo>
                  <a:lnTo>
                    <a:pt x="0" y="955"/>
                  </a:lnTo>
                  <a:lnTo>
                    <a:pt x="0" y="1176"/>
                  </a:lnTo>
                  <a:lnTo>
                    <a:pt x="1665" y="221"/>
                  </a:lnTo>
                  <a:lnTo>
                    <a:pt x="1665" y="0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34"/>
            <p:cNvSpPr/>
            <p:nvPr/>
          </p:nvSpPr>
          <p:spPr>
            <a:xfrm>
              <a:off x="3640100" y="3248975"/>
              <a:ext cx="60025" cy="34925"/>
            </a:xfrm>
            <a:custGeom>
              <a:avLst/>
              <a:gdLst/>
              <a:ahLst/>
              <a:cxnLst/>
              <a:rect l="l" t="t" r="r" b="b"/>
              <a:pathLst>
                <a:path w="2401" h="1397" extrusionOk="0">
                  <a:moveTo>
                    <a:pt x="1666" y="0"/>
                  </a:moveTo>
                  <a:lnTo>
                    <a:pt x="1" y="956"/>
                  </a:lnTo>
                  <a:lnTo>
                    <a:pt x="735" y="1396"/>
                  </a:lnTo>
                  <a:lnTo>
                    <a:pt x="2400" y="441"/>
                  </a:lnTo>
                  <a:lnTo>
                    <a:pt x="1666" y="0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34"/>
            <p:cNvSpPr/>
            <p:nvPr/>
          </p:nvSpPr>
          <p:spPr>
            <a:xfrm>
              <a:off x="3920500" y="3138775"/>
              <a:ext cx="18375" cy="16550"/>
            </a:xfrm>
            <a:custGeom>
              <a:avLst/>
              <a:gdLst/>
              <a:ahLst/>
              <a:cxnLst/>
              <a:rect l="l" t="t" r="r" b="b"/>
              <a:pathLst>
                <a:path w="735" h="662" extrusionOk="0">
                  <a:moveTo>
                    <a:pt x="0" y="1"/>
                  </a:moveTo>
                  <a:lnTo>
                    <a:pt x="0" y="221"/>
                  </a:lnTo>
                  <a:lnTo>
                    <a:pt x="735" y="662"/>
                  </a:lnTo>
                  <a:lnTo>
                    <a:pt x="735" y="41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34"/>
            <p:cNvSpPr/>
            <p:nvPr/>
          </p:nvSpPr>
          <p:spPr>
            <a:xfrm>
              <a:off x="3938850" y="3138775"/>
              <a:ext cx="18400" cy="16550"/>
            </a:xfrm>
            <a:custGeom>
              <a:avLst/>
              <a:gdLst/>
              <a:ahLst/>
              <a:cxnLst/>
              <a:rect l="l" t="t" r="r" b="b"/>
              <a:pathLst>
                <a:path w="736" h="662" extrusionOk="0">
                  <a:moveTo>
                    <a:pt x="735" y="1"/>
                  </a:moveTo>
                  <a:lnTo>
                    <a:pt x="1" y="417"/>
                  </a:lnTo>
                  <a:lnTo>
                    <a:pt x="1" y="662"/>
                  </a:lnTo>
                  <a:lnTo>
                    <a:pt x="735" y="246"/>
                  </a:lnTo>
                  <a:lnTo>
                    <a:pt x="735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34"/>
            <p:cNvSpPr/>
            <p:nvPr/>
          </p:nvSpPr>
          <p:spPr>
            <a:xfrm>
              <a:off x="3920500" y="3127750"/>
              <a:ext cx="36750" cy="21450"/>
            </a:xfrm>
            <a:custGeom>
              <a:avLst/>
              <a:gdLst/>
              <a:ahLst/>
              <a:cxnLst/>
              <a:rect l="l" t="t" r="r" b="b"/>
              <a:pathLst>
                <a:path w="1470" h="858" extrusionOk="0">
                  <a:moveTo>
                    <a:pt x="710" y="1"/>
                  </a:moveTo>
                  <a:lnTo>
                    <a:pt x="0" y="442"/>
                  </a:lnTo>
                  <a:lnTo>
                    <a:pt x="735" y="858"/>
                  </a:lnTo>
                  <a:lnTo>
                    <a:pt x="1469" y="442"/>
                  </a:lnTo>
                  <a:lnTo>
                    <a:pt x="710" y="1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34"/>
            <p:cNvSpPr/>
            <p:nvPr/>
          </p:nvSpPr>
          <p:spPr>
            <a:xfrm>
              <a:off x="3896625" y="3152250"/>
              <a:ext cx="19000" cy="16550"/>
            </a:xfrm>
            <a:custGeom>
              <a:avLst/>
              <a:gdLst/>
              <a:ahLst/>
              <a:cxnLst/>
              <a:rect l="l" t="t" r="r" b="b"/>
              <a:pathLst>
                <a:path w="760" h="662" extrusionOk="0">
                  <a:moveTo>
                    <a:pt x="0" y="0"/>
                  </a:moveTo>
                  <a:lnTo>
                    <a:pt x="25" y="221"/>
                  </a:lnTo>
                  <a:lnTo>
                    <a:pt x="759" y="662"/>
                  </a:lnTo>
                  <a:lnTo>
                    <a:pt x="759" y="4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34"/>
            <p:cNvSpPr/>
            <p:nvPr/>
          </p:nvSpPr>
          <p:spPr>
            <a:xfrm>
              <a:off x="3915600" y="3152250"/>
              <a:ext cx="17775" cy="16550"/>
            </a:xfrm>
            <a:custGeom>
              <a:avLst/>
              <a:gdLst/>
              <a:ahLst/>
              <a:cxnLst/>
              <a:rect l="l" t="t" r="r" b="b"/>
              <a:pathLst>
                <a:path w="711" h="662" extrusionOk="0">
                  <a:moveTo>
                    <a:pt x="710" y="0"/>
                  </a:moveTo>
                  <a:lnTo>
                    <a:pt x="0" y="417"/>
                  </a:lnTo>
                  <a:lnTo>
                    <a:pt x="0" y="662"/>
                  </a:lnTo>
                  <a:lnTo>
                    <a:pt x="710" y="245"/>
                  </a:lnTo>
                  <a:lnTo>
                    <a:pt x="710" y="0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34"/>
            <p:cNvSpPr/>
            <p:nvPr/>
          </p:nvSpPr>
          <p:spPr>
            <a:xfrm>
              <a:off x="3896625" y="3141225"/>
              <a:ext cx="36750" cy="21450"/>
            </a:xfrm>
            <a:custGeom>
              <a:avLst/>
              <a:gdLst/>
              <a:ahLst/>
              <a:cxnLst/>
              <a:rect l="l" t="t" r="r" b="b"/>
              <a:pathLst>
                <a:path w="1470" h="858" extrusionOk="0">
                  <a:moveTo>
                    <a:pt x="735" y="1"/>
                  </a:moveTo>
                  <a:lnTo>
                    <a:pt x="0" y="441"/>
                  </a:lnTo>
                  <a:lnTo>
                    <a:pt x="759" y="858"/>
                  </a:lnTo>
                  <a:lnTo>
                    <a:pt x="1469" y="441"/>
                  </a:lnTo>
                  <a:lnTo>
                    <a:pt x="735" y="1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34"/>
            <p:cNvSpPr/>
            <p:nvPr/>
          </p:nvSpPr>
          <p:spPr>
            <a:xfrm>
              <a:off x="3873350" y="3165725"/>
              <a:ext cx="19000" cy="16550"/>
            </a:xfrm>
            <a:custGeom>
              <a:avLst/>
              <a:gdLst/>
              <a:ahLst/>
              <a:cxnLst/>
              <a:rect l="l" t="t" r="r" b="b"/>
              <a:pathLst>
                <a:path w="760" h="662" extrusionOk="0">
                  <a:moveTo>
                    <a:pt x="1" y="0"/>
                  </a:moveTo>
                  <a:lnTo>
                    <a:pt x="1" y="221"/>
                  </a:lnTo>
                  <a:lnTo>
                    <a:pt x="760" y="661"/>
                  </a:lnTo>
                  <a:lnTo>
                    <a:pt x="760" y="41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34"/>
            <p:cNvSpPr/>
            <p:nvPr/>
          </p:nvSpPr>
          <p:spPr>
            <a:xfrm>
              <a:off x="3892325" y="3165725"/>
              <a:ext cx="17775" cy="16550"/>
            </a:xfrm>
            <a:custGeom>
              <a:avLst/>
              <a:gdLst/>
              <a:ahLst/>
              <a:cxnLst/>
              <a:rect l="l" t="t" r="r" b="b"/>
              <a:pathLst>
                <a:path w="711" h="662" extrusionOk="0">
                  <a:moveTo>
                    <a:pt x="711" y="0"/>
                  </a:moveTo>
                  <a:lnTo>
                    <a:pt x="1" y="416"/>
                  </a:lnTo>
                  <a:lnTo>
                    <a:pt x="1" y="661"/>
                  </a:lnTo>
                  <a:lnTo>
                    <a:pt x="711" y="245"/>
                  </a:lnTo>
                  <a:lnTo>
                    <a:pt x="711" y="0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34"/>
            <p:cNvSpPr/>
            <p:nvPr/>
          </p:nvSpPr>
          <p:spPr>
            <a:xfrm>
              <a:off x="3873350" y="3154700"/>
              <a:ext cx="36750" cy="21450"/>
            </a:xfrm>
            <a:custGeom>
              <a:avLst/>
              <a:gdLst/>
              <a:ahLst/>
              <a:cxnLst/>
              <a:rect l="l" t="t" r="r" b="b"/>
              <a:pathLst>
                <a:path w="1470" h="858" extrusionOk="0">
                  <a:moveTo>
                    <a:pt x="735" y="0"/>
                  </a:moveTo>
                  <a:lnTo>
                    <a:pt x="1" y="441"/>
                  </a:lnTo>
                  <a:lnTo>
                    <a:pt x="760" y="857"/>
                  </a:lnTo>
                  <a:lnTo>
                    <a:pt x="1470" y="441"/>
                  </a:lnTo>
                  <a:lnTo>
                    <a:pt x="735" y="0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34"/>
            <p:cNvSpPr/>
            <p:nvPr/>
          </p:nvSpPr>
          <p:spPr>
            <a:xfrm>
              <a:off x="3757025" y="3233050"/>
              <a:ext cx="18400" cy="16550"/>
            </a:xfrm>
            <a:custGeom>
              <a:avLst/>
              <a:gdLst/>
              <a:ahLst/>
              <a:cxnLst/>
              <a:rect l="l" t="t" r="r" b="b"/>
              <a:pathLst>
                <a:path w="736" h="662" extrusionOk="0">
                  <a:moveTo>
                    <a:pt x="1" y="1"/>
                  </a:moveTo>
                  <a:lnTo>
                    <a:pt x="1" y="221"/>
                  </a:lnTo>
                  <a:lnTo>
                    <a:pt x="735" y="662"/>
                  </a:lnTo>
                  <a:lnTo>
                    <a:pt x="735" y="41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34"/>
            <p:cNvSpPr/>
            <p:nvPr/>
          </p:nvSpPr>
          <p:spPr>
            <a:xfrm>
              <a:off x="3775400" y="3179175"/>
              <a:ext cx="111450" cy="70425"/>
            </a:xfrm>
            <a:custGeom>
              <a:avLst/>
              <a:gdLst/>
              <a:ahLst/>
              <a:cxnLst/>
              <a:rect l="l" t="t" r="r" b="b"/>
              <a:pathLst>
                <a:path w="4458" h="2817" extrusionOk="0">
                  <a:moveTo>
                    <a:pt x="4457" y="1"/>
                  </a:moveTo>
                  <a:lnTo>
                    <a:pt x="0" y="2572"/>
                  </a:lnTo>
                  <a:lnTo>
                    <a:pt x="0" y="2817"/>
                  </a:lnTo>
                  <a:lnTo>
                    <a:pt x="4457" y="246"/>
                  </a:lnTo>
                  <a:lnTo>
                    <a:pt x="4457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34"/>
            <p:cNvSpPr/>
            <p:nvPr/>
          </p:nvSpPr>
          <p:spPr>
            <a:xfrm>
              <a:off x="3757025" y="3168175"/>
              <a:ext cx="129825" cy="75325"/>
            </a:xfrm>
            <a:custGeom>
              <a:avLst/>
              <a:gdLst/>
              <a:ahLst/>
              <a:cxnLst/>
              <a:rect l="l" t="t" r="r" b="b"/>
              <a:pathLst>
                <a:path w="5193" h="3013" extrusionOk="0">
                  <a:moveTo>
                    <a:pt x="4458" y="0"/>
                  </a:moveTo>
                  <a:lnTo>
                    <a:pt x="1" y="2596"/>
                  </a:lnTo>
                  <a:lnTo>
                    <a:pt x="735" y="3012"/>
                  </a:lnTo>
                  <a:lnTo>
                    <a:pt x="5192" y="441"/>
                  </a:lnTo>
                  <a:lnTo>
                    <a:pt x="4458" y="0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34"/>
            <p:cNvSpPr/>
            <p:nvPr/>
          </p:nvSpPr>
          <p:spPr>
            <a:xfrm>
              <a:off x="3733775" y="3246525"/>
              <a:ext cx="18375" cy="16550"/>
            </a:xfrm>
            <a:custGeom>
              <a:avLst/>
              <a:gdLst/>
              <a:ahLst/>
              <a:cxnLst/>
              <a:rect l="l" t="t" r="r" b="b"/>
              <a:pathLst>
                <a:path w="735" h="662" extrusionOk="0">
                  <a:moveTo>
                    <a:pt x="0" y="1"/>
                  </a:moveTo>
                  <a:lnTo>
                    <a:pt x="0" y="221"/>
                  </a:lnTo>
                  <a:lnTo>
                    <a:pt x="735" y="662"/>
                  </a:lnTo>
                  <a:lnTo>
                    <a:pt x="735" y="41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34"/>
            <p:cNvSpPr/>
            <p:nvPr/>
          </p:nvSpPr>
          <p:spPr>
            <a:xfrm>
              <a:off x="3752125" y="3246525"/>
              <a:ext cx="18400" cy="16550"/>
            </a:xfrm>
            <a:custGeom>
              <a:avLst/>
              <a:gdLst/>
              <a:ahLst/>
              <a:cxnLst/>
              <a:rect l="l" t="t" r="r" b="b"/>
              <a:pathLst>
                <a:path w="736" h="662" extrusionOk="0">
                  <a:moveTo>
                    <a:pt x="736" y="1"/>
                  </a:moveTo>
                  <a:lnTo>
                    <a:pt x="1" y="417"/>
                  </a:lnTo>
                  <a:lnTo>
                    <a:pt x="1" y="662"/>
                  </a:lnTo>
                  <a:lnTo>
                    <a:pt x="736" y="245"/>
                  </a:lnTo>
                  <a:lnTo>
                    <a:pt x="736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34"/>
            <p:cNvSpPr/>
            <p:nvPr/>
          </p:nvSpPr>
          <p:spPr>
            <a:xfrm>
              <a:off x="3733775" y="3236125"/>
              <a:ext cx="36750" cy="20825"/>
            </a:xfrm>
            <a:custGeom>
              <a:avLst/>
              <a:gdLst/>
              <a:ahLst/>
              <a:cxnLst/>
              <a:rect l="l" t="t" r="r" b="b"/>
              <a:pathLst>
                <a:path w="1470" h="833" extrusionOk="0">
                  <a:moveTo>
                    <a:pt x="710" y="0"/>
                  </a:moveTo>
                  <a:lnTo>
                    <a:pt x="0" y="417"/>
                  </a:lnTo>
                  <a:lnTo>
                    <a:pt x="735" y="833"/>
                  </a:lnTo>
                  <a:lnTo>
                    <a:pt x="1470" y="417"/>
                  </a:lnTo>
                  <a:lnTo>
                    <a:pt x="710" y="0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34"/>
            <p:cNvSpPr/>
            <p:nvPr/>
          </p:nvSpPr>
          <p:spPr>
            <a:xfrm>
              <a:off x="3710500" y="3260000"/>
              <a:ext cx="18400" cy="16550"/>
            </a:xfrm>
            <a:custGeom>
              <a:avLst/>
              <a:gdLst/>
              <a:ahLst/>
              <a:cxnLst/>
              <a:rect l="l" t="t" r="r" b="b"/>
              <a:pathLst>
                <a:path w="736" h="662" extrusionOk="0">
                  <a:moveTo>
                    <a:pt x="1" y="0"/>
                  </a:moveTo>
                  <a:lnTo>
                    <a:pt x="1" y="221"/>
                  </a:lnTo>
                  <a:lnTo>
                    <a:pt x="735" y="661"/>
                  </a:lnTo>
                  <a:lnTo>
                    <a:pt x="735" y="41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34"/>
            <p:cNvSpPr/>
            <p:nvPr/>
          </p:nvSpPr>
          <p:spPr>
            <a:xfrm>
              <a:off x="3728875" y="3260000"/>
              <a:ext cx="18375" cy="16550"/>
            </a:xfrm>
            <a:custGeom>
              <a:avLst/>
              <a:gdLst/>
              <a:ahLst/>
              <a:cxnLst/>
              <a:rect l="l" t="t" r="r" b="b"/>
              <a:pathLst>
                <a:path w="735" h="662" extrusionOk="0">
                  <a:moveTo>
                    <a:pt x="711" y="0"/>
                  </a:moveTo>
                  <a:lnTo>
                    <a:pt x="0" y="417"/>
                  </a:lnTo>
                  <a:lnTo>
                    <a:pt x="0" y="661"/>
                  </a:lnTo>
                  <a:lnTo>
                    <a:pt x="735" y="245"/>
                  </a:lnTo>
                  <a:lnTo>
                    <a:pt x="711" y="0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34"/>
            <p:cNvSpPr/>
            <p:nvPr/>
          </p:nvSpPr>
          <p:spPr>
            <a:xfrm>
              <a:off x="3710500" y="3249575"/>
              <a:ext cx="36150" cy="20850"/>
            </a:xfrm>
            <a:custGeom>
              <a:avLst/>
              <a:gdLst/>
              <a:ahLst/>
              <a:cxnLst/>
              <a:rect l="l" t="t" r="r" b="b"/>
              <a:pathLst>
                <a:path w="1446" h="834" extrusionOk="0">
                  <a:moveTo>
                    <a:pt x="711" y="1"/>
                  </a:moveTo>
                  <a:lnTo>
                    <a:pt x="1" y="417"/>
                  </a:lnTo>
                  <a:lnTo>
                    <a:pt x="735" y="834"/>
                  </a:lnTo>
                  <a:lnTo>
                    <a:pt x="1446" y="417"/>
                  </a:lnTo>
                  <a:lnTo>
                    <a:pt x="711" y="1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34"/>
            <p:cNvSpPr/>
            <p:nvPr/>
          </p:nvSpPr>
          <p:spPr>
            <a:xfrm>
              <a:off x="3663375" y="3286925"/>
              <a:ext cx="19000" cy="16550"/>
            </a:xfrm>
            <a:custGeom>
              <a:avLst/>
              <a:gdLst/>
              <a:ahLst/>
              <a:cxnLst/>
              <a:rect l="l" t="t" r="r" b="b"/>
              <a:pathLst>
                <a:path w="760" h="662" extrusionOk="0">
                  <a:moveTo>
                    <a:pt x="0" y="1"/>
                  </a:moveTo>
                  <a:lnTo>
                    <a:pt x="0" y="221"/>
                  </a:lnTo>
                  <a:lnTo>
                    <a:pt x="759" y="662"/>
                  </a:lnTo>
                  <a:lnTo>
                    <a:pt x="735" y="41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34"/>
            <p:cNvSpPr/>
            <p:nvPr/>
          </p:nvSpPr>
          <p:spPr>
            <a:xfrm>
              <a:off x="3681725" y="3273475"/>
              <a:ext cx="41650" cy="30000"/>
            </a:xfrm>
            <a:custGeom>
              <a:avLst/>
              <a:gdLst/>
              <a:ahLst/>
              <a:cxnLst/>
              <a:rect l="l" t="t" r="r" b="b"/>
              <a:pathLst>
                <a:path w="1666" h="1200" extrusionOk="0">
                  <a:moveTo>
                    <a:pt x="1666" y="0"/>
                  </a:moveTo>
                  <a:lnTo>
                    <a:pt x="1" y="955"/>
                  </a:lnTo>
                  <a:lnTo>
                    <a:pt x="25" y="1200"/>
                  </a:lnTo>
                  <a:lnTo>
                    <a:pt x="1666" y="245"/>
                  </a:lnTo>
                  <a:lnTo>
                    <a:pt x="1666" y="0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34"/>
            <p:cNvSpPr/>
            <p:nvPr/>
          </p:nvSpPr>
          <p:spPr>
            <a:xfrm>
              <a:off x="3663375" y="3262450"/>
              <a:ext cx="60000" cy="34925"/>
            </a:xfrm>
            <a:custGeom>
              <a:avLst/>
              <a:gdLst/>
              <a:ahLst/>
              <a:cxnLst/>
              <a:rect l="l" t="t" r="r" b="b"/>
              <a:pathLst>
                <a:path w="2400" h="1397" extrusionOk="0">
                  <a:moveTo>
                    <a:pt x="1665" y="0"/>
                  </a:moveTo>
                  <a:lnTo>
                    <a:pt x="0" y="980"/>
                  </a:lnTo>
                  <a:lnTo>
                    <a:pt x="735" y="1396"/>
                  </a:lnTo>
                  <a:lnTo>
                    <a:pt x="2400" y="441"/>
                  </a:lnTo>
                  <a:lnTo>
                    <a:pt x="1665" y="0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34"/>
            <p:cNvSpPr/>
            <p:nvPr/>
          </p:nvSpPr>
          <p:spPr>
            <a:xfrm>
              <a:off x="3735000" y="2713300"/>
              <a:ext cx="80825" cy="139600"/>
            </a:xfrm>
            <a:custGeom>
              <a:avLst/>
              <a:gdLst/>
              <a:ahLst/>
              <a:cxnLst/>
              <a:rect l="l" t="t" r="r" b="b"/>
              <a:pathLst>
                <a:path w="3233" h="5584" extrusionOk="0">
                  <a:moveTo>
                    <a:pt x="3233" y="1"/>
                  </a:moveTo>
                  <a:lnTo>
                    <a:pt x="0" y="1862"/>
                  </a:lnTo>
                  <a:lnTo>
                    <a:pt x="0" y="5584"/>
                  </a:lnTo>
                  <a:lnTo>
                    <a:pt x="3233" y="3723"/>
                  </a:lnTo>
                  <a:lnTo>
                    <a:pt x="3233" y="1"/>
                  </a:lnTo>
                  <a:close/>
                </a:path>
              </a:pathLst>
            </a:custGeom>
            <a:solidFill>
              <a:srgbClr val="606B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34"/>
            <p:cNvSpPr/>
            <p:nvPr/>
          </p:nvSpPr>
          <p:spPr>
            <a:xfrm>
              <a:off x="3657850" y="2805750"/>
              <a:ext cx="58200" cy="37375"/>
            </a:xfrm>
            <a:custGeom>
              <a:avLst/>
              <a:gdLst/>
              <a:ahLst/>
              <a:cxnLst/>
              <a:rect l="l" t="t" r="r" b="b"/>
              <a:pathLst>
                <a:path w="2328" h="1495" extrusionOk="0">
                  <a:moveTo>
                    <a:pt x="2327" y="0"/>
                  </a:moveTo>
                  <a:lnTo>
                    <a:pt x="1" y="1347"/>
                  </a:lnTo>
                  <a:lnTo>
                    <a:pt x="1" y="1494"/>
                  </a:lnTo>
                  <a:lnTo>
                    <a:pt x="2327" y="147"/>
                  </a:lnTo>
                  <a:lnTo>
                    <a:pt x="2327" y="0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34"/>
            <p:cNvSpPr/>
            <p:nvPr/>
          </p:nvSpPr>
          <p:spPr>
            <a:xfrm>
              <a:off x="3657850" y="2794125"/>
              <a:ext cx="58200" cy="37350"/>
            </a:xfrm>
            <a:custGeom>
              <a:avLst/>
              <a:gdLst/>
              <a:ahLst/>
              <a:cxnLst/>
              <a:rect l="l" t="t" r="r" b="b"/>
              <a:pathLst>
                <a:path w="2328" h="1494" extrusionOk="0">
                  <a:moveTo>
                    <a:pt x="2327" y="0"/>
                  </a:moveTo>
                  <a:lnTo>
                    <a:pt x="1" y="1347"/>
                  </a:lnTo>
                  <a:lnTo>
                    <a:pt x="1" y="1494"/>
                  </a:lnTo>
                  <a:lnTo>
                    <a:pt x="2327" y="147"/>
                  </a:lnTo>
                  <a:lnTo>
                    <a:pt x="2327" y="0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34"/>
            <p:cNvSpPr/>
            <p:nvPr/>
          </p:nvSpPr>
          <p:spPr>
            <a:xfrm>
              <a:off x="3657850" y="2782475"/>
              <a:ext cx="58200" cy="37375"/>
            </a:xfrm>
            <a:custGeom>
              <a:avLst/>
              <a:gdLst/>
              <a:ahLst/>
              <a:cxnLst/>
              <a:rect l="l" t="t" r="r" b="b"/>
              <a:pathLst>
                <a:path w="2328" h="1495" extrusionOk="0">
                  <a:moveTo>
                    <a:pt x="2327" y="1"/>
                  </a:moveTo>
                  <a:lnTo>
                    <a:pt x="1" y="1348"/>
                  </a:lnTo>
                  <a:lnTo>
                    <a:pt x="1" y="1495"/>
                  </a:lnTo>
                  <a:lnTo>
                    <a:pt x="2327" y="148"/>
                  </a:lnTo>
                  <a:lnTo>
                    <a:pt x="2327" y="1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34"/>
            <p:cNvSpPr/>
            <p:nvPr/>
          </p:nvSpPr>
          <p:spPr>
            <a:xfrm>
              <a:off x="3657850" y="2770850"/>
              <a:ext cx="58200" cy="37375"/>
            </a:xfrm>
            <a:custGeom>
              <a:avLst/>
              <a:gdLst/>
              <a:ahLst/>
              <a:cxnLst/>
              <a:rect l="l" t="t" r="r" b="b"/>
              <a:pathLst>
                <a:path w="2328" h="1495" extrusionOk="0">
                  <a:moveTo>
                    <a:pt x="2327" y="0"/>
                  </a:moveTo>
                  <a:lnTo>
                    <a:pt x="1" y="1347"/>
                  </a:lnTo>
                  <a:lnTo>
                    <a:pt x="1" y="1494"/>
                  </a:lnTo>
                  <a:lnTo>
                    <a:pt x="2327" y="147"/>
                  </a:lnTo>
                  <a:lnTo>
                    <a:pt x="2327" y="0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34"/>
            <p:cNvSpPr/>
            <p:nvPr/>
          </p:nvSpPr>
          <p:spPr>
            <a:xfrm>
              <a:off x="3657850" y="2829000"/>
              <a:ext cx="58800" cy="37375"/>
            </a:xfrm>
            <a:custGeom>
              <a:avLst/>
              <a:gdLst/>
              <a:ahLst/>
              <a:cxnLst/>
              <a:rect l="l" t="t" r="r" b="b"/>
              <a:pathLst>
                <a:path w="2352" h="1495" extrusionOk="0">
                  <a:moveTo>
                    <a:pt x="2352" y="1"/>
                  </a:moveTo>
                  <a:lnTo>
                    <a:pt x="1" y="1348"/>
                  </a:lnTo>
                  <a:lnTo>
                    <a:pt x="1" y="1495"/>
                  </a:lnTo>
                  <a:lnTo>
                    <a:pt x="2352" y="148"/>
                  </a:lnTo>
                  <a:lnTo>
                    <a:pt x="2352" y="1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34"/>
            <p:cNvSpPr/>
            <p:nvPr/>
          </p:nvSpPr>
          <p:spPr>
            <a:xfrm>
              <a:off x="3657850" y="2817375"/>
              <a:ext cx="58800" cy="37375"/>
            </a:xfrm>
            <a:custGeom>
              <a:avLst/>
              <a:gdLst/>
              <a:ahLst/>
              <a:cxnLst/>
              <a:rect l="l" t="t" r="r" b="b"/>
              <a:pathLst>
                <a:path w="2352" h="1495" extrusionOk="0">
                  <a:moveTo>
                    <a:pt x="2352" y="1"/>
                  </a:moveTo>
                  <a:lnTo>
                    <a:pt x="1" y="1347"/>
                  </a:lnTo>
                  <a:lnTo>
                    <a:pt x="1" y="1494"/>
                  </a:lnTo>
                  <a:lnTo>
                    <a:pt x="2352" y="147"/>
                  </a:lnTo>
                  <a:lnTo>
                    <a:pt x="2352" y="1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34"/>
            <p:cNvSpPr/>
            <p:nvPr/>
          </p:nvSpPr>
          <p:spPr>
            <a:xfrm>
              <a:off x="3672550" y="2840650"/>
              <a:ext cx="44100" cy="28800"/>
            </a:xfrm>
            <a:custGeom>
              <a:avLst/>
              <a:gdLst/>
              <a:ahLst/>
              <a:cxnLst/>
              <a:rect l="l" t="t" r="r" b="b"/>
              <a:pathLst>
                <a:path w="1764" h="1152" extrusionOk="0">
                  <a:moveTo>
                    <a:pt x="1764" y="0"/>
                  </a:moveTo>
                  <a:lnTo>
                    <a:pt x="0" y="1004"/>
                  </a:lnTo>
                  <a:lnTo>
                    <a:pt x="0" y="1151"/>
                  </a:lnTo>
                  <a:lnTo>
                    <a:pt x="1764" y="147"/>
                  </a:lnTo>
                  <a:lnTo>
                    <a:pt x="1764" y="0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34"/>
            <p:cNvSpPr/>
            <p:nvPr/>
          </p:nvSpPr>
          <p:spPr>
            <a:xfrm>
              <a:off x="3801100" y="2682050"/>
              <a:ext cx="6150" cy="7025"/>
            </a:xfrm>
            <a:custGeom>
              <a:avLst/>
              <a:gdLst/>
              <a:ahLst/>
              <a:cxnLst/>
              <a:rect l="l" t="t" r="r" b="b"/>
              <a:pathLst>
                <a:path w="246" h="281" extrusionOk="0">
                  <a:moveTo>
                    <a:pt x="180" y="1"/>
                  </a:moveTo>
                  <a:cubicBezTo>
                    <a:pt x="161" y="1"/>
                    <a:pt x="141" y="9"/>
                    <a:pt x="123" y="26"/>
                  </a:cubicBezTo>
                  <a:cubicBezTo>
                    <a:pt x="50" y="51"/>
                    <a:pt x="1" y="149"/>
                    <a:pt x="1" y="198"/>
                  </a:cubicBezTo>
                  <a:cubicBezTo>
                    <a:pt x="1" y="253"/>
                    <a:pt x="28" y="280"/>
                    <a:pt x="73" y="280"/>
                  </a:cubicBezTo>
                  <a:cubicBezTo>
                    <a:pt x="88" y="280"/>
                    <a:pt x="105" y="277"/>
                    <a:pt x="123" y="271"/>
                  </a:cubicBezTo>
                  <a:cubicBezTo>
                    <a:pt x="172" y="247"/>
                    <a:pt x="246" y="149"/>
                    <a:pt x="246" y="75"/>
                  </a:cubicBezTo>
                  <a:cubicBezTo>
                    <a:pt x="246" y="28"/>
                    <a:pt x="215" y="1"/>
                    <a:pt x="1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34"/>
            <p:cNvSpPr/>
            <p:nvPr/>
          </p:nvSpPr>
          <p:spPr>
            <a:xfrm>
              <a:off x="3639500" y="2661750"/>
              <a:ext cx="195300" cy="142175"/>
            </a:xfrm>
            <a:custGeom>
              <a:avLst/>
              <a:gdLst/>
              <a:ahLst/>
              <a:cxnLst/>
              <a:rect l="l" t="t" r="r" b="b"/>
              <a:pathLst>
                <a:path w="7812" h="5687" extrusionOk="0">
                  <a:moveTo>
                    <a:pt x="7529" y="290"/>
                  </a:moveTo>
                  <a:cubicBezTo>
                    <a:pt x="7564" y="290"/>
                    <a:pt x="7591" y="318"/>
                    <a:pt x="7591" y="373"/>
                  </a:cubicBezTo>
                  <a:cubicBezTo>
                    <a:pt x="7591" y="446"/>
                    <a:pt x="7542" y="520"/>
                    <a:pt x="7493" y="569"/>
                  </a:cubicBezTo>
                  <a:cubicBezTo>
                    <a:pt x="7475" y="575"/>
                    <a:pt x="7458" y="578"/>
                    <a:pt x="7443" y="578"/>
                  </a:cubicBezTo>
                  <a:cubicBezTo>
                    <a:pt x="7399" y="578"/>
                    <a:pt x="7371" y="550"/>
                    <a:pt x="7371" y="495"/>
                  </a:cubicBezTo>
                  <a:cubicBezTo>
                    <a:pt x="7371" y="422"/>
                    <a:pt x="7420" y="348"/>
                    <a:pt x="7493" y="299"/>
                  </a:cubicBezTo>
                  <a:cubicBezTo>
                    <a:pt x="7506" y="293"/>
                    <a:pt x="7518" y="290"/>
                    <a:pt x="7529" y="290"/>
                  </a:cubicBezTo>
                  <a:close/>
                  <a:moveTo>
                    <a:pt x="7083" y="549"/>
                  </a:moveTo>
                  <a:cubicBezTo>
                    <a:pt x="7125" y="549"/>
                    <a:pt x="7151" y="589"/>
                    <a:pt x="7151" y="642"/>
                  </a:cubicBezTo>
                  <a:cubicBezTo>
                    <a:pt x="7151" y="691"/>
                    <a:pt x="7102" y="789"/>
                    <a:pt x="7028" y="814"/>
                  </a:cubicBezTo>
                  <a:cubicBezTo>
                    <a:pt x="7011" y="831"/>
                    <a:pt x="6993" y="839"/>
                    <a:pt x="6978" y="839"/>
                  </a:cubicBezTo>
                  <a:cubicBezTo>
                    <a:pt x="6951" y="839"/>
                    <a:pt x="6930" y="812"/>
                    <a:pt x="6930" y="765"/>
                  </a:cubicBezTo>
                  <a:cubicBezTo>
                    <a:pt x="6930" y="691"/>
                    <a:pt x="6979" y="593"/>
                    <a:pt x="7028" y="569"/>
                  </a:cubicBezTo>
                  <a:cubicBezTo>
                    <a:pt x="7049" y="555"/>
                    <a:pt x="7067" y="549"/>
                    <a:pt x="7083" y="549"/>
                  </a:cubicBezTo>
                  <a:close/>
                  <a:moveTo>
                    <a:pt x="6644" y="813"/>
                  </a:moveTo>
                  <a:cubicBezTo>
                    <a:pt x="6679" y="813"/>
                    <a:pt x="6710" y="840"/>
                    <a:pt x="6710" y="887"/>
                  </a:cubicBezTo>
                  <a:cubicBezTo>
                    <a:pt x="6710" y="961"/>
                    <a:pt x="6636" y="1059"/>
                    <a:pt x="6587" y="1083"/>
                  </a:cubicBezTo>
                  <a:cubicBezTo>
                    <a:pt x="6569" y="1089"/>
                    <a:pt x="6552" y="1092"/>
                    <a:pt x="6537" y="1092"/>
                  </a:cubicBezTo>
                  <a:cubicBezTo>
                    <a:pt x="6492" y="1092"/>
                    <a:pt x="6465" y="1065"/>
                    <a:pt x="6465" y="1010"/>
                  </a:cubicBezTo>
                  <a:cubicBezTo>
                    <a:pt x="6465" y="961"/>
                    <a:pt x="6514" y="863"/>
                    <a:pt x="6587" y="838"/>
                  </a:cubicBezTo>
                  <a:cubicBezTo>
                    <a:pt x="6605" y="821"/>
                    <a:pt x="6625" y="813"/>
                    <a:pt x="6644" y="813"/>
                  </a:cubicBezTo>
                  <a:close/>
                  <a:moveTo>
                    <a:pt x="7685" y="1"/>
                  </a:moveTo>
                  <a:cubicBezTo>
                    <a:pt x="7657" y="1"/>
                    <a:pt x="7625" y="10"/>
                    <a:pt x="7591" y="30"/>
                  </a:cubicBezTo>
                  <a:lnTo>
                    <a:pt x="221" y="4315"/>
                  </a:lnTo>
                  <a:cubicBezTo>
                    <a:pt x="98" y="4364"/>
                    <a:pt x="0" y="4536"/>
                    <a:pt x="0" y="4683"/>
                  </a:cubicBezTo>
                  <a:lnTo>
                    <a:pt x="0" y="5687"/>
                  </a:lnTo>
                  <a:cubicBezTo>
                    <a:pt x="0" y="5564"/>
                    <a:pt x="98" y="5417"/>
                    <a:pt x="196" y="5344"/>
                  </a:cubicBezTo>
                  <a:lnTo>
                    <a:pt x="7616" y="1059"/>
                  </a:lnTo>
                  <a:cubicBezTo>
                    <a:pt x="7655" y="1035"/>
                    <a:pt x="7689" y="1024"/>
                    <a:pt x="7718" y="1024"/>
                  </a:cubicBezTo>
                  <a:cubicBezTo>
                    <a:pt x="7778" y="1024"/>
                    <a:pt x="7812" y="1073"/>
                    <a:pt x="7812" y="1157"/>
                  </a:cubicBezTo>
                  <a:lnTo>
                    <a:pt x="7812" y="153"/>
                  </a:lnTo>
                  <a:cubicBezTo>
                    <a:pt x="7812" y="64"/>
                    <a:pt x="7760" y="1"/>
                    <a:pt x="7685" y="1"/>
                  </a:cubicBez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34"/>
            <p:cNvSpPr/>
            <p:nvPr/>
          </p:nvSpPr>
          <p:spPr>
            <a:xfrm>
              <a:off x="3639500" y="2687350"/>
              <a:ext cx="195925" cy="241325"/>
            </a:xfrm>
            <a:custGeom>
              <a:avLst/>
              <a:gdLst/>
              <a:ahLst/>
              <a:cxnLst/>
              <a:rect l="l" t="t" r="r" b="b"/>
              <a:pathLst>
                <a:path w="7837" h="9653" extrusionOk="0">
                  <a:moveTo>
                    <a:pt x="3061" y="3340"/>
                  </a:moveTo>
                  <a:lnTo>
                    <a:pt x="3061" y="3487"/>
                  </a:lnTo>
                  <a:lnTo>
                    <a:pt x="735" y="4834"/>
                  </a:lnTo>
                  <a:lnTo>
                    <a:pt x="735" y="4687"/>
                  </a:lnTo>
                  <a:lnTo>
                    <a:pt x="3061" y="3340"/>
                  </a:lnTo>
                  <a:close/>
                  <a:moveTo>
                    <a:pt x="3061" y="3806"/>
                  </a:moveTo>
                  <a:lnTo>
                    <a:pt x="3061" y="3953"/>
                  </a:lnTo>
                  <a:lnTo>
                    <a:pt x="735" y="5300"/>
                  </a:lnTo>
                  <a:lnTo>
                    <a:pt x="735" y="5153"/>
                  </a:lnTo>
                  <a:lnTo>
                    <a:pt x="3061" y="3806"/>
                  </a:lnTo>
                  <a:close/>
                  <a:moveTo>
                    <a:pt x="3061" y="4271"/>
                  </a:moveTo>
                  <a:lnTo>
                    <a:pt x="3061" y="4418"/>
                  </a:lnTo>
                  <a:lnTo>
                    <a:pt x="735" y="5765"/>
                  </a:lnTo>
                  <a:lnTo>
                    <a:pt x="735" y="5618"/>
                  </a:lnTo>
                  <a:lnTo>
                    <a:pt x="3061" y="4271"/>
                  </a:lnTo>
                  <a:close/>
                  <a:moveTo>
                    <a:pt x="3061" y="4736"/>
                  </a:moveTo>
                  <a:lnTo>
                    <a:pt x="3086" y="4883"/>
                  </a:lnTo>
                  <a:lnTo>
                    <a:pt x="735" y="6230"/>
                  </a:lnTo>
                  <a:lnTo>
                    <a:pt x="735" y="6083"/>
                  </a:lnTo>
                  <a:lnTo>
                    <a:pt x="3061" y="4736"/>
                  </a:lnTo>
                  <a:close/>
                  <a:moveTo>
                    <a:pt x="7053" y="1039"/>
                  </a:moveTo>
                  <a:lnTo>
                    <a:pt x="7053" y="4761"/>
                  </a:lnTo>
                  <a:lnTo>
                    <a:pt x="3820" y="6622"/>
                  </a:lnTo>
                  <a:lnTo>
                    <a:pt x="3820" y="2900"/>
                  </a:lnTo>
                  <a:lnTo>
                    <a:pt x="7053" y="1039"/>
                  </a:lnTo>
                  <a:close/>
                  <a:moveTo>
                    <a:pt x="3086" y="5202"/>
                  </a:moveTo>
                  <a:lnTo>
                    <a:pt x="3086" y="5348"/>
                  </a:lnTo>
                  <a:lnTo>
                    <a:pt x="735" y="6695"/>
                  </a:lnTo>
                  <a:lnTo>
                    <a:pt x="735" y="6548"/>
                  </a:lnTo>
                  <a:lnTo>
                    <a:pt x="3086" y="5202"/>
                  </a:lnTo>
                  <a:close/>
                  <a:moveTo>
                    <a:pt x="3086" y="5667"/>
                  </a:moveTo>
                  <a:lnTo>
                    <a:pt x="3086" y="5814"/>
                  </a:lnTo>
                  <a:lnTo>
                    <a:pt x="735" y="7161"/>
                  </a:lnTo>
                  <a:lnTo>
                    <a:pt x="735" y="7014"/>
                  </a:lnTo>
                  <a:lnTo>
                    <a:pt x="3086" y="5667"/>
                  </a:lnTo>
                  <a:close/>
                  <a:moveTo>
                    <a:pt x="3086" y="6132"/>
                  </a:moveTo>
                  <a:lnTo>
                    <a:pt x="3086" y="6279"/>
                  </a:lnTo>
                  <a:lnTo>
                    <a:pt x="1322" y="7283"/>
                  </a:lnTo>
                  <a:lnTo>
                    <a:pt x="1322" y="7136"/>
                  </a:lnTo>
                  <a:lnTo>
                    <a:pt x="3086" y="6132"/>
                  </a:lnTo>
                  <a:close/>
                  <a:moveTo>
                    <a:pt x="7718" y="0"/>
                  </a:moveTo>
                  <a:cubicBezTo>
                    <a:pt x="7689" y="0"/>
                    <a:pt x="7655" y="11"/>
                    <a:pt x="7616" y="35"/>
                  </a:cubicBezTo>
                  <a:lnTo>
                    <a:pt x="196" y="4320"/>
                  </a:lnTo>
                  <a:cubicBezTo>
                    <a:pt x="98" y="4393"/>
                    <a:pt x="0" y="4540"/>
                    <a:pt x="0" y="4663"/>
                  </a:cubicBezTo>
                  <a:lnTo>
                    <a:pt x="25" y="9511"/>
                  </a:lnTo>
                  <a:cubicBezTo>
                    <a:pt x="25" y="9602"/>
                    <a:pt x="65" y="9653"/>
                    <a:pt x="136" y="9653"/>
                  </a:cubicBezTo>
                  <a:cubicBezTo>
                    <a:pt x="161" y="9653"/>
                    <a:pt x="189" y="9647"/>
                    <a:pt x="221" y="9634"/>
                  </a:cubicBezTo>
                  <a:lnTo>
                    <a:pt x="7640" y="5324"/>
                  </a:lnTo>
                  <a:cubicBezTo>
                    <a:pt x="7738" y="5275"/>
                    <a:pt x="7836" y="5128"/>
                    <a:pt x="7836" y="5006"/>
                  </a:cubicBezTo>
                  <a:lnTo>
                    <a:pt x="7812" y="133"/>
                  </a:lnTo>
                  <a:cubicBezTo>
                    <a:pt x="7812" y="49"/>
                    <a:pt x="7778" y="0"/>
                    <a:pt x="7718" y="0"/>
                  </a:cubicBezTo>
                  <a:close/>
                </a:path>
              </a:pathLst>
            </a:custGeom>
            <a:solidFill>
              <a:srgbClr val="BEE1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34"/>
            <p:cNvSpPr/>
            <p:nvPr/>
          </p:nvSpPr>
          <p:spPr>
            <a:xfrm>
              <a:off x="3823750" y="2669000"/>
              <a:ext cx="5550" cy="7225"/>
            </a:xfrm>
            <a:custGeom>
              <a:avLst/>
              <a:gdLst/>
              <a:ahLst/>
              <a:cxnLst/>
              <a:rect l="l" t="t" r="r" b="b"/>
              <a:pathLst>
                <a:path w="222" h="289" extrusionOk="0">
                  <a:moveTo>
                    <a:pt x="159" y="0"/>
                  </a:moveTo>
                  <a:cubicBezTo>
                    <a:pt x="148" y="0"/>
                    <a:pt x="136" y="3"/>
                    <a:pt x="123" y="9"/>
                  </a:cubicBezTo>
                  <a:cubicBezTo>
                    <a:pt x="50" y="58"/>
                    <a:pt x="1" y="132"/>
                    <a:pt x="1" y="205"/>
                  </a:cubicBezTo>
                  <a:cubicBezTo>
                    <a:pt x="1" y="260"/>
                    <a:pt x="29" y="288"/>
                    <a:pt x="73" y="288"/>
                  </a:cubicBezTo>
                  <a:cubicBezTo>
                    <a:pt x="88" y="288"/>
                    <a:pt x="105" y="285"/>
                    <a:pt x="123" y="279"/>
                  </a:cubicBezTo>
                  <a:cubicBezTo>
                    <a:pt x="172" y="230"/>
                    <a:pt x="221" y="156"/>
                    <a:pt x="221" y="83"/>
                  </a:cubicBezTo>
                  <a:cubicBezTo>
                    <a:pt x="221" y="28"/>
                    <a:pt x="194" y="0"/>
                    <a:pt x="159" y="0"/>
                  </a:cubicBezTo>
                  <a:close/>
                </a:path>
              </a:pathLst>
            </a:custGeom>
            <a:solidFill>
              <a:srgbClr val="EC82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34"/>
            <p:cNvSpPr/>
            <p:nvPr/>
          </p:nvSpPr>
          <p:spPr>
            <a:xfrm>
              <a:off x="3812750" y="2675475"/>
              <a:ext cx="5525" cy="7275"/>
            </a:xfrm>
            <a:custGeom>
              <a:avLst/>
              <a:gdLst/>
              <a:ahLst/>
              <a:cxnLst/>
              <a:rect l="l" t="t" r="r" b="b"/>
              <a:pathLst>
                <a:path w="221" h="291" extrusionOk="0">
                  <a:moveTo>
                    <a:pt x="153" y="0"/>
                  </a:moveTo>
                  <a:cubicBezTo>
                    <a:pt x="137" y="0"/>
                    <a:pt x="119" y="6"/>
                    <a:pt x="98" y="20"/>
                  </a:cubicBezTo>
                  <a:cubicBezTo>
                    <a:pt x="49" y="44"/>
                    <a:pt x="0" y="142"/>
                    <a:pt x="0" y="216"/>
                  </a:cubicBezTo>
                  <a:cubicBezTo>
                    <a:pt x="0" y="263"/>
                    <a:pt x="21" y="290"/>
                    <a:pt x="48" y="290"/>
                  </a:cubicBezTo>
                  <a:cubicBezTo>
                    <a:pt x="63" y="290"/>
                    <a:pt x="81" y="282"/>
                    <a:pt x="98" y="265"/>
                  </a:cubicBezTo>
                  <a:cubicBezTo>
                    <a:pt x="172" y="240"/>
                    <a:pt x="221" y="142"/>
                    <a:pt x="221" y="93"/>
                  </a:cubicBezTo>
                  <a:cubicBezTo>
                    <a:pt x="221" y="40"/>
                    <a:pt x="195" y="0"/>
                    <a:pt x="153" y="0"/>
                  </a:cubicBezTo>
                  <a:close/>
                </a:path>
              </a:pathLst>
            </a:custGeom>
            <a:solidFill>
              <a:srgbClr val="606B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34"/>
            <p:cNvSpPr/>
            <p:nvPr/>
          </p:nvSpPr>
          <p:spPr>
            <a:xfrm>
              <a:off x="4082100" y="3053675"/>
              <a:ext cx="45325" cy="28800"/>
            </a:xfrm>
            <a:custGeom>
              <a:avLst/>
              <a:gdLst/>
              <a:ahLst/>
              <a:cxnLst/>
              <a:rect l="l" t="t" r="r" b="b"/>
              <a:pathLst>
                <a:path w="1813" h="1152" extrusionOk="0">
                  <a:moveTo>
                    <a:pt x="1789" y="1"/>
                  </a:moveTo>
                  <a:cubicBezTo>
                    <a:pt x="1274" y="295"/>
                    <a:pt x="417" y="760"/>
                    <a:pt x="1" y="1005"/>
                  </a:cubicBezTo>
                  <a:lnTo>
                    <a:pt x="246" y="1152"/>
                  </a:lnTo>
                  <a:cubicBezTo>
                    <a:pt x="246" y="1152"/>
                    <a:pt x="1740" y="319"/>
                    <a:pt x="1764" y="295"/>
                  </a:cubicBezTo>
                  <a:cubicBezTo>
                    <a:pt x="1789" y="295"/>
                    <a:pt x="1813" y="270"/>
                    <a:pt x="1813" y="221"/>
                  </a:cubicBezTo>
                  <a:cubicBezTo>
                    <a:pt x="1813" y="148"/>
                    <a:pt x="1789" y="74"/>
                    <a:pt x="1789" y="1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34"/>
            <p:cNvSpPr/>
            <p:nvPr/>
          </p:nvSpPr>
          <p:spPr>
            <a:xfrm>
              <a:off x="4004975" y="3000225"/>
              <a:ext cx="121850" cy="78575"/>
            </a:xfrm>
            <a:custGeom>
              <a:avLst/>
              <a:gdLst/>
              <a:ahLst/>
              <a:cxnLst/>
              <a:rect l="l" t="t" r="r" b="b"/>
              <a:pathLst>
                <a:path w="4874" h="3143" extrusionOk="0">
                  <a:moveTo>
                    <a:pt x="2579" y="0"/>
                  </a:moveTo>
                  <a:cubicBezTo>
                    <a:pt x="2527" y="0"/>
                    <a:pt x="2476" y="3"/>
                    <a:pt x="2425" y="8"/>
                  </a:cubicBezTo>
                  <a:cubicBezTo>
                    <a:pt x="1862" y="82"/>
                    <a:pt x="1298" y="449"/>
                    <a:pt x="809" y="719"/>
                  </a:cubicBezTo>
                  <a:cubicBezTo>
                    <a:pt x="539" y="865"/>
                    <a:pt x="270" y="1037"/>
                    <a:pt x="0" y="1184"/>
                  </a:cubicBezTo>
                  <a:lnTo>
                    <a:pt x="3086" y="3143"/>
                  </a:lnTo>
                  <a:cubicBezTo>
                    <a:pt x="3502" y="2898"/>
                    <a:pt x="4359" y="2433"/>
                    <a:pt x="4874" y="2139"/>
                  </a:cubicBezTo>
                  <a:cubicBezTo>
                    <a:pt x="4751" y="988"/>
                    <a:pt x="4041" y="523"/>
                    <a:pt x="3698" y="351"/>
                  </a:cubicBezTo>
                  <a:cubicBezTo>
                    <a:pt x="3352" y="157"/>
                    <a:pt x="2967" y="0"/>
                    <a:pt x="25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34"/>
            <p:cNvSpPr/>
            <p:nvPr/>
          </p:nvSpPr>
          <p:spPr>
            <a:xfrm>
              <a:off x="4001900" y="3023500"/>
              <a:ext cx="88200" cy="59450"/>
            </a:xfrm>
            <a:custGeom>
              <a:avLst/>
              <a:gdLst/>
              <a:ahLst/>
              <a:cxnLst/>
              <a:rect l="l" t="t" r="r" b="b"/>
              <a:pathLst>
                <a:path w="3528" h="2378" extrusionOk="0">
                  <a:moveTo>
                    <a:pt x="1011" y="1"/>
                  </a:moveTo>
                  <a:cubicBezTo>
                    <a:pt x="685" y="1"/>
                    <a:pt x="346" y="80"/>
                    <a:pt x="50" y="302"/>
                  </a:cubicBezTo>
                  <a:cubicBezTo>
                    <a:pt x="1" y="326"/>
                    <a:pt x="1" y="424"/>
                    <a:pt x="74" y="473"/>
                  </a:cubicBezTo>
                  <a:cubicBezTo>
                    <a:pt x="1250" y="1159"/>
                    <a:pt x="2866" y="2089"/>
                    <a:pt x="3356" y="2359"/>
                  </a:cubicBezTo>
                  <a:cubicBezTo>
                    <a:pt x="3376" y="2372"/>
                    <a:pt x="3397" y="2378"/>
                    <a:pt x="3418" y="2378"/>
                  </a:cubicBezTo>
                  <a:cubicBezTo>
                    <a:pt x="3475" y="2378"/>
                    <a:pt x="3527" y="2333"/>
                    <a:pt x="3527" y="2261"/>
                  </a:cubicBezTo>
                  <a:cubicBezTo>
                    <a:pt x="3454" y="987"/>
                    <a:pt x="2646" y="547"/>
                    <a:pt x="2278" y="351"/>
                  </a:cubicBezTo>
                  <a:cubicBezTo>
                    <a:pt x="2050" y="214"/>
                    <a:pt x="1547" y="1"/>
                    <a:pt x="1011" y="1"/>
                  </a:cubicBez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34"/>
            <p:cNvSpPr/>
            <p:nvPr/>
          </p:nvSpPr>
          <p:spPr>
            <a:xfrm>
              <a:off x="2999750" y="2497800"/>
              <a:ext cx="16550" cy="15950"/>
            </a:xfrm>
            <a:custGeom>
              <a:avLst/>
              <a:gdLst/>
              <a:ahLst/>
              <a:cxnLst/>
              <a:rect l="l" t="t" r="r" b="b"/>
              <a:pathLst>
                <a:path w="662" h="638" extrusionOk="0">
                  <a:moveTo>
                    <a:pt x="661" y="1"/>
                  </a:moveTo>
                  <a:lnTo>
                    <a:pt x="147" y="295"/>
                  </a:lnTo>
                  <a:cubicBezTo>
                    <a:pt x="147" y="466"/>
                    <a:pt x="74" y="589"/>
                    <a:pt x="0" y="638"/>
                  </a:cubicBezTo>
                  <a:lnTo>
                    <a:pt x="514" y="319"/>
                  </a:lnTo>
                  <a:cubicBezTo>
                    <a:pt x="612" y="270"/>
                    <a:pt x="661" y="148"/>
                    <a:pt x="661" y="1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34"/>
            <p:cNvSpPr/>
            <p:nvPr/>
          </p:nvSpPr>
          <p:spPr>
            <a:xfrm>
              <a:off x="2626925" y="1971700"/>
              <a:ext cx="22675" cy="9450"/>
            </a:xfrm>
            <a:custGeom>
              <a:avLst/>
              <a:gdLst/>
              <a:ahLst/>
              <a:cxnLst/>
              <a:rect l="l" t="t" r="r" b="b"/>
              <a:pathLst>
                <a:path w="907" h="378" extrusionOk="0">
                  <a:moveTo>
                    <a:pt x="686" y="0"/>
                  </a:moveTo>
                  <a:cubicBezTo>
                    <a:pt x="632" y="0"/>
                    <a:pt x="583" y="12"/>
                    <a:pt x="539" y="34"/>
                  </a:cubicBezTo>
                  <a:lnTo>
                    <a:pt x="0" y="328"/>
                  </a:lnTo>
                  <a:cubicBezTo>
                    <a:pt x="41" y="308"/>
                    <a:pt x="90" y="296"/>
                    <a:pt x="143" y="296"/>
                  </a:cubicBezTo>
                  <a:cubicBezTo>
                    <a:pt x="220" y="296"/>
                    <a:pt x="306" y="320"/>
                    <a:pt x="392" y="377"/>
                  </a:cubicBezTo>
                  <a:lnTo>
                    <a:pt x="906" y="59"/>
                  </a:lnTo>
                  <a:cubicBezTo>
                    <a:pt x="825" y="18"/>
                    <a:pt x="752" y="0"/>
                    <a:pt x="686" y="0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34"/>
            <p:cNvSpPr/>
            <p:nvPr/>
          </p:nvSpPr>
          <p:spPr>
            <a:xfrm>
              <a:off x="3003425" y="2200900"/>
              <a:ext cx="13475" cy="304275"/>
            </a:xfrm>
            <a:custGeom>
              <a:avLst/>
              <a:gdLst/>
              <a:ahLst/>
              <a:cxnLst/>
              <a:rect l="l" t="t" r="r" b="b"/>
              <a:pathLst>
                <a:path w="539" h="12171" extrusionOk="0">
                  <a:moveTo>
                    <a:pt x="539" y="0"/>
                  </a:moveTo>
                  <a:lnTo>
                    <a:pt x="25" y="294"/>
                  </a:lnTo>
                  <a:lnTo>
                    <a:pt x="0" y="12171"/>
                  </a:lnTo>
                  <a:lnTo>
                    <a:pt x="514" y="11877"/>
                  </a:lnTo>
                  <a:lnTo>
                    <a:pt x="539" y="0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34"/>
            <p:cNvSpPr/>
            <p:nvPr/>
          </p:nvSpPr>
          <p:spPr>
            <a:xfrm>
              <a:off x="2636700" y="1973150"/>
              <a:ext cx="367350" cy="212475"/>
            </a:xfrm>
            <a:custGeom>
              <a:avLst/>
              <a:gdLst/>
              <a:ahLst/>
              <a:cxnLst/>
              <a:rect l="l" t="t" r="r" b="b"/>
              <a:pathLst>
                <a:path w="14694" h="8499" extrusionOk="0">
                  <a:moveTo>
                    <a:pt x="515" y="1"/>
                  </a:moveTo>
                  <a:lnTo>
                    <a:pt x="1" y="319"/>
                  </a:lnTo>
                  <a:lnTo>
                    <a:pt x="14179" y="8498"/>
                  </a:lnTo>
                  <a:lnTo>
                    <a:pt x="14694" y="8204"/>
                  </a:lnTo>
                  <a:lnTo>
                    <a:pt x="515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34"/>
            <p:cNvSpPr/>
            <p:nvPr/>
          </p:nvSpPr>
          <p:spPr>
            <a:xfrm>
              <a:off x="2991175" y="2178250"/>
              <a:ext cx="26350" cy="30025"/>
            </a:xfrm>
            <a:custGeom>
              <a:avLst/>
              <a:gdLst/>
              <a:ahLst/>
              <a:cxnLst/>
              <a:rect l="l" t="t" r="r" b="b"/>
              <a:pathLst>
                <a:path w="1054" h="1201" extrusionOk="0">
                  <a:moveTo>
                    <a:pt x="515" y="0"/>
                  </a:moveTo>
                  <a:lnTo>
                    <a:pt x="0" y="294"/>
                  </a:lnTo>
                  <a:cubicBezTo>
                    <a:pt x="294" y="465"/>
                    <a:pt x="515" y="882"/>
                    <a:pt x="515" y="1200"/>
                  </a:cubicBezTo>
                  <a:lnTo>
                    <a:pt x="1029" y="906"/>
                  </a:lnTo>
                  <a:cubicBezTo>
                    <a:pt x="1053" y="563"/>
                    <a:pt x="808" y="147"/>
                    <a:pt x="515" y="0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34"/>
            <p:cNvSpPr/>
            <p:nvPr/>
          </p:nvSpPr>
          <p:spPr>
            <a:xfrm>
              <a:off x="2622625" y="1979200"/>
              <a:ext cx="381425" cy="535250"/>
            </a:xfrm>
            <a:custGeom>
              <a:avLst/>
              <a:gdLst/>
              <a:ahLst/>
              <a:cxnLst/>
              <a:rect l="l" t="t" r="r" b="b"/>
              <a:pathLst>
                <a:path w="15257" h="21410" extrusionOk="0">
                  <a:moveTo>
                    <a:pt x="316" y="0"/>
                  </a:moveTo>
                  <a:cubicBezTo>
                    <a:pt x="144" y="0"/>
                    <a:pt x="25" y="132"/>
                    <a:pt x="25" y="371"/>
                  </a:cubicBezTo>
                  <a:lnTo>
                    <a:pt x="1" y="12248"/>
                  </a:lnTo>
                  <a:cubicBezTo>
                    <a:pt x="1" y="12590"/>
                    <a:pt x="221" y="12982"/>
                    <a:pt x="515" y="13154"/>
                  </a:cubicBezTo>
                  <a:lnTo>
                    <a:pt x="14693" y="21333"/>
                  </a:lnTo>
                  <a:cubicBezTo>
                    <a:pt x="14782" y="21385"/>
                    <a:pt x="14867" y="21410"/>
                    <a:pt x="14942" y="21410"/>
                  </a:cubicBezTo>
                  <a:cubicBezTo>
                    <a:pt x="15113" y="21410"/>
                    <a:pt x="15232" y="21278"/>
                    <a:pt x="15232" y="21039"/>
                  </a:cubicBezTo>
                  <a:lnTo>
                    <a:pt x="15257" y="9162"/>
                  </a:lnTo>
                  <a:cubicBezTo>
                    <a:pt x="15257" y="8844"/>
                    <a:pt x="15036" y="8427"/>
                    <a:pt x="14742" y="8256"/>
                  </a:cubicBezTo>
                  <a:lnTo>
                    <a:pt x="564" y="77"/>
                  </a:lnTo>
                  <a:cubicBezTo>
                    <a:pt x="475" y="25"/>
                    <a:pt x="390" y="0"/>
                    <a:pt x="316" y="0"/>
                  </a:cubicBez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34"/>
            <p:cNvSpPr/>
            <p:nvPr/>
          </p:nvSpPr>
          <p:spPr>
            <a:xfrm>
              <a:off x="2636100" y="2011125"/>
              <a:ext cx="355100" cy="472025"/>
            </a:xfrm>
            <a:custGeom>
              <a:avLst/>
              <a:gdLst/>
              <a:ahLst/>
              <a:cxnLst/>
              <a:rect l="l" t="t" r="r" b="b"/>
              <a:pathLst>
                <a:path w="14204" h="18881" extrusionOk="0">
                  <a:moveTo>
                    <a:pt x="25" y="0"/>
                  </a:moveTo>
                  <a:lnTo>
                    <a:pt x="0" y="10677"/>
                  </a:lnTo>
                  <a:lnTo>
                    <a:pt x="14154" y="18880"/>
                  </a:lnTo>
                  <a:lnTo>
                    <a:pt x="14203" y="8179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34"/>
            <p:cNvSpPr/>
            <p:nvPr/>
          </p:nvSpPr>
          <p:spPr>
            <a:xfrm>
              <a:off x="2989950" y="2520450"/>
              <a:ext cx="5525" cy="22675"/>
            </a:xfrm>
            <a:custGeom>
              <a:avLst/>
              <a:gdLst/>
              <a:ahLst/>
              <a:cxnLst/>
              <a:rect l="l" t="t" r="r" b="b"/>
              <a:pathLst>
                <a:path w="221" h="907" extrusionOk="0">
                  <a:moveTo>
                    <a:pt x="221" y="1"/>
                  </a:moveTo>
                  <a:cubicBezTo>
                    <a:pt x="221" y="99"/>
                    <a:pt x="147" y="221"/>
                    <a:pt x="0" y="295"/>
                  </a:cubicBezTo>
                  <a:lnTo>
                    <a:pt x="0" y="907"/>
                  </a:lnTo>
                  <a:cubicBezTo>
                    <a:pt x="147" y="834"/>
                    <a:pt x="221" y="711"/>
                    <a:pt x="221" y="613"/>
                  </a:cubicBezTo>
                  <a:lnTo>
                    <a:pt x="221" y="1"/>
                  </a:lnTo>
                  <a:close/>
                </a:path>
              </a:pathLst>
            </a:custGeom>
            <a:solidFill>
              <a:srgbClr val="879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34"/>
            <p:cNvSpPr/>
            <p:nvPr/>
          </p:nvSpPr>
          <p:spPr>
            <a:xfrm>
              <a:off x="2710175" y="2675350"/>
              <a:ext cx="25725" cy="17925"/>
            </a:xfrm>
            <a:custGeom>
              <a:avLst/>
              <a:gdLst/>
              <a:ahLst/>
              <a:cxnLst/>
              <a:rect l="l" t="t" r="r" b="b"/>
              <a:pathLst>
                <a:path w="1029" h="717" extrusionOk="0">
                  <a:moveTo>
                    <a:pt x="0" y="0"/>
                  </a:moveTo>
                  <a:lnTo>
                    <a:pt x="0" y="588"/>
                  </a:lnTo>
                  <a:cubicBezTo>
                    <a:pt x="135" y="674"/>
                    <a:pt x="325" y="717"/>
                    <a:pt x="515" y="717"/>
                  </a:cubicBezTo>
                  <a:cubicBezTo>
                    <a:pt x="704" y="717"/>
                    <a:pt x="894" y="674"/>
                    <a:pt x="1029" y="588"/>
                  </a:cubicBezTo>
                  <a:lnTo>
                    <a:pt x="1029" y="0"/>
                  </a:lnTo>
                  <a:cubicBezTo>
                    <a:pt x="894" y="86"/>
                    <a:pt x="704" y="129"/>
                    <a:pt x="515" y="129"/>
                  </a:cubicBezTo>
                  <a:cubicBezTo>
                    <a:pt x="325" y="129"/>
                    <a:pt x="135" y="86"/>
                    <a:pt x="0" y="0"/>
                  </a:cubicBezTo>
                  <a:close/>
                </a:path>
              </a:pathLst>
            </a:custGeom>
            <a:solidFill>
              <a:srgbClr val="879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34"/>
            <p:cNvSpPr/>
            <p:nvPr/>
          </p:nvSpPr>
          <p:spPr>
            <a:xfrm>
              <a:off x="2350200" y="2462925"/>
              <a:ext cx="5525" cy="22675"/>
            </a:xfrm>
            <a:custGeom>
              <a:avLst/>
              <a:gdLst/>
              <a:ahLst/>
              <a:cxnLst/>
              <a:rect l="l" t="t" r="r" b="b"/>
              <a:pathLst>
                <a:path w="221" h="907" extrusionOk="0">
                  <a:moveTo>
                    <a:pt x="0" y="0"/>
                  </a:moveTo>
                  <a:lnTo>
                    <a:pt x="0" y="612"/>
                  </a:lnTo>
                  <a:cubicBezTo>
                    <a:pt x="0" y="710"/>
                    <a:pt x="74" y="833"/>
                    <a:pt x="221" y="906"/>
                  </a:cubicBezTo>
                  <a:lnTo>
                    <a:pt x="221" y="294"/>
                  </a:lnTo>
                  <a:cubicBezTo>
                    <a:pt x="74" y="220"/>
                    <a:pt x="0" y="98"/>
                    <a:pt x="0" y="0"/>
                  </a:cubicBezTo>
                  <a:close/>
                </a:path>
              </a:pathLst>
            </a:custGeom>
            <a:solidFill>
              <a:srgbClr val="879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34"/>
            <p:cNvSpPr/>
            <p:nvPr/>
          </p:nvSpPr>
          <p:spPr>
            <a:xfrm>
              <a:off x="2735875" y="2527800"/>
              <a:ext cx="254100" cy="162275"/>
            </a:xfrm>
            <a:custGeom>
              <a:avLst/>
              <a:gdLst/>
              <a:ahLst/>
              <a:cxnLst/>
              <a:rect l="l" t="t" r="r" b="b"/>
              <a:pathLst>
                <a:path w="10164" h="6491" extrusionOk="0">
                  <a:moveTo>
                    <a:pt x="10163" y="1"/>
                  </a:moveTo>
                  <a:lnTo>
                    <a:pt x="1" y="5902"/>
                  </a:lnTo>
                  <a:lnTo>
                    <a:pt x="1" y="6490"/>
                  </a:lnTo>
                  <a:lnTo>
                    <a:pt x="10163" y="613"/>
                  </a:lnTo>
                  <a:lnTo>
                    <a:pt x="10163" y="1"/>
                  </a:lnTo>
                  <a:close/>
                </a:path>
              </a:pathLst>
            </a:custGeom>
            <a:solidFill>
              <a:srgbClr val="879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34"/>
            <p:cNvSpPr/>
            <p:nvPr/>
          </p:nvSpPr>
          <p:spPr>
            <a:xfrm>
              <a:off x="2355700" y="2470250"/>
              <a:ext cx="354500" cy="219825"/>
            </a:xfrm>
            <a:custGeom>
              <a:avLst/>
              <a:gdLst/>
              <a:ahLst/>
              <a:cxnLst/>
              <a:rect l="l" t="t" r="r" b="b"/>
              <a:pathLst>
                <a:path w="14180" h="8793" extrusionOk="0">
                  <a:moveTo>
                    <a:pt x="1" y="1"/>
                  </a:moveTo>
                  <a:lnTo>
                    <a:pt x="1" y="613"/>
                  </a:lnTo>
                  <a:lnTo>
                    <a:pt x="14179" y="8792"/>
                  </a:lnTo>
                  <a:lnTo>
                    <a:pt x="14179" y="820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879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34"/>
            <p:cNvSpPr/>
            <p:nvPr/>
          </p:nvSpPr>
          <p:spPr>
            <a:xfrm>
              <a:off x="2348375" y="2304825"/>
              <a:ext cx="648950" cy="373750"/>
            </a:xfrm>
            <a:custGeom>
              <a:avLst/>
              <a:gdLst/>
              <a:ahLst/>
              <a:cxnLst/>
              <a:rect l="l" t="t" r="r" b="b"/>
              <a:pathLst>
                <a:path w="25958" h="14950" extrusionOk="0">
                  <a:moveTo>
                    <a:pt x="10958" y="0"/>
                  </a:moveTo>
                  <a:cubicBezTo>
                    <a:pt x="10769" y="0"/>
                    <a:pt x="10579" y="43"/>
                    <a:pt x="10432" y="129"/>
                  </a:cubicBezTo>
                  <a:lnTo>
                    <a:pt x="269" y="6030"/>
                  </a:lnTo>
                  <a:cubicBezTo>
                    <a:pt x="0" y="6177"/>
                    <a:pt x="0" y="6471"/>
                    <a:pt x="294" y="6618"/>
                  </a:cubicBezTo>
                  <a:lnTo>
                    <a:pt x="14472" y="14821"/>
                  </a:lnTo>
                  <a:cubicBezTo>
                    <a:pt x="14607" y="14907"/>
                    <a:pt x="14797" y="14950"/>
                    <a:pt x="14987" y="14950"/>
                  </a:cubicBezTo>
                  <a:cubicBezTo>
                    <a:pt x="15176" y="14950"/>
                    <a:pt x="15366" y="14907"/>
                    <a:pt x="15501" y="14821"/>
                  </a:cubicBezTo>
                  <a:lnTo>
                    <a:pt x="25663" y="8920"/>
                  </a:lnTo>
                  <a:cubicBezTo>
                    <a:pt x="25957" y="8748"/>
                    <a:pt x="25957" y="8479"/>
                    <a:pt x="25663" y="8308"/>
                  </a:cubicBezTo>
                  <a:lnTo>
                    <a:pt x="11485" y="129"/>
                  </a:lnTo>
                  <a:cubicBezTo>
                    <a:pt x="11338" y="43"/>
                    <a:pt x="11148" y="0"/>
                    <a:pt x="10958" y="0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34"/>
            <p:cNvSpPr/>
            <p:nvPr/>
          </p:nvSpPr>
          <p:spPr>
            <a:xfrm>
              <a:off x="2487950" y="2473925"/>
              <a:ext cx="218575" cy="125075"/>
            </a:xfrm>
            <a:custGeom>
              <a:avLst/>
              <a:gdLst/>
              <a:ahLst/>
              <a:cxnLst/>
              <a:rect l="l" t="t" r="r" b="b"/>
              <a:pathLst>
                <a:path w="8743" h="5003" extrusionOk="0">
                  <a:moveTo>
                    <a:pt x="3098" y="1"/>
                  </a:moveTo>
                  <a:cubicBezTo>
                    <a:pt x="3006" y="1"/>
                    <a:pt x="2914" y="25"/>
                    <a:pt x="2841" y="74"/>
                  </a:cubicBezTo>
                  <a:lnTo>
                    <a:pt x="147" y="1617"/>
                  </a:lnTo>
                  <a:cubicBezTo>
                    <a:pt x="0" y="1715"/>
                    <a:pt x="0" y="1837"/>
                    <a:pt x="147" y="1935"/>
                  </a:cubicBezTo>
                  <a:lnTo>
                    <a:pt x="5363" y="4947"/>
                  </a:lnTo>
                  <a:cubicBezTo>
                    <a:pt x="5437" y="4984"/>
                    <a:pt x="5535" y="5003"/>
                    <a:pt x="5629" y="5003"/>
                  </a:cubicBezTo>
                  <a:cubicBezTo>
                    <a:pt x="5724" y="5003"/>
                    <a:pt x="5816" y="4984"/>
                    <a:pt x="5877" y="4947"/>
                  </a:cubicBezTo>
                  <a:lnTo>
                    <a:pt x="8596" y="3380"/>
                  </a:lnTo>
                  <a:cubicBezTo>
                    <a:pt x="8742" y="3307"/>
                    <a:pt x="8742" y="3160"/>
                    <a:pt x="8596" y="3086"/>
                  </a:cubicBezTo>
                  <a:lnTo>
                    <a:pt x="3355" y="74"/>
                  </a:lnTo>
                  <a:cubicBezTo>
                    <a:pt x="3282" y="25"/>
                    <a:pt x="3190" y="1"/>
                    <a:pt x="3098" y="1"/>
                  </a:cubicBez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34"/>
            <p:cNvSpPr/>
            <p:nvPr/>
          </p:nvSpPr>
          <p:spPr>
            <a:xfrm>
              <a:off x="2615900" y="2331300"/>
              <a:ext cx="23900" cy="17775"/>
            </a:xfrm>
            <a:custGeom>
              <a:avLst/>
              <a:gdLst/>
              <a:ahLst/>
              <a:cxnLst/>
              <a:rect l="l" t="t" r="r" b="b"/>
              <a:pathLst>
                <a:path w="956" h="711" extrusionOk="0">
                  <a:moveTo>
                    <a:pt x="955" y="0"/>
                  </a:moveTo>
                  <a:lnTo>
                    <a:pt x="0" y="539"/>
                  </a:lnTo>
                  <a:lnTo>
                    <a:pt x="0" y="710"/>
                  </a:lnTo>
                  <a:lnTo>
                    <a:pt x="955" y="147"/>
                  </a:lnTo>
                  <a:lnTo>
                    <a:pt x="955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34"/>
            <p:cNvSpPr/>
            <p:nvPr/>
          </p:nvSpPr>
          <p:spPr>
            <a:xfrm>
              <a:off x="2592025" y="2331300"/>
              <a:ext cx="23900" cy="17775"/>
            </a:xfrm>
            <a:custGeom>
              <a:avLst/>
              <a:gdLst/>
              <a:ahLst/>
              <a:cxnLst/>
              <a:rect l="l" t="t" r="r" b="b"/>
              <a:pathLst>
                <a:path w="956" h="711" extrusionOk="0">
                  <a:moveTo>
                    <a:pt x="0" y="0"/>
                  </a:moveTo>
                  <a:lnTo>
                    <a:pt x="0" y="172"/>
                  </a:lnTo>
                  <a:lnTo>
                    <a:pt x="955" y="710"/>
                  </a:lnTo>
                  <a:lnTo>
                    <a:pt x="955" y="5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34"/>
            <p:cNvSpPr/>
            <p:nvPr/>
          </p:nvSpPr>
          <p:spPr>
            <a:xfrm>
              <a:off x="2592025" y="2317825"/>
              <a:ext cx="47775" cy="26950"/>
            </a:xfrm>
            <a:custGeom>
              <a:avLst/>
              <a:gdLst/>
              <a:ahLst/>
              <a:cxnLst/>
              <a:rect l="l" t="t" r="r" b="b"/>
              <a:pathLst>
                <a:path w="1911" h="1078" extrusionOk="0">
                  <a:moveTo>
                    <a:pt x="955" y="0"/>
                  </a:moveTo>
                  <a:lnTo>
                    <a:pt x="0" y="539"/>
                  </a:lnTo>
                  <a:lnTo>
                    <a:pt x="955" y="1078"/>
                  </a:lnTo>
                  <a:lnTo>
                    <a:pt x="1910" y="539"/>
                  </a:lnTo>
                  <a:lnTo>
                    <a:pt x="9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34"/>
            <p:cNvSpPr/>
            <p:nvPr/>
          </p:nvSpPr>
          <p:spPr>
            <a:xfrm>
              <a:off x="2645900" y="2348425"/>
              <a:ext cx="23900" cy="17775"/>
            </a:xfrm>
            <a:custGeom>
              <a:avLst/>
              <a:gdLst/>
              <a:ahLst/>
              <a:cxnLst/>
              <a:rect l="l" t="t" r="r" b="b"/>
              <a:pathLst>
                <a:path w="956" h="711" extrusionOk="0">
                  <a:moveTo>
                    <a:pt x="955" y="1"/>
                  </a:moveTo>
                  <a:lnTo>
                    <a:pt x="0" y="564"/>
                  </a:lnTo>
                  <a:lnTo>
                    <a:pt x="0" y="711"/>
                  </a:lnTo>
                  <a:lnTo>
                    <a:pt x="955" y="148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34"/>
            <p:cNvSpPr/>
            <p:nvPr/>
          </p:nvSpPr>
          <p:spPr>
            <a:xfrm>
              <a:off x="2622025" y="2349050"/>
              <a:ext cx="23900" cy="17150"/>
            </a:xfrm>
            <a:custGeom>
              <a:avLst/>
              <a:gdLst/>
              <a:ahLst/>
              <a:cxnLst/>
              <a:rect l="l" t="t" r="r" b="b"/>
              <a:pathLst>
                <a:path w="956" h="686" extrusionOk="0">
                  <a:moveTo>
                    <a:pt x="25" y="0"/>
                  </a:moveTo>
                  <a:lnTo>
                    <a:pt x="0" y="147"/>
                  </a:lnTo>
                  <a:lnTo>
                    <a:pt x="955" y="686"/>
                  </a:lnTo>
                  <a:lnTo>
                    <a:pt x="955" y="539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34"/>
            <p:cNvSpPr/>
            <p:nvPr/>
          </p:nvSpPr>
          <p:spPr>
            <a:xfrm>
              <a:off x="2622625" y="2334975"/>
              <a:ext cx="47175" cy="27575"/>
            </a:xfrm>
            <a:custGeom>
              <a:avLst/>
              <a:gdLst/>
              <a:ahLst/>
              <a:cxnLst/>
              <a:rect l="l" t="t" r="r" b="b"/>
              <a:pathLst>
                <a:path w="1887" h="1103" extrusionOk="0">
                  <a:moveTo>
                    <a:pt x="931" y="0"/>
                  </a:moveTo>
                  <a:lnTo>
                    <a:pt x="1" y="563"/>
                  </a:lnTo>
                  <a:lnTo>
                    <a:pt x="931" y="1102"/>
                  </a:lnTo>
                  <a:lnTo>
                    <a:pt x="1886" y="539"/>
                  </a:lnTo>
                  <a:lnTo>
                    <a:pt x="93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34"/>
            <p:cNvSpPr/>
            <p:nvPr/>
          </p:nvSpPr>
          <p:spPr>
            <a:xfrm>
              <a:off x="2675900" y="2366175"/>
              <a:ext cx="23900" cy="17175"/>
            </a:xfrm>
            <a:custGeom>
              <a:avLst/>
              <a:gdLst/>
              <a:ahLst/>
              <a:cxnLst/>
              <a:rect l="l" t="t" r="r" b="b"/>
              <a:pathLst>
                <a:path w="956" h="687" extrusionOk="0">
                  <a:moveTo>
                    <a:pt x="955" y="1"/>
                  </a:moveTo>
                  <a:lnTo>
                    <a:pt x="0" y="540"/>
                  </a:lnTo>
                  <a:lnTo>
                    <a:pt x="0" y="687"/>
                  </a:lnTo>
                  <a:lnTo>
                    <a:pt x="955" y="148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34"/>
            <p:cNvSpPr/>
            <p:nvPr/>
          </p:nvSpPr>
          <p:spPr>
            <a:xfrm>
              <a:off x="2652625" y="2366175"/>
              <a:ext cx="23300" cy="17175"/>
            </a:xfrm>
            <a:custGeom>
              <a:avLst/>
              <a:gdLst/>
              <a:ahLst/>
              <a:cxnLst/>
              <a:rect l="l" t="t" r="r" b="b"/>
              <a:pathLst>
                <a:path w="932" h="687" extrusionOk="0">
                  <a:moveTo>
                    <a:pt x="1" y="1"/>
                  </a:moveTo>
                  <a:lnTo>
                    <a:pt x="1" y="148"/>
                  </a:lnTo>
                  <a:lnTo>
                    <a:pt x="931" y="687"/>
                  </a:lnTo>
                  <a:lnTo>
                    <a:pt x="931" y="54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34"/>
            <p:cNvSpPr/>
            <p:nvPr/>
          </p:nvSpPr>
          <p:spPr>
            <a:xfrm>
              <a:off x="2652625" y="2352100"/>
              <a:ext cx="47175" cy="27575"/>
            </a:xfrm>
            <a:custGeom>
              <a:avLst/>
              <a:gdLst/>
              <a:ahLst/>
              <a:cxnLst/>
              <a:rect l="l" t="t" r="r" b="b"/>
              <a:pathLst>
                <a:path w="1887" h="1103" extrusionOk="0">
                  <a:moveTo>
                    <a:pt x="956" y="1"/>
                  </a:moveTo>
                  <a:lnTo>
                    <a:pt x="1" y="564"/>
                  </a:lnTo>
                  <a:lnTo>
                    <a:pt x="931" y="1103"/>
                  </a:lnTo>
                  <a:lnTo>
                    <a:pt x="1886" y="564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34"/>
            <p:cNvSpPr/>
            <p:nvPr/>
          </p:nvSpPr>
          <p:spPr>
            <a:xfrm>
              <a:off x="2705875" y="2383325"/>
              <a:ext cx="23900" cy="17775"/>
            </a:xfrm>
            <a:custGeom>
              <a:avLst/>
              <a:gdLst/>
              <a:ahLst/>
              <a:cxnLst/>
              <a:rect l="l" t="t" r="r" b="b"/>
              <a:pathLst>
                <a:path w="956" h="711" extrusionOk="0">
                  <a:moveTo>
                    <a:pt x="956" y="1"/>
                  </a:moveTo>
                  <a:lnTo>
                    <a:pt x="1" y="564"/>
                  </a:lnTo>
                  <a:lnTo>
                    <a:pt x="1" y="711"/>
                  </a:lnTo>
                  <a:lnTo>
                    <a:pt x="956" y="148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34"/>
            <p:cNvSpPr/>
            <p:nvPr/>
          </p:nvSpPr>
          <p:spPr>
            <a:xfrm>
              <a:off x="2682625" y="2383325"/>
              <a:ext cx="23275" cy="17775"/>
            </a:xfrm>
            <a:custGeom>
              <a:avLst/>
              <a:gdLst/>
              <a:ahLst/>
              <a:cxnLst/>
              <a:rect l="l" t="t" r="r" b="b"/>
              <a:pathLst>
                <a:path w="931" h="711" extrusionOk="0">
                  <a:moveTo>
                    <a:pt x="0" y="1"/>
                  </a:moveTo>
                  <a:lnTo>
                    <a:pt x="0" y="172"/>
                  </a:lnTo>
                  <a:lnTo>
                    <a:pt x="931" y="711"/>
                  </a:lnTo>
                  <a:lnTo>
                    <a:pt x="931" y="56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34"/>
            <p:cNvSpPr/>
            <p:nvPr/>
          </p:nvSpPr>
          <p:spPr>
            <a:xfrm>
              <a:off x="2682625" y="2369850"/>
              <a:ext cx="47150" cy="27575"/>
            </a:xfrm>
            <a:custGeom>
              <a:avLst/>
              <a:gdLst/>
              <a:ahLst/>
              <a:cxnLst/>
              <a:rect l="l" t="t" r="r" b="b"/>
              <a:pathLst>
                <a:path w="1886" h="1103" extrusionOk="0">
                  <a:moveTo>
                    <a:pt x="955" y="1"/>
                  </a:moveTo>
                  <a:lnTo>
                    <a:pt x="0" y="540"/>
                  </a:lnTo>
                  <a:lnTo>
                    <a:pt x="931" y="1103"/>
                  </a:lnTo>
                  <a:lnTo>
                    <a:pt x="1886" y="540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34"/>
            <p:cNvSpPr/>
            <p:nvPr/>
          </p:nvSpPr>
          <p:spPr>
            <a:xfrm>
              <a:off x="2735875" y="2400475"/>
              <a:ext cx="23900" cy="17775"/>
            </a:xfrm>
            <a:custGeom>
              <a:avLst/>
              <a:gdLst/>
              <a:ahLst/>
              <a:cxnLst/>
              <a:rect l="l" t="t" r="r" b="b"/>
              <a:pathLst>
                <a:path w="956" h="711" extrusionOk="0">
                  <a:moveTo>
                    <a:pt x="956" y="0"/>
                  </a:moveTo>
                  <a:lnTo>
                    <a:pt x="1" y="564"/>
                  </a:lnTo>
                  <a:lnTo>
                    <a:pt x="1" y="710"/>
                  </a:lnTo>
                  <a:lnTo>
                    <a:pt x="956" y="172"/>
                  </a:lnTo>
                  <a:lnTo>
                    <a:pt x="956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34"/>
            <p:cNvSpPr/>
            <p:nvPr/>
          </p:nvSpPr>
          <p:spPr>
            <a:xfrm>
              <a:off x="2712625" y="2401075"/>
              <a:ext cx="23275" cy="17175"/>
            </a:xfrm>
            <a:custGeom>
              <a:avLst/>
              <a:gdLst/>
              <a:ahLst/>
              <a:cxnLst/>
              <a:rect l="l" t="t" r="r" b="b"/>
              <a:pathLst>
                <a:path w="931" h="687" extrusionOk="0">
                  <a:moveTo>
                    <a:pt x="0" y="1"/>
                  </a:moveTo>
                  <a:lnTo>
                    <a:pt x="0" y="148"/>
                  </a:lnTo>
                  <a:lnTo>
                    <a:pt x="931" y="686"/>
                  </a:lnTo>
                  <a:lnTo>
                    <a:pt x="931" y="54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34"/>
            <p:cNvSpPr/>
            <p:nvPr/>
          </p:nvSpPr>
          <p:spPr>
            <a:xfrm>
              <a:off x="2712625" y="2387000"/>
              <a:ext cx="47150" cy="27575"/>
            </a:xfrm>
            <a:custGeom>
              <a:avLst/>
              <a:gdLst/>
              <a:ahLst/>
              <a:cxnLst/>
              <a:rect l="l" t="t" r="r" b="b"/>
              <a:pathLst>
                <a:path w="1886" h="1103" extrusionOk="0">
                  <a:moveTo>
                    <a:pt x="955" y="1"/>
                  </a:moveTo>
                  <a:lnTo>
                    <a:pt x="0" y="564"/>
                  </a:lnTo>
                  <a:lnTo>
                    <a:pt x="931" y="1103"/>
                  </a:lnTo>
                  <a:lnTo>
                    <a:pt x="1886" y="539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34"/>
            <p:cNvSpPr/>
            <p:nvPr/>
          </p:nvSpPr>
          <p:spPr>
            <a:xfrm>
              <a:off x="2765875" y="2418225"/>
              <a:ext cx="23900" cy="17775"/>
            </a:xfrm>
            <a:custGeom>
              <a:avLst/>
              <a:gdLst/>
              <a:ahLst/>
              <a:cxnLst/>
              <a:rect l="l" t="t" r="r" b="b"/>
              <a:pathLst>
                <a:path w="956" h="711" extrusionOk="0">
                  <a:moveTo>
                    <a:pt x="956" y="0"/>
                  </a:moveTo>
                  <a:lnTo>
                    <a:pt x="25" y="539"/>
                  </a:lnTo>
                  <a:lnTo>
                    <a:pt x="1" y="711"/>
                  </a:lnTo>
                  <a:lnTo>
                    <a:pt x="956" y="147"/>
                  </a:lnTo>
                  <a:lnTo>
                    <a:pt x="956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34"/>
            <p:cNvSpPr/>
            <p:nvPr/>
          </p:nvSpPr>
          <p:spPr>
            <a:xfrm>
              <a:off x="2742625" y="2418225"/>
              <a:ext cx="23900" cy="17775"/>
            </a:xfrm>
            <a:custGeom>
              <a:avLst/>
              <a:gdLst/>
              <a:ahLst/>
              <a:cxnLst/>
              <a:rect l="l" t="t" r="r" b="b"/>
              <a:pathLst>
                <a:path w="956" h="711" extrusionOk="0">
                  <a:moveTo>
                    <a:pt x="0" y="0"/>
                  </a:moveTo>
                  <a:lnTo>
                    <a:pt x="0" y="147"/>
                  </a:lnTo>
                  <a:lnTo>
                    <a:pt x="931" y="711"/>
                  </a:lnTo>
                  <a:lnTo>
                    <a:pt x="955" y="5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34"/>
            <p:cNvSpPr/>
            <p:nvPr/>
          </p:nvSpPr>
          <p:spPr>
            <a:xfrm>
              <a:off x="2742625" y="2404750"/>
              <a:ext cx="47150" cy="26975"/>
            </a:xfrm>
            <a:custGeom>
              <a:avLst/>
              <a:gdLst/>
              <a:ahLst/>
              <a:cxnLst/>
              <a:rect l="l" t="t" r="r" b="b"/>
              <a:pathLst>
                <a:path w="1886" h="1079" extrusionOk="0">
                  <a:moveTo>
                    <a:pt x="955" y="1"/>
                  </a:moveTo>
                  <a:lnTo>
                    <a:pt x="0" y="539"/>
                  </a:lnTo>
                  <a:lnTo>
                    <a:pt x="955" y="1078"/>
                  </a:lnTo>
                  <a:lnTo>
                    <a:pt x="1886" y="539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34"/>
            <p:cNvSpPr/>
            <p:nvPr/>
          </p:nvSpPr>
          <p:spPr>
            <a:xfrm>
              <a:off x="2796500" y="2435375"/>
              <a:ext cx="23900" cy="17775"/>
            </a:xfrm>
            <a:custGeom>
              <a:avLst/>
              <a:gdLst/>
              <a:ahLst/>
              <a:cxnLst/>
              <a:rect l="l" t="t" r="r" b="b"/>
              <a:pathLst>
                <a:path w="956" h="711" extrusionOk="0">
                  <a:moveTo>
                    <a:pt x="955" y="0"/>
                  </a:moveTo>
                  <a:lnTo>
                    <a:pt x="0" y="563"/>
                  </a:lnTo>
                  <a:lnTo>
                    <a:pt x="0" y="710"/>
                  </a:lnTo>
                  <a:lnTo>
                    <a:pt x="955" y="147"/>
                  </a:lnTo>
                  <a:lnTo>
                    <a:pt x="955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34"/>
            <p:cNvSpPr/>
            <p:nvPr/>
          </p:nvSpPr>
          <p:spPr>
            <a:xfrm>
              <a:off x="2772625" y="2435975"/>
              <a:ext cx="23900" cy="17175"/>
            </a:xfrm>
            <a:custGeom>
              <a:avLst/>
              <a:gdLst/>
              <a:ahLst/>
              <a:cxnLst/>
              <a:rect l="l" t="t" r="r" b="b"/>
              <a:pathLst>
                <a:path w="956" h="687" extrusionOk="0">
                  <a:moveTo>
                    <a:pt x="0" y="1"/>
                  </a:moveTo>
                  <a:lnTo>
                    <a:pt x="0" y="148"/>
                  </a:lnTo>
                  <a:lnTo>
                    <a:pt x="955" y="686"/>
                  </a:lnTo>
                  <a:lnTo>
                    <a:pt x="955" y="53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34"/>
            <p:cNvSpPr/>
            <p:nvPr/>
          </p:nvSpPr>
          <p:spPr>
            <a:xfrm>
              <a:off x="2772625" y="2421900"/>
              <a:ext cx="47775" cy="27575"/>
            </a:xfrm>
            <a:custGeom>
              <a:avLst/>
              <a:gdLst/>
              <a:ahLst/>
              <a:cxnLst/>
              <a:rect l="l" t="t" r="r" b="b"/>
              <a:pathLst>
                <a:path w="1911" h="1103" extrusionOk="0">
                  <a:moveTo>
                    <a:pt x="955" y="0"/>
                  </a:moveTo>
                  <a:lnTo>
                    <a:pt x="0" y="564"/>
                  </a:lnTo>
                  <a:lnTo>
                    <a:pt x="955" y="1102"/>
                  </a:lnTo>
                  <a:lnTo>
                    <a:pt x="1910" y="539"/>
                  </a:lnTo>
                  <a:lnTo>
                    <a:pt x="9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34"/>
            <p:cNvSpPr/>
            <p:nvPr/>
          </p:nvSpPr>
          <p:spPr>
            <a:xfrm>
              <a:off x="2826500" y="2452500"/>
              <a:ext cx="23900" cy="17775"/>
            </a:xfrm>
            <a:custGeom>
              <a:avLst/>
              <a:gdLst/>
              <a:ahLst/>
              <a:cxnLst/>
              <a:rect l="l" t="t" r="r" b="b"/>
              <a:pathLst>
                <a:path w="956" h="711" extrusionOk="0">
                  <a:moveTo>
                    <a:pt x="955" y="1"/>
                  </a:moveTo>
                  <a:lnTo>
                    <a:pt x="0" y="564"/>
                  </a:lnTo>
                  <a:lnTo>
                    <a:pt x="0" y="711"/>
                  </a:lnTo>
                  <a:lnTo>
                    <a:pt x="955" y="172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34"/>
            <p:cNvSpPr/>
            <p:nvPr/>
          </p:nvSpPr>
          <p:spPr>
            <a:xfrm>
              <a:off x="2802625" y="2453125"/>
              <a:ext cx="23900" cy="17150"/>
            </a:xfrm>
            <a:custGeom>
              <a:avLst/>
              <a:gdLst/>
              <a:ahLst/>
              <a:cxnLst/>
              <a:rect l="l" t="t" r="r" b="b"/>
              <a:pathLst>
                <a:path w="956" h="686" extrusionOk="0">
                  <a:moveTo>
                    <a:pt x="0" y="0"/>
                  </a:moveTo>
                  <a:lnTo>
                    <a:pt x="0" y="147"/>
                  </a:lnTo>
                  <a:lnTo>
                    <a:pt x="955" y="686"/>
                  </a:lnTo>
                  <a:lnTo>
                    <a:pt x="955" y="5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34"/>
            <p:cNvSpPr/>
            <p:nvPr/>
          </p:nvSpPr>
          <p:spPr>
            <a:xfrm>
              <a:off x="2802625" y="2439050"/>
              <a:ext cx="47775" cy="27550"/>
            </a:xfrm>
            <a:custGeom>
              <a:avLst/>
              <a:gdLst/>
              <a:ahLst/>
              <a:cxnLst/>
              <a:rect l="l" t="t" r="r" b="b"/>
              <a:pathLst>
                <a:path w="1911" h="1102" extrusionOk="0">
                  <a:moveTo>
                    <a:pt x="955" y="0"/>
                  </a:moveTo>
                  <a:lnTo>
                    <a:pt x="0" y="563"/>
                  </a:lnTo>
                  <a:lnTo>
                    <a:pt x="955" y="1102"/>
                  </a:lnTo>
                  <a:lnTo>
                    <a:pt x="1910" y="539"/>
                  </a:lnTo>
                  <a:lnTo>
                    <a:pt x="9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34"/>
            <p:cNvSpPr/>
            <p:nvPr/>
          </p:nvSpPr>
          <p:spPr>
            <a:xfrm>
              <a:off x="2856500" y="2470250"/>
              <a:ext cx="23900" cy="17800"/>
            </a:xfrm>
            <a:custGeom>
              <a:avLst/>
              <a:gdLst/>
              <a:ahLst/>
              <a:cxnLst/>
              <a:rect l="l" t="t" r="r" b="b"/>
              <a:pathLst>
                <a:path w="956" h="712" extrusionOk="0">
                  <a:moveTo>
                    <a:pt x="955" y="1"/>
                  </a:moveTo>
                  <a:lnTo>
                    <a:pt x="0" y="564"/>
                  </a:lnTo>
                  <a:lnTo>
                    <a:pt x="0" y="711"/>
                  </a:lnTo>
                  <a:lnTo>
                    <a:pt x="955" y="148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34"/>
            <p:cNvSpPr/>
            <p:nvPr/>
          </p:nvSpPr>
          <p:spPr>
            <a:xfrm>
              <a:off x="2832600" y="2470250"/>
              <a:ext cx="23900" cy="17800"/>
            </a:xfrm>
            <a:custGeom>
              <a:avLst/>
              <a:gdLst/>
              <a:ahLst/>
              <a:cxnLst/>
              <a:rect l="l" t="t" r="r" b="b"/>
              <a:pathLst>
                <a:path w="956" h="712" extrusionOk="0">
                  <a:moveTo>
                    <a:pt x="1" y="1"/>
                  </a:moveTo>
                  <a:lnTo>
                    <a:pt x="1" y="148"/>
                  </a:lnTo>
                  <a:lnTo>
                    <a:pt x="956" y="711"/>
                  </a:lnTo>
                  <a:lnTo>
                    <a:pt x="956" y="5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34"/>
            <p:cNvSpPr/>
            <p:nvPr/>
          </p:nvSpPr>
          <p:spPr>
            <a:xfrm>
              <a:off x="2832600" y="2456800"/>
              <a:ext cx="47800" cy="27575"/>
            </a:xfrm>
            <a:custGeom>
              <a:avLst/>
              <a:gdLst/>
              <a:ahLst/>
              <a:cxnLst/>
              <a:rect l="l" t="t" r="r" b="b"/>
              <a:pathLst>
                <a:path w="1912" h="1103" extrusionOk="0">
                  <a:moveTo>
                    <a:pt x="956" y="0"/>
                  </a:moveTo>
                  <a:lnTo>
                    <a:pt x="1" y="539"/>
                  </a:lnTo>
                  <a:lnTo>
                    <a:pt x="956" y="1102"/>
                  </a:lnTo>
                  <a:lnTo>
                    <a:pt x="1911" y="539"/>
                  </a:lnTo>
                  <a:lnTo>
                    <a:pt x="9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34"/>
            <p:cNvSpPr/>
            <p:nvPr/>
          </p:nvSpPr>
          <p:spPr>
            <a:xfrm>
              <a:off x="2886475" y="2487400"/>
              <a:ext cx="23900" cy="17775"/>
            </a:xfrm>
            <a:custGeom>
              <a:avLst/>
              <a:gdLst/>
              <a:ahLst/>
              <a:cxnLst/>
              <a:rect l="l" t="t" r="r" b="b"/>
              <a:pathLst>
                <a:path w="956" h="711" extrusionOk="0">
                  <a:moveTo>
                    <a:pt x="956" y="1"/>
                  </a:moveTo>
                  <a:lnTo>
                    <a:pt x="1" y="564"/>
                  </a:lnTo>
                  <a:lnTo>
                    <a:pt x="1" y="711"/>
                  </a:lnTo>
                  <a:lnTo>
                    <a:pt x="956" y="148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34"/>
            <p:cNvSpPr/>
            <p:nvPr/>
          </p:nvSpPr>
          <p:spPr>
            <a:xfrm>
              <a:off x="2863225" y="2488025"/>
              <a:ext cx="23275" cy="17150"/>
            </a:xfrm>
            <a:custGeom>
              <a:avLst/>
              <a:gdLst/>
              <a:ahLst/>
              <a:cxnLst/>
              <a:rect l="l" t="t" r="r" b="b"/>
              <a:pathLst>
                <a:path w="931" h="686" extrusionOk="0">
                  <a:moveTo>
                    <a:pt x="0" y="0"/>
                  </a:moveTo>
                  <a:lnTo>
                    <a:pt x="0" y="147"/>
                  </a:lnTo>
                  <a:lnTo>
                    <a:pt x="931" y="686"/>
                  </a:lnTo>
                  <a:lnTo>
                    <a:pt x="931" y="5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34"/>
            <p:cNvSpPr/>
            <p:nvPr/>
          </p:nvSpPr>
          <p:spPr>
            <a:xfrm>
              <a:off x="2863225" y="2473925"/>
              <a:ext cx="47150" cy="27575"/>
            </a:xfrm>
            <a:custGeom>
              <a:avLst/>
              <a:gdLst/>
              <a:ahLst/>
              <a:cxnLst/>
              <a:rect l="l" t="t" r="r" b="b"/>
              <a:pathLst>
                <a:path w="1886" h="1103" extrusionOk="0">
                  <a:moveTo>
                    <a:pt x="955" y="1"/>
                  </a:moveTo>
                  <a:lnTo>
                    <a:pt x="0" y="564"/>
                  </a:lnTo>
                  <a:lnTo>
                    <a:pt x="931" y="1103"/>
                  </a:lnTo>
                  <a:lnTo>
                    <a:pt x="1886" y="540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34"/>
            <p:cNvSpPr/>
            <p:nvPr/>
          </p:nvSpPr>
          <p:spPr>
            <a:xfrm>
              <a:off x="2946475" y="2522300"/>
              <a:ext cx="23900" cy="17775"/>
            </a:xfrm>
            <a:custGeom>
              <a:avLst/>
              <a:gdLst/>
              <a:ahLst/>
              <a:cxnLst/>
              <a:rect l="l" t="t" r="r" b="b"/>
              <a:pathLst>
                <a:path w="956" h="711" extrusionOk="0">
                  <a:moveTo>
                    <a:pt x="956" y="0"/>
                  </a:moveTo>
                  <a:lnTo>
                    <a:pt x="1" y="564"/>
                  </a:lnTo>
                  <a:lnTo>
                    <a:pt x="1" y="711"/>
                  </a:lnTo>
                  <a:lnTo>
                    <a:pt x="956" y="147"/>
                  </a:lnTo>
                  <a:lnTo>
                    <a:pt x="956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34"/>
            <p:cNvSpPr/>
            <p:nvPr/>
          </p:nvSpPr>
          <p:spPr>
            <a:xfrm>
              <a:off x="2893225" y="2505150"/>
              <a:ext cx="53275" cy="34925"/>
            </a:xfrm>
            <a:custGeom>
              <a:avLst/>
              <a:gdLst/>
              <a:ahLst/>
              <a:cxnLst/>
              <a:rect l="l" t="t" r="r" b="b"/>
              <a:pathLst>
                <a:path w="2131" h="1397" extrusionOk="0">
                  <a:moveTo>
                    <a:pt x="0" y="1"/>
                  </a:moveTo>
                  <a:lnTo>
                    <a:pt x="0" y="148"/>
                  </a:lnTo>
                  <a:lnTo>
                    <a:pt x="2131" y="1397"/>
                  </a:lnTo>
                  <a:lnTo>
                    <a:pt x="2131" y="125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34"/>
            <p:cNvSpPr/>
            <p:nvPr/>
          </p:nvSpPr>
          <p:spPr>
            <a:xfrm>
              <a:off x="2893225" y="2491075"/>
              <a:ext cx="77150" cy="45325"/>
            </a:xfrm>
            <a:custGeom>
              <a:avLst/>
              <a:gdLst/>
              <a:ahLst/>
              <a:cxnLst/>
              <a:rect l="l" t="t" r="r" b="b"/>
              <a:pathLst>
                <a:path w="3086" h="1813" extrusionOk="0">
                  <a:moveTo>
                    <a:pt x="955" y="1"/>
                  </a:moveTo>
                  <a:lnTo>
                    <a:pt x="0" y="564"/>
                  </a:lnTo>
                  <a:lnTo>
                    <a:pt x="2131" y="1813"/>
                  </a:lnTo>
                  <a:lnTo>
                    <a:pt x="3086" y="1249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34"/>
            <p:cNvSpPr/>
            <p:nvPr/>
          </p:nvSpPr>
          <p:spPr>
            <a:xfrm>
              <a:off x="2615275" y="2366175"/>
              <a:ext cx="23900" cy="17800"/>
            </a:xfrm>
            <a:custGeom>
              <a:avLst/>
              <a:gdLst/>
              <a:ahLst/>
              <a:cxnLst/>
              <a:rect l="l" t="t" r="r" b="b"/>
              <a:pathLst>
                <a:path w="956" h="712" extrusionOk="0">
                  <a:moveTo>
                    <a:pt x="956" y="1"/>
                  </a:moveTo>
                  <a:lnTo>
                    <a:pt x="1" y="564"/>
                  </a:lnTo>
                  <a:lnTo>
                    <a:pt x="1" y="711"/>
                  </a:lnTo>
                  <a:lnTo>
                    <a:pt x="956" y="148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34"/>
            <p:cNvSpPr/>
            <p:nvPr/>
          </p:nvSpPr>
          <p:spPr>
            <a:xfrm>
              <a:off x="2562025" y="2349050"/>
              <a:ext cx="53275" cy="34925"/>
            </a:xfrm>
            <a:custGeom>
              <a:avLst/>
              <a:gdLst/>
              <a:ahLst/>
              <a:cxnLst/>
              <a:rect l="l" t="t" r="r" b="b"/>
              <a:pathLst>
                <a:path w="2131" h="1397" extrusionOk="0">
                  <a:moveTo>
                    <a:pt x="0" y="0"/>
                  </a:moveTo>
                  <a:lnTo>
                    <a:pt x="0" y="147"/>
                  </a:lnTo>
                  <a:lnTo>
                    <a:pt x="2131" y="1396"/>
                  </a:lnTo>
                  <a:lnTo>
                    <a:pt x="2131" y="12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34"/>
            <p:cNvSpPr/>
            <p:nvPr/>
          </p:nvSpPr>
          <p:spPr>
            <a:xfrm>
              <a:off x="2562025" y="2335575"/>
              <a:ext cx="77150" cy="44725"/>
            </a:xfrm>
            <a:custGeom>
              <a:avLst/>
              <a:gdLst/>
              <a:ahLst/>
              <a:cxnLst/>
              <a:rect l="l" t="t" r="r" b="b"/>
              <a:pathLst>
                <a:path w="3086" h="1789" extrusionOk="0">
                  <a:moveTo>
                    <a:pt x="955" y="1"/>
                  </a:moveTo>
                  <a:lnTo>
                    <a:pt x="0" y="539"/>
                  </a:lnTo>
                  <a:lnTo>
                    <a:pt x="2131" y="1788"/>
                  </a:lnTo>
                  <a:lnTo>
                    <a:pt x="3086" y="1225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34"/>
            <p:cNvSpPr/>
            <p:nvPr/>
          </p:nvSpPr>
          <p:spPr>
            <a:xfrm>
              <a:off x="2645900" y="2383325"/>
              <a:ext cx="23275" cy="17775"/>
            </a:xfrm>
            <a:custGeom>
              <a:avLst/>
              <a:gdLst/>
              <a:ahLst/>
              <a:cxnLst/>
              <a:rect l="l" t="t" r="r" b="b"/>
              <a:pathLst>
                <a:path w="931" h="711" extrusionOk="0">
                  <a:moveTo>
                    <a:pt x="931" y="1"/>
                  </a:moveTo>
                  <a:lnTo>
                    <a:pt x="0" y="564"/>
                  </a:lnTo>
                  <a:lnTo>
                    <a:pt x="0" y="711"/>
                  </a:lnTo>
                  <a:lnTo>
                    <a:pt x="931" y="172"/>
                  </a:lnTo>
                  <a:lnTo>
                    <a:pt x="931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34"/>
            <p:cNvSpPr/>
            <p:nvPr/>
          </p:nvSpPr>
          <p:spPr>
            <a:xfrm>
              <a:off x="2622025" y="2383950"/>
              <a:ext cx="23900" cy="17150"/>
            </a:xfrm>
            <a:custGeom>
              <a:avLst/>
              <a:gdLst/>
              <a:ahLst/>
              <a:cxnLst/>
              <a:rect l="l" t="t" r="r" b="b"/>
              <a:pathLst>
                <a:path w="956" h="686" extrusionOk="0">
                  <a:moveTo>
                    <a:pt x="0" y="0"/>
                  </a:moveTo>
                  <a:lnTo>
                    <a:pt x="0" y="147"/>
                  </a:lnTo>
                  <a:lnTo>
                    <a:pt x="955" y="686"/>
                  </a:lnTo>
                  <a:lnTo>
                    <a:pt x="955" y="5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34"/>
            <p:cNvSpPr/>
            <p:nvPr/>
          </p:nvSpPr>
          <p:spPr>
            <a:xfrm>
              <a:off x="2622025" y="2369850"/>
              <a:ext cx="47150" cy="27575"/>
            </a:xfrm>
            <a:custGeom>
              <a:avLst/>
              <a:gdLst/>
              <a:ahLst/>
              <a:cxnLst/>
              <a:rect l="l" t="t" r="r" b="b"/>
              <a:pathLst>
                <a:path w="1886" h="1103" extrusionOk="0">
                  <a:moveTo>
                    <a:pt x="955" y="1"/>
                  </a:moveTo>
                  <a:lnTo>
                    <a:pt x="0" y="564"/>
                  </a:lnTo>
                  <a:lnTo>
                    <a:pt x="955" y="1103"/>
                  </a:lnTo>
                  <a:lnTo>
                    <a:pt x="1886" y="540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34"/>
            <p:cNvSpPr/>
            <p:nvPr/>
          </p:nvSpPr>
          <p:spPr>
            <a:xfrm>
              <a:off x="2675900" y="2401075"/>
              <a:ext cx="23900" cy="17775"/>
            </a:xfrm>
            <a:custGeom>
              <a:avLst/>
              <a:gdLst/>
              <a:ahLst/>
              <a:cxnLst/>
              <a:rect l="l" t="t" r="r" b="b"/>
              <a:pathLst>
                <a:path w="956" h="711" extrusionOk="0">
                  <a:moveTo>
                    <a:pt x="955" y="1"/>
                  </a:moveTo>
                  <a:lnTo>
                    <a:pt x="0" y="540"/>
                  </a:lnTo>
                  <a:lnTo>
                    <a:pt x="0" y="711"/>
                  </a:lnTo>
                  <a:lnTo>
                    <a:pt x="931" y="148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34"/>
            <p:cNvSpPr/>
            <p:nvPr/>
          </p:nvSpPr>
          <p:spPr>
            <a:xfrm>
              <a:off x="2652025" y="2401075"/>
              <a:ext cx="23900" cy="17775"/>
            </a:xfrm>
            <a:custGeom>
              <a:avLst/>
              <a:gdLst/>
              <a:ahLst/>
              <a:cxnLst/>
              <a:rect l="l" t="t" r="r" b="b"/>
              <a:pathLst>
                <a:path w="956" h="711" extrusionOk="0">
                  <a:moveTo>
                    <a:pt x="0" y="1"/>
                  </a:moveTo>
                  <a:lnTo>
                    <a:pt x="0" y="148"/>
                  </a:lnTo>
                  <a:lnTo>
                    <a:pt x="955" y="711"/>
                  </a:lnTo>
                  <a:lnTo>
                    <a:pt x="955" y="54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34"/>
            <p:cNvSpPr/>
            <p:nvPr/>
          </p:nvSpPr>
          <p:spPr>
            <a:xfrm>
              <a:off x="2652025" y="2387625"/>
              <a:ext cx="47775" cy="26950"/>
            </a:xfrm>
            <a:custGeom>
              <a:avLst/>
              <a:gdLst/>
              <a:ahLst/>
              <a:cxnLst/>
              <a:rect l="l" t="t" r="r" b="b"/>
              <a:pathLst>
                <a:path w="1911" h="1078" extrusionOk="0">
                  <a:moveTo>
                    <a:pt x="955" y="0"/>
                  </a:moveTo>
                  <a:lnTo>
                    <a:pt x="0" y="539"/>
                  </a:lnTo>
                  <a:lnTo>
                    <a:pt x="955" y="1078"/>
                  </a:lnTo>
                  <a:lnTo>
                    <a:pt x="1910" y="539"/>
                  </a:lnTo>
                  <a:lnTo>
                    <a:pt x="9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34"/>
            <p:cNvSpPr/>
            <p:nvPr/>
          </p:nvSpPr>
          <p:spPr>
            <a:xfrm>
              <a:off x="2705875" y="2418225"/>
              <a:ext cx="23900" cy="17775"/>
            </a:xfrm>
            <a:custGeom>
              <a:avLst/>
              <a:gdLst/>
              <a:ahLst/>
              <a:cxnLst/>
              <a:rect l="l" t="t" r="r" b="b"/>
              <a:pathLst>
                <a:path w="956" h="711" extrusionOk="0">
                  <a:moveTo>
                    <a:pt x="956" y="0"/>
                  </a:moveTo>
                  <a:lnTo>
                    <a:pt x="1" y="564"/>
                  </a:lnTo>
                  <a:lnTo>
                    <a:pt x="1" y="711"/>
                  </a:lnTo>
                  <a:lnTo>
                    <a:pt x="956" y="147"/>
                  </a:lnTo>
                  <a:lnTo>
                    <a:pt x="956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34"/>
            <p:cNvSpPr/>
            <p:nvPr/>
          </p:nvSpPr>
          <p:spPr>
            <a:xfrm>
              <a:off x="2682000" y="2418825"/>
              <a:ext cx="23900" cy="17175"/>
            </a:xfrm>
            <a:custGeom>
              <a:avLst/>
              <a:gdLst/>
              <a:ahLst/>
              <a:cxnLst/>
              <a:rect l="l" t="t" r="r" b="b"/>
              <a:pathLst>
                <a:path w="956" h="687" extrusionOk="0">
                  <a:moveTo>
                    <a:pt x="1" y="1"/>
                  </a:moveTo>
                  <a:lnTo>
                    <a:pt x="1" y="148"/>
                  </a:lnTo>
                  <a:lnTo>
                    <a:pt x="956" y="687"/>
                  </a:lnTo>
                  <a:lnTo>
                    <a:pt x="956" y="54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34"/>
            <p:cNvSpPr/>
            <p:nvPr/>
          </p:nvSpPr>
          <p:spPr>
            <a:xfrm>
              <a:off x="2682000" y="2404750"/>
              <a:ext cx="47775" cy="27575"/>
            </a:xfrm>
            <a:custGeom>
              <a:avLst/>
              <a:gdLst/>
              <a:ahLst/>
              <a:cxnLst/>
              <a:rect l="l" t="t" r="r" b="b"/>
              <a:pathLst>
                <a:path w="1911" h="1103" extrusionOk="0">
                  <a:moveTo>
                    <a:pt x="956" y="1"/>
                  </a:moveTo>
                  <a:lnTo>
                    <a:pt x="1" y="564"/>
                  </a:lnTo>
                  <a:lnTo>
                    <a:pt x="956" y="1103"/>
                  </a:lnTo>
                  <a:lnTo>
                    <a:pt x="1911" y="539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34"/>
            <p:cNvSpPr/>
            <p:nvPr/>
          </p:nvSpPr>
          <p:spPr>
            <a:xfrm>
              <a:off x="2735875" y="2435975"/>
              <a:ext cx="23900" cy="17175"/>
            </a:xfrm>
            <a:custGeom>
              <a:avLst/>
              <a:gdLst/>
              <a:ahLst/>
              <a:cxnLst/>
              <a:rect l="l" t="t" r="r" b="b"/>
              <a:pathLst>
                <a:path w="956" h="687" extrusionOk="0">
                  <a:moveTo>
                    <a:pt x="956" y="1"/>
                  </a:moveTo>
                  <a:lnTo>
                    <a:pt x="1" y="539"/>
                  </a:lnTo>
                  <a:lnTo>
                    <a:pt x="1" y="686"/>
                  </a:lnTo>
                  <a:lnTo>
                    <a:pt x="956" y="148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34"/>
            <p:cNvSpPr/>
            <p:nvPr/>
          </p:nvSpPr>
          <p:spPr>
            <a:xfrm>
              <a:off x="2712625" y="2435975"/>
              <a:ext cx="23275" cy="17175"/>
            </a:xfrm>
            <a:custGeom>
              <a:avLst/>
              <a:gdLst/>
              <a:ahLst/>
              <a:cxnLst/>
              <a:rect l="l" t="t" r="r" b="b"/>
              <a:pathLst>
                <a:path w="931" h="687" extrusionOk="0">
                  <a:moveTo>
                    <a:pt x="0" y="1"/>
                  </a:moveTo>
                  <a:lnTo>
                    <a:pt x="0" y="148"/>
                  </a:lnTo>
                  <a:lnTo>
                    <a:pt x="931" y="686"/>
                  </a:lnTo>
                  <a:lnTo>
                    <a:pt x="931" y="53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34"/>
            <p:cNvSpPr/>
            <p:nvPr/>
          </p:nvSpPr>
          <p:spPr>
            <a:xfrm>
              <a:off x="2712625" y="2421900"/>
              <a:ext cx="47150" cy="27575"/>
            </a:xfrm>
            <a:custGeom>
              <a:avLst/>
              <a:gdLst/>
              <a:ahLst/>
              <a:cxnLst/>
              <a:rect l="l" t="t" r="r" b="b"/>
              <a:pathLst>
                <a:path w="1886" h="1103" extrusionOk="0">
                  <a:moveTo>
                    <a:pt x="931" y="0"/>
                  </a:moveTo>
                  <a:lnTo>
                    <a:pt x="0" y="564"/>
                  </a:lnTo>
                  <a:lnTo>
                    <a:pt x="931" y="1102"/>
                  </a:lnTo>
                  <a:lnTo>
                    <a:pt x="1886" y="564"/>
                  </a:lnTo>
                  <a:lnTo>
                    <a:pt x="93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34"/>
            <p:cNvSpPr/>
            <p:nvPr/>
          </p:nvSpPr>
          <p:spPr>
            <a:xfrm>
              <a:off x="2765875" y="2453125"/>
              <a:ext cx="23900" cy="17775"/>
            </a:xfrm>
            <a:custGeom>
              <a:avLst/>
              <a:gdLst/>
              <a:ahLst/>
              <a:cxnLst/>
              <a:rect l="l" t="t" r="r" b="b"/>
              <a:pathLst>
                <a:path w="956" h="711" extrusionOk="0">
                  <a:moveTo>
                    <a:pt x="956" y="0"/>
                  </a:moveTo>
                  <a:lnTo>
                    <a:pt x="1" y="563"/>
                  </a:lnTo>
                  <a:lnTo>
                    <a:pt x="1" y="710"/>
                  </a:lnTo>
                  <a:lnTo>
                    <a:pt x="956" y="147"/>
                  </a:lnTo>
                  <a:lnTo>
                    <a:pt x="956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34"/>
            <p:cNvSpPr/>
            <p:nvPr/>
          </p:nvSpPr>
          <p:spPr>
            <a:xfrm>
              <a:off x="2742625" y="2453125"/>
              <a:ext cx="23275" cy="17775"/>
            </a:xfrm>
            <a:custGeom>
              <a:avLst/>
              <a:gdLst/>
              <a:ahLst/>
              <a:cxnLst/>
              <a:rect l="l" t="t" r="r" b="b"/>
              <a:pathLst>
                <a:path w="931" h="711" extrusionOk="0">
                  <a:moveTo>
                    <a:pt x="0" y="0"/>
                  </a:moveTo>
                  <a:lnTo>
                    <a:pt x="0" y="172"/>
                  </a:lnTo>
                  <a:lnTo>
                    <a:pt x="931" y="710"/>
                  </a:lnTo>
                  <a:lnTo>
                    <a:pt x="931" y="5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34"/>
            <p:cNvSpPr/>
            <p:nvPr/>
          </p:nvSpPr>
          <p:spPr>
            <a:xfrm>
              <a:off x="2742625" y="2439650"/>
              <a:ext cx="47150" cy="27575"/>
            </a:xfrm>
            <a:custGeom>
              <a:avLst/>
              <a:gdLst/>
              <a:ahLst/>
              <a:cxnLst/>
              <a:rect l="l" t="t" r="r" b="b"/>
              <a:pathLst>
                <a:path w="1886" h="1103" extrusionOk="0">
                  <a:moveTo>
                    <a:pt x="955" y="1"/>
                  </a:moveTo>
                  <a:lnTo>
                    <a:pt x="0" y="539"/>
                  </a:lnTo>
                  <a:lnTo>
                    <a:pt x="931" y="1102"/>
                  </a:lnTo>
                  <a:lnTo>
                    <a:pt x="1886" y="539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34"/>
            <p:cNvSpPr/>
            <p:nvPr/>
          </p:nvSpPr>
          <p:spPr>
            <a:xfrm>
              <a:off x="2795875" y="2470250"/>
              <a:ext cx="23900" cy="17800"/>
            </a:xfrm>
            <a:custGeom>
              <a:avLst/>
              <a:gdLst/>
              <a:ahLst/>
              <a:cxnLst/>
              <a:rect l="l" t="t" r="r" b="b"/>
              <a:pathLst>
                <a:path w="956" h="712" extrusionOk="0">
                  <a:moveTo>
                    <a:pt x="956" y="1"/>
                  </a:moveTo>
                  <a:lnTo>
                    <a:pt x="1" y="564"/>
                  </a:lnTo>
                  <a:lnTo>
                    <a:pt x="1" y="711"/>
                  </a:lnTo>
                  <a:lnTo>
                    <a:pt x="956" y="148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34"/>
            <p:cNvSpPr/>
            <p:nvPr/>
          </p:nvSpPr>
          <p:spPr>
            <a:xfrm>
              <a:off x="2772625" y="2470875"/>
              <a:ext cx="23275" cy="17175"/>
            </a:xfrm>
            <a:custGeom>
              <a:avLst/>
              <a:gdLst/>
              <a:ahLst/>
              <a:cxnLst/>
              <a:rect l="l" t="t" r="r" b="b"/>
              <a:pathLst>
                <a:path w="931" h="687" extrusionOk="0">
                  <a:moveTo>
                    <a:pt x="0" y="0"/>
                  </a:moveTo>
                  <a:lnTo>
                    <a:pt x="0" y="147"/>
                  </a:lnTo>
                  <a:lnTo>
                    <a:pt x="931" y="686"/>
                  </a:lnTo>
                  <a:lnTo>
                    <a:pt x="931" y="5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34"/>
            <p:cNvSpPr/>
            <p:nvPr/>
          </p:nvSpPr>
          <p:spPr>
            <a:xfrm>
              <a:off x="2772625" y="2456800"/>
              <a:ext cx="47150" cy="27575"/>
            </a:xfrm>
            <a:custGeom>
              <a:avLst/>
              <a:gdLst/>
              <a:ahLst/>
              <a:cxnLst/>
              <a:rect l="l" t="t" r="r" b="b"/>
              <a:pathLst>
                <a:path w="1886" h="1103" extrusionOk="0">
                  <a:moveTo>
                    <a:pt x="955" y="0"/>
                  </a:moveTo>
                  <a:lnTo>
                    <a:pt x="0" y="563"/>
                  </a:lnTo>
                  <a:lnTo>
                    <a:pt x="931" y="1102"/>
                  </a:lnTo>
                  <a:lnTo>
                    <a:pt x="1886" y="539"/>
                  </a:lnTo>
                  <a:lnTo>
                    <a:pt x="9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34"/>
            <p:cNvSpPr/>
            <p:nvPr/>
          </p:nvSpPr>
          <p:spPr>
            <a:xfrm>
              <a:off x="2825875" y="2488025"/>
              <a:ext cx="23900" cy="17150"/>
            </a:xfrm>
            <a:custGeom>
              <a:avLst/>
              <a:gdLst/>
              <a:ahLst/>
              <a:cxnLst/>
              <a:rect l="l" t="t" r="r" b="b"/>
              <a:pathLst>
                <a:path w="956" h="686" extrusionOk="0">
                  <a:moveTo>
                    <a:pt x="956" y="0"/>
                  </a:moveTo>
                  <a:lnTo>
                    <a:pt x="1" y="539"/>
                  </a:lnTo>
                  <a:lnTo>
                    <a:pt x="1" y="686"/>
                  </a:lnTo>
                  <a:lnTo>
                    <a:pt x="956" y="147"/>
                  </a:lnTo>
                  <a:lnTo>
                    <a:pt x="956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34"/>
            <p:cNvSpPr/>
            <p:nvPr/>
          </p:nvSpPr>
          <p:spPr>
            <a:xfrm>
              <a:off x="2802625" y="2488025"/>
              <a:ext cx="23275" cy="17150"/>
            </a:xfrm>
            <a:custGeom>
              <a:avLst/>
              <a:gdLst/>
              <a:ahLst/>
              <a:cxnLst/>
              <a:rect l="l" t="t" r="r" b="b"/>
              <a:pathLst>
                <a:path w="931" h="686" extrusionOk="0">
                  <a:moveTo>
                    <a:pt x="0" y="0"/>
                  </a:moveTo>
                  <a:lnTo>
                    <a:pt x="0" y="147"/>
                  </a:lnTo>
                  <a:lnTo>
                    <a:pt x="931" y="686"/>
                  </a:lnTo>
                  <a:lnTo>
                    <a:pt x="931" y="5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34"/>
            <p:cNvSpPr/>
            <p:nvPr/>
          </p:nvSpPr>
          <p:spPr>
            <a:xfrm>
              <a:off x="2802625" y="2474550"/>
              <a:ext cx="47150" cy="26950"/>
            </a:xfrm>
            <a:custGeom>
              <a:avLst/>
              <a:gdLst/>
              <a:ahLst/>
              <a:cxnLst/>
              <a:rect l="l" t="t" r="r" b="b"/>
              <a:pathLst>
                <a:path w="1886" h="1078" extrusionOk="0">
                  <a:moveTo>
                    <a:pt x="955" y="0"/>
                  </a:moveTo>
                  <a:lnTo>
                    <a:pt x="0" y="539"/>
                  </a:lnTo>
                  <a:lnTo>
                    <a:pt x="931" y="1078"/>
                  </a:lnTo>
                  <a:lnTo>
                    <a:pt x="1886" y="539"/>
                  </a:lnTo>
                  <a:lnTo>
                    <a:pt x="9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34"/>
            <p:cNvSpPr/>
            <p:nvPr/>
          </p:nvSpPr>
          <p:spPr>
            <a:xfrm>
              <a:off x="2855875" y="2505150"/>
              <a:ext cx="23900" cy="17775"/>
            </a:xfrm>
            <a:custGeom>
              <a:avLst/>
              <a:gdLst/>
              <a:ahLst/>
              <a:cxnLst/>
              <a:rect l="l" t="t" r="r" b="b"/>
              <a:pathLst>
                <a:path w="956" h="711" extrusionOk="0">
                  <a:moveTo>
                    <a:pt x="956" y="1"/>
                  </a:moveTo>
                  <a:lnTo>
                    <a:pt x="1" y="564"/>
                  </a:lnTo>
                  <a:lnTo>
                    <a:pt x="1" y="711"/>
                  </a:lnTo>
                  <a:lnTo>
                    <a:pt x="956" y="148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34"/>
            <p:cNvSpPr/>
            <p:nvPr/>
          </p:nvSpPr>
          <p:spPr>
            <a:xfrm>
              <a:off x="2832600" y="2505775"/>
              <a:ext cx="23300" cy="17150"/>
            </a:xfrm>
            <a:custGeom>
              <a:avLst/>
              <a:gdLst/>
              <a:ahLst/>
              <a:cxnLst/>
              <a:rect l="l" t="t" r="r" b="b"/>
              <a:pathLst>
                <a:path w="932" h="686" extrusionOk="0">
                  <a:moveTo>
                    <a:pt x="1" y="0"/>
                  </a:moveTo>
                  <a:lnTo>
                    <a:pt x="1" y="147"/>
                  </a:lnTo>
                  <a:lnTo>
                    <a:pt x="932" y="686"/>
                  </a:lnTo>
                  <a:lnTo>
                    <a:pt x="932" y="53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34"/>
            <p:cNvSpPr/>
            <p:nvPr/>
          </p:nvSpPr>
          <p:spPr>
            <a:xfrm>
              <a:off x="2832600" y="2491700"/>
              <a:ext cx="47175" cy="27550"/>
            </a:xfrm>
            <a:custGeom>
              <a:avLst/>
              <a:gdLst/>
              <a:ahLst/>
              <a:cxnLst/>
              <a:rect l="l" t="t" r="r" b="b"/>
              <a:pathLst>
                <a:path w="1887" h="1102" extrusionOk="0">
                  <a:moveTo>
                    <a:pt x="956" y="0"/>
                  </a:moveTo>
                  <a:lnTo>
                    <a:pt x="1" y="563"/>
                  </a:lnTo>
                  <a:lnTo>
                    <a:pt x="932" y="1102"/>
                  </a:lnTo>
                  <a:lnTo>
                    <a:pt x="1887" y="539"/>
                  </a:lnTo>
                  <a:lnTo>
                    <a:pt x="9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34"/>
            <p:cNvSpPr/>
            <p:nvPr/>
          </p:nvSpPr>
          <p:spPr>
            <a:xfrm>
              <a:off x="2886475" y="2522300"/>
              <a:ext cx="23300" cy="17775"/>
            </a:xfrm>
            <a:custGeom>
              <a:avLst/>
              <a:gdLst/>
              <a:ahLst/>
              <a:cxnLst/>
              <a:rect l="l" t="t" r="r" b="b"/>
              <a:pathLst>
                <a:path w="932" h="711" extrusionOk="0">
                  <a:moveTo>
                    <a:pt x="931" y="0"/>
                  </a:moveTo>
                  <a:lnTo>
                    <a:pt x="1" y="564"/>
                  </a:lnTo>
                  <a:lnTo>
                    <a:pt x="1" y="711"/>
                  </a:lnTo>
                  <a:lnTo>
                    <a:pt x="931" y="172"/>
                  </a:lnTo>
                  <a:lnTo>
                    <a:pt x="931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34"/>
            <p:cNvSpPr/>
            <p:nvPr/>
          </p:nvSpPr>
          <p:spPr>
            <a:xfrm>
              <a:off x="2862600" y="2522900"/>
              <a:ext cx="23900" cy="17175"/>
            </a:xfrm>
            <a:custGeom>
              <a:avLst/>
              <a:gdLst/>
              <a:ahLst/>
              <a:cxnLst/>
              <a:rect l="l" t="t" r="r" b="b"/>
              <a:pathLst>
                <a:path w="956" h="687" extrusionOk="0">
                  <a:moveTo>
                    <a:pt x="1" y="1"/>
                  </a:moveTo>
                  <a:lnTo>
                    <a:pt x="1" y="148"/>
                  </a:lnTo>
                  <a:lnTo>
                    <a:pt x="956" y="687"/>
                  </a:lnTo>
                  <a:lnTo>
                    <a:pt x="956" y="54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34"/>
            <p:cNvSpPr/>
            <p:nvPr/>
          </p:nvSpPr>
          <p:spPr>
            <a:xfrm>
              <a:off x="2862600" y="2508825"/>
              <a:ext cx="47175" cy="27575"/>
            </a:xfrm>
            <a:custGeom>
              <a:avLst/>
              <a:gdLst/>
              <a:ahLst/>
              <a:cxnLst/>
              <a:rect l="l" t="t" r="r" b="b"/>
              <a:pathLst>
                <a:path w="1887" h="1103" extrusionOk="0">
                  <a:moveTo>
                    <a:pt x="956" y="1"/>
                  </a:moveTo>
                  <a:lnTo>
                    <a:pt x="1" y="564"/>
                  </a:lnTo>
                  <a:lnTo>
                    <a:pt x="956" y="1103"/>
                  </a:lnTo>
                  <a:lnTo>
                    <a:pt x="1886" y="539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34"/>
            <p:cNvSpPr/>
            <p:nvPr/>
          </p:nvSpPr>
          <p:spPr>
            <a:xfrm>
              <a:off x="2916475" y="2540050"/>
              <a:ext cx="23900" cy="17775"/>
            </a:xfrm>
            <a:custGeom>
              <a:avLst/>
              <a:gdLst/>
              <a:ahLst/>
              <a:cxnLst/>
              <a:rect l="l" t="t" r="r" b="b"/>
              <a:pathLst>
                <a:path w="956" h="711" extrusionOk="0">
                  <a:moveTo>
                    <a:pt x="956" y="1"/>
                  </a:moveTo>
                  <a:lnTo>
                    <a:pt x="1" y="539"/>
                  </a:lnTo>
                  <a:lnTo>
                    <a:pt x="1" y="711"/>
                  </a:lnTo>
                  <a:lnTo>
                    <a:pt x="956" y="147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34"/>
            <p:cNvSpPr/>
            <p:nvPr/>
          </p:nvSpPr>
          <p:spPr>
            <a:xfrm>
              <a:off x="2892600" y="2540050"/>
              <a:ext cx="23900" cy="17775"/>
            </a:xfrm>
            <a:custGeom>
              <a:avLst/>
              <a:gdLst/>
              <a:ahLst/>
              <a:cxnLst/>
              <a:rect l="l" t="t" r="r" b="b"/>
              <a:pathLst>
                <a:path w="956" h="711" extrusionOk="0">
                  <a:moveTo>
                    <a:pt x="1" y="1"/>
                  </a:moveTo>
                  <a:lnTo>
                    <a:pt x="1" y="147"/>
                  </a:lnTo>
                  <a:lnTo>
                    <a:pt x="956" y="711"/>
                  </a:lnTo>
                  <a:lnTo>
                    <a:pt x="956" y="53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34"/>
            <p:cNvSpPr/>
            <p:nvPr/>
          </p:nvSpPr>
          <p:spPr>
            <a:xfrm>
              <a:off x="2892600" y="2526575"/>
              <a:ext cx="47775" cy="26975"/>
            </a:xfrm>
            <a:custGeom>
              <a:avLst/>
              <a:gdLst/>
              <a:ahLst/>
              <a:cxnLst/>
              <a:rect l="l" t="t" r="r" b="b"/>
              <a:pathLst>
                <a:path w="1911" h="1079" extrusionOk="0">
                  <a:moveTo>
                    <a:pt x="956" y="1"/>
                  </a:moveTo>
                  <a:lnTo>
                    <a:pt x="1" y="540"/>
                  </a:lnTo>
                  <a:lnTo>
                    <a:pt x="956" y="1078"/>
                  </a:lnTo>
                  <a:lnTo>
                    <a:pt x="1911" y="540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34"/>
            <p:cNvSpPr/>
            <p:nvPr/>
          </p:nvSpPr>
          <p:spPr>
            <a:xfrm>
              <a:off x="2585275" y="2383950"/>
              <a:ext cx="23900" cy="17775"/>
            </a:xfrm>
            <a:custGeom>
              <a:avLst/>
              <a:gdLst/>
              <a:ahLst/>
              <a:cxnLst/>
              <a:rect l="l" t="t" r="r" b="b"/>
              <a:pathLst>
                <a:path w="956" h="711" extrusionOk="0">
                  <a:moveTo>
                    <a:pt x="956" y="0"/>
                  </a:moveTo>
                  <a:lnTo>
                    <a:pt x="1" y="563"/>
                  </a:lnTo>
                  <a:lnTo>
                    <a:pt x="1" y="710"/>
                  </a:lnTo>
                  <a:lnTo>
                    <a:pt x="956" y="147"/>
                  </a:lnTo>
                  <a:lnTo>
                    <a:pt x="956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34"/>
            <p:cNvSpPr/>
            <p:nvPr/>
          </p:nvSpPr>
          <p:spPr>
            <a:xfrm>
              <a:off x="2531400" y="2366800"/>
              <a:ext cx="53900" cy="34925"/>
            </a:xfrm>
            <a:custGeom>
              <a:avLst/>
              <a:gdLst/>
              <a:ahLst/>
              <a:cxnLst/>
              <a:rect l="l" t="t" r="r" b="b"/>
              <a:pathLst>
                <a:path w="2156" h="1397" extrusionOk="0">
                  <a:moveTo>
                    <a:pt x="1" y="0"/>
                  </a:moveTo>
                  <a:lnTo>
                    <a:pt x="1" y="147"/>
                  </a:lnTo>
                  <a:lnTo>
                    <a:pt x="2156" y="1396"/>
                  </a:lnTo>
                  <a:lnTo>
                    <a:pt x="2156" y="124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34"/>
            <p:cNvSpPr/>
            <p:nvPr/>
          </p:nvSpPr>
          <p:spPr>
            <a:xfrm>
              <a:off x="2531400" y="2352725"/>
              <a:ext cx="77775" cy="45325"/>
            </a:xfrm>
            <a:custGeom>
              <a:avLst/>
              <a:gdLst/>
              <a:ahLst/>
              <a:cxnLst/>
              <a:rect l="l" t="t" r="r" b="b"/>
              <a:pathLst>
                <a:path w="3111" h="1813" extrusionOk="0">
                  <a:moveTo>
                    <a:pt x="956" y="0"/>
                  </a:moveTo>
                  <a:lnTo>
                    <a:pt x="1" y="563"/>
                  </a:lnTo>
                  <a:lnTo>
                    <a:pt x="2156" y="1812"/>
                  </a:lnTo>
                  <a:lnTo>
                    <a:pt x="3111" y="1249"/>
                  </a:lnTo>
                  <a:lnTo>
                    <a:pt x="9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34"/>
            <p:cNvSpPr/>
            <p:nvPr/>
          </p:nvSpPr>
          <p:spPr>
            <a:xfrm>
              <a:off x="2615275" y="2401075"/>
              <a:ext cx="23900" cy="17775"/>
            </a:xfrm>
            <a:custGeom>
              <a:avLst/>
              <a:gdLst/>
              <a:ahLst/>
              <a:cxnLst/>
              <a:rect l="l" t="t" r="r" b="b"/>
              <a:pathLst>
                <a:path w="956" h="711" extrusionOk="0">
                  <a:moveTo>
                    <a:pt x="956" y="1"/>
                  </a:moveTo>
                  <a:lnTo>
                    <a:pt x="1" y="564"/>
                  </a:lnTo>
                  <a:lnTo>
                    <a:pt x="1" y="711"/>
                  </a:lnTo>
                  <a:lnTo>
                    <a:pt x="956" y="148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34"/>
            <p:cNvSpPr/>
            <p:nvPr/>
          </p:nvSpPr>
          <p:spPr>
            <a:xfrm>
              <a:off x="2592025" y="2401700"/>
              <a:ext cx="23275" cy="17150"/>
            </a:xfrm>
            <a:custGeom>
              <a:avLst/>
              <a:gdLst/>
              <a:ahLst/>
              <a:cxnLst/>
              <a:rect l="l" t="t" r="r" b="b"/>
              <a:pathLst>
                <a:path w="931" h="686" extrusionOk="0">
                  <a:moveTo>
                    <a:pt x="0" y="0"/>
                  </a:moveTo>
                  <a:lnTo>
                    <a:pt x="0" y="147"/>
                  </a:lnTo>
                  <a:lnTo>
                    <a:pt x="931" y="686"/>
                  </a:lnTo>
                  <a:lnTo>
                    <a:pt x="931" y="5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34"/>
            <p:cNvSpPr/>
            <p:nvPr/>
          </p:nvSpPr>
          <p:spPr>
            <a:xfrm>
              <a:off x="2592025" y="2387625"/>
              <a:ext cx="47150" cy="27575"/>
            </a:xfrm>
            <a:custGeom>
              <a:avLst/>
              <a:gdLst/>
              <a:ahLst/>
              <a:cxnLst/>
              <a:rect l="l" t="t" r="r" b="b"/>
              <a:pathLst>
                <a:path w="1886" h="1103" extrusionOk="0">
                  <a:moveTo>
                    <a:pt x="931" y="0"/>
                  </a:moveTo>
                  <a:lnTo>
                    <a:pt x="0" y="563"/>
                  </a:lnTo>
                  <a:lnTo>
                    <a:pt x="931" y="1102"/>
                  </a:lnTo>
                  <a:lnTo>
                    <a:pt x="1886" y="539"/>
                  </a:lnTo>
                  <a:lnTo>
                    <a:pt x="93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34"/>
            <p:cNvSpPr/>
            <p:nvPr/>
          </p:nvSpPr>
          <p:spPr>
            <a:xfrm>
              <a:off x="2645275" y="2418825"/>
              <a:ext cx="23900" cy="17175"/>
            </a:xfrm>
            <a:custGeom>
              <a:avLst/>
              <a:gdLst/>
              <a:ahLst/>
              <a:cxnLst/>
              <a:rect l="l" t="t" r="r" b="b"/>
              <a:pathLst>
                <a:path w="956" h="687" extrusionOk="0">
                  <a:moveTo>
                    <a:pt x="956" y="1"/>
                  </a:moveTo>
                  <a:lnTo>
                    <a:pt x="1" y="540"/>
                  </a:lnTo>
                  <a:lnTo>
                    <a:pt x="1" y="687"/>
                  </a:lnTo>
                  <a:lnTo>
                    <a:pt x="956" y="148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34"/>
            <p:cNvSpPr/>
            <p:nvPr/>
          </p:nvSpPr>
          <p:spPr>
            <a:xfrm>
              <a:off x="2622025" y="2418825"/>
              <a:ext cx="23275" cy="17175"/>
            </a:xfrm>
            <a:custGeom>
              <a:avLst/>
              <a:gdLst/>
              <a:ahLst/>
              <a:cxnLst/>
              <a:rect l="l" t="t" r="r" b="b"/>
              <a:pathLst>
                <a:path w="931" h="687" extrusionOk="0">
                  <a:moveTo>
                    <a:pt x="0" y="1"/>
                  </a:moveTo>
                  <a:lnTo>
                    <a:pt x="0" y="148"/>
                  </a:lnTo>
                  <a:lnTo>
                    <a:pt x="931" y="687"/>
                  </a:lnTo>
                  <a:lnTo>
                    <a:pt x="931" y="54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34"/>
            <p:cNvSpPr/>
            <p:nvPr/>
          </p:nvSpPr>
          <p:spPr>
            <a:xfrm>
              <a:off x="2622025" y="2404750"/>
              <a:ext cx="47150" cy="27575"/>
            </a:xfrm>
            <a:custGeom>
              <a:avLst/>
              <a:gdLst/>
              <a:ahLst/>
              <a:cxnLst/>
              <a:rect l="l" t="t" r="r" b="b"/>
              <a:pathLst>
                <a:path w="1886" h="1103" extrusionOk="0">
                  <a:moveTo>
                    <a:pt x="955" y="1"/>
                  </a:moveTo>
                  <a:lnTo>
                    <a:pt x="0" y="564"/>
                  </a:lnTo>
                  <a:lnTo>
                    <a:pt x="931" y="1103"/>
                  </a:lnTo>
                  <a:lnTo>
                    <a:pt x="1886" y="564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34"/>
            <p:cNvSpPr/>
            <p:nvPr/>
          </p:nvSpPr>
          <p:spPr>
            <a:xfrm>
              <a:off x="2675275" y="2435975"/>
              <a:ext cx="23900" cy="17775"/>
            </a:xfrm>
            <a:custGeom>
              <a:avLst/>
              <a:gdLst/>
              <a:ahLst/>
              <a:cxnLst/>
              <a:rect l="l" t="t" r="r" b="b"/>
              <a:pathLst>
                <a:path w="956" h="711" extrusionOk="0">
                  <a:moveTo>
                    <a:pt x="956" y="1"/>
                  </a:moveTo>
                  <a:lnTo>
                    <a:pt x="1" y="564"/>
                  </a:lnTo>
                  <a:lnTo>
                    <a:pt x="1" y="711"/>
                  </a:lnTo>
                  <a:lnTo>
                    <a:pt x="956" y="148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34"/>
            <p:cNvSpPr/>
            <p:nvPr/>
          </p:nvSpPr>
          <p:spPr>
            <a:xfrm>
              <a:off x="2652025" y="2435975"/>
              <a:ext cx="23275" cy="17775"/>
            </a:xfrm>
            <a:custGeom>
              <a:avLst/>
              <a:gdLst/>
              <a:ahLst/>
              <a:cxnLst/>
              <a:rect l="l" t="t" r="r" b="b"/>
              <a:pathLst>
                <a:path w="931" h="711" extrusionOk="0">
                  <a:moveTo>
                    <a:pt x="0" y="1"/>
                  </a:moveTo>
                  <a:lnTo>
                    <a:pt x="0" y="172"/>
                  </a:lnTo>
                  <a:lnTo>
                    <a:pt x="931" y="711"/>
                  </a:lnTo>
                  <a:lnTo>
                    <a:pt x="931" y="56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34"/>
            <p:cNvSpPr/>
            <p:nvPr/>
          </p:nvSpPr>
          <p:spPr>
            <a:xfrm>
              <a:off x="2652025" y="2422500"/>
              <a:ext cx="47150" cy="27575"/>
            </a:xfrm>
            <a:custGeom>
              <a:avLst/>
              <a:gdLst/>
              <a:ahLst/>
              <a:cxnLst/>
              <a:rect l="l" t="t" r="r" b="b"/>
              <a:pathLst>
                <a:path w="1886" h="1103" extrusionOk="0">
                  <a:moveTo>
                    <a:pt x="955" y="1"/>
                  </a:moveTo>
                  <a:lnTo>
                    <a:pt x="0" y="540"/>
                  </a:lnTo>
                  <a:lnTo>
                    <a:pt x="931" y="1103"/>
                  </a:lnTo>
                  <a:lnTo>
                    <a:pt x="1886" y="540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34"/>
            <p:cNvSpPr/>
            <p:nvPr/>
          </p:nvSpPr>
          <p:spPr>
            <a:xfrm>
              <a:off x="2705275" y="2453125"/>
              <a:ext cx="23900" cy="17775"/>
            </a:xfrm>
            <a:custGeom>
              <a:avLst/>
              <a:gdLst/>
              <a:ahLst/>
              <a:cxnLst/>
              <a:rect l="l" t="t" r="r" b="b"/>
              <a:pathLst>
                <a:path w="956" h="711" extrusionOk="0">
                  <a:moveTo>
                    <a:pt x="956" y="0"/>
                  </a:moveTo>
                  <a:lnTo>
                    <a:pt x="0" y="563"/>
                  </a:lnTo>
                  <a:lnTo>
                    <a:pt x="0" y="710"/>
                  </a:lnTo>
                  <a:lnTo>
                    <a:pt x="956" y="172"/>
                  </a:lnTo>
                  <a:lnTo>
                    <a:pt x="956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34"/>
            <p:cNvSpPr/>
            <p:nvPr/>
          </p:nvSpPr>
          <p:spPr>
            <a:xfrm>
              <a:off x="2682000" y="2453725"/>
              <a:ext cx="23300" cy="17175"/>
            </a:xfrm>
            <a:custGeom>
              <a:avLst/>
              <a:gdLst/>
              <a:ahLst/>
              <a:cxnLst/>
              <a:rect l="l" t="t" r="r" b="b"/>
              <a:pathLst>
                <a:path w="932" h="687" extrusionOk="0">
                  <a:moveTo>
                    <a:pt x="1" y="1"/>
                  </a:moveTo>
                  <a:lnTo>
                    <a:pt x="1" y="148"/>
                  </a:lnTo>
                  <a:lnTo>
                    <a:pt x="931" y="686"/>
                  </a:lnTo>
                  <a:lnTo>
                    <a:pt x="931" y="53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34"/>
            <p:cNvSpPr/>
            <p:nvPr/>
          </p:nvSpPr>
          <p:spPr>
            <a:xfrm>
              <a:off x="2682000" y="2439650"/>
              <a:ext cx="47175" cy="27575"/>
            </a:xfrm>
            <a:custGeom>
              <a:avLst/>
              <a:gdLst/>
              <a:ahLst/>
              <a:cxnLst/>
              <a:rect l="l" t="t" r="r" b="b"/>
              <a:pathLst>
                <a:path w="1887" h="1103" extrusionOk="0">
                  <a:moveTo>
                    <a:pt x="956" y="1"/>
                  </a:moveTo>
                  <a:lnTo>
                    <a:pt x="1" y="564"/>
                  </a:lnTo>
                  <a:lnTo>
                    <a:pt x="931" y="1102"/>
                  </a:lnTo>
                  <a:lnTo>
                    <a:pt x="1887" y="539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34"/>
            <p:cNvSpPr/>
            <p:nvPr/>
          </p:nvSpPr>
          <p:spPr>
            <a:xfrm>
              <a:off x="2735275" y="2470875"/>
              <a:ext cx="23900" cy="17775"/>
            </a:xfrm>
            <a:custGeom>
              <a:avLst/>
              <a:gdLst/>
              <a:ahLst/>
              <a:cxnLst/>
              <a:rect l="l" t="t" r="r" b="b"/>
              <a:pathLst>
                <a:path w="956" h="711" extrusionOk="0">
                  <a:moveTo>
                    <a:pt x="955" y="0"/>
                  </a:moveTo>
                  <a:lnTo>
                    <a:pt x="0" y="539"/>
                  </a:lnTo>
                  <a:lnTo>
                    <a:pt x="0" y="711"/>
                  </a:lnTo>
                  <a:lnTo>
                    <a:pt x="955" y="147"/>
                  </a:lnTo>
                  <a:lnTo>
                    <a:pt x="955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34"/>
            <p:cNvSpPr/>
            <p:nvPr/>
          </p:nvSpPr>
          <p:spPr>
            <a:xfrm>
              <a:off x="2712000" y="2470875"/>
              <a:ext cx="23300" cy="17775"/>
            </a:xfrm>
            <a:custGeom>
              <a:avLst/>
              <a:gdLst/>
              <a:ahLst/>
              <a:cxnLst/>
              <a:rect l="l" t="t" r="r" b="b"/>
              <a:pathLst>
                <a:path w="932" h="711" extrusionOk="0">
                  <a:moveTo>
                    <a:pt x="1" y="0"/>
                  </a:moveTo>
                  <a:lnTo>
                    <a:pt x="1" y="147"/>
                  </a:lnTo>
                  <a:lnTo>
                    <a:pt x="931" y="711"/>
                  </a:lnTo>
                  <a:lnTo>
                    <a:pt x="931" y="53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34"/>
            <p:cNvSpPr/>
            <p:nvPr/>
          </p:nvSpPr>
          <p:spPr>
            <a:xfrm>
              <a:off x="2712000" y="2457400"/>
              <a:ext cx="47175" cy="26975"/>
            </a:xfrm>
            <a:custGeom>
              <a:avLst/>
              <a:gdLst/>
              <a:ahLst/>
              <a:cxnLst/>
              <a:rect l="l" t="t" r="r" b="b"/>
              <a:pathLst>
                <a:path w="1887" h="1079" extrusionOk="0">
                  <a:moveTo>
                    <a:pt x="956" y="1"/>
                  </a:moveTo>
                  <a:lnTo>
                    <a:pt x="1" y="539"/>
                  </a:lnTo>
                  <a:lnTo>
                    <a:pt x="931" y="1078"/>
                  </a:lnTo>
                  <a:lnTo>
                    <a:pt x="1886" y="539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34"/>
            <p:cNvSpPr/>
            <p:nvPr/>
          </p:nvSpPr>
          <p:spPr>
            <a:xfrm>
              <a:off x="2765875" y="2488025"/>
              <a:ext cx="23300" cy="17775"/>
            </a:xfrm>
            <a:custGeom>
              <a:avLst/>
              <a:gdLst/>
              <a:ahLst/>
              <a:cxnLst/>
              <a:rect l="l" t="t" r="r" b="b"/>
              <a:pathLst>
                <a:path w="932" h="711" extrusionOk="0">
                  <a:moveTo>
                    <a:pt x="931" y="0"/>
                  </a:moveTo>
                  <a:lnTo>
                    <a:pt x="1" y="563"/>
                  </a:lnTo>
                  <a:lnTo>
                    <a:pt x="1" y="710"/>
                  </a:lnTo>
                  <a:lnTo>
                    <a:pt x="931" y="147"/>
                  </a:lnTo>
                  <a:lnTo>
                    <a:pt x="931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34"/>
            <p:cNvSpPr/>
            <p:nvPr/>
          </p:nvSpPr>
          <p:spPr>
            <a:xfrm>
              <a:off x="2742000" y="2488625"/>
              <a:ext cx="23900" cy="17175"/>
            </a:xfrm>
            <a:custGeom>
              <a:avLst/>
              <a:gdLst/>
              <a:ahLst/>
              <a:cxnLst/>
              <a:rect l="l" t="t" r="r" b="b"/>
              <a:pathLst>
                <a:path w="956" h="687" extrusionOk="0">
                  <a:moveTo>
                    <a:pt x="1" y="1"/>
                  </a:moveTo>
                  <a:lnTo>
                    <a:pt x="1" y="147"/>
                  </a:lnTo>
                  <a:lnTo>
                    <a:pt x="956" y="686"/>
                  </a:lnTo>
                  <a:lnTo>
                    <a:pt x="956" y="53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34"/>
            <p:cNvSpPr/>
            <p:nvPr/>
          </p:nvSpPr>
          <p:spPr>
            <a:xfrm>
              <a:off x="2742000" y="2474550"/>
              <a:ext cx="47175" cy="27575"/>
            </a:xfrm>
            <a:custGeom>
              <a:avLst/>
              <a:gdLst/>
              <a:ahLst/>
              <a:cxnLst/>
              <a:rect l="l" t="t" r="r" b="b"/>
              <a:pathLst>
                <a:path w="1887" h="1103" extrusionOk="0">
                  <a:moveTo>
                    <a:pt x="956" y="0"/>
                  </a:moveTo>
                  <a:lnTo>
                    <a:pt x="1" y="564"/>
                  </a:lnTo>
                  <a:lnTo>
                    <a:pt x="956" y="1102"/>
                  </a:lnTo>
                  <a:lnTo>
                    <a:pt x="1886" y="539"/>
                  </a:lnTo>
                  <a:lnTo>
                    <a:pt x="9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34"/>
            <p:cNvSpPr/>
            <p:nvPr/>
          </p:nvSpPr>
          <p:spPr>
            <a:xfrm>
              <a:off x="2795875" y="2505775"/>
              <a:ext cx="23900" cy="17150"/>
            </a:xfrm>
            <a:custGeom>
              <a:avLst/>
              <a:gdLst/>
              <a:ahLst/>
              <a:cxnLst/>
              <a:rect l="l" t="t" r="r" b="b"/>
              <a:pathLst>
                <a:path w="956" h="686" extrusionOk="0">
                  <a:moveTo>
                    <a:pt x="956" y="0"/>
                  </a:moveTo>
                  <a:lnTo>
                    <a:pt x="1" y="539"/>
                  </a:lnTo>
                  <a:lnTo>
                    <a:pt x="1" y="686"/>
                  </a:lnTo>
                  <a:lnTo>
                    <a:pt x="956" y="147"/>
                  </a:lnTo>
                  <a:lnTo>
                    <a:pt x="956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34"/>
            <p:cNvSpPr/>
            <p:nvPr/>
          </p:nvSpPr>
          <p:spPr>
            <a:xfrm>
              <a:off x="2772000" y="2505775"/>
              <a:ext cx="23900" cy="17150"/>
            </a:xfrm>
            <a:custGeom>
              <a:avLst/>
              <a:gdLst/>
              <a:ahLst/>
              <a:cxnLst/>
              <a:rect l="l" t="t" r="r" b="b"/>
              <a:pathLst>
                <a:path w="956" h="686" extrusionOk="0">
                  <a:moveTo>
                    <a:pt x="1" y="0"/>
                  </a:moveTo>
                  <a:lnTo>
                    <a:pt x="1" y="147"/>
                  </a:lnTo>
                  <a:lnTo>
                    <a:pt x="956" y="686"/>
                  </a:lnTo>
                  <a:lnTo>
                    <a:pt x="956" y="53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34"/>
            <p:cNvSpPr/>
            <p:nvPr/>
          </p:nvSpPr>
          <p:spPr>
            <a:xfrm>
              <a:off x="2772000" y="2491700"/>
              <a:ext cx="47775" cy="27550"/>
            </a:xfrm>
            <a:custGeom>
              <a:avLst/>
              <a:gdLst/>
              <a:ahLst/>
              <a:cxnLst/>
              <a:rect l="l" t="t" r="r" b="b"/>
              <a:pathLst>
                <a:path w="1911" h="1102" extrusionOk="0">
                  <a:moveTo>
                    <a:pt x="956" y="0"/>
                  </a:moveTo>
                  <a:lnTo>
                    <a:pt x="1" y="563"/>
                  </a:lnTo>
                  <a:lnTo>
                    <a:pt x="956" y="1102"/>
                  </a:lnTo>
                  <a:lnTo>
                    <a:pt x="1911" y="563"/>
                  </a:lnTo>
                  <a:lnTo>
                    <a:pt x="9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34"/>
            <p:cNvSpPr/>
            <p:nvPr/>
          </p:nvSpPr>
          <p:spPr>
            <a:xfrm>
              <a:off x="2825875" y="2522900"/>
              <a:ext cx="23900" cy="17800"/>
            </a:xfrm>
            <a:custGeom>
              <a:avLst/>
              <a:gdLst/>
              <a:ahLst/>
              <a:cxnLst/>
              <a:rect l="l" t="t" r="r" b="b"/>
              <a:pathLst>
                <a:path w="956" h="712" extrusionOk="0">
                  <a:moveTo>
                    <a:pt x="956" y="1"/>
                  </a:moveTo>
                  <a:lnTo>
                    <a:pt x="1" y="540"/>
                  </a:lnTo>
                  <a:lnTo>
                    <a:pt x="1" y="711"/>
                  </a:lnTo>
                  <a:lnTo>
                    <a:pt x="956" y="148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34"/>
            <p:cNvSpPr/>
            <p:nvPr/>
          </p:nvSpPr>
          <p:spPr>
            <a:xfrm>
              <a:off x="2802625" y="2522900"/>
              <a:ext cx="23275" cy="17800"/>
            </a:xfrm>
            <a:custGeom>
              <a:avLst/>
              <a:gdLst/>
              <a:ahLst/>
              <a:cxnLst/>
              <a:rect l="l" t="t" r="r" b="b"/>
              <a:pathLst>
                <a:path w="931" h="712" extrusionOk="0">
                  <a:moveTo>
                    <a:pt x="0" y="1"/>
                  </a:moveTo>
                  <a:lnTo>
                    <a:pt x="0" y="148"/>
                  </a:lnTo>
                  <a:lnTo>
                    <a:pt x="931" y="711"/>
                  </a:lnTo>
                  <a:lnTo>
                    <a:pt x="931" y="54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34"/>
            <p:cNvSpPr/>
            <p:nvPr/>
          </p:nvSpPr>
          <p:spPr>
            <a:xfrm>
              <a:off x="2802625" y="2509450"/>
              <a:ext cx="47150" cy="26950"/>
            </a:xfrm>
            <a:custGeom>
              <a:avLst/>
              <a:gdLst/>
              <a:ahLst/>
              <a:cxnLst/>
              <a:rect l="l" t="t" r="r" b="b"/>
              <a:pathLst>
                <a:path w="1886" h="1078" extrusionOk="0">
                  <a:moveTo>
                    <a:pt x="931" y="0"/>
                  </a:moveTo>
                  <a:lnTo>
                    <a:pt x="0" y="539"/>
                  </a:lnTo>
                  <a:lnTo>
                    <a:pt x="931" y="1078"/>
                  </a:lnTo>
                  <a:lnTo>
                    <a:pt x="1886" y="539"/>
                  </a:lnTo>
                  <a:lnTo>
                    <a:pt x="93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34"/>
            <p:cNvSpPr/>
            <p:nvPr/>
          </p:nvSpPr>
          <p:spPr>
            <a:xfrm>
              <a:off x="2885875" y="2557800"/>
              <a:ext cx="23900" cy="17175"/>
            </a:xfrm>
            <a:custGeom>
              <a:avLst/>
              <a:gdLst/>
              <a:ahLst/>
              <a:cxnLst/>
              <a:rect l="l" t="t" r="r" b="b"/>
              <a:pathLst>
                <a:path w="956" h="687" extrusionOk="0">
                  <a:moveTo>
                    <a:pt x="955" y="1"/>
                  </a:moveTo>
                  <a:lnTo>
                    <a:pt x="0" y="539"/>
                  </a:lnTo>
                  <a:lnTo>
                    <a:pt x="0" y="686"/>
                  </a:lnTo>
                  <a:lnTo>
                    <a:pt x="955" y="148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34"/>
            <p:cNvSpPr/>
            <p:nvPr/>
          </p:nvSpPr>
          <p:spPr>
            <a:xfrm>
              <a:off x="2832600" y="2540675"/>
              <a:ext cx="53300" cy="34300"/>
            </a:xfrm>
            <a:custGeom>
              <a:avLst/>
              <a:gdLst/>
              <a:ahLst/>
              <a:cxnLst/>
              <a:rect l="l" t="t" r="r" b="b"/>
              <a:pathLst>
                <a:path w="2132" h="1372" extrusionOk="0">
                  <a:moveTo>
                    <a:pt x="1" y="0"/>
                  </a:moveTo>
                  <a:lnTo>
                    <a:pt x="1" y="147"/>
                  </a:lnTo>
                  <a:lnTo>
                    <a:pt x="2131" y="1371"/>
                  </a:lnTo>
                  <a:lnTo>
                    <a:pt x="2131" y="122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34"/>
            <p:cNvSpPr/>
            <p:nvPr/>
          </p:nvSpPr>
          <p:spPr>
            <a:xfrm>
              <a:off x="2832600" y="2526575"/>
              <a:ext cx="77175" cy="44725"/>
            </a:xfrm>
            <a:custGeom>
              <a:avLst/>
              <a:gdLst/>
              <a:ahLst/>
              <a:cxnLst/>
              <a:rect l="l" t="t" r="r" b="b"/>
              <a:pathLst>
                <a:path w="3087" h="1789" extrusionOk="0">
                  <a:moveTo>
                    <a:pt x="956" y="1"/>
                  </a:moveTo>
                  <a:lnTo>
                    <a:pt x="1" y="564"/>
                  </a:lnTo>
                  <a:lnTo>
                    <a:pt x="2131" y="1788"/>
                  </a:lnTo>
                  <a:lnTo>
                    <a:pt x="3086" y="1250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34"/>
            <p:cNvSpPr/>
            <p:nvPr/>
          </p:nvSpPr>
          <p:spPr>
            <a:xfrm>
              <a:off x="2584675" y="2418825"/>
              <a:ext cx="23900" cy="17800"/>
            </a:xfrm>
            <a:custGeom>
              <a:avLst/>
              <a:gdLst/>
              <a:ahLst/>
              <a:cxnLst/>
              <a:rect l="l" t="t" r="r" b="b"/>
              <a:pathLst>
                <a:path w="956" h="712" extrusionOk="0">
                  <a:moveTo>
                    <a:pt x="955" y="1"/>
                  </a:moveTo>
                  <a:lnTo>
                    <a:pt x="0" y="564"/>
                  </a:lnTo>
                  <a:lnTo>
                    <a:pt x="0" y="711"/>
                  </a:lnTo>
                  <a:lnTo>
                    <a:pt x="955" y="148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34"/>
            <p:cNvSpPr/>
            <p:nvPr/>
          </p:nvSpPr>
          <p:spPr>
            <a:xfrm>
              <a:off x="2501400" y="2384550"/>
              <a:ext cx="83300" cy="52075"/>
            </a:xfrm>
            <a:custGeom>
              <a:avLst/>
              <a:gdLst/>
              <a:ahLst/>
              <a:cxnLst/>
              <a:rect l="l" t="t" r="r" b="b"/>
              <a:pathLst>
                <a:path w="3332" h="2083" extrusionOk="0">
                  <a:moveTo>
                    <a:pt x="1" y="1"/>
                  </a:moveTo>
                  <a:lnTo>
                    <a:pt x="1" y="148"/>
                  </a:lnTo>
                  <a:lnTo>
                    <a:pt x="3331" y="2082"/>
                  </a:lnTo>
                  <a:lnTo>
                    <a:pt x="3331" y="193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34"/>
            <p:cNvSpPr/>
            <p:nvPr/>
          </p:nvSpPr>
          <p:spPr>
            <a:xfrm>
              <a:off x="2501400" y="2370475"/>
              <a:ext cx="107175" cy="62475"/>
            </a:xfrm>
            <a:custGeom>
              <a:avLst/>
              <a:gdLst/>
              <a:ahLst/>
              <a:cxnLst/>
              <a:rect l="l" t="t" r="r" b="b"/>
              <a:pathLst>
                <a:path w="4287" h="2499" extrusionOk="0">
                  <a:moveTo>
                    <a:pt x="956" y="0"/>
                  </a:moveTo>
                  <a:lnTo>
                    <a:pt x="1" y="564"/>
                  </a:lnTo>
                  <a:lnTo>
                    <a:pt x="3331" y="2498"/>
                  </a:lnTo>
                  <a:lnTo>
                    <a:pt x="4286" y="1935"/>
                  </a:lnTo>
                  <a:lnTo>
                    <a:pt x="9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34"/>
            <p:cNvSpPr/>
            <p:nvPr/>
          </p:nvSpPr>
          <p:spPr>
            <a:xfrm>
              <a:off x="2614675" y="2435975"/>
              <a:ext cx="23900" cy="17775"/>
            </a:xfrm>
            <a:custGeom>
              <a:avLst/>
              <a:gdLst/>
              <a:ahLst/>
              <a:cxnLst/>
              <a:rect l="l" t="t" r="r" b="b"/>
              <a:pathLst>
                <a:path w="956" h="711" extrusionOk="0">
                  <a:moveTo>
                    <a:pt x="955" y="1"/>
                  </a:moveTo>
                  <a:lnTo>
                    <a:pt x="25" y="564"/>
                  </a:lnTo>
                  <a:lnTo>
                    <a:pt x="0" y="711"/>
                  </a:lnTo>
                  <a:lnTo>
                    <a:pt x="0" y="711"/>
                  </a:lnTo>
                  <a:lnTo>
                    <a:pt x="955" y="172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34"/>
            <p:cNvSpPr/>
            <p:nvPr/>
          </p:nvSpPr>
          <p:spPr>
            <a:xfrm>
              <a:off x="2591400" y="2436600"/>
              <a:ext cx="23900" cy="17150"/>
            </a:xfrm>
            <a:custGeom>
              <a:avLst/>
              <a:gdLst/>
              <a:ahLst/>
              <a:cxnLst/>
              <a:rect l="l" t="t" r="r" b="b"/>
              <a:pathLst>
                <a:path w="956" h="686" extrusionOk="0">
                  <a:moveTo>
                    <a:pt x="1" y="0"/>
                  </a:moveTo>
                  <a:lnTo>
                    <a:pt x="1" y="147"/>
                  </a:lnTo>
                  <a:lnTo>
                    <a:pt x="931" y="686"/>
                  </a:lnTo>
                  <a:lnTo>
                    <a:pt x="956" y="53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34"/>
            <p:cNvSpPr/>
            <p:nvPr/>
          </p:nvSpPr>
          <p:spPr>
            <a:xfrm>
              <a:off x="2591400" y="2422500"/>
              <a:ext cx="47175" cy="27575"/>
            </a:xfrm>
            <a:custGeom>
              <a:avLst/>
              <a:gdLst/>
              <a:ahLst/>
              <a:cxnLst/>
              <a:rect l="l" t="t" r="r" b="b"/>
              <a:pathLst>
                <a:path w="1887" h="1103" extrusionOk="0">
                  <a:moveTo>
                    <a:pt x="956" y="1"/>
                  </a:moveTo>
                  <a:lnTo>
                    <a:pt x="1" y="564"/>
                  </a:lnTo>
                  <a:lnTo>
                    <a:pt x="956" y="1103"/>
                  </a:lnTo>
                  <a:lnTo>
                    <a:pt x="1886" y="540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34"/>
            <p:cNvSpPr/>
            <p:nvPr/>
          </p:nvSpPr>
          <p:spPr>
            <a:xfrm>
              <a:off x="2645275" y="2453725"/>
              <a:ext cx="23300" cy="17775"/>
            </a:xfrm>
            <a:custGeom>
              <a:avLst/>
              <a:gdLst/>
              <a:ahLst/>
              <a:cxnLst/>
              <a:rect l="l" t="t" r="r" b="b"/>
              <a:pathLst>
                <a:path w="932" h="711" extrusionOk="0">
                  <a:moveTo>
                    <a:pt x="931" y="1"/>
                  </a:moveTo>
                  <a:lnTo>
                    <a:pt x="1" y="539"/>
                  </a:lnTo>
                  <a:lnTo>
                    <a:pt x="1" y="711"/>
                  </a:lnTo>
                  <a:lnTo>
                    <a:pt x="931" y="148"/>
                  </a:lnTo>
                  <a:lnTo>
                    <a:pt x="931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34"/>
            <p:cNvSpPr/>
            <p:nvPr/>
          </p:nvSpPr>
          <p:spPr>
            <a:xfrm>
              <a:off x="2621400" y="2453725"/>
              <a:ext cx="23900" cy="17775"/>
            </a:xfrm>
            <a:custGeom>
              <a:avLst/>
              <a:gdLst/>
              <a:ahLst/>
              <a:cxnLst/>
              <a:rect l="l" t="t" r="r" b="b"/>
              <a:pathLst>
                <a:path w="956" h="711" extrusionOk="0">
                  <a:moveTo>
                    <a:pt x="1" y="1"/>
                  </a:moveTo>
                  <a:lnTo>
                    <a:pt x="1" y="148"/>
                  </a:lnTo>
                  <a:lnTo>
                    <a:pt x="956" y="711"/>
                  </a:lnTo>
                  <a:lnTo>
                    <a:pt x="956" y="53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34"/>
            <p:cNvSpPr/>
            <p:nvPr/>
          </p:nvSpPr>
          <p:spPr>
            <a:xfrm>
              <a:off x="2621400" y="2440275"/>
              <a:ext cx="47175" cy="26950"/>
            </a:xfrm>
            <a:custGeom>
              <a:avLst/>
              <a:gdLst/>
              <a:ahLst/>
              <a:cxnLst/>
              <a:rect l="l" t="t" r="r" b="b"/>
              <a:pathLst>
                <a:path w="1887" h="1078" extrusionOk="0">
                  <a:moveTo>
                    <a:pt x="956" y="0"/>
                  </a:moveTo>
                  <a:lnTo>
                    <a:pt x="1" y="539"/>
                  </a:lnTo>
                  <a:lnTo>
                    <a:pt x="956" y="1077"/>
                  </a:lnTo>
                  <a:lnTo>
                    <a:pt x="1886" y="539"/>
                  </a:lnTo>
                  <a:lnTo>
                    <a:pt x="9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34"/>
            <p:cNvSpPr/>
            <p:nvPr/>
          </p:nvSpPr>
          <p:spPr>
            <a:xfrm>
              <a:off x="2675275" y="2470875"/>
              <a:ext cx="23900" cy="17775"/>
            </a:xfrm>
            <a:custGeom>
              <a:avLst/>
              <a:gdLst/>
              <a:ahLst/>
              <a:cxnLst/>
              <a:rect l="l" t="t" r="r" b="b"/>
              <a:pathLst>
                <a:path w="956" h="711" extrusionOk="0">
                  <a:moveTo>
                    <a:pt x="956" y="0"/>
                  </a:moveTo>
                  <a:lnTo>
                    <a:pt x="1" y="564"/>
                  </a:lnTo>
                  <a:lnTo>
                    <a:pt x="1" y="711"/>
                  </a:lnTo>
                  <a:lnTo>
                    <a:pt x="956" y="147"/>
                  </a:lnTo>
                  <a:lnTo>
                    <a:pt x="956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34"/>
            <p:cNvSpPr/>
            <p:nvPr/>
          </p:nvSpPr>
          <p:spPr>
            <a:xfrm>
              <a:off x="2651400" y="2471475"/>
              <a:ext cx="23900" cy="17175"/>
            </a:xfrm>
            <a:custGeom>
              <a:avLst/>
              <a:gdLst/>
              <a:ahLst/>
              <a:cxnLst/>
              <a:rect l="l" t="t" r="r" b="b"/>
              <a:pathLst>
                <a:path w="956" h="687" extrusionOk="0">
                  <a:moveTo>
                    <a:pt x="1" y="1"/>
                  </a:moveTo>
                  <a:lnTo>
                    <a:pt x="1" y="148"/>
                  </a:lnTo>
                  <a:lnTo>
                    <a:pt x="956" y="687"/>
                  </a:lnTo>
                  <a:lnTo>
                    <a:pt x="956" y="54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34"/>
            <p:cNvSpPr/>
            <p:nvPr/>
          </p:nvSpPr>
          <p:spPr>
            <a:xfrm>
              <a:off x="2651400" y="2457400"/>
              <a:ext cx="47775" cy="27575"/>
            </a:xfrm>
            <a:custGeom>
              <a:avLst/>
              <a:gdLst/>
              <a:ahLst/>
              <a:cxnLst/>
              <a:rect l="l" t="t" r="r" b="b"/>
              <a:pathLst>
                <a:path w="1911" h="1103" extrusionOk="0">
                  <a:moveTo>
                    <a:pt x="956" y="1"/>
                  </a:moveTo>
                  <a:lnTo>
                    <a:pt x="1" y="564"/>
                  </a:lnTo>
                  <a:lnTo>
                    <a:pt x="956" y="1103"/>
                  </a:lnTo>
                  <a:lnTo>
                    <a:pt x="1911" y="539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34"/>
            <p:cNvSpPr/>
            <p:nvPr/>
          </p:nvSpPr>
          <p:spPr>
            <a:xfrm>
              <a:off x="2705275" y="2488625"/>
              <a:ext cx="23900" cy="17175"/>
            </a:xfrm>
            <a:custGeom>
              <a:avLst/>
              <a:gdLst/>
              <a:ahLst/>
              <a:cxnLst/>
              <a:rect l="l" t="t" r="r" b="b"/>
              <a:pathLst>
                <a:path w="956" h="687" extrusionOk="0">
                  <a:moveTo>
                    <a:pt x="956" y="1"/>
                  </a:moveTo>
                  <a:lnTo>
                    <a:pt x="0" y="539"/>
                  </a:lnTo>
                  <a:lnTo>
                    <a:pt x="0" y="686"/>
                  </a:lnTo>
                  <a:lnTo>
                    <a:pt x="956" y="147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34"/>
            <p:cNvSpPr/>
            <p:nvPr/>
          </p:nvSpPr>
          <p:spPr>
            <a:xfrm>
              <a:off x="2682000" y="2488625"/>
              <a:ext cx="23300" cy="17175"/>
            </a:xfrm>
            <a:custGeom>
              <a:avLst/>
              <a:gdLst/>
              <a:ahLst/>
              <a:cxnLst/>
              <a:rect l="l" t="t" r="r" b="b"/>
              <a:pathLst>
                <a:path w="932" h="687" extrusionOk="0">
                  <a:moveTo>
                    <a:pt x="1" y="1"/>
                  </a:moveTo>
                  <a:lnTo>
                    <a:pt x="1" y="147"/>
                  </a:lnTo>
                  <a:lnTo>
                    <a:pt x="931" y="686"/>
                  </a:lnTo>
                  <a:lnTo>
                    <a:pt x="931" y="53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34"/>
            <p:cNvSpPr/>
            <p:nvPr/>
          </p:nvSpPr>
          <p:spPr>
            <a:xfrm>
              <a:off x="2682000" y="2474550"/>
              <a:ext cx="47175" cy="27575"/>
            </a:xfrm>
            <a:custGeom>
              <a:avLst/>
              <a:gdLst/>
              <a:ahLst/>
              <a:cxnLst/>
              <a:rect l="l" t="t" r="r" b="b"/>
              <a:pathLst>
                <a:path w="1887" h="1103" extrusionOk="0">
                  <a:moveTo>
                    <a:pt x="931" y="0"/>
                  </a:moveTo>
                  <a:lnTo>
                    <a:pt x="1" y="564"/>
                  </a:lnTo>
                  <a:lnTo>
                    <a:pt x="931" y="1102"/>
                  </a:lnTo>
                  <a:lnTo>
                    <a:pt x="1887" y="564"/>
                  </a:lnTo>
                  <a:lnTo>
                    <a:pt x="93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34"/>
            <p:cNvSpPr/>
            <p:nvPr/>
          </p:nvSpPr>
          <p:spPr>
            <a:xfrm>
              <a:off x="2735275" y="2505775"/>
              <a:ext cx="23900" cy="17775"/>
            </a:xfrm>
            <a:custGeom>
              <a:avLst/>
              <a:gdLst/>
              <a:ahLst/>
              <a:cxnLst/>
              <a:rect l="l" t="t" r="r" b="b"/>
              <a:pathLst>
                <a:path w="956" h="711" extrusionOk="0">
                  <a:moveTo>
                    <a:pt x="955" y="0"/>
                  </a:moveTo>
                  <a:lnTo>
                    <a:pt x="0" y="539"/>
                  </a:lnTo>
                  <a:lnTo>
                    <a:pt x="0" y="710"/>
                  </a:lnTo>
                  <a:lnTo>
                    <a:pt x="955" y="147"/>
                  </a:lnTo>
                  <a:lnTo>
                    <a:pt x="955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34"/>
            <p:cNvSpPr/>
            <p:nvPr/>
          </p:nvSpPr>
          <p:spPr>
            <a:xfrm>
              <a:off x="2712000" y="2505775"/>
              <a:ext cx="23300" cy="17775"/>
            </a:xfrm>
            <a:custGeom>
              <a:avLst/>
              <a:gdLst/>
              <a:ahLst/>
              <a:cxnLst/>
              <a:rect l="l" t="t" r="r" b="b"/>
              <a:pathLst>
                <a:path w="932" h="711" extrusionOk="0">
                  <a:moveTo>
                    <a:pt x="1" y="0"/>
                  </a:moveTo>
                  <a:lnTo>
                    <a:pt x="1" y="172"/>
                  </a:lnTo>
                  <a:lnTo>
                    <a:pt x="931" y="710"/>
                  </a:lnTo>
                  <a:lnTo>
                    <a:pt x="931" y="56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34"/>
            <p:cNvSpPr/>
            <p:nvPr/>
          </p:nvSpPr>
          <p:spPr>
            <a:xfrm>
              <a:off x="2712000" y="2492300"/>
              <a:ext cx="47175" cy="26950"/>
            </a:xfrm>
            <a:custGeom>
              <a:avLst/>
              <a:gdLst/>
              <a:ahLst/>
              <a:cxnLst/>
              <a:rect l="l" t="t" r="r" b="b"/>
              <a:pathLst>
                <a:path w="1887" h="1078" extrusionOk="0">
                  <a:moveTo>
                    <a:pt x="956" y="0"/>
                  </a:moveTo>
                  <a:lnTo>
                    <a:pt x="1" y="539"/>
                  </a:lnTo>
                  <a:lnTo>
                    <a:pt x="931" y="1078"/>
                  </a:lnTo>
                  <a:lnTo>
                    <a:pt x="1886" y="539"/>
                  </a:lnTo>
                  <a:lnTo>
                    <a:pt x="9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34"/>
            <p:cNvSpPr/>
            <p:nvPr/>
          </p:nvSpPr>
          <p:spPr>
            <a:xfrm>
              <a:off x="2765275" y="2522900"/>
              <a:ext cx="23900" cy="17800"/>
            </a:xfrm>
            <a:custGeom>
              <a:avLst/>
              <a:gdLst/>
              <a:ahLst/>
              <a:cxnLst/>
              <a:rect l="l" t="t" r="r" b="b"/>
              <a:pathLst>
                <a:path w="956" h="712" extrusionOk="0">
                  <a:moveTo>
                    <a:pt x="955" y="1"/>
                  </a:moveTo>
                  <a:lnTo>
                    <a:pt x="0" y="564"/>
                  </a:lnTo>
                  <a:lnTo>
                    <a:pt x="0" y="711"/>
                  </a:lnTo>
                  <a:lnTo>
                    <a:pt x="955" y="148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34"/>
            <p:cNvSpPr/>
            <p:nvPr/>
          </p:nvSpPr>
          <p:spPr>
            <a:xfrm>
              <a:off x="2742000" y="2523525"/>
              <a:ext cx="23300" cy="17175"/>
            </a:xfrm>
            <a:custGeom>
              <a:avLst/>
              <a:gdLst/>
              <a:ahLst/>
              <a:cxnLst/>
              <a:rect l="l" t="t" r="r" b="b"/>
              <a:pathLst>
                <a:path w="932" h="687" extrusionOk="0">
                  <a:moveTo>
                    <a:pt x="1" y="0"/>
                  </a:moveTo>
                  <a:lnTo>
                    <a:pt x="1" y="147"/>
                  </a:lnTo>
                  <a:lnTo>
                    <a:pt x="931" y="686"/>
                  </a:lnTo>
                  <a:lnTo>
                    <a:pt x="931" y="53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34"/>
            <p:cNvSpPr/>
            <p:nvPr/>
          </p:nvSpPr>
          <p:spPr>
            <a:xfrm>
              <a:off x="2742000" y="2509450"/>
              <a:ext cx="47175" cy="27575"/>
            </a:xfrm>
            <a:custGeom>
              <a:avLst/>
              <a:gdLst/>
              <a:ahLst/>
              <a:cxnLst/>
              <a:rect l="l" t="t" r="r" b="b"/>
              <a:pathLst>
                <a:path w="1887" h="1103" extrusionOk="0">
                  <a:moveTo>
                    <a:pt x="956" y="0"/>
                  </a:moveTo>
                  <a:lnTo>
                    <a:pt x="1" y="563"/>
                  </a:lnTo>
                  <a:lnTo>
                    <a:pt x="931" y="1102"/>
                  </a:lnTo>
                  <a:lnTo>
                    <a:pt x="1886" y="539"/>
                  </a:lnTo>
                  <a:lnTo>
                    <a:pt x="9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34"/>
            <p:cNvSpPr/>
            <p:nvPr/>
          </p:nvSpPr>
          <p:spPr>
            <a:xfrm>
              <a:off x="2795275" y="2540675"/>
              <a:ext cx="23900" cy="17150"/>
            </a:xfrm>
            <a:custGeom>
              <a:avLst/>
              <a:gdLst/>
              <a:ahLst/>
              <a:cxnLst/>
              <a:rect l="l" t="t" r="r" b="b"/>
              <a:pathLst>
                <a:path w="956" h="686" extrusionOk="0">
                  <a:moveTo>
                    <a:pt x="955" y="0"/>
                  </a:moveTo>
                  <a:lnTo>
                    <a:pt x="0" y="539"/>
                  </a:lnTo>
                  <a:lnTo>
                    <a:pt x="0" y="686"/>
                  </a:lnTo>
                  <a:lnTo>
                    <a:pt x="955" y="147"/>
                  </a:lnTo>
                  <a:lnTo>
                    <a:pt x="955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34"/>
            <p:cNvSpPr/>
            <p:nvPr/>
          </p:nvSpPr>
          <p:spPr>
            <a:xfrm>
              <a:off x="2772000" y="2540675"/>
              <a:ext cx="23300" cy="17150"/>
            </a:xfrm>
            <a:custGeom>
              <a:avLst/>
              <a:gdLst/>
              <a:ahLst/>
              <a:cxnLst/>
              <a:rect l="l" t="t" r="r" b="b"/>
              <a:pathLst>
                <a:path w="932" h="686" extrusionOk="0">
                  <a:moveTo>
                    <a:pt x="1" y="0"/>
                  </a:moveTo>
                  <a:lnTo>
                    <a:pt x="1" y="147"/>
                  </a:lnTo>
                  <a:lnTo>
                    <a:pt x="931" y="686"/>
                  </a:lnTo>
                  <a:lnTo>
                    <a:pt x="931" y="53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34"/>
            <p:cNvSpPr/>
            <p:nvPr/>
          </p:nvSpPr>
          <p:spPr>
            <a:xfrm>
              <a:off x="2772000" y="2527200"/>
              <a:ext cx="47175" cy="26950"/>
            </a:xfrm>
            <a:custGeom>
              <a:avLst/>
              <a:gdLst/>
              <a:ahLst/>
              <a:cxnLst/>
              <a:rect l="l" t="t" r="r" b="b"/>
              <a:pathLst>
                <a:path w="1887" h="1078" extrusionOk="0">
                  <a:moveTo>
                    <a:pt x="956" y="0"/>
                  </a:moveTo>
                  <a:lnTo>
                    <a:pt x="1" y="539"/>
                  </a:lnTo>
                  <a:lnTo>
                    <a:pt x="931" y="1078"/>
                  </a:lnTo>
                  <a:lnTo>
                    <a:pt x="1886" y="539"/>
                  </a:lnTo>
                  <a:lnTo>
                    <a:pt x="9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34"/>
            <p:cNvSpPr/>
            <p:nvPr/>
          </p:nvSpPr>
          <p:spPr>
            <a:xfrm>
              <a:off x="2855875" y="2574950"/>
              <a:ext cx="23900" cy="17775"/>
            </a:xfrm>
            <a:custGeom>
              <a:avLst/>
              <a:gdLst/>
              <a:ahLst/>
              <a:cxnLst/>
              <a:rect l="l" t="t" r="r" b="b"/>
              <a:pathLst>
                <a:path w="956" h="711" extrusionOk="0">
                  <a:moveTo>
                    <a:pt x="956" y="0"/>
                  </a:moveTo>
                  <a:lnTo>
                    <a:pt x="1" y="564"/>
                  </a:lnTo>
                  <a:lnTo>
                    <a:pt x="1" y="711"/>
                  </a:lnTo>
                  <a:lnTo>
                    <a:pt x="956" y="172"/>
                  </a:lnTo>
                  <a:lnTo>
                    <a:pt x="956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34"/>
            <p:cNvSpPr/>
            <p:nvPr/>
          </p:nvSpPr>
          <p:spPr>
            <a:xfrm>
              <a:off x="2802000" y="2557800"/>
              <a:ext cx="53900" cy="34925"/>
            </a:xfrm>
            <a:custGeom>
              <a:avLst/>
              <a:gdLst/>
              <a:ahLst/>
              <a:cxnLst/>
              <a:rect l="l" t="t" r="r" b="b"/>
              <a:pathLst>
                <a:path w="2156" h="1397" extrusionOk="0">
                  <a:moveTo>
                    <a:pt x="1" y="1"/>
                  </a:moveTo>
                  <a:lnTo>
                    <a:pt x="1" y="172"/>
                  </a:lnTo>
                  <a:lnTo>
                    <a:pt x="2156" y="1397"/>
                  </a:lnTo>
                  <a:lnTo>
                    <a:pt x="2156" y="125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34"/>
            <p:cNvSpPr/>
            <p:nvPr/>
          </p:nvSpPr>
          <p:spPr>
            <a:xfrm>
              <a:off x="2802000" y="2544325"/>
              <a:ext cx="77775" cy="44725"/>
            </a:xfrm>
            <a:custGeom>
              <a:avLst/>
              <a:gdLst/>
              <a:ahLst/>
              <a:cxnLst/>
              <a:rect l="l" t="t" r="r" b="b"/>
              <a:pathLst>
                <a:path w="3111" h="1789" extrusionOk="0">
                  <a:moveTo>
                    <a:pt x="956" y="1"/>
                  </a:moveTo>
                  <a:lnTo>
                    <a:pt x="1" y="540"/>
                  </a:lnTo>
                  <a:lnTo>
                    <a:pt x="2156" y="1789"/>
                  </a:lnTo>
                  <a:lnTo>
                    <a:pt x="3111" y="1225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34"/>
            <p:cNvSpPr/>
            <p:nvPr/>
          </p:nvSpPr>
          <p:spPr>
            <a:xfrm>
              <a:off x="2494075" y="2401700"/>
              <a:ext cx="23900" cy="17775"/>
            </a:xfrm>
            <a:custGeom>
              <a:avLst/>
              <a:gdLst/>
              <a:ahLst/>
              <a:cxnLst/>
              <a:rect l="l" t="t" r="r" b="b"/>
              <a:pathLst>
                <a:path w="956" h="711" extrusionOk="0">
                  <a:moveTo>
                    <a:pt x="955" y="0"/>
                  </a:moveTo>
                  <a:lnTo>
                    <a:pt x="0" y="564"/>
                  </a:lnTo>
                  <a:lnTo>
                    <a:pt x="0" y="710"/>
                  </a:lnTo>
                  <a:lnTo>
                    <a:pt x="955" y="147"/>
                  </a:lnTo>
                  <a:lnTo>
                    <a:pt x="955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34"/>
            <p:cNvSpPr/>
            <p:nvPr/>
          </p:nvSpPr>
          <p:spPr>
            <a:xfrm>
              <a:off x="2470800" y="2402300"/>
              <a:ext cx="23300" cy="17175"/>
            </a:xfrm>
            <a:custGeom>
              <a:avLst/>
              <a:gdLst/>
              <a:ahLst/>
              <a:cxnLst/>
              <a:rect l="l" t="t" r="r" b="b"/>
              <a:pathLst>
                <a:path w="932" h="687" extrusionOk="0">
                  <a:moveTo>
                    <a:pt x="1" y="1"/>
                  </a:moveTo>
                  <a:lnTo>
                    <a:pt x="1" y="148"/>
                  </a:lnTo>
                  <a:lnTo>
                    <a:pt x="931" y="686"/>
                  </a:lnTo>
                  <a:lnTo>
                    <a:pt x="931" y="54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34"/>
            <p:cNvSpPr/>
            <p:nvPr/>
          </p:nvSpPr>
          <p:spPr>
            <a:xfrm>
              <a:off x="2470800" y="2388225"/>
              <a:ext cx="47175" cy="27575"/>
            </a:xfrm>
            <a:custGeom>
              <a:avLst/>
              <a:gdLst/>
              <a:ahLst/>
              <a:cxnLst/>
              <a:rect l="l" t="t" r="r" b="b"/>
              <a:pathLst>
                <a:path w="1887" h="1103" extrusionOk="0">
                  <a:moveTo>
                    <a:pt x="956" y="1"/>
                  </a:moveTo>
                  <a:lnTo>
                    <a:pt x="1" y="564"/>
                  </a:lnTo>
                  <a:lnTo>
                    <a:pt x="931" y="1103"/>
                  </a:lnTo>
                  <a:lnTo>
                    <a:pt x="1886" y="539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34"/>
            <p:cNvSpPr/>
            <p:nvPr/>
          </p:nvSpPr>
          <p:spPr>
            <a:xfrm>
              <a:off x="2524675" y="2419450"/>
              <a:ext cx="23900" cy="17175"/>
            </a:xfrm>
            <a:custGeom>
              <a:avLst/>
              <a:gdLst/>
              <a:ahLst/>
              <a:cxnLst/>
              <a:rect l="l" t="t" r="r" b="b"/>
              <a:pathLst>
                <a:path w="956" h="687" extrusionOk="0">
                  <a:moveTo>
                    <a:pt x="956" y="0"/>
                  </a:moveTo>
                  <a:lnTo>
                    <a:pt x="1" y="539"/>
                  </a:lnTo>
                  <a:lnTo>
                    <a:pt x="1" y="686"/>
                  </a:lnTo>
                  <a:lnTo>
                    <a:pt x="956" y="147"/>
                  </a:lnTo>
                  <a:lnTo>
                    <a:pt x="956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34"/>
            <p:cNvSpPr/>
            <p:nvPr/>
          </p:nvSpPr>
          <p:spPr>
            <a:xfrm>
              <a:off x="2500800" y="2419450"/>
              <a:ext cx="23900" cy="17175"/>
            </a:xfrm>
            <a:custGeom>
              <a:avLst/>
              <a:gdLst/>
              <a:ahLst/>
              <a:cxnLst/>
              <a:rect l="l" t="t" r="r" b="b"/>
              <a:pathLst>
                <a:path w="956" h="687" extrusionOk="0">
                  <a:moveTo>
                    <a:pt x="1" y="0"/>
                  </a:moveTo>
                  <a:lnTo>
                    <a:pt x="1" y="147"/>
                  </a:lnTo>
                  <a:lnTo>
                    <a:pt x="956" y="686"/>
                  </a:lnTo>
                  <a:lnTo>
                    <a:pt x="956" y="53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34"/>
            <p:cNvSpPr/>
            <p:nvPr/>
          </p:nvSpPr>
          <p:spPr>
            <a:xfrm>
              <a:off x="2500800" y="2405375"/>
              <a:ext cx="47775" cy="27575"/>
            </a:xfrm>
            <a:custGeom>
              <a:avLst/>
              <a:gdLst/>
              <a:ahLst/>
              <a:cxnLst/>
              <a:rect l="l" t="t" r="r" b="b"/>
              <a:pathLst>
                <a:path w="1911" h="1103" extrusionOk="0">
                  <a:moveTo>
                    <a:pt x="956" y="0"/>
                  </a:moveTo>
                  <a:lnTo>
                    <a:pt x="1" y="563"/>
                  </a:lnTo>
                  <a:lnTo>
                    <a:pt x="956" y="1102"/>
                  </a:lnTo>
                  <a:lnTo>
                    <a:pt x="1911" y="563"/>
                  </a:lnTo>
                  <a:lnTo>
                    <a:pt x="9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34"/>
            <p:cNvSpPr/>
            <p:nvPr/>
          </p:nvSpPr>
          <p:spPr>
            <a:xfrm>
              <a:off x="2554675" y="2436600"/>
              <a:ext cx="23900" cy="17775"/>
            </a:xfrm>
            <a:custGeom>
              <a:avLst/>
              <a:gdLst/>
              <a:ahLst/>
              <a:cxnLst/>
              <a:rect l="l" t="t" r="r" b="b"/>
              <a:pathLst>
                <a:path w="956" h="711" extrusionOk="0">
                  <a:moveTo>
                    <a:pt x="955" y="0"/>
                  </a:moveTo>
                  <a:lnTo>
                    <a:pt x="0" y="563"/>
                  </a:lnTo>
                  <a:lnTo>
                    <a:pt x="0" y="710"/>
                  </a:lnTo>
                  <a:lnTo>
                    <a:pt x="955" y="147"/>
                  </a:lnTo>
                  <a:lnTo>
                    <a:pt x="955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34"/>
            <p:cNvSpPr/>
            <p:nvPr/>
          </p:nvSpPr>
          <p:spPr>
            <a:xfrm>
              <a:off x="2530800" y="2436600"/>
              <a:ext cx="23900" cy="17775"/>
            </a:xfrm>
            <a:custGeom>
              <a:avLst/>
              <a:gdLst/>
              <a:ahLst/>
              <a:cxnLst/>
              <a:rect l="l" t="t" r="r" b="b"/>
              <a:pathLst>
                <a:path w="956" h="711" extrusionOk="0">
                  <a:moveTo>
                    <a:pt x="0" y="0"/>
                  </a:moveTo>
                  <a:lnTo>
                    <a:pt x="0" y="172"/>
                  </a:lnTo>
                  <a:lnTo>
                    <a:pt x="955" y="710"/>
                  </a:lnTo>
                  <a:lnTo>
                    <a:pt x="955" y="5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34"/>
            <p:cNvSpPr/>
            <p:nvPr/>
          </p:nvSpPr>
          <p:spPr>
            <a:xfrm>
              <a:off x="2530800" y="2423125"/>
              <a:ext cx="47775" cy="27575"/>
            </a:xfrm>
            <a:custGeom>
              <a:avLst/>
              <a:gdLst/>
              <a:ahLst/>
              <a:cxnLst/>
              <a:rect l="l" t="t" r="r" b="b"/>
              <a:pathLst>
                <a:path w="1911" h="1103" extrusionOk="0">
                  <a:moveTo>
                    <a:pt x="955" y="0"/>
                  </a:moveTo>
                  <a:lnTo>
                    <a:pt x="0" y="539"/>
                  </a:lnTo>
                  <a:lnTo>
                    <a:pt x="955" y="1102"/>
                  </a:lnTo>
                  <a:lnTo>
                    <a:pt x="1910" y="539"/>
                  </a:lnTo>
                  <a:lnTo>
                    <a:pt x="9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34"/>
            <p:cNvSpPr/>
            <p:nvPr/>
          </p:nvSpPr>
          <p:spPr>
            <a:xfrm>
              <a:off x="2704650" y="2523525"/>
              <a:ext cx="23925" cy="17775"/>
            </a:xfrm>
            <a:custGeom>
              <a:avLst/>
              <a:gdLst/>
              <a:ahLst/>
              <a:cxnLst/>
              <a:rect l="l" t="t" r="r" b="b"/>
              <a:pathLst>
                <a:path w="957" h="711" extrusionOk="0">
                  <a:moveTo>
                    <a:pt x="956" y="0"/>
                  </a:moveTo>
                  <a:lnTo>
                    <a:pt x="1" y="539"/>
                  </a:lnTo>
                  <a:lnTo>
                    <a:pt x="1" y="711"/>
                  </a:lnTo>
                  <a:lnTo>
                    <a:pt x="956" y="147"/>
                  </a:lnTo>
                  <a:lnTo>
                    <a:pt x="956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34"/>
            <p:cNvSpPr/>
            <p:nvPr/>
          </p:nvSpPr>
          <p:spPr>
            <a:xfrm>
              <a:off x="2560800" y="2454350"/>
              <a:ext cx="143875" cy="86950"/>
            </a:xfrm>
            <a:custGeom>
              <a:avLst/>
              <a:gdLst/>
              <a:ahLst/>
              <a:cxnLst/>
              <a:rect l="l" t="t" r="r" b="b"/>
              <a:pathLst>
                <a:path w="5755" h="3478" extrusionOk="0">
                  <a:moveTo>
                    <a:pt x="0" y="0"/>
                  </a:moveTo>
                  <a:lnTo>
                    <a:pt x="0" y="147"/>
                  </a:lnTo>
                  <a:lnTo>
                    <a:pt x="5755" y="3478"/>
                  </a:lnTo>
                  <a:lnTo>
                    <a:pt x="5755" y="33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34"/>
            <p:cNvSpPr/>
            <p:nvPr/>
          </p:nvSpPr>
          <p:spPr>
            <a:xfrm>
              <a:off x="2560800" y="2440275"/>
              <a:ext cx="167775" cy="96750"/>
            </a:xfrm>
            <a:custGeom>
              <a:avLst/>
              <a:gdLst/>
              <a:ahLst/>
              <a:cxnLst/>
              <a:rect l="l" t="t" r="r" b="b"/>
              <a:pathLst>
                <a:path w="6711" h="3870" extrusionOk="0">
                  <a:moveTo>
                    <a:pt x="955" y="0"/>
                  </a:moveTo>
                  <a:lnTo>
                    <a:pt x="0" y="563"/>
                  </a:lnTo>
                  <a:lnTo>
                    <a:pt x="5755" y="3869"/>
                  </a:lnTo>
                  <a:lnTo>
                    <a:pt x="6710" y="3330"/>
                  </a:lnTo>
                  <a:lnTo>
                    <a:pt x="9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34"/>
            <p:cNvSpPr/>
            <p:nvPr/>
          </p:nvSpPr>
          <p:spPr>
            <a:xfrm>
              <a:off x="2735275" y="2540675"/>
              <a:ext cx="23900" cy="17775"/>
            </a:xfrm>
            <a:custGeom>
              <a:avLst/>
              <a:gdLst/>
              <a:ahLst/>
              <a:cxnLst/>
              <a:rect l="l" t="t" r="r" b="b"/>
              <a:pathLst>
                <a:path w="956" h="711" extrusionOk="0">
                  <a:moveTo>
                    <a:pt x="955" y="0"/>
                  </a:moveTo>
                  <a:lnTo>
                    <a:pt x="0" y="563"/>
                  </a:lnTo>
                  <a:lnTo>
                    <a:pt x="0" y="710"/>
                  </a:lnTo>
                  <a:lnTo>
                    <a:pt x="955" y="147"/>
                  </a:lnTo>
                  <a:lnTo>
                    <a:pt x="955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34"/>
            <p:cNvSpPr/>
            <p:nvPr/>
          </p:nvSpPr>
          <p:spPr>
            <a:xfrm>
              <a:off x="2711400" y="2541275"/>
              <a:ext cx="23900" cy="17175"/>
            </a:xfrm>
            <a:custGeom>
              <a:avLst/>
              <a:gdLst/>
              <a:ahLst/>
              <a:cxnLst/>
              <a:rect l="l" t="t" r="r" b="b"/>
              <a:pathLst>
                <a:path w="956" h="687" extrusionOk="0">
                  <a:moveTo>
                    <a:pt x="0" y="1"/>
                  </a:moveTo>
                  <a:lnTo>
                    <a:pt x="0" y="147"/>
                  </a:lnTo>
                  <a:lnTo>
                    <a:pt x="955" y="686"/>
                  </a:lnTo>
                  <a:lnTo>
                    <a:pt x="955" y="53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34"/>
            <p:cNvSpPr/>
            <p:nvPr/>
          </p:nvSpPr>
          <p:spPr>
            <a:xfrm>
              <a:off x="2711400" y="2527200"/>
              <a:ext cx="47775" cy="27575"/>
            </a:xfrm>
            <a:custGeom>
              <a:avLst/>
              <a:gdLst/>
              <a:ahLst/>
              <a:cxnLst/>
              <a:rect l="l" t="t" r="r" b="b"/>
              <a:pathLst>
                <a:path w="1911" h="1103" extrusionOk="0">
                  <a:moveTo>
                    <a:pt x="955" y="0"/>
                  </a:moveTo>
                  <a:lnTo>
                    <a:pt x="0" y="564"/>
                  </a:lnTo>
                  <a:lnTo>
                    <a:pt x="955" y="1102"/>
                  </a:lnTo>
                  <a:lnTo>
                    <a:pt x="1910" y="539"/>
                  </a:lnTo>
                  <a:lnTo>
                    <a:pt x="9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34"/>
            <p:cNvSpPr/>
            <p:nvPr/>
          </p:nvSpPr>
          <p:spPr>
            <a:xfrm>
              <a:off x="2765275" y="2557800"/>
              <a:ext cx="23900" cy="17775"/>
            </a:xfrm>
            <a:custGeom>
              <a:avLst/>
              <a:gdLst/>
              <a:ahLst/>
              <a:cxnLst/>
              <a:rect l="l" t="t" r="r" b="b"/>
              <a:pathLst>
                <a:path w="956" h="711" extrusionOk="0">
                  <a:moveTo>
                    <a:pt x="955" y="1"/>
                  </a:moveTo>
                  <a:lnTo>
                    <a:pt x="0" y="564"/>
                  </a:lnTo>
                  <a:lnTo>
                    <a:pt x="0" y="711"/>
                  </a:lnTo>
                  <a:lnTo>
                    <a:pt x="955" y="172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34"/>
            <p:cNvSpPr/>
            <p:nvPr/>
          </p:nvSpPr>
          <p:spPr>
            <a:xfrm>
              <a:off x="2741400" y="2558425"/>
              <a:ext cx="23900" cy="17150"/>
            </a:xfrm>
            <a:custGeom>
              <a:avLst/>
              <a:gdLst/>
              <a:ahLst/>
              <a:cxnLst/>
              <a:rect l="l" t="t" r="r" b="b"/>
              <a:pathLst>
                <a:path w="956" h="686" extrusionOk="0">
                  <a:moveTo>
                    <a:pt x="0" y="0"/>
                  </a:moveTo>
                  <a:lnTo>
                    <a:pt x="0" y="147"/>
                  </a:lnTo>
                  <a:lnTo>
                    <a:pt x="955" y="686"/>
                  </a:lnTo>
                  <a:lnTo>
                    <a:pt x="955" y="5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34"/>
            <p:cNvSpPr/>
            <p:nvPr/>
          </p:nvSpPr>
          <p:spPr>
            <a:xfrm>
              <a:off x="2741400" y="2544325"/>
              <a:ext cx="47775" cy="27575"/>
            </a:xfrm>
            <a:custGeom>
              <a:avLst/>
              <a:gdLst/>
              <a:ahLst/>
              <a:cxnLst/>
              <a:rect l="l" t="t" r="r" b="b"/>
              <a:pathLst>
                <a:path w="1911" h="1103" extrusionOk="0">
                  <a:moveTo>
                    <a:pt x="955" y="1"/>
                  </a:moveTo>
                  <a:lnTo>
                    <a:pt x="0" y="564"/>
                  </a:lnTo>
                  <a:lnTo>
                    <a:pt x="955" y="1103"/>
                  </a:lnTo>
                  <a:lnTo>
                    <a:pt x="1910" y="540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34"/>
            <p:cNvSpPr/>
            <p:nvPr/>
          </p:nvSpPr>
          <p:spPr>
            <a:xfrm>
              <a:off x="2825275" y="2592700"/>
              <a:ext cx="23900" cy="17775"/>
            </a:xfrm>
            <a:custGeom>
              <a:avLst/>
              <a:gdLst/>
              <a:ahLst/>
              <a:cxnLst/>
              <a:rect l="l" t="t" r="r" b="b"/>
              <a:pathLst>
                <a:path w="956" h="711" extrusionOk="0">
                  <a:moveTo>
                    <a:pt x="955" y="1"/>
                  </a:moveTo>
                  <a:lnTo>
                    <a:pt x="0" y="564"/>
                  </a:lnTo>
                  <a:lnTo>
                    <a:pt x="0" y="711"/>
                  </a:lnTo>
                  <a:lnTo>
                    <a:pt x="955" y="147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34"/>
            <p:cNvSpPr/>
            <p:nvPr/>
          </p:nvSpPr>
          <p:spPr>
            <a:xfrm>
              <a:off x="2771400" y="2575550"/>
              <a:ext cx="53900" cy="34925"/>
            </a:xfrm>
            <a:custGeom>
              <a:avLst/>
              <a:gdLst/>
              <a:ahLst/>
              <a:cxnLst/>
              <a:rect l="l" t="t" r="r" b="b"/>
              <a:pathLst>
                <a:path w="2156" h="1397" extrusionOk="0">
                  <a:moveTo>
                    <a:pt x="0" y="1"/>
                  </a:moveTo>
                  <a:lnTo>
                    <a:pt x="0" y="172"/>
                  </a:lnTo>
                  <a:lnTo>
                    <a:pt x="2155" y="1397"/>
                  </a:lnTo>
                  <a:lnTo>
                    <a:pt x="2155" y="125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34"/>
            <p:cNvSpPr/>
            <p:nvPr/>
          </p:nvSpPr>
          <p:spPr>
            <a:xfrm>
              <a:off x="2771400" y="2562100"/>
              <a:ext cx="77775" cy="44700"/>
            </a:xfrm>
            <a:custGeom>
              <a:avLst/>
              <a:gdLst/>
              <a:ahLst/>
              <a:cxnLst/>
              <a:rect l="l" t="t" r="r" b="b"/>
              <a:pathLst>
                <a:path w="3111" h="1788" extrusionOk="0">
                  <a:moveTo>
                    <a:pt x="955" y="0"/>
                  </a:moveTo>
                  <a:lnTo>
                    <a:pt x="0" y="539"/>
                  </a:lnTo>
                  <a:lnTo>
                    <a:pt x="2155" y="1788"/>
                  </a:lnTo>
                  <a:lnTo>
                    <a:pt x="3110" y="1225"/>
                  </a:lnTo>
                  <a:lnTo>
                    <a:pt x="9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34"/>
            <p:cNvSpPr/>
            <p:nvPr/>
          </p:nvSpPr>
          <p:spPr>
            <a:xfrm>
              <a:off x="2677725" y="2068650"/>
              <a:ext cx="274300" cy="356325"/>
            </a:xfrm>
            <a:custGeom>
              <a:avLst/>
              <a:gdLst/>
              <a:ahLst/>
              <a:cxnLst/>
              <a:rect l="l" t="t" r="r" b="b"/>
              <a:pathLst>
                <a:path w="10972" h="14253" extrusionOk="0">
                  <a:moveTo>
                    <a:pt x="1" y="1"/>
                  </a:moveTo>
                  <a:lnTo>
                    <a:pt x="1" y="7910"/>
                  </a:lnTo>
                  <a:lnTo>
                    <a:pt x="10971" y="14253"/>
                  </a:lnTo>
                  <a:lnTo>
                    <a:pt x="10971" y="634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EE1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34"/>
            <p:cNvSpPr/>
            <p:nvPr/>
          </p:nvSpPr>
          <p:spPr>
            <a:xfrm>
              <a:off x="2835050" y="2189275"/>
              <a:ext cx="97975" cy="194700"/>
            </a:xfrm>
            <a:custGeom>
              <a:avLst/>
              <a:gdLst/>
              <a:ahLst/>
              <a:cxnLst/>
              <a:rect l="l" t="t" r="r" b="b"/>
              <a:pathLst>
                <a:path w="3919" h="7788" extrusionOk="0">
                  <a:moveTo>
                    <a:pt x="1" y="0"/>
                  </a:moveTo>
                  <a:lnTo>
                    <a:pt x="1" y="5510"/>
                  </a:lnTo>
                  <a:lnTo>
                    <a:pt x="3919" y="7787"/>
                  </a:lnTo>
                  <a:lnTo>
                    <a:pt x="3919" y="227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34"/>
            <p:cNvSpPr/>
            <p:nvPr/>
          </p:nvSpPr>
          <p:spPr>
            <a:xfrm>
              <a:off x="2704650" y="2113950"/>
              <a:ext cx="110225" cy="71675"/>
            </a:xfrm>
            <a:custGeom>
              <a:avLst/>
              <a:gdLst/>
              <a:ahLst/>
              <a:cxnLst/>
              <a:rect l="l" t="t" r="r" b="b"/>
              <a:pathLst>
                <a:path w="4409" h="2867" extrusionOk="0">
                  <a:moveTo>
                    <a:pt x="1" y="1"/>
                  </a:moveTo>
                  <a:lnTo>
                    <a:pt x="1" y="319"/>
                  </a:lnTo>
                  <a:lnTo>
                    <a:pt x="4409" y="2866"/>
                  </a:lnTo>
                  <a:lnTo>
                    <a:pt x="4409" y="254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34"/>
            <p:cNvSpPr/>
            <p:nvPr/>
          </p:nvSpPr>
          <p:spPr>
            <a:xfrm>
              <a:off x="2704650" y="2132950"/>
              <a:ext cx="110225" cy="71650"/>
            </a:xfrm>
            <a:custGeom>
              <a:avLst/>
              <a:gdLst/>
              <a:ahLst/>
              <a:cxnLst/>
              <a:rect l="l" t="t" r="r" b="b"/>
              <a:pathLst>
                <a:path w="4409" h="2866" extrusionOk="0">
                  <a:moveTo>
                    <a:pt x="1" y="0"/>
                  </a:moveTo>
                  <a:lnTo>
                    <a:pt x="1" y="318"/>
                  </a:lnTo>
                  <a:lnTo>
                    <a:pt x="4409" y="2865"/>
                  </a:lnTo>
                  <a:lnTo>
                    <a:pt x="4409" y="252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34"/>
            <p:cNvSpPr/>
            <p:nvPr/>
          </p:nvSpPr>
          <p:spPr>
            <a:xfrm>
              <a:off x="2704650" y="2151300"/>
              <a:ext cx="110225" cy="71650"/>
            </a:xfrm>
            <a:custGeom>
              <a:avLst/>
              <a:gdLst/>
              <a:ahLst/>
              <a:cxnLst/>
              <a:rect l="l" t="t" r="r" b="b"/>
              <a:pathLst>
                <a:path w="4409" h="2866" extrusionOk="0">
                  <a:moveTo>
                    <a:pt x="1" y="1"/>
                  </a:moveTo>
                  <a:lnTo>
                    <a:pt x="1" y="319"/>
                  </a:lnTo>
                  <a:lnTo>
                    <a:pt x="4409" y="2866"/>
                  </a:lnTo>
                  <a:lnTo>
                    <a:pt x="4409" y="254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34"/>
            <p:cNvSpPr/>
            <p:nvPr/>
          </p:nvSpPr>
          <p:spPr>
            <a:xfrm>
              <a:off x="2704650" y="2170275"/>
              <a:ext cx="110225" cy="71050"/>
            </a:xfrm>
            <a:custGeom>
              <a:avLst/>
              <a:gdLst/>
              <a:ahLst/>
              <a:cxnLst/>
              <a:rect l="l" t="t" r="r" b="b"/>
              <a:pathLst>
                <a:path w="4409" h="2842" extrusionOk="0">
                  <a:moveTo>
                    <a:pt x="1" y="1"/>
                  </a:moveTo>
                  <a:lnTo>
                    <a:pt x="1" y="319"/>
                  </a:lnTo>
                  <a:lnTo>
                    <a:pt x="4409" y="2841"/>
                  </a:lnTo>
                  <a:lnTo>
                    <a:pt x="4409" y="252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34"/>
            <p:cNvSpPr/>
            <p:nvPr/>
          </p:nvSpPr>
          <p:spPr>
            <a:xfrm>
              <a:off x="2704650" y="2188650"/>
              <a:ext cx="110225" cy="71650"/>
            </a:xfrm>
            <a:custGeom>
              <a:avLst/>
              <a:gdLst/>
              <a:ahLst/>
              <a:cxnLst/>
              <a:rect l="l" t="t" r="r" b="b"/>
              <a:pathLst>
                <a:path w="4409" h="2866" extrusionOk="0">
                  <a:moveTo>
                    <a:pt x="1" y="1"/>
                  </a:moveTo>
                  <a:lnTo>
                    <a:pt x="1" y="319"/>
                  </a:lnTo>
                  <a:lnTo>
                    <a:pt x="4409" y="2866"/>
                  </a:lnTo>
                  <a:lnTo>
                    <a:pt x="4409" y="254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34"/>
            <p:cNvSpPr/>
            <p:nvPr/>
          </p:nvSpPr>
          <p:spPr>
            <a:xfrm>
              <a:off x="2704650" y="2207025"/>
              <a:ext cx="110225" cy="71650"/>
            </a:xfrm>
            <a:custGeom>
              <a:avLst/>
              <a:gdLst/>
              <a:ahLst/>
              <a:cxnLst/>
              <a:rect l="l" t="t" r="r" b="b"/>
              <a:pathLst>
                <a:path w="4409" h="2866" extrusionOk="0">
                  <a:moveTo>
                    <a:pt x="1" y="0"/>
                  </a:moveTo>
                  <a:lnTo>
                    <a:pt x="1" y="343"/>
                  </a:lnTo>
                  <a:lnTo>
                    <a:pt x="4409" y="2865"/>
                  </a:lnTo>
                  <a:lnTo>
                    <a:pt x="4409" y="254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34"/>
            <p:cNvSpPr/>
            <p:nvPr/>
          </p:nvSpPr>
          <p:spPr>
            <a:xfrm>
              <a:off x="2704650" y="2244350"/>
              <a:ext cx="76550" cy="52675"/>
            </a:xfrm>
            <a:custGeom>
              <a:avLst/>
              <a:gdLst/>
              <a:ahLst/>
              <a:cxnLst/>
              <a:rect l="l" t="t" r="r" b="b"/>
              <a:pathLst>
                <a:path w="3062" h="2107" extrusionOk="0">
                  <a:moveTo>
                    <a:pt x="1" y="1"/>
                  </a:moveTo>
                  <a:lnTo>
                    <a:pt x="1" y="344"/>
                  </a:lnTo>
                  <a:lnTo>
                    <a:pt x="3062" y="2107"/>
                  </a:lnTo>
                  <a:lnTo>
                    <a:pt x="3062" y="178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34"/>
            <p:cNvSpPr/>
            <p:nvPr/>
          </p:nvSpPr>
          <p:spPr>
            <a:xfrm>
              <a:off x="2704650" y="2226000"/>
              <a:ext cx="110225" cy="71650"/>
            </a:xfrm>
            <a:custGeom>
              <a:avLst/>
              <a:gdLst/>
              <a:ahLst/>
              <a:cxnLst/>
              <a:rect l="l" t="t" r="r" b="b"/>
              <a:pathLst>
                <a:path w="4409" h="2866" extrusionOk="0">
                  <a:moveTo>
                    <a:pt x="1" y="0"/>
                  </a:moveTo>
                  <a:lnTo>
                    <a:pt x="1" y="319"/>
                  </a:lnTo>
                  <a:lnTo>
                    <a:pt x="4409" y="2865"/>
                  </a:lnTo>
                  <a:lnTo>
                    <a:pt x="4409" y="254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34"/>
            <p:cNvSpPr/>
            <p:nvPr/>
          </p:nvSpPr>
          <p:spPr>
            <a:xfrm>
              <a:off x="2847300" y="2225375"/>
              <a:ext cx="57575" cy="74725"/>
            </a:xfrm>
            <a:custGeom>
              <a:avLst/>
              <a:gdLst/>
              <a:ahLst/>
              <a:cxnLst/>
              <a:rect l="l" t="t" r="r" b="b"/>
              <a:pathLst>
                <a:path w="2303" h="2989" extrusionOk="0">
                  <a:moveTo>
                    <a:pt x="1152" y="1"/>
                  </a:moveTo>
                  <a:lnTo>
                    <a:pt x="1" y="1641"/>
                  </a:lnTo>
                  <a:lnTo>
                    <a:pt x="2303" y="2988"/>
                  </a:lnTo>
                  <a:lnTo>
                    <a:pt x="115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34"/>
            <p:cNvSpPr/>
            <p:nvPr/>
          </p:nvSpPr>
          <p:spPr>
            <a:xfrm>
              <a:off x="2869950" y="2251100"/>
              <a:ext cx="58200" cy="74700"/>
            </a:xfrm>
            <a:custGeom>
              <a:avLst/>
              <a:gdLst/>
              <a:ahLst/>
              <a:cxnLst/>
              <a:rect l="l" t="t" r="r" b="b"/>
              <a:pathLst>
                <a:path w="2328" h="2988" extrusionOk="0">
                  <a:moveTo>
                    <a:pt x="1176" y="0"/>
                  </a:moveTo>
                  <a:lnTo>
                    <a:pt x="1" y="1641"/>
                  </a:lnTo>
                  <a:lnTo>
                    <a:pt x="2327" y="2988"/>
                  </a:lnTo>
                  <a:lnTo>
                    <a:pt x="1176" y="0"/>
                  </a:lnTo>
                  <a:close/>
                </a:path>
              </a:pathLst>
            </a:custGeom>
            <a:solidFill>
              <a:srgbClr val="606B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34"/>
            <p:cNvSpPr/>
            <p:nvPr/>
          </p:nvSpPr>
          <p:spPr>
            <a:xfrm>
              <a:off x="2876700" y="2293275"/>
              <a:ext cx="45325" cy="58300"/>
            </a:xfrm>
            <a:custGeom>
              <a:avLst/>
              <a:gdLst/>
              <a:ahLst/>
              <a:cxnLst/>
              <a:rect l="l" t="t" r="r" b="b"/>
              <a:pathLst>
                <a:path w="1813" h="2332" extrusionOk="0">
                  <a:moveTo>
                    <a:pt x="496" y="0"/>
                  </a:moveTo>
                  <a:cubicBezTo>
                    <a:pt x="198" y="0"/>
                    <a:pt x="0" y="240"/>
                    <a:pt x="0" y="640"/>
                  </a:cubicBezTo>
                  <a:cubicBezTo>
                    <a:pt x="0" y="1227"/>
                    <a:pt x="392" y="1913"/>
                    <a:pt x="906" y="2207"/>
                  </a:cubicBezTo>
                  <a:cubicBezTo>
                    <a:pt x="1048" y="2292"/>
                    <a:pt x="1184" y="2332"/>
                    <a:pt x="1305" y="2332"/>
                  </a:cubicBezTo>
                  <a:cubicBezTo>
                    <a:pt x="1602" y="2332"/>
                    <a:pt x="1812" y="2093"/>
                    <a:pt x="1812" y="1693"/>
                  </a:cubicBezTo>
                  <a:cubicBezTo>
                    <a:pt x="1812" y="1105"/>
                    <a:pt x="1396" y="419"/>
                    <a:pt x="906" y="125"/>
                  </a:cubicBezTo>
                  <a:cubicBezTo>
                    <a:pt x="757" y="40"/>
                    <a:pt x="618" y="0"/>
                    <a:pt x="496" y="0"/>
                  </a:cubicBezTo>
                  <a:close/>
                </a:path>
              </a:pathLst>
            </a:custGeom>
            <a:solidFill>
              <a:srgbClr val="EC82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34"/>
            <p:cNvSpPr/>
            <p:nvPr/>
          </p:nvSpPr>
          <p:spPr>
            <a:xfrm>
              <a:off x="3933950" y="1788275"/>
              <a:ext cx="44100" cy="34300"/>
            </a:xfrm>
            <a:custGeom>
              <a:avLst/>
              <a:gdLst/>
              <a:ahLst/>
              <a:cxnLst/>
              <a:rect l="l" t="t" r="r" b="b"/>
              <a:pathLst>
                <a:path w="1764" h="1372" extrusionOk="0">
                  <a:moveTo>
                    <a:pt x="1" y="0"/>
                  </a:moveTo>
                  <a:lnTo>
                    <a:pt x="1176" y="1372"/>
                  </a:lnTo>
                  <a:lnTo>
                    <a:pt x="1764" y="34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34"/>
            <p:cNvSpPr/>
            <p:nvPr/>
          </p:nvSpPr>
          <p:spPr>
            <a:xfrm>
              <a:off x="3933950" y="1788275"/>
              <a:ext cx="12275" cy="9825"/>
            </a:xfrm>
            <a:custGeom>
              <a:avLst/>
              <a:gdLst/>
              <a:ahLst/>
              <a:cxnLst/>
              <a:rect l="l" t="t" r="r" b="b"/>
              <a:pathLst>
                <a:path w="491" h="393" extrusionOk="0">
                  <a:moveTo>
                    <a:pt x="1" y="0"/>
                  </a:moveTo>
                  <a:lnTo>
                    <a:pt x="319" y="392"/>
                  </a:lnTo>
                  <a:lnTo>
                    <a:pt x="491" y="9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606B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34"/>
            <p:cNvSpPr/>
            <p:nvPr/>
          </p:nvSpPr>
          <p:spPr>
            <a:xfrm>
              <a:off x="3960275" y="1796475"/>
              <a:ext cx="234500" cy="151600"/>
            </a:xfrm>
            <a:custGeom>
              <a:avLst/>
              <a:gdLst/>
              <a:ahLst/>
              <a:cxnLst/>
              <a:rect l="l" t="t" r="r" b="b"/>
              <a:pathLst>
                <a:path w="9380" h="6064" extrusionOk="0">
                  <a:moveTo>
                    <a:pt x="620" y="1"/>
                  </a:moveTo>
                  <a:cubicBezTo>
                    <a:pt x="563" y="1"/>
                    <a:pt x="495" y="18"/>
                    <a:pt x="417" y="64"/>
                  </a:cubicBezTo>
                  <a:cubicBezTo>
                    <a:pt x="197" y="187"/>
                    <a:pt x="1" y="505"/>
                    <a:pt x="1" y="774"/>
                  </a:cubicBezTo>
                  <a:cubicBezTo>
                    <a:pt x="1" y="897"/>
                    <a:pt x="50" y="995"/>
                    <a:pt x="123" y="1044"/>
                  </a:cubicBezTo>
                  <a:lnTo>
                    <a:pt x="8792" y="6064"/>
                  </a:lnTo>
                  <a:cubicBezTo>
                    <a:pt x="8719" y="6015"/>
                    <a:pt x="8670" y="5941"/>
                    <a:pt x="8670" y="5794"/>
                  </a:cubicBezTo>
                  <a:cubicBezTo>
                    <a:pt x="8670" y="5550"/>
                    <a:pt x="8841" y="5231"/>
                    <a:pt x="9086" y="5084"/>
                  </a:cubicBezTo>
                  <a:cubicBezTo>
                    <a:pt x="9140" y="5044"/>
                    <a:pt x="9194" y="5026"/>
                    <a:pt x="9248" y="5026"/>
                  </a:cubicBezTo>
                  <a:cubicBezTo>
                    <a:pt x="9292" y="5026"/>
                    <a:pt x="9336" y="5038"/>
                    <a:pt x="9380" y="5060"/>
                  </a:cubicBezTo>
                  <a:lnTo>
                    <a:pt x="711" y="15"/>
                  </a:lnTo>
                  <a:cubicBezTo>
                    <a:pt x="684" y="6"/>
                    <a:pt x="654" y="1"/>
                    <a:pt x="620" y="1"/>
                  </a:cubicBezTo>
                  <a:close/>
                </a:path>
              </a:pathLst>
            </a:custGeom>
            <a:solidFill>
              <a:srgbClr val="606B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34"/>
            <p:cNvSpPr/>
            <p:nvPr/>
          </p:nvSpPr>
          <p:spPr>
            <a:xfrm>
              <a:off x="4177000" y="1922275"/>
              <a:ext cx="20850" cy="26500"/>
            </a:xfrm>
            <a:custGeom>
              <a:avLst/>
              <a:gdLst/>
              <a:ahLst/>
              <a:cxnLst/>
              <a:rect l="l" t="t" r="r" b="b"/>
              <a:pathLst>
                <a:path w="834" h="1060" extrusionOk="0">
                  <a:moveTo>
                    <a:pt x="592" y="0"/>
                  </a:moveTo>
                  <a:cubicBezTo>
                    <a:pt x="539" y="0"/>
                    <a:pt x="480" y="17"/>
                    <a:pt x="417" y="52"/>
                  </a:cubicBezTo>
                  <a:cubicBezTo>
                    <a:pt x="172" y="199"/>
                    <a:pt x="1" y="518"/>
                    <a:pt x="1" y="762"/>
                  </a:cubicBezTo>
                  <a:cubicBezTo>
                    <a:pt x="1" y="954"/>
                    <a:pt x="88" y="1059"/>
                    <a:pt x="227" y="1059"/>
                  </a:cubicBezTo>
                  <a:cubicBezTo>
                    <a:pt x="282" y="1059"/>
                    <a:pt x="347" y="1042"/>
                    <a:pt x="417" y="1007"/>
                  </a:cubicBezTo>
                  <a:cubicBezTo>
                    <a:pt x="637" y="885"/>
                    <a:pt x="833" y="567"/>
                    <a:pt x="833" y="297"/>
                  </a:cubicBezTo>
                  <a:cubicBezTo>
                    <a:pt x="816" y="105"/>
                    <a:pt x="723" y="0"/>
                    <a:pt x="592" y="0"/>
                  </a:cubicBezTo>
                  <a:close/>
                </a:path>
              </a:pathLst>
            </a:custGeom>
            <a:solidFill>
              <a:srgbClr val="495D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34"/>
            <p:cNvSpPr/>
            <p:nvPr/>
          </p:nvSpPr>
          <p:spPr>
            <a:xfrm>
              <a:off x="4036800" y="1806025"/>
              <a:ext cx="44100" cy="34300"/>
            </a:xfrm>
            <a:custGeom>
              <a:avLst/>
              <a:gdLst/>
              <a:ahLst/>
              <a:cxnLst/>
              <a:rect l="l" t="t" r="r" b="b"/>
              <a:pathLst>
                <a:path w="1764" h="1372" extrusionOk="0">
                  <a:moveTo>
                    <a:pt x="1" y="1"/>
                  </a:moveTo>
                  <a:lnTo>
                    <a:pt x="1201" y="1372"/>
                  </a:lnTo>
                  <a:lnTo>
                    <a:pt x="1764" y="36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34"/>
            <p:cNvSpPr/>
            <p:nvPr/>
          </p:nvSpPr>
          <p:spPr>
            <a:xfrm>
              <a:off x="4036800" y="1806025"/>
              <a:ext cx="12275" cy="9825"/>
            </a:xfrm>
            <a:custGeom>
              <a:avLst/>
              <a:gdLst/>
              <a:ahLst/>
              <a:cxnLst/>
              <a:rect l="l" t="t" r="r" b="b"/>
              <a:pathLst>
                <a:path w="491" h="393" extrusionOk="0">
                  <a:moveTo>
                    <a:pt x="1" y="1"/>
                  </a:moveTo>
                  <a:lnTo>
                    <a:pt x="344" y="392"/>
                  </a:lnTo>
                  <a:lnTo>
                    <a:pt x="491" y="9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C82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34"/>
            <p:cNvSpPr/>
            <p:nvPr/>
          </p:nvSpPr>
          <p:spPr>
            <a:xfrm>
              <a:off x="4063750" y="1814350"/>
              <a:ext cx="157350" cy="107400"/>
            </a:xfrm>
            <a:custGeom>
              <a:avLst/>
              <a:gdLst/>
              <a:ahLst/>
              <a:cxnLst/>
              <a:rect l="l" t="t" r="r" b="b"/>
              <a:pathLst>
                <a:path w="6294" h="4296" extrusionOk="0">
                  <a:moveTo>
                    <a:pt x="6278" y="3259"/>
                  </a:moveTo>
                  <a:lnTo>
                    <a:pt x="6294" y="3267"/>
                  </a:lnTo>
                  <a:cubicBezTo>
                    <a:pt x="6289" y="3264"/>
                    <a:pt x="6284" y="3261"/>
                    <a:pt x="6278" y="3259"/>
                  </a:cubicBezTo>
                  <a:close/>
                  <a:moveTo>
                    <a:pt x="572" y="1"/>
                  </a:moveTo>
                  <a:cubicBezTo>
                    <a:pt x="519" y="1"/>
                    <a:pt x="459" y="19"/>
                    <a:pt x="392" y="59"/>
                  </a:cubicBezTo>
                  <a:cubicBezTo>
                    <a:pt x="172" y="182"/>
                    <a:pt x="0" y="500"/>
                    <a:pt x="0" y="770"/>
                  </a:cubicBezTo>
                  <a:cubicBezTo>
                    <a:pt x="0" y="892"/>
                    <a:pt x="25" y="990"/>
                    <a:pt x="98" y="1039"/>
                  </a:cubicBezTo>
                  <a:lnTo>
                    <a:pt x="5706" y="4296"/>
                  </a:lnTo>
                  <a:cubicBezTo>
                    <a:pt x="5632" y="4247"/>
                    <a:pt x="5584" y="4149"/>
                    <a:pt x="5584" y="4026"/>
                  </a:cubicBezTo>
                  <a:cubicBezTo>
                    <a:pt x="5584" y="3757"/>
                    <a:pt x="5755" y="3439"/>
                    <a:pt x="6000" y="3292"/>
                  </a:cubicBezTo>
                  <a:cubicBezTo>
                    <a:pt x="6060" y="3262"/>
                    <a:pt x="6130" y="3241"/>
                    <a:pt x="6192" y="3241"/>
                  </a:cubicBezTo>
                  <a:cubicBezTo>
                    <a:pt x="6224" y="3241"/>
                    <a:pt x="6253" y="3246"/>
                    <a:pt x="6278" y="3259"/>
                  </a:cubicBezTo>
                  <a:lnTo>
                    <a:pt x="6278" y="3259"/>
                  </a:lnTo>
                  <a:lnTo>
                    <a:pt x="686" y="35"/>
                  </a:lnTo>
                  <a:cubicBezTo>
                    <a:pt x="653" y="13"/>
                    <a:pt x="615" y="1"/>
                    <a:pt x="572" y="1"/>
                  </a:cubicBezTo>
                  <a:close/>
                </a:path>
              </a:pathLst>
            </a:custGeom>
            <a:solidFill>
              <a:srgbClr val="EC82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34"/>
            <p:cNvSpPr/>
            <p:nvPr/>
          </p:nvSpPr>
          <p:spPr>
            <a:xfrm>
              <a:off x="4203325" y="1895325"/>
              <a:ext cx="20850" cy="26800"/>
            </a:xfrm>
            <a:custGeom>
              <a:avLst/>
              <a:gdLst/>
              <a:ahLst/>
              <a:cxnLst/>
              <a:rect l="l" t="t" r="r" b="b"/>
              <a:pathLst>
                <a:path w="834" h="1072" extrusionOk="0">
                  <a:moveTo>
                    <a:pt x="596" y="1"/>
                  </a:moveTo>
                  <a:cubicBezTo>
                    <a:pt x="541" y="1"/>
                    <a:pt x="480" y="18"/>
                    <a:pt x="417" y="53"/>
                  </a:cubicBezTo>
                  <a:cubicBezTo>
                    <a:pt x="172" y="200"/>
                    <a:pt x="1" y="518"/>
                    <a:pt x="1" y="787"/>
                  </a:cubicBezTo>
                  <a:cubicBezTo>
                    <a:pt x="1" y="960"/>
                    <a:pt x="85" y="1071"/>
                    <a:pt x="221" y="1071"/>
                  </a:cubicBezTo>
                  <a:cubicBezTo>
                    <a:pt x="278" y="1071"/>
                    <a:pt x="344" y="1051"/>
                    <a:pt x="417" y="1008"/>
                  </a:cubicBezTo>
                  <a:cubicBezTo>
                    <a:pt x="637" y="885"/>
                    <a:pt x="833" y="567"/>
                    <a:pt x="833" y="298"/>
                  </a:cubicBezTo>
                  <a:cubicBezTo>
                    <a:pt x="833" y="106"/>
                    <a:pt x="734" y="1"/>
                    <a:pt x="596" y="1"/>
                  </a:cubicBezTo>
                  <a:close/>
                </a:path>
              </a:pathLst>
            </a:custGeom>
            <a:solidFill>
              <a:srgbClr val="D34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34"/>
            <p:cNvSpPr/>
            <p:nvPr/>
          </p:nvSpPr>
          <p:spPr>
            <a:xfrm>
              <a:off x="3896000" y="1850725"/>
              <a:ext cx="33075" cy="47775"/>
            </a:xfrm>
            <a:custGeom>
              <a:avLst/>
              <a:gdLst/>
              <a:ahLst/>
              <a:cxnLst/>
              <a:rect l="l" t="t" r="r" b="b"/>
              <a:pathLst>
                <a:path w="1323" h="1911" extrusionOk="0">
                  <a:moveTo>
                    <a:pt x="25" y="0"/>
                  </a:moveTo>
                  <a:lnTo>
                    <a:pt x="1" y="1078"/>
                  </a:lnTo>
                  <a:cubicBezTo>
                    <a:pt x="1" y="1127"/>
                    <a:pt x="50" y="1176"/>
                    <a:pt x="99" y="1200"/>
                  </a:cubicBezTo>
                  <a:lnTo>
                    <a:pt x="1323" y="1910"/>
                  </a:lnTo>
                  <a:lnTo>
                    <a:pt x="1323" y="833"/>
                  </a:lnTo>
                  <a:lnTo>
                    <a:pt x="99" y="123"/>
                  </a:lnTo>
                  <a:cubicBezTo>
                    <a:pt x="50" y="98"/>
                    <a:pt x="25" y="49"/>
                    <a:pt x="25" y="0"/>
                  </a:cubicBezTo>
                  <a:close/>
                </a:path>
              </a:pathLst>
            </a:custGeom>
            <a:solidFill>
              <a:srgbClr val="495D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34"/>
            <p:cNvSpPr/>
            <p:nvPr/>
          </p:nvSpPr>
          <p:spPr>
            <a:xfrm>
              <a:off x="3929050" y="1847650"/>
              <a:ext cx="40450" cy="50850"/>
            </a:xfrm>
            <a:custGeom>
              <a:avLst/>
              <a:gdLst/>
              <a:ahLst/>
              <a:cxnLst/>
              <a:rect l="l" t="t" r="r" b="b"/>
              <a:pathLst>
                <a:path w="1618" h="2034" extrusionOk="0">
                  <a:moveTo>
                    <a:pt x="1617" y="1"/>
                  </a:moveTo>
                  <a:lnTo>
                    <a:pt x="1" y="956"/>
                  </a:lnTo>
                  <a:lnTo>
                    <a:pt x="1" y="2033"/>
                  </a:lnTo>
                  <a:lnTo>
                    <a:pt x="1617" y="1103"/>
                  </a:lnTo>
                  <a:lnTo>
                    <a:pt x="1617" y="1"/>
                  </a:lnTo>
                  <a:close/>
                </a:path>
              </a:pathLst>
            </a:custGeom>
            <a:solidFill>
              <a:srgbClr val="00C3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34"/>
            <p:cNvSpPr/>
            <p:nvPr/>
          </p:nvSpPr>
          <p:spPr>
            <a:xfrm>
              <a:off x="3895400" y="1828975"/>
              <a:ext cx="74100" cy="42575"/>
            </a:xfrm>
            <a:custGeom>
              <a:avLst/>
              <a:gdLst/>
              <a:ahLst/>
              <a:cxnLst/>
              <a:rect l="l" t="t" r="r" b="b"/>
              <a:pathLst>
                <a:path w="2964" h="1703" extrusionOk="0">
                  <a:moveTo>
                    <a:pt x="1543" y="1"/>
                  </a:moveTo>
                  <a:cubicBezTo>
                    <a:pt x="1463" y="1"/>
                    <a:pt x="1384" y="13"/>
                    <a:pt x="1322" y="38"/>
                  </a:cubicBezTo>
                  <a:lnTo>
                    <a:pt x="123" y="748"/>
                  </a:lnTo>
                  <a:cubicBezTo>
                    <a:pt x="0" y="821"/>
                    <a:pt x="0" y="919"/>
                    <a:pt x="123" y="993"/>
                  </a:cubicBezTo>
                  <a:lnTo>
                    <a:pt x="1347" y="1703"/>
                  </a:lnTo>
                  <a:lnTo>
                    <a:pt x="2963" y="748"/>
                  </a:lnTo>
                  <a:lnTo>
                    <a:pt x="1763" y="38"/>
                  </a:lnTo>
                  <a:cubicBezTo>
                    <a:pt x="1702" y="13"/>
                    <a:pt x="1622" y="1"/>
                    <a:pt x="1543" y="1"/>
                  </a:cubicBezTo>
                  <a:close/>
                </a:path>
              </a:pathLst>
            </a:custGeom>
            <a:solidFill>
              <a:srgbClr val="606B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34"/>
            <p:cNvSpPr/>
            <p:nvPr/>
          </p:nvSpPr>
          <p:spPr>
            <a:xfrm>
              <a:off x="3950475" y="1859900"/>
              <a:ext cx="40450" cy="50850"/>
            </a:xfrm>
            <a:custGeom>
              <a:avLst/>
              <a:gdLst/>
              <a:ahLst/>
              <a:cxnLst/>
              <a:rect l="l" t="t" r="r" b="b"/>
              <a:pathLst>
                <a:path w="1618" h="2034" extrusionOk="0">
                  <a:moveTo>
                    <a:pt x="1617" y="1"/>
                  </a:moveTo>
                  <a:lnTo>
                    <a:pt x="1" y="956"/>
                  </a:lnTo>
                  <a:lnTo>
                    <a:pt x="1" y="2033"/>
                  </a:lnTo>
                  <a:lnTo>
                    <a:pt x="1617" y="1102"/>
                  </a:lnTo>
                  <a:lnTo>
                    <a:pt x="161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34"/>
            <p:cNvSpPr/>
            <p:nvPr/>
          </p:nvSpPr>
          <p:spPr>
            <a:xfrm>
              <a:off x="3929050" y="1871525"/>
              <a:ext cx="21450" cy="39225"/>
            </a:xfrm>
            <a:custGeom>
              <a:avLst/>
              <a:gdLst/>
              <a:ahLst/>
              <a:cxnLst/>
              <a:rect l="l" t="t" r="r" b="b"/>
              <a:pathLst>
                <a:path w="858" h="1569" extrusionOk="0">
                  <a:moveTo>
                    <a:pt x="1" y="1"/>
                  </a:moveTo>
                  <a:lnTo>
                    <a:pt x="1" y="1078"/>
                  </a:lnTo>
                  <a:lnTo>
                    <a:pt x="858" y="1568"/>
                  </a:lnTo>
                  <a:lnTo>
                    <a:pt x="858" y="49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EC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34"/>
            <p:cNvSpPr/>
            <p:nvPr/>
          </p:nvSpPr>
          <p:spPr>
            <a:xfrm>
              <a:off x="3929050" y="1847650"/>
              <a:ext cx="61875" cy="36150"/>
            </a:xfrm>
            <a:custGeom>
              <a:avLst/>
              <a:gdLst/>
              <a:ahLst/>
              <a:cxnLst/>
              <a:rect l="l" t="t" r="r" b="b"/>
              <a:pathLst>
                <a:path w="2475" h="1446" extrusionOk="0">
                  <a:moveTo>
                    <a:pt x="1617" y="1"/>
                  </a:moveTo>
                  <a:lnTo>
                    <a:pt x="1" y="956"/>
                  </a:lnTo>
                  <a:lnTo>
                    <a:pt x="858" y="1446"/>
                  </a:lnTo>
                  <a:lnTo>
                    <a:pt x="2474" y="491"/>
                  </a:lnTo>
                  <a:lnTo>
                    <a:pt x="16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34"/>
            <p:cNvSpPr/>
            <p:nvPr/>
          </p:nvSpPr>
          <p:spPr>
            <a:xfrm>
              <a:off x="3950475" y="1880725"/>
              <a:ext cx="72900" cy="49150"/>
            </a:xfrm>
            <a:custGeom>
              <a:avLst/>
              <a:gdLst/>
              <a:ahLst/>
              <a:cxnLst/>
              <a:rect l="l" t="t" r="r" b="b"/>
              <a:pathLst>
                <a:path w="2916" h="1966" extrusionOk="0">
                  <a:moveTo>
                    <a:pt x="2915" y="0"/>
                  </a:moveTo>
                  <a:cubicBezTo>
                    <a:pt x="2915" y="49"/>
                    <a:pt x="2891" y="98"/>
                    <a:pt x="2842" y="123"/>
                  </a:cubicBezTo>
                  <a:lnTo>
                    <a:pt x="1642" y="833"/>
                  </a:lnTo>
                  <a:cubicBezTo>
                    <a:pt x="1580" y="857"/>
                    <a:pt x="1501" y="869"/>
                    <a:pt x="1421" y="869"/>
                  </a:cubicBezTo>
                  <a:cubicBezTo>
                    <a:pt x="1342" y="869"/>
                    <a:pt x="1262" y="857"/>
                    <a:pt x="1201" y="833"/>
                  </a:cubicBezTo>
                  <a:lnTo>
                    <a:pt x="1" y="123"/>
                  </a:lnTo>
                  <a:lnTo>
                    <a:pt x="1" y="1200"/>
                  </a:lnTo>
                  <a:lnTo>
                    <a:pt x="1201" y="1910"/>
                  </a:lnTo>
                  <a:cubicBezTo>
                    <a:pt x="1262" y="1947"/>
                    <a:pt x="1342" y="1965"/>
                    <a:pt x="1418" y="1965"/>
                  </a:cubicBezTo>
                  <a:cubicBezTo>
                    <a:pt x="1495" y="1965"/>
                    <a:pt x="1568" y="1947"/>
                    <a:pt x="1617" y="1910"/>
                  </a:cubicBezTo>
                  <a:lnTo>
                    <a:pt x="2842" y="1200"/>
                  </a:lnTo>
                  <a:cubicBezTo>
                    <a:pt x="2891" y="1176"/>
                    <a:pt x="2915" y="1127"/>
                    <a:pt x="2915" y="1078"/>
                  </a:cubicBezTo>
                  <a:lnTo>
                    <a:pt x="2915" y="0"/>
                  </a:lnTo>
                  <a:close/>
                </a:path>
              </a:pathLst>
            </a:custGeom>
            <a:solidFill>
              <a:srgbClr val="D34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34"/>
            <p:cNvSpPr/>
            <p:nvPr/>
          </p:nvSpPr>
          <p:spPr>
            <a:xfrm>
              <a:off x="3950475" y="1859900"/>
              <a:ext cx="74125" cy="42575"/>
            </a:xfrm>
            <a:custGeom>
              <a:avLst/>
              <a:gdLst/>
              <a:ahLst/>
              <a:cxnLst/>
              <a:rect l="l" t="t" r="r" b="b"/>
              <a:pathLst>
                <a:path w="2965" h="1703" extrusionOk="0">
                  <a:moveTo>
                    <a:pt x="1617" y="1"/>
                  </a:moveTo>
                  <a:lnTo>
                    <a:pt x="1" y="956"/>
                  </a:lnTo>
                  <a:lnTo>
                    <a:pt x="1201" y="1666"/>
                  </a:lnTo>
                  <a:cubicBezTo>
                    <a:pt x="1262" y="1690"/>
                    <a:pt x="1342" y="1702"/>
                    <a:pt x="1421" y="1702"/>
                  </a:cubicBezTo>
                  <a:cubicBezTo>
                    <a:pt x="1501" y="1702"/>
                    <a:pt x="1580" y="1690"/>
                    <a:pt x="1642" y="1666"/>
                  </a:cubicBezTo>
                  <a:lnTo>
                    <a:pt x="2842" y="956"/>
                  </a:lnTo>
                  <a:cubicBezTo>
                    <a:pt x="2964" y="882"/>
                    <a:pt x="2964" y="784"/>
                    <a:pt x="2842" y="711"/>
                  </a:cubicBezTo>
                  <a:lnTo>
                    <a:pt x="1617" y="1"/>
                  </a:lnTo>
                  <a:close/>
                </a:path>
              </a:pathLst>
            </a:custGeom>
            <a:solidFill>
              <a:srgbClr val="EC82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34"/>
            <p:cNvSpPr/>
            <p:nvPr/>
          </p:nvSpPr>
          <p:spPr>
            <a:xfrm>
              <a:off x="3168100" y="1619625"/>
              <a:ext cx="747525" cy="427925"/>
            </a:xfrm>
            <a:custGeom>
              <a:avLst/>
              <a:gdLst/>
              <a:ahLst/>
              <a:cxnLst/>
              <a:rect l="l" t="t" r="r" b="b"/>
              <a:pathLst>
                <a:path w="29901" h="17117" extrusionOk="0">
                  <a:moveTo>
                    <a:pt x="18434" y="0"/>
                  </a:moveTo>
                  <a:cubicBezTo>
                    <a:pt x="18186" y="0"/>
                    <a:pt x="17951" y="51"/>
                    <a:pt x="17779" y="159"/>
                  </a:cubicBezTo>
                  <a:lnTo>
                    <a:pt x="417" y="10175"/>
                  </a:lnTo>
                  <a:cubicBezTo>
                    <a:pt x="0" y="10420"/>
                    <a:pt x="49" y="10811"/>
                    <a:pt x="515" y="11081"/>
                  </a:cubicBezTo>
                  <a:lnTo>
                    <a:pt x="10579" y="16884"/>
                  </a:lnTo>
                  <a:cubicBezTo>
                    <a:pt x="10839" y="17035"/>
                    <a:pt x="11168" y="17117"/>
                    <a:pt x="11481" y="17117"/>
                  </a:cubicBezTo>
                  <a:cubicBezTo>
                    <a:pt x="11727" y="17117"/>
                    <a:pt x="11963" y="17066"/>
                    <a:pt x="12146" y="16958"/>
                  </a:cubicBezTo>
                  <a:lnTo>
                    <a:pt x="29508" y="6942"/>
                  </a:lnTo>
                  <a:cubicBezTo>
                    <a:pt x="29900" y="6697"/>
                    <a:pt x="29851" y="6306"/>
                    <a:pt x="29386" y="6036"/>
                  </a:cubicBezTo>
                  <a:lnTo>
                    <a:pt x="19346" y="233"/>
                  </a:lnTo>
                  <a:cubicBezTo>
                    <a:pt x="19086" y="82"/>
                    <a:pt x="18749" y="0"/>
                    <a:pt x="184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34"/>
            <p:cNvSpPr/>
            <p:nvPr/>
          </p:nvSpPr>
          <p:spPr>
            <a:xfrm>
              <a:off x="3650500" y="1688475"/>
              <a:ext cx="194725" cy="112075"/>
            </a:xfrm>
            <a:custGeom>
              <a:avLst/>
              <a:gdLst/>
              <a:ahLst/>
              <a:cxnLst/>
              <a:rect l="l" t="t" r="r" b="b"/>
              <a:pathLst>
                <a:path w="7789" h="4483" extrusionOk="0">
                  <a:moveTo>
                    <a:pt x="1152" y="1"/>
                  </a:moveTo>
                  <a:lnTo>
                    <a:pt x="1" y="638"/>
                  </a:lnTo>
                  <a:lnTo>
                    <a:pt x="6637" y="4482"/>
                  </a:lnTo>
                  <a:lnTo>
                    <a:pt x="7788" y="3821"/>
                  </a:lnTo>
                  <a:lnTo>
                    <a:pt x="115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34"/>
            <p:cNvSpPr/>
            <p:nvPr/>
          </p:nvSpPr>
          <p:spPr>
            <a:xfrm>
              <a:off x="3589300" y="1723375"/>
              <a:ext cx="194700" cy="112675"/>
            </a:xfrm>
            <a:custGeom>
              <a:avLst/>
              <a:gdLst/>
              <a:ahLst/>
              <a:cxnLst/>
              <a:rect l="l" t="t" r="r" b="b"/>
              <a:pathLst>
                <a:path w="7788" h="4507" extrusionOk="0">
                  <a:moveTo>
                    <a:pt x="1151" y="1"/>
                  </a:moveTo>
                  <a:lnTo>
                    <a:pt x="0" y="662"/>
                  </a:lnTo>
                  <a:lnTo>
                    <a:pt x="6661" y="4507"/>
                  </a:lnTo>
                  <a:lnTo>
                    <a:pt x="7787" y="3845"/>
                  </a:lnTo>
                  <a:lnTo>
                    <a:pt x="115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34"/>
            <p:cNvSpPr/>
            <p:nvPr/>
          </p:nvSpPr>
          <p:spPr>
            <a:xfrm>
              <a:off x="3528075" y="1758900"/>
              <a:ext cx="194700" cy="112050"/>
            </a:xfrm>
            <a:custGeom>
              <a:avLst/>
              <a:gdLst/>
              <a:ahLst/>
              <a:cxnLst/>
              <a:rect l="l" t="t" r="r" b="b"/>
              <a:pathLst>
                <a:path w="7788" h="4482" extrusionOk="0">
                  <a:moveTo>
                    <a:pt x="1151" y="0"/>
                  </a:moveTo>
                  <a:lnTo>
                    <a:pt x="0" y="661"/>
                  </a:lnTo>
                  <a:lnTo>
                    <a:pt x="6661" y="4481"/>
                  </a:lnTo>
                  <a:lnTo>
                    <a:pt x="7787" y="3845"/>
                  </a:lnTo>
                  <a:lnTo>
                    <a:pt x="115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34"/>
            <p:cNvSpPr/>
            <p:nvPr/>
          </p:nvSpPr>
          <p:spPr>
            <a:xfrm>
              <a:off x="3467450" y="1793775"/>
              <a:ext cx="194725" cy="112675"/>
            </a:xfrm>
            <a:custGeom>
              <a:avLst/>
              <a:gdLst/>
              <a:ahLst/>
              <a:cxnLst/>
              <a:rect l="l" t="t" r="r" b="b"/>
              <a:pathLst>
                <a:path w="7789" h="4507" extrusionOk="0">
                  <a:moveTo>
                    <a:pt x="1127" y="1"/>
                  </a:moveTo>
                  <a:lnTo>
                    <a:pt x="1" y="662"/>
                  </a:lnTo>
                  <a:lnTo>
                    <a:pt x="6637" y="4507"/>
                  </a:lnTo>
                  <a:lnTo>
                    <a:pt x="7788" y="3845"/>
                  </a:lnTo>
                  <a:lnTo>
                    <a:pt x="112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34"/>
            <p:cNvSpPr/>
            <p:nvPr/>
          </p:nvSpPr>
          <p:spPr>
            <a:xfrm>
              <a:off x="3406250" y="1829300"/>
              <a:ext cx="194700" cy="112650"/>
            </a:xfrm>
            <a:custGeom>
              <a:avLst/>
              <a:gdLst/>
              <a:ahLst/>
              <a:cxnLst/>
              <a:rect l="l" t="t" r="r" b="b"/>
              <a:pathLst>
                <a:path w="7788" h="4506" extrusionOk="0">
                  <a:moveTo>
                    <a:pt x="1127" y="0"/>
                  </a:moveTo>
                  <a:lnTo>
                    <a:pt x="0" y="661"/>
                  </a:lnTo>
                  <a:lnTo>
                    <a:pt x="6636" y="4506"/>
                  </a:lnTo>
                  <a:lnTo>
                    <a:pt x="7787" y="3845"/>
                  </a:lnTo>
                  <a:lnTo>
                    <a:pt x="112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34"/>
            <p:cNvSpPr/>
            <p:nvPr/>
          </p:nvSpPr>
          <p:spPr>
            <a:xfrm>
              <a:off x="3650500" y="1688475"/>
              <a:ext cx="69825" cy="40450"/>
            </a:xfrm>
            <a:custGeom>
              <a:avLst/>
              <a:gdLst/>
              <a:ahLst/>
              <a:cxnLst/>
              <a:rect l="l" t="t" r="r" b="b"/>
              <a:pathLst>
                <a:path w="2793" h="1618" extrusionOk="0">
                  <a:moveTo>
                    <a:pt x="1152" y="1"/>
                  </a:moveTo>
                  <a:lnTo>
                    <a:pt x="1" y="638"/>
                  </a:lnTo>
                  <a:lnTo>
                    <a:pt x="1666" y="1617"/>
                  </a:lnTo>
                  <a:lnTo>
                    <a:pt x="2793" y="956"/>
                  </a:lnTo>
                  <a:lnTo>
                    <a:pt x="115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34"/>
            <p:cNvSpPr/>
            <p:nvPr/>
          </p:nvSpPr>
          <p:spPr>
            <a:xfrm>
              <a:off x="3589300" y="1723375"/>
              <a:ext cx="125525" cy="72275"/>
            </a:xfrm>
            <a:custGeom>
              <a:avLst/>
              <a:gdLst/>
              <a:ahLst/>
              <a:cxnLst/>
              <a:rect l="l" t="t" r="r" b="b"/>
              <a:pathLst>
                <a:path w="5021" h="2891" extrusionOk="0">
                  <a:moveTo>
                    <a:pt x="1151" y="1"/>
                  </a:moveTo>
                  <a:lnTo>
                    <a:pt x="0" y="662"/>
                  </a:lnTo>
                  <a:lnTo>
                    <a:pt x="3869" y="2890"/>
                  </a:lnTo>
                  <a:lnTo>
                    <a:pt x="5020" y="2254"/>
                  </a:lnTo>
                  <a:lnTo>
                    <a:pt x="115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34"/>
            <p:cNvSpPr/>
            <p:nvPr/>
          </p:nvSpPr>
          <p:spPr>
            <a:xfrm>
              <a:off x="3528075" y="1758900"/>
              <a:ext cx="99200" cy="56950"/>
            </a:xfrm>
            <a:custGeom>
              <a:avLst/>
              <a:gdLst/>
              <a:ahLst/>
              <a:cxnLst/>
              <a:rect l="l" t="t" r="r" b="b"/>
              <a:pathLst>
                <a:path w="3968" h="2278" extrusionOk="0">
                  <a:moveTo>
                    <a:pt x="1151" y="0"/>
                  </a:moveTo>
                  <a:lnTo>
                    <a:pt x="0" y="661"/>
                  </a:lnTo>
                  <a:lnTo>
                    <a:pt x="2841" y="2277"/>
                  </a:lnTo>
                  <a:lnTo>
                    <a:pt x="3967" y="1616"/>
                  </a:lnTo>
                  <a:lnTo>
                    <a:pt x="1151" y="0"/>
                  </a:lnTo>
                  <a:close/>
                </a:path>
              </a:pathLst>
            </a:custGeom>
            <a:solidFill>
              <a:srgbClr val="606B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34"/>
            <p:cNvSpPr/>
            <p:nvPr/>
          </p:nvSpPr>
          <p:spPr>
            <a:xfrm>
              <a:off x="3467450" y="1793775"/>
              <a:ext cx="148200" cy="85750"/>
            </a:xfrm>
            <a:custGeom>
              <a:avLst/>
              <a:gdLst/>
              <a:ahLst/>
              <a:cxnLst/>
              <a:rect l="l" t="t" r="r" b="b"/>
              <a:pathLst>
                <a:path w="5928" h="3430" extrusionOk="0">
                  <a:moveTo>
                    <a:pt x="1127" y="1"/>
                  </a:moveTo>
                  <a:lnTo>
                    <a:pt x="1" y="662"/>
                  </a:lnTo>
                  <a:lnTo>
                    <a:pt x="4801" y="3429"/>
                  </a:lnTo>
                  <a:lnTo>
                    <a:pt x="5927" y="2768"/>
                  </a:lnTo>
                  <a:lnTo>
                    <a:pt x="112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34"/>
            <p:cNvSpPr/>
            <p:nvPr/>
          </p:nvSpPr>
          <p:spPr>
            <a:xfrm>
              <a:off x="3406250" y="1829300"/>
              <a:ext cx="169600" cy="97975"/>
            </a:xfrm>
            <a:custGeom>
              <a:avLst/>
              <a:gdLst/>
              <a:ahLst/>
              <a:cxnLst/>
              <a:rect l="l" t="t" r="r" b="b"/>
              <a:pathLst>
                <a:path w="6784" h="3919" extrusionOk="0">
                  <a:moveTo>
                    <a:pt x="1127" y="0"/>
                  </a:moveTo>
                  <a:lnTo>
                    <a:pt x="0" y="661"/>
                  </a:lnTo>
                  <a:lnTo>
                    <a:pt x="5657" y="3918"/>
                  </a:lnTo>
                  <a:lnTo>
                    <a:pt x="6783" y="3257"/>
                  </a:lnTo>
                  <a:lnTo>
                    <a:pt x="1127" y="0"/>
                  </a:lnTo>
                  <a:close/>
                </a:path>
              </a:pathLst>
            </a:custGeom>
            <a:solidFill>
              <a:srgbClr val="EC82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34"/>
            <p:cNvSpPr/>
            <p:nvPr/>
          </p:nvSpPr>
          <p:spPr>
            <a:xfrm>
              <a:off x="3440525" y="1950500"/>
              <a:ext cx="104100" cy="60650"/>
            </a:xfrm>
            <a:custGeom>
              <a:avLst/>
              <a:gdLst/>
              <a:ahLst/>
              <a:cxnLst/>
              <a:rect l="l" t="t" r="r" b="b"/>
              <a:pathLst>
                <a:path w="4164" h="2426" extrusionOk="0">
                  <a:moveTo>
                    <a:pt x="3698" y="1"/>
                  </a:moveTo>
                  <a:lnTo>
                    <a:pt x="1" y="2131"/>
                  </a:lnTo>
                  <a:lnTo>
                    <a:pt x="466" y="2425"/>
                  </a:lnTo>
                  <a:lnTo>
                    <a:pt x="4163" y="295"/>
                  </a:lnTo>
                  <a:lnTo>
                    <a:pt x="369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34"/>
            <p:cNvSpPr/>
            <p:nvPr/>
          </p:nvSpPr>
          <p:spPr>
            <a:xfrm>
              <a:off x="3412975" y="1934600"/>
              <a:ext cx="104100" cy="60625"/>
            </a:xfrm>
            <a:custGeom>
              <a:avLst/>
              <a:gdLst/>
              <a:ahLst/>
              <a:cxnLst/>
              <a:rect l="l" t="t" r="r" b="b"/>
              <a:pathLst>
                <a:path w="4164" h="2425" extrusionOk="0">
                  <a:moveTo>
                    <a:pt x="3674" y="0"/>
                  </a:moveTo>
                  <a:lnTo>
                    <a:pt x="1" y="2130"/>
                  </a:lnTo>
                  <a:lnTo>
                    <a:pt x="466" y="2424"/>
                  </a:lnTo>
                  <a:lnTo>
                    <a:pt x="4164" y="294"/>
                  </a:lnTo>
                  <a:lnTo>
                    <a:pt x="36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34"/>
            <p:cNvSpPr/>
            <p:nvPr/>
          </p:nvSpPr>
          <p:spPr>
            <a:xfrm>
              <a:off x="3384825" y="1918675"/>
              <a:ext cx="104700" cy="60625"/>
            </a:xfrm>
            <a:custGeom>
              <a:avLst/>
              <a:gdLst/>
              <a:ahLst/>
              <a:cxnLst/>
              <a:rect l="l" t="t" r="r" b="b"/>
              <a:pathLst>
                <a:path w="4188" h="2425" extrusionOk="0">
                  <a:moveTo>
                    <a:pt x="3698" y="0"/>
                  </a:moveTo>
                  <a:lnTo>
                    <a:pt x="0" y="2131"/>
                  </a:lnTo>
                  <a:lnTo>
                    <a:pt x="490" y="2425"/>
                  </a:lnTo>
                  <a:lnTo>
                    <a:pt x="4188" y="270"/>
                  </a:lnTo>
                  <a:lnTo>
                    <a:pt x="369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34"/>
            <p:cNvSpPr/>
            <p:nvPr/>
          </p:nvSpPr>
          <p:spPr>
            <a:xfrm>
              <a:off x="3357275" y="1902750"/>
              <a:ext cx="104700" cy="60025"/>
            </a:xfrm>
            <a:custGeom>
              <a:avLst/>
              <a:gdLst/>
              <a:ahLst/>
              <a:cxnLst/>
              <a:rect l="l" t="t" r="r" b="b"/>
              <a:pathLst>
                <a:path w="4188" h="2401" extrusionOk="0">
                  <a:moveTo>
                    <a:pt x="3698" y="1"/>
                  </a:moveTo>
                  <a:lnTo>
                    <a:pt x="0" y="2131"/>
                  </a:lnTo>
                  <a:lnTo>
                    <a:pt x="490" y="2400"/>
                  </a:lnTo>
                  <a:lnTo>
                    <a:pt x="4188" y="270"/>
                  </a:lnTo>
                  <a:lnTo>
                    <a:pt x="369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34"/>
            <p:cNvSpPr/>
            <p:nvPr/>
          </p:nvSpPr>
          <p:spPr>
            <a:xfrm>
              <a:off x="3329725" y="1886850"/>
              <a:ext cx="104100" cy="60000"/>
            </a:xfrm>
            <a:custGeom>
              <a:avLst/>
              <a:gdLst/>
              <a:ahLst/>
              <a:cxnLst/>
              <a:rect l="l" t="t" r="r" b="b"/>
              <a:pathLst>
                <a:path w="4164" h="2400" extrusionOk="0">
                  <a:moveTo>
                    <a:pt x="3698" y="0"/>
                  </a:moveTo>
                  <a:lnTo>
                    <a:pt x="0" y="2130"/>
                  </a:lnTo>
                  <a:lnTo>
                    <a:pt x="465" y="2400"/>
                  </a:lnTo>
                  <a:lnTo>
                    <a:pt x="4163" y="269"/>
                  </a:lnTo>
                  <a:lnTo>
                    <a:pt x="369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34"/>
            <p:cNvSpPr/>
            <p:nvPr/>
          </p:nvSpPr>
          <p:spPr>
            <a:xfrm>
              <a:off x="3302175" y="1870925"/>
              <a:ext cx="104100" cy="60025"/>
            </a:xfrm>
            <a:custGeom>
              <a:avLst/>
              <a:gdLst/>
              <a:ahLst/>
              <a:cxnLst/>
              <a:rect l="l" t="t" r="r" b="b"/>
              <a:pathLst>
                <a:path w="4164" h="2401" extrusionOk="0">
                  <a:moveTo>
                    <a:pt x="3673" y="0"/>
                  </a:moveTo>
                  <a:lnTo>
                    <a:pt x="0" y="2131"/>
                  </a:lnTo>
                  <a:lnTo>
                    <a:pt x="466" y="2400"/>
                  </a:lnTo>
                  <a:lnTo>
                    <a:pt x="4163" y="270"/>
                  </a:lnTo>
                  <a:lnTo>
                    <a:pt x="367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34"/>
            <p:cNvSpPr/>
            <p:nvPr/>
          </p:nvSpPr>
          <p:spPr>
            <a:xfrm>
              <a:off x="3274625" y="1838475"/>
              <a:ext cx="76550" cy="44100"/>
            </a:xfrm>
            <a:custGeom>
              <a:avLst/>
              <a:gdLst/>
              <a:ahLst/>
              <a:cxnLst/>
              <a:rect l="l" t="t" r="r" b="b"/>
              <a:pathLst>
                <a:path w="3062" h="1764" extrusionOk="0">
                  <a:moveTo>
                    <a:pt x="2572" y="0"/>
                  </a:moveTo>
                  <a:lnTo>
                    <a:pt x="0" y="1494"/>
                  </a:lnTo>
                  <a:lnTo>
                    <a:pt x="466" y="1764"/>
                  </a:lnTo>
                  <a:lnTo>
                    <a:pt x="3061" y="294"/>
                  </a:lnTo>
                  <a:lnTo>
                    <a:pt x="257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34"/>
            <p:cNvSpPr/>
            <p:nvPr/>
          </p:nvSpPr>
          <p:spPr>
            <a:xfrm>
              <a:off x="3274000" y="1855000"/>
              <a:ext cx="104725" cy="60025"/>
            </a:xfrm>
            <a:custGeom>
              <a:avLst/>
              <a:gdLst/>
              <a:ahLst/>
              <a:cxnLst/>
              <a:rect l="l" t="t" r="r" b="b"/>
              <a:pathLst>
                <a:path w="4189" h="2401" extrusionOk="0">
                  <a:moveTo>
                    <a:pt x="3698" y="1"/>
                  </a:moveTo>
                  <a:lnTo>
                    <a:pt x="1" y="2131"/>
                  </a:lnTo>
                  <a:lnTo>
                    <a:pt x="491" y="2400"/>
                  </a:lnTo>
                  <a:lnTo>
                    <a:pt x="4188" y="270"/>
                  </a:lnTo>
                  <a:lnTo>
                    <a:pt x="369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34"/>
            <p:cNvSpPr/>
            <p:nvPr/>
          </p:nvSpPr>
          <p:spPr>
            <a:xfrm>
              <a:off x="3376850" y="1671350"/>
              <a:ext cx="285325" cy="164700"/>
            </a:xfrm>
            <a:custGeom>
              <a:avLst/>
              <a:gdLst/>
              <a:ahLst/>
              <a:cxnLst/>
              <a:rect l="l" t="t" r="r" b="b"/>
              <a:pathLst>
                <a:path w="11413" h="6588" extrusionOk="0">
                  <a:moveTo>
                    <a:pt x="10922" y="0"/>
                  </a:moveTo>
                  <a:lnTo>
                    <a:pt x="1" y="6294"/>
                  </a:lnTo>
                  <a:lnTo>
                    <a:pt x="491" y="6588"/>
                  </a:lnTo>
                  <a:lnTo>
                    <a:pt x="11412" y="294"/>
                  </a:lnTo>
                  <a:lnTo>
                    <a:pt x="1092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34"/>
            <p:cNvSpPr/>
            <p:nvPr/>
          </p:nvSpPr>
          <p:spPr>
            <a:xfrm>
              <a:off x="3636425" y="1899700"/>
              <a:ext cx="304900" cy="175725"/>
            </a:xfrm>
            <a:custGeom>
              <a:avLst/>
              <a:gdLst/>
              <a:ahLst/>
              <a:cxnLst/>
              <a:rect l="l" t="t" r="r" b="b"/>
              <a:pathLst>
                <a:path w="12196" h="7029" extrusionOk="0">
                  <a:moveTo>
                    <a:pt x="7763" y="0"/>
                  </a:moveTo>
                  <a:lnTo>
                    <a:pt x="1" y="4482"/>
                  </a:lnTo>
                  <a:lnTo>
                    <a:pt x="4409" y="7028"/>
                  </a:lnTo>
                  <a:lnTo>
                    <a:pt x="12196" y="2547"/>
                  </a:lnTo>
                  <a:lnTo>
                    <a:pt x="776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34"/>
            <p:cNvSpPr/>
            <p:nvPr/>
          </p:nvSpPr>
          <p:spPr>
            <a:xfrm>
              <a:off x="3746625" y="1963350"/>
              <a:ext cx="194700" cy="112075"/>
            </a:xfrm>
            <a:custGeom>
              <a:avLst/>
              <a:gdLst/>
              <a:ahLst/>
              <a:cxnLst/>
              <a:rect l="l" t="t" r="r" b="b"/>
              <a:pathLst>
                <a:path w="7788" h="4483" extrusionOk="0">
                  <a:moveTo>
                    <a:pt x="7788" y="1"/>
                  </a:moveTo>
                  <a:lnTo>
                    <a:pt x="858" y="515"/>
                  </a:lnTo>
                  <a:lnTo>
                    <a:pt x="1" y="4482"/>
                  </a:lnTo>
                  <a:lnTo>
                    <a:pt x="7788" y="1"/>
                  </a:lnTo>
                  <a:close/>
                </a:path>
              </a:pathLst>
            </a:custGeom>
            <a:solidFill>
              <a:srgbClr val="EFBC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34"/>
            <p:cNvSpPr/>
            <p:nvPr/>
          </p:nvSpPr>
          <p:spPr>
            <a:xfrm>
              <a:off x="3636425" y="1899700"/>
              <a:ext cx="194100" cy="112050"/>
            </a:xfrm>
            <a:custGeom>
              <a:avLst/>
              <a:gdLst/>
              <a:ahLst/>
              <a:cxnLst/>
              <a:rect l="l" t="t" r="r" b="b"/>
              <a:pathLst>
                <a:path w="7764" h="4482" extrusionOk="0">
                  <a:moveTo>
                    <a:pt x="7763" y="0"/>
                  </a:moveTo>
                  <a:lnTo>
                    <a:pt x="1" y="4482"/>
                  </a:lnTo>
                  <a:lnTo>
                    <a:pt x="6882" y="3967"/>
                  </a:lnTo>
                  <a:lnTo>
                    <a:pt x="7763" y="0"/>
                  </a:lnTo>
                  <a:close/>
                </a:path>
              </a:pathLst>
            </a:custGeom>
            <a:solidFill>
              <a:srgbClr val="FFDC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34"/>
            <p:cNvSpPr/>
            <p:nvPr/>
          </p:nvSpPr>
          <p:spPr>
            <a:xfrm>
              <a:off x="4286575" y="2159875"/>
              <a:ext cx="759775" cy="438350"/>
            </a:xfrm>
            <a:custGeom>
              <a:avLst/>
              <a:gdLst/>
              <a:ahLst/>
              <a:cxnLst/>
              <a:rect l="l" t="t" r="r" b="b"/>
              <a:pathLst>
                <a:path w="30391" h="17534" extrusionOk="0">
                  <a:moveTo>
                    <a:pt x="16947" y="1"/>
                  </a:moveTo>
                  <a:lnTo>
                    <a:pt x="1" y="9796"/>
                  </a:lnTo>
                  <a:lnTo>
                    <a:pt x="13420" y="17534"/>
                  </a:lnTo>
                  <a:lnTo>
                    <a:pt x="30390" y="7763"/>
                  </a:lnTo>
                  <a:lnTo>
                    <a:pt x="169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34"/>
            <p:cNvSpPr/>
            <p:nvPr/>
          </p:nvSpPr>
          <p:spPr>
            <a:xfrm>
              <a:off x="4619625" y="24066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EC82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34"/>
            <p:cNvSpPr/>
            <p:nvPr/>
          </p:nvSpPr>
          <p:spPr>
            <a:xfrm>
              <a:off x="4523500" y="2332525"/>
              <a:ext cx="96150" cy="74100"/>
            </a:xfrm>
            <a:custGeom>
              <a:avLst/>
              <a:gdLst/>
              <a:ahLst/>
              <a:cxnLst/>
              <a:rect l="l" t="t" r="r" b="b"/>
              <a:pathLst>
                <a:path w="3846" h="2964" extrusionOk="0">
                  <a:moveTo>
                    <a:pt x="1984" y="0"/>
                  </a:moveTo>
                  <a:cubicBezTo>
                    <a:pt x="1250" y="147"/>
                    <a:pt x="564" y="392"/>
                    <a:pt x="1" y="735"/>
                  </a:cubicBezTo>
                  <a:lnTo>
                    <a:pt x="3845" y="2963"/>
                  </a:lnTo>
                  <a:lnTo>
                    <a:pt x="1984" y="0"/>
                  </a:lnTo>
                  <a:close/>
                </a:path>
              </a:pathLst>
            </a:custGeom>
            <a:solidFill>
              <a:srgbClr val="EC82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34"/>
            <p:cNvSpPr/>
            <p:nvPr/>
          </p:nvSpPr>
          <p:spPr>
            <a:xfrm>
              <a:off x="4573100" y="2328000"/>
              <a:ext cx="142650" cy="78625"/>
            </a:xfrm>
            <a:custGeom>
              <a:avLst/>
              <a:gdLst/>
              <a:ahLst/>
              <a:cxnLst/>
              <a:rect l="l" t="t" r="r" b="b"/>
              <a:pathLst>
                <a:path w="5706" h="3145" extrusionOk="0">
                  <a:moveTo>
                    <a:pt x="1846" y="0"/>
                  </a:moveTo>
                  <a:cubicBezTo>
                    <a:pt x="1221" y="0"/>
                    <a:pt x="595" y="61"/>
                    <a:pt x="0" y="181"/>
                  </a:cubicBezTo>
                  <a:lnTo>
                    <a:pt x="1861" y="3144"/>
                  </a:lnTo>
                  <a:lnTo>
                    <a:pt x="5706" y="916"/>
                  </a:lnTo>
                  <a:cubicBezTo>
                    <a:pt x="4655" y="305"/>
                    <a:pt x="3252" y="0"/>
                    <a:pt x="1846" y="0"/>
                  </a:cubicBezTo>
                  <a:close/>
                </a:path>
              </a:pathLst>
            </a:custGeom>
            <a:solidFill>
              <a:srgbClr val="495D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34"/>
            <p:cNvSpPr/>
            <p:nvPr/>
          </p:nvSpPr>
          <p:spPr>
            <a:xfrm>
              <a:off x="4479425" y="2396175"/>
              <a:ext cx="140225" cy="65550"/>
            </a:xfrm>
            <a:custGeom>
              <a:avLst/>
              <a:gdLst/>
              <a:ahLst/>
              <a:cxnLst/>
              <a:rect l="l" t="t" r="r" b="b"/>
              <a:pathLst>
                <a:path w="5609" h="2622" extrusionOk="0">
                  <a:moveTo>
                    <a:pt x="196" y="1"/>
                  </a:moveTo>
                  <a:lnTo>
                    <a:pt x="196" y="1"/>
                  </a:lnTo>
                  <a:cubicBezTo>
                    <a:pt x="1" y="980"/>
                    <a:pt x="564" y="1935"/>
                    <a:pt x="1764" y="2621"/>
                  </a:cubicBezTo>
                  <a:lnTo>
                    <a:pt x="5608" y="417"/>
                  </a:lnTo>
                  <a:lnTo>
                    <a:pt x="196" y="1"/>
                  </a:lnTo>
                  <a:close/>
                </a:path>
              </a:pathLst>
            </a:custGeom>
            <a:solidFill>
              <a:srgbClr val="EC82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34"/>
            <p:cNvSpPr/>
            <p:nvPr/>
          </p:nvSpPr>
          <p:spPr>
            <a:xfrm>
              <a:off x="4619625" y="2350875"/>
              <a:ext cx="149400" cy="129200"/>
            </a:xfrm>
            <a:custGeom>
              <a:avLst/>
              <a:gdLst/>
              <a:ahLst/>
              <a:cxnLst/>
              <a:rect l="l" t="t" r="r" b="b"/>
              <a:pathLst>
                <a:path w="5976" h="5168" extrusionOk="0">
                  <a:moveTo>
                    <a:pt x="3845" y="1"/>
                  </a:moveTo>
                  <a:lnTo>
                    <a:pt x="0" y="2229"/>
                  </a:lnTo>
                  <a:lnTo>
                    <a:pt x="1861" y="5168"/>
                  </a:lnTo>
                  <a:cubicBezTo>
                    <a:pt x="2596" y="5021"/>
                    <a:pt x="3282" y="4776"/>
                    <a:pt x="3845" y="4433"/>
                  </a:cubicBezTo>
                  <a:cubicBezTo>
                    <a:pt x="5975" y="3233"/>
                    <a:pt x="5975" y="1225"/>
                    <a:pt x="3845" y="1"/>
                  </a:cubicBezTo>
                  <a:close/>
                </a:path>
              </a:pathLst>
            </a:custGeom>
            <a:solidFill>
              <a:srgbClr val="606B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34"/>
            <p:cNvSpPr/>
            <p:nvPr/>
          </p:nvSpPr>
          <p:spPr>
            <a:xfrm>
              <a:off x="4523500" y="2406600"/>
              <a:ext cx="142675" cy="78000"/>
            </a:xfrm>
            <a:custGeom>
              <a:avLst/>
              <a:gdLst/>
              <a:ahLst/>
              <a:cxnLst/>
              <a:rect l="l" t="t" r="r" b="b"/>
              <a:pathLst>
                <a:path w="5707" h="3120" extrusionOk="0">
                  <a:moveTo>
                    <a:pt x="3845" y="0"/>
                  </a:moveTo>
                  <a:lnTo>
                    <a:pt x="1" y="2204"/>
                  </a:lnTo>
                  <a:cubicBezTo>
                    <a:pt x="1052" y="2814"/>
                    <a:pt x="2455" y="3120"/>
                    <a:pt x="3861" y="3120"/>
                  </a:cubicBezTo>
                  <a:cubicBezTo>
                    <a:pt x="4486" y="3120"/>
                    <a:pt x="5111" y="3059"/>
                    <a:pt x="5706" y="2939"/>
                  </a:cubicBezTo>
                  <a:lnTo>
                    <a:pt x="384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34"/>
            <p:cNvSpPr/>
            <p:nvPr/>
          </p:nvSpPr>
          <p:spPr>
            <a:xfrm>
              <a:off x="4636150" y="2244325"/>
              <a:ext cx="261425" cy="153725"/>
            </a:xfrm>
            <a:custGeom>
              <a:avLst/>
              <a:gdLst/>
              <a:ahLst/>
              <a:cxnLst/>
              <a:rect l="l" t="t" r="r" b="b"/>
              <a:pathLst>
                <a:path w="10457" h="6149" extrusionOk="0">
                  <a:moveTo>
                    <a:pt x="186" y="1"/>
                  </a:moveTo>
                  <a:cubicBezTo>
                    <a:pt x="133" y="1"/>
                    <a:pt x="81" y="28"/>
                    <a:pt x="49" y="75"/>
                  </a:cubicBezTo>
                  <a:cubicBezTo>
                    <a:pt x="1" y="149"/>
                    <a:pt x="25" y="247"/>
                    <a:pt x="98" y="296"/>
                  </a:cubicBezTo>
                  <a:lnTo>
                    <a:pt x="10212" y="6124"/>
                  </a:lnTo>
                  <a:cubicBezTo>
                    <a:pt x="10236" y="6148"/>
                    <a:pt x="10261" y="6148"/>
                    <a:pt x="10285" y="6148"/>
                  </a:cubicBezTo>
                  <a:cubicBezTo>
                    <a:pt x="10334" y="6148"/>
                    <a:pt x="10383" y="6124"/>
                    <a:pt x="10408" y="6075"/>
                  </a:cubicBezTo>
                  <a:cubicBezTo>
                    <a:pt x="10457" y="6001"/>
                    <a:pt x="10432" y="5903"/>
                    <a:pt x="10359" y="5855"/>
                  </a:cubicBezTo>
                  <a:lnTo>
                    <a:pt x="270" y="26"/>
                  </a:lnTo>
                  <a:cubicBezTo>
                    <a:pt x="244" y="9"/>
                    <a:pt x="215" y="1"/>
                    <a:pt x="186" y="1"/>
                  </a:cubicBezTo>
                  <a:close/>
                </a:path>
              </a:pathLst>
            </a:custGeom>
            <a:solidFill>
              <a:srgbClr val="CEC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34"/>
            <p:cNvSpPr/>
            <p:nvPr/>
          </p:nvSpPr>
          <p:spPr>
            <a:xfrm>
              <a:off x="4666150" y="2227200"/>
              <a:ext cx="261425" cy="153700"/>
            </a:xfrm>
            <a:custGeom>
              <a:avLst/>
              <a:gdLst/>
              <a:ahLst/>
              <a:cxnLst/>
              <a:rect l="l" t="t" r="r" b="b"/>
              <a:pathLst>
                <a:path w="10457" h="6148" extrusionOk="0">
                  <a:moveTo>
                    <a:pt x="161" y="0"/>
                  </a:moveTo>
                  <a:cubicBezTo>
                    <a:pt x="109" y="0"/>
                    <a:pt x="57" y="27"/>
                    <a:pt x="25" y="75"/>
                  </a:cubicBezTo>
                  <a:cubicBezTo>
                    <a:pt x="0" y="148"/>
                    <a:pt x="25" y="246"/>
                    <a:pt x="98" y="295"/>
                  </a:cubicBezTo>
                  <a:lnTo>
                    <a:pt x="10187" y="6123"/>
                  </a:lnTo>
                  <a:cubicBezTo>
                    <a:pt x="10212" y="6148"/>
                    <a:pt x="10236" y="6148"/>
                    <a:pt x="10261" y="6148"/>
                  </a:cubicBezTo>
                  <a:cubicBezTo>
                    <a:pt x="10334" y="6148"/>
                    <a:pt x="10383" y="6123"/>
                    <a:pt x="10408" y="6074"/>
                  </a:cubicBezTo>
                  <a:cubicBezTo>
                    <a:pt x="10457" y="6001"/>
                    <a:pt x="10432" y="5903"/>
                    <a:pt x="10359" y="5854"/>
                  </a:cubicBezTo>
                  <a:lnTo>
                    <a:pt x="245" y="26"/>
                  </a:lnTo>
                  <a:cubicBezTo>
                    <a:pt x="219" y="8"/>
                    <a:pt x="190" y="0"/>
                    <a:pt x="161" y="0"/>
                  </a:cubicBezTo>
                  <a:close/>
                </a:path>
              </a:pathLst>
            </a:custGeom>
            <a:solidFill>
              <a:srgbClr val="CEC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34"/>
            <p:cNvSpPr/>
            <p:nvPr/>
          </p:nvSpPr>
          <p:spPr>
            <a:xfrm>
              <a:off x="4695525" y="2210050"/>
              <a:ext cx="261450" cy="153725"/>
            </a:xfrm>
            <a:custGeom>
              <a:avLst/>
              <a:gdLst/>
              <a:ahLst/>
              <a:cxnLst/>
              <a:rect l="l" t="t" r="r" b="b"/>
              <a:pathLst>
                <a:path w="10458" h="6149" extrusionOk="0">
                  <a:moveTo>
                    <a:pt x="169" y="1"/>
                  </a:moveTo>
                  <a:cubicBezTo>
                    <a:pt x="123" y="1"/>
                    <a:pt x="81" y="28"/>
                    <a:pt x="50" y="75"/>
                  </a:cubicBezTo>
                  <a:cubicBezTo>
                    <a:pt x="1" y="149"/>
                    <a:pt x="25" y="246"/>
                    <a:pt x="99" y="295"/>
                  </a:cubicBezTo>
                  <a:lnTo>
                    <a:pt x="10212" y="6124"/>
                  </a:lnTo>
                  <a:cubicBezTo>
                    <a:pt x="10237" y="6148"/>
                    <a:pt x="10261" y="6148"/>
                    <a:pt x="10286" y="6148"/>
                  </a:cubicBezTo>
                  <a:cubicBezTo>
                    <a:pt x="10335" y="6148"/>
                    <a:pt x="10384" y="6124"/>
                    <a:pt x="10408" y="6075"/>
                  </a:cubicBezTo>
                  <a:cubicBezTo>
                    <a:pt x="10457" y="6001"/>
                    <a:pt x="10433" y="5903"/>
                    <a:pt x="10359" y="5854"/>
                  </a:cubicBezTo>
                  <a:lnTo>
                    <a:pt x="246" y="26"/>
                  </a:lnTo>
                  <a:cubicBezTo>
                    <a:pt x="220" y="9"/>
                    <a:pt x="194" y="1"/>
                    <a:pt x="169" y="1"/>
                  </a:cubicBezTo>
                  <a:close/>
                </a:path>
              </a:pathLst>
            </a:custGeom>
            <a:solidFill>
              <a:srgbClr val="CEC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34"/>
            <p:cNvSpPr/>
            <p:nvPr/>
          </p:nvSpPr>
          <p:spPr>
            <a:xfrm>
              <a:off x="4965525" y="2614750"/>
              <a:ext cx="12875" cy="64300"/>
            </a:xfrm>
            <a:custGeom>
              <a:avLst/>
              <a:gdLst/>
              <a:ahLst/>
              <a:cxnLst/>
              <a:rect l="l" t="t" r="r" b="b"/>
              <a:pathLst>
                <a:path w="515" h="2572" extrusionOk="0">
                  <a:moveTo>
                    <a:pt x="514" y="0"/>
                  </a:moveTo>
                  <a:lnTo>
                    <a:pt x="514" y="14"/>
                  </a:lnTo>
                  <a:lnTo>
                    <a:pt x="514" y="14"/>
                  </a:lnTo>
                  <a:cubicBezTo>
                    <a:pt x="514" y="9"/>
                    <a:pt x="514" y="5"/>
                    <a:pt x="514" y="0"/>
                  </a:cubicBezTo>
                  <a:close/>
                  <a:moveTo>
                    <a:pt x="514" y="14"/>
                  </a:moveTo>
                  <a:cubicBezTo>
                    <a:pt x="508" y="254"/>
                    <a:pt x="337" y="494"/>
                    <a:pt x="25" y="686"/>
                  </a:cubicBezTo>
                  <a:lnTo>
                    <a:pt x="0" y="2571"/>
                  </a:lnTo>
                  <a:cubicBezTo>
                    <a:pt x="343" y="2375"/>
                    <a:pt x="490" y="2131"/>
                    <a:pt x="490" y="1861"/>
                  </a:cubicBezTo>
                  <a:lnTo>
                    <a:pt x="514" y="14"/>
                  </a:lnTo>
                  <a:close/>
                </a:path>
              </a:pathLst>
            </a:custGeom>
            <a:solidFill>
              <a:srgbClr val="EFBC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34"/>
            <p:cNvSpPr/>
            <p:nvPr/>
          </p:nvSpPr>
          <p:spPr>
            <a:xfrm>
              <a:off x="4503925" y="2614125"/>
              <a:ext cx="12875" cy="64925"/>
            </a:xfrm>
            <a:custGeom>
              <a:avLst/>
              <a:gdLst/>
              <a:ahLst/>
              <a:cxnLst/>
              <a:rect l="l" t="t" r="r" b="b"/>
              <a:pathLst>
                <a:path w="515" h="2597" extrusionOk="0">
                  <a:moveTo>
                    <a:pt x="25" y="1"/>
                  </a:moveTo>
                  <a:lnTo>
                    <a:pt x="25" y="1"/>
                  </a:lnTo>
                  <a:cubicBezTo>
                    <a:pt x="22" y="30"/>
                    <a:pt x="22" y="58"/>
                    <a:pt x="23" y="87"/>
                  </a:cubicBezTo>
                  <a:lnTo>
                    <a:pt x="23" y="87"/>
                  </a:lnTo>
                  <a:lnTo>
                    <a:pt x="25" y="1"/>
                  </a:lnTo>
                  <a:close/>
                  <a:moveTo>
                    <a:pt x="23" y="87"/>
                  </a:moveTo>
                  <a:lnTo>
                    <a:pt x="0" y="1886"/>
                  </a:lnTo>
                  <a:cubicBezTo>
                    <a:pt x="0" y="2131"/>
                    <a:pt x="172" y="2400"/>
                    <a:pt x="514" y="2596"/>
                  </a:cubicBezTo>
                  <a:lnTo>
                    <a:pt x="514" y="711"/>
                  </a:lnTo>
                  <a:cubicBezTo>
                    <a:pt x="208" y="536"/>
                    <a:pt x="39" y="322"/>
                    <a:pt x="23" y="87"/>
                  </a:cubicBezTo>
                  <a:close/>
                </a:path>
              </a:pathLst>
            </a:custGeom>
            <a:solidFill>
              <a:srgbClr val="FFDC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34"/>
            <p:cNvSpPr/>
            <p:nvPr/>
          </p:nvSpPr>
          <p:spPr>
            <a:xfrm>
              <a:off x="4772050" y="2631875"/>
              <a:ext cx="194100" cy="159825"/>
            </a:xfrm>
            <a:custGeom>
              <a:avLst/>
              <a:gdLst/>
              <a:ahLst/>
              <a:cxnLst/>
              <a:rect l="l" t="t" r="r" b="b"/>
              <a:pathLst>
                <a:path w="7764" h="6393" extrusionOk="0">
                  <a:moveTo>
                    <a:pt x="7764" y="1"/>
                  </a:moveTo>
                  <a:lnTo>
                    <a:pt x="1" y="4506"/>
                  </a:lnTo>
                  <a:lnTo>
                    <a:pt x="1" y="6392"/>
                  </a:lnTo>
                  <a:lnTo>
                    <a:pt x="7739" y="1886"/>
                  </a:lnTo>
                  <a:lnTo>
                    <a:pt x="7764" y="1"/>
                  </a:lnTo>
                  <a:close/>
                </a:path>
              </a:pathLst>
            </a:custGeom>
            <a:solidFill>
              <a:srgbClr val="EFBC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34"/>
            <p:cNvSpPr/>
            <p:nvPr/>
          </p:nvSpPr>
          <p:spPr>
            <a:xfrm>
              <a:off x="4516775" y="2631875"/>
              <a:ext cx="195325" cy="159825"/>
            </a:xfrm>
            <a:custGeom>
              <a:avLst/>
              <a:gdLst/>
              <a:ahLst/>
              <a:cxnLst/>
              <a:rect l="l" t="t" r="r" b="b"/>
              <a:pathLst>
                <a:path w="7813" h="6393" extrusionOk="0">
                  <a:moveTo>
                    <a:pt x="0" y="1"/>
                  </a:moveTo>
                  <a:lnTo>
                    <a:pt x="0" y="1886"/>
                  </a:lnTo>
                  <a:lnTo>
                    <a:pt x="7812" y="6392"/>
                  </a:lnTo>
                  <a:lnTo>
                    <a:pt x="7812" y="450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DC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34"/>
            <p:cNvSpPr/>
            <p:nvPr/>
          </p:nvSpPr>
          <p:spPr>
            <a:xfrm>
              <a:off x="4712075" y="2744525"/>
              <a:ext cx="60000" cy="53900"/>
            </a:xfrm>
            <a:custGeom>
              <a:avLst/>
              <a:gdLst/>
              <a:ahLst/>
              <a:cxnLst/>
              <a:rect l="l" t="t" r="r" b="b"/>
              <a:pathLst>
                <a:path w="2400" h="2156" extrusionOk="0">
                  <a:moveTo>
                    <a:pt x="0" y="0"/>
                  </a:moveTo>
                  <a:lnTo>
                    <a:pt x="0" y="1886"/>
                  </a:lnTo>
                  <a:cubicBezTo>
                    <a:pt x="318" y="2082"/>
                    <a:pt x="759" y="2155"/>
                    <a:pt x="1200" y="2155"/>
                  </a:cubicBezTo>
                  <a:cubicBezTo>
                    <a:pt x="1616" y="2155"/>
                    <a:pt x="2057" y="2082"/>
                    <a:pt x="2400" y="1886"/>
                  </a:cubicBezTo>
                  <a:lnTo>
                    <a:pt x="2400" y="0"/>
                  </a:lnTo>
                  <a:cubicBezTo>
                    <a:pt x="2057" y="196"/>
                    <a:pt x="1616" y="294"/>
                    <a:pt x="1200" y="294"/>
                  </a:cubicBezTo>
                  <a:cubicBezTo>
                    <a:pt x="759" y="294"/>
                    <a:pt x="318" y="196"/>
                    <a:pt x="0" y="0"/>
                  </a:cubicBezTo>
                  <a:close/>
                </a:path>
              </a:pathLst>
            </a:custGeom>
            <a:solidFill>
              <a:srgbClr val="FFDC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34"/>
            <p:cNvSpPr/>
            <p:nvPr/>
          </p:nvSpPr>
          <p:spPr>
            <a:xfrm>
              <a:off x="4500250" y="2477000"/>
              <a:ext cx="482425" cy="274900"/>
            </a:xfrm>
            <a:custGeom>
              <a:avLst/>
              <a:gdLst/>
              <a:ahLst/>
              <a:cxnLst/>
              <a:rect l="l" t="t" r="r" b="b"/>
              <a:pathLst>
                <a:path w="19297" h="10996" extrusionOk="0">
                  <a:moveTo>
                    <a:pt x="9599" y="0"/>
                  </a:moveTo>
                  <a:cubicBezTo>
                    <a:pt x="9165" y="0"/>
                    <a:pt x="8730" y="98"/>
                    <a:pt x="8400" y="294"/>
                  </a:cubicBezTo>
                  <a:lnTo>
                    <a:pt x="661" y="4800"/>
                  </a:lnTo>
                  <a:cubicBezTo>
                    <a:pt x="0" y="5192"/>
                    <a:pt x="0" y="5804"/>
                    <a:pt x="661" y="6196"/>
                  </a:cubicBezTo>
                  <a:lnTo>
                    <a:pt x="8473" y="10701"/>
                  </a:lnTo>
                  <a:cubicBezTo>
                    <a:pt x="8804" y="10897"/>
                    <a:pt x="9238" y="10995"/>
                    <a:pt x="9673" y="10995"/>
                  </a:cubicBezTo>
                  <a:cubicBezTo>
                    <a:pt x="10108" y="10995"/>
                    <a:pt x="10542" y="10897"/>
                    <a:pt x="10873" y="10701"/>
                  </a:cubicBezTo>
                  <a:lnTo>
                    <a:pt x="18636" y="6196"/>
                  </a:lnTo>
                  <a:cubicBezTo>
                    <a:pt x="19297" y="5804"/>
                    <a:pt x="19272" y="5192"/>
                    <a:pt x="18611" y="4800"/>
                  </a:cubicBezTo>
                  <a:lnTo>
                    <a:pt x="10799" y="294"/>
                  </a:lnTo>
                  <a:cubicBezTo>
                    <a:pt x="10469" y="98"/>
                    <a:pt x="10034" y="0"/>
                    <a:pt x="959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34"/>
            <p:cNvSpPr/>
            <p:nvPr/>
          </p:nvSpPr>
          <p:spPr>
            <a:xfrm>
              <a:off x="5356100" y="2480675"/>
              <a:ext cx="12875" cy="64300"/>
            </a:xfrm>
            <a:custGeom>
              <a:avLst/>
              <a:gdLst/>
              <a:ahLst/>
              <a:cxnLst/>
              <a:rect l="l" t="t" r="r" b="b"/>
              <a:pathLst>
                <a:path w="515" h="2572" extrusionOk="0">
                  <a:moveTo>
                    <a:pt x="515" y="0"/>
                  </a:moveTo>
                  <a:lnTo>
                    <a:pt x="514" y="17"/>
                  </a:lnTo>
                  <a:lnTo>
                    <a:pt x="514" y="17"/>
                  </a:lnTo>
                  <a:cubicBezTo>
                    <a:pt x="515" y="11"/>
                    <a:pt x="515" y="6"/>
                    <a:pt x="515" y="0"/>
                  </a:cubicBezTo>
                  <a:close/>
                  <a:moveTo>
                    <a:pt x="514" y="17"/>
                  </a:moveTo>
                  <a:lnTo>
                    <a:pt x="514" y="17"/>
                  </a:lnTo>
                  <a:cubicBezTo>
                    <a:pt x="508" y="280"/>
                    <a:pt x="336" y="518"/>
                    <a:pt x="0" y="710"/>
                  </a:cubicBezTo>
                  <a:lnTo>
                    <a:pt x="0" y="2571"/>
                  </a:lnTo>
                  <a:cubicBezTo>
                    <a:pt x="343" y="2400"/>
                    <a:pt x="490" y="2131"/>
                    <a:pt x="490" y="1886"/>
                  </a:cubicBezTo>
                  <a:lnTo>
                    <a:pt x="514" y="1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34"/>
            <p:cNvSpPr/>
            <p:nvPr/>
          </p:nvSpPr>
          <p:spPr>
            <a:xfrm>
              <a:off x="4894500" y="2480675"/>
              <a:ext cx="12875" cy="64300"/>
            </a:xfrm>
            <a:custGeom>
              <a:avLst/>
              <a:gdLst/>
              <a:ahLst/>
              <a:cxnLst/>
              <a:rect l="l" t="t" r="r" b="b"/>
              <a:pathLst>
                <a:path w="515" h="2572" extrusionOk="0">
                  <a:moveTo>
                    <a:pt x="0" y="0"/>
                  </a:moveTo>
                  <a:lnTo>
                    <a:pt x="0" y="1886"/>
                  </a:lnTo>
                  <a:cubicBezTo>
                    <a:pt x="0" y="2131"/>
                    <a:pt x="172" y="2376"/>
                    <a:pt x="515" y="2571"/>
                  </a:cubicBezTo>
                  <a:lnTo>
                    <a:pt x="515" y="710"/>
                  </a:lnTo>
                  <a:cubicBezTo>
                    <a:pt x="172" y="514"/>
                    <a:pt x="0" y="245"/>
                    <a:pt x="0" y="0"/>
                  </a:cubicBezTo>
                  <a:close/>
                </a:path>
              </a:pathLst>
            </a:custGeom>
            <a:solidFill>
              <a:srgbClr val="F498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34"/>
            <p:cNvSpPr/>
            <p:nvPr/>
          </p:nvSpPr>
          <p:spPr>
            <a:xfrm>
              <a:off x="5162650" y="2498425"/>
              <a:ext cx="193475" cy="159200"/>
            </a:xfrm>
            <a:custGeom>
              <a:avLst/>
              <a:gdLst/>
              <a:ahLst/>
              <a:cxnLst/>
              <a:rect l="l" t="t" r="r" b="b"/>
              <a:pathLst>
                <a:path w="7739" h="6368" extrusionOk="0">
                  <a:moveTo>
                    <a:pt x="7738" y="0"/>
                  </a:moveTo>
                  <a:lnTo>
                    <a:pt x="0" y="4506"/>
                  </a:lnTo>
                  <a:lnTo>
                    <a:pt x="0" y="6367"/>
                  </a:lnTo>
                  <a:lnTo>
                    <a:pt x="7738" y="1861"/>
                  </a:lnTo>
                  <a:lnTo>
                    <a:pt x="773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34"/>
            <p:cNvSpPr/>
            <p:nvPr/>
          </p:nvSpPr>
          <p:spPr>
            <a:xfrm>
              <a:off x="4907350" y="2498425"/>
              <a:ext cx="195325" cy="159200"/>
            </a:xfrm>
            <a:custGeom>
              <a:avLst/>
              <a:gdLst/>
              <a:ahLst/>
              <a:cxnLst/>
              <a:rect l="l" t="t" r="r" b="b"/>
              <a:pathLst>
                <a:path w="7813" h="6368" extrusionOk="0">
                  <a:moveTo>
                    <a:pt x="1" y="0"/>
                  </a:moveTo>
                  <a:lnTo>
                    <a:pt x="1" y="1861"/>
                  </a:lnTo>
                  <a:lnTo>
                    <a:pt x="7812" y="6367"/>
                  </a:lnTo>
                  <a:lnTo>
                    <a:pt x="7812" y="450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498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34"/>
            <p:cNvSpPr/>
            <p:nvPr/>
          </p:nvSpPr>
          <p:spPr>
            <a:xfrm>
              <a:off x="5102650" y="2611075"/>
              <a:ext cx="60025" cy="53900"/>
            </a:xfrm>
            <a:custGeom>
              <a:avLst/>
              <a:gdLst/>
              <a:ahLst/>
              <a:cxnLst/>
              <a:rect l="l" t="t" r="r" b="b"/>
              <a:pathLst>
                <a:path w="2401" h="2156" extrusionOk="0">
                  <a:moveTo>
                    <a:pt x="0" y="0"/>
                  </a:moveTo>
                  <a:lnTo>
                    <a:pt x="0" y="1861"/>
                  </a:lnTo>
                  <a:cubicBezTo>
                    <a:pt x="319" y="2057"/>
                    <a:pt x="759" y="2155"/>
                    <a:pt x="1200" y="2155"/>
                  </a:cubicBezTo>
                  <a:cubicBezTo>
                    <a:pt x="1617" y="2155"/>
                    <a:pt x="2057" y="2057"/>
                    <a:pt x="2400" y="1861"/>
                  </a:cubicBezTo>
                  <a:lnTo>
                    <a:pt x="2400" y="0"/>
                  </a:lnTo>
                  <a:cubicBezTo>
                    <a:pt x="2057" y="172"/>
                    <a:pt x="1641" y="270"/>
                    <a:pt x="1200" y="270"/>
                  </a:cubicBezTo>
                  <a:cubicBezTo>
                    <a:pt x="759" y="270"/>
                    <a:pt x="319" y="172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34"/>
            <p:cNvSpPr/>
            <p:nvPr/>
          </p:nvSpPr>
          <p:spPr>
            <a:xfrm>
              <a:off x="4890825" y="2343525"/>
              <a:ext cx="482425" cy="274450"/>
            </a:xfrm>
            <a:custGeom>
              <a:avLst/>
              <a:gdLst/>
              <a:ahLst/>
              <a:cxnLst/>
              <a:rect l="l" t="t" r="r" b="b"/>
              <a:pathLst>
                <a:path w="19297" h="10978" extrusionOk="0">
                  <a:moveTo>
                    <a:pt x="9600" y="1"/>
                  </a:moveTo>
                  <a:cubicBezTo>
                    <a:pt x="9165" y="1"/>
                    <a:pt x="8730" y="99"/>
                    <a:pt x="8400" y="295"/>
                  </a:cubicBezTo>
                  <a:lnTo>
                    <a:pt x="662" y="4801"/>
                  </a:lnTo>
                  <a:cubicBezTo>
                    <a:pt x="1" y="5168"/>
                    <a:pt x="1" y="5805"/>
                    <a:pt x="662" y="6196"/>
                  </a:cubicBezTo>
                  <a:lnTo>
                    <a:pt x="8473" y="10702"/>
                  </a:lnTo>
                  <a:cubicBezTo>
                    <a:pt x="8804" y="10886"/>
                    <a:pt x="9239" y="10978"/>
                    <a:pt x="9673" y="10978"/>
                  </a:cubicBezTo>
                  <a:cubicBezTo>
                    <a:pt x="10108" y="10978"/>
                    <a:pt x="10543" y="10886"/>
                    <a:pt x="10873" y="10702"/>
                  </a:cubicBezTo>
                  <a:lnTo>
                    <a:pt x="18611" y="6196"/>
                  </a:lnTo>
                  <a:cubicBezTo>
                    <a:pt x="19297" y="5805"/>
                    <a:pt x="19273" y="5168"/>
                    <a:pt x="18611" y="4801"/>
                  </a:cubicBezTo>
                  <a:lnTo>
                    <a:pt x="10800" y="295"/>
                  </a:lnTo>
                  <a:cubicBezTo>
                    <a:pt x="10469" y="99"/>
                    <a:pt x="10034" y="1"/>
                    <a:pt x="9600" y="1"/>
                  </a:cubicBezTo>
                  <a:close/>
                </a:path>
              </a:pathLst>
            </a:custGeom>
            <a:solidFill>
              <a:srgbClr val="EC82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34"/>
            <p:cNvSpPr/>
            <p:nvPr/>
          </p:nvSpPr>
          <p:spPr>
            <a:xfrm>
              <a:off x="4777575" y="2624300"/>
              <a:ext cx="86950" cy="50450"/>
            </a:xfrm>
            <a:custGeom>
              <a:avLst/>
              <a:gdLst/>
              <a:ahLst/>
              <a:cxnLst/>
              <a:rect l="l" t="t" r="r" b="b"/>
              <a:pathLst>
                <a:path w="3478" h="2018" extrusionOk="0">
                  <a:moveTo>
                    <a:pt x="1665" y="402"/>
                  </a:moveTo>
                  <a:cubicBezTo>
                    <a:pt x="1886" y="426"/>
                    <a:pt x="2106" y="475"/>
                    <a:pt x="2327" y="598"/>
                  </a:cubicBezTo>
                  <a:lnTo>
                    <a:pt x="2522" y="720"/>
                  </a:lnTo>
                  <a:lnTo>
                    <a:pt x="1249" y="1455"/>
                  </a:lnTo>
                  <a:lnTo>
                    <a:pt x="1053" y="1357"/>
                  </a:lnTo>
                  <a:cubicBezTo>
                    <a:pt x="833" y="1210"/>
                    <a:pt x="710" y="1087"/>
                    <a:pt x="710" y="965"/>
                  </a:cubicBezTo>
                  <a:cubicBezTo>
                    <a:pt x="710" y="842"/>
                    <a:pt x="808" y="696"/>
                    <a:pt x="1004" y="598"/>
                  </a:cubicBezTo>
                  <a:cubicBezTo>
                    <a:pt x="1225" y="475"/>
                    <a:pt x="1445" y="402"/>
                    <a:pt x="1665" y="402"/>
                  </a:cubicBezTo>
                  <a:close/>
                  <a:moveTo>
                    <a:pt x="1341" y="0"/>
                  </a:moveTo>
                  <a:cubicBezTo>
                    <a:pt x="1206" y="0"/>
                    <a:pt x="1081" y="23"/>
                    <a:pt x="955" y="59"/>
                  </a:cubicBezTo>
                  <a:cubicBezTo>
                    <a:pt x="784" y="108"/>
                    <a:pt x="612" y="181"/>
                    <a:pt x="441" y="255"/>
                  </a:cubicBezTo>
                  <a:cubicBezTo>
                    <a:pt x="294" y="353"/>
                    <a:pt x="172" y="451"/>
                    <a:pt x="98" y="549"/>
                  </a:cubicBezTo>
                  <a:cubicBezTo>
                    <a:pt x="25" y="647"/>
                    <a:pt x="0" y="745"/>
                    <a:pt x="0" y="867"/>
                  </a:cubicBezTo>
                  <a:cubicBezTo>
                    <a:pt x="0" y="989"/>
                    <a:pt x="49" y="1112"/>
                    <a:pt x="172" y="1234"/>
                  </a:cubicBezTo>
                  <a:cubicBezTo>
                    <a:pt x="270" y="1357"/>
                    <a:pt x="490" y="1504"/>
                    <a:pt x="808" y="1675"/>
                  </a:cubicBezTo>
                  <a:lnTo>
                    <a:pt x="1372" y="2018"/>
                  </a:lnTo>
                  <a:lnTo>
                    <a:pt x="3478" y="793"/>
                  </a:lnTo>
                  <a:lnTo>
                    <a:pt x="2914" y="475"/>
                  </a:lnTo>
                  <a:cubicBezTo>
                    <a:pt x="2596" y="279"/>
                    <a:pt x="2327" y="157"/>
                    <a:pt x="2131" y="108"/>
                  </a:cubicBezTo>
                  <a:cubicBezTo>
                    <a:pt x="1935" y="34"/>
                    <a:pt x="1714" y="10"/>
                    <a:pt x="1494" y="10"/>
                  </a:cubicBezTo>
                  <a:cubicBezTo>
                    <a:pt x="1442" y="3"/>
                    <a:pt x="1391" y="0"/>
                    <a:pt x="13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34"/>
            <p:cNvSpPr/>
            <p:nvPr/>
          </p:nvSpPr>
          <p:spPr>
            <a:xfrm>
              <a:off x="4735950" y="2589025"/>
              <a:ext cx="88175" cy="50850"/>
            </a:xfrm>
            <a:custGeom>
              <a:avLst/>
              <a:gdLst/>
              <a:ahLst/>
              <a:cxnLst/>
              <a:rect l="l" t="t" r="r" b="b"/>
              <a:pathLst>
                <a:path w="3527" h="2034" extrusionOk="0">
                  <a:moveTo>
                    <a:pt x="1347" y="907"/>
                  </a:moveTo>
                  <a:lnTo>
                    <a:pt x="1935" y="1249"/>
                  </a:lnTo>
                  <a:lnTo>
                    <a:pt x="808" y="1568"/>
                  </a:lnTo>
                  <a:lnTo>
                    <a:pt x="808" y="1568"/>
                  </a:lnTo>
                  <a:lnTo>
                    <a:pt x="1347" y="907"/>
                  </a:lnTo>
                  <a:close/>
                  <a:moveTo>
                    <a:pt x="1322" y="1"/>
                  </a:moveTo>
                  <a:lnTo>
                    <a:pt x="0" y="1666"/>
                  </a:lnTo>
                  <a:lnTo>
                    <a:pt x="637" y="2033"/>
                  </a:lnTo>
                  <a:lnTo>
                    <a:pt x="3526" y="1274"/>
                  </a:lnTo>
                  <a:lnTo>
                    <a:pt x="2963" y="956"/>
                  </a:lnTo>
                  <a:lnTo>
                    <a:pt x="2449" y="1103"/>
                  </a:lnTo>
                  <a:lnTo>
                    <a:pt x="1616" y="613"/>
                  </a:lnTo>
                  <a:lnTo>
                    <a:pt x="1861" y="319"/>
                  </a:lnTo>
                  <a:lnTo>
                    <a:pt x="132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34"/>
            <p:cNvSpPr/>
            <p:nvPr/>
          </p:nvSpPr>
          <p:spPr>
            <a:xfrm>
              <a:off x="4684525" y="2580450"/>
              <a:ext cx="83275" cy="48400"/>
            </a:xfrm>
            <a:custGeom>
              <a:avLst/>
              <a:gdLst/>
              <a:ahLst/>
              <a:cxnLst/>
              <a:rect l="l" t="t" r="r" b="b"/>
              <a:pathLst>
                <a:path w="3331" h="1936" extrusionOk="0">
                  <a:moveTo>
                    <a:pt x="2792" y="1"/>
                  </a:moveTo>
                  <a:lnTo>
                    <a:pt x="1102" y="980"/>
                  </a:lnTo>
                  <a:lnTo>
                    <a:pt x="416" y="588"/>
                  </a:lnTo>
                  <a:lnTo>
                    <a:pt x="0" y="809"/>
                  </a:lnTo>
                  <a:lnTo>
                    <a:pt x="1935" y="1935"/>
                  </a:lnTo>
                  <a:lnTo>
                    <a:pt x="2351" y="1690"/>
                  </a:lnTo>
                  <a:lnTo>
                    <a:pt x="1641" y="1299"/>
                  </a:lnTo>
                  <a:lnTo>
                    <a:pt x="3330" y="319"/>
                  </a:lnTo>
                  <a:lnTo>
                    <a:pt x="279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34"/>
            <p:cNvSpPr/>
            <p:nvPr/>
          </p:nvSpPr>
          <p:spPr>
            <a:xfrm>
              <a:off x="4666750" y="2549225"/>
              <a:ext cx="88200" cy="50850"/>
            </a:xfrm>
            <a:custGeom>
              <a:avLst/>
              <a:gdLst/>
              <a:ahLst/>
              <a:cxnLst/>
              <a:rect l="l" t="t" r="r" b="b"/>
              <a:pathLst>
                <a:path w="3528" h="2034" extrusionOk="0">
                  <a:moveTo>
                    <a:pt x="1372" y="907"/>
                  </a:moveTo>
                  <a:lnTo>
                    <a:pt x="1935" y="1250"/>
                  </a:lnTo>
                  <a:lnTo>
                    <a:pt x="809" y="1568"/>
                  </a:lnTo>
                  <a:lnTo>
                    <a:pt x="1372" y="907"/>
                  </a:lnTo>
                  <a:close/>
                  <a:moveTo>
                    <a:pt x="1323" y="1"/>
                  </a:moveTo>
                  <a:lnTo>
                    <a:pt x="1" y="1666"/>
                  </a:lnTo>
                  <a:lnTo>
                    <a:pt x="662" y="2033"/>
                  </a:lnTo>
                  <a:lnTo>
                    <a:pt x="3527" y="1274"/>
                  </a:lnTo>
                  <a:lnTo>
                    <a:pt x="2988" y="956"/>
                  </a:lnTo>
                  <a:lnTo>
                    <a:pt x="2474" y="1103"/>
                  </a:lnTo>
                  <a:lnTo>
                    <a:pt x="1617" y="613"/>
                  </a:lnTo>
                  <a:lnTo>
                    <a:pt x="1862" y="319"/>
                  </a:lnTo>
                  <a:lnTo>
                    <a:pt x="132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34"/>
            <p:cNvSpPr/>
            <p:nvPr/>
          </p:nvSpPr>
          <p:spPr>
            <a:xfrm>
              <a:off x="5169375" y="2499025"/>
              <a:ext cx="103475" cy="60025"/>
            </a:xfrm>
            <a:custGeom>
              <a:avLst/>
              <a:gdLst/>
              <a:ahLst/>
              <a:cxnLst/>
              <a:rect l="l" t="t" r="r" b="b"/>
              <a:pathLst>
                <a:path w="4139" h="2401" extrusionOk="0">
                  <a:moveTo>
                    <a:pt x="1984" y="491"/>
                  </a:moveTo>
                  <a:cubicBezTo>
                    <a:pt x="2253" y="515"/>
                    <a:pt x="2523" y="589"/>
                    <a:pt x="2792" y="735"/>
                  </a:cubicBezTo>
                  <a:lnTo>
                    <a:pt x="3013" y="858"/>
                  </a:lnTo>
                  <a:lnTo>
                    <a:pt x="1494" y="1739"/>
                  </a:lnTo>
                  <a:lnTo>
                    <a:pt x="1274" y="1617"/>
                  </a:lnTo>
                  <a:cubicBezTo>
                    <a:pt x="1005" y="1470"/>
                    <a:pt x="858" y="1299"/>
                    <a:pt x="858" y="1152"/>
                  </a:cubicBezTo>
                  <a:cubicBezTo>
                    <a:pt x="858" y="1005"/>
                    <a:pt x="980" y="858"/>
                    <a:pt x="1225" y="711"/>
                  </a:cubicBezTo>
                  <a:cubicBezTo>
                    <a:pt x="1470" y="564"/>
                    <a:pt x="1715" y="491"/>
                    <a:pt x="1984" y="491"/>
                  </a:cubicBezTo>
                  <a:close/>
                  <a:moveTo>
                    <a:pt x="1788" y="1"/>
                  </a:moveTo>
                  <a:cubicBezTo>
                    <a:pt x="1568" y="1"/>
                    <a:pt x="1347" y="25"/>
                    <a:pt x="1151" y="74"/>
                  </a:cubicBezTo>
                  <a:cubicBezTo>
                    <a:pt x="931" y="148"/>
                    <a:pt x="735" y="221"/>
                    <a:pt x="564" y="319"/>
                  </a:cubicBezTo>
                  <a:cubicBezTo>
                    <a:pt x="368" y="442"/>
                    <a:pt x="221" y="540"/>
                    <a:pt x="147" y="662"/>
                  </a:cubicBezTo>
                  <a:cubicBezTo>
                    <a:pt x="49" y="784"/>
                    <a:pt x="1" y="907"/>
                    <a:pt x="1" y="1029"/>
                  </a:cubicBezTo>
                  <a:cubicBezTo>
                    <a:pt x="1" y="1201"/>
                    <a:pt x="74" y="1323"/>
                    <a:pt x="221" y="1470"/>
                  </a:cubicBezTo>
                  <a:cubicBezTo>
                    <a:pt x="343" y="1617"/>
                    <a:pt x="588" y="1788"/>
                    <a:pt x="980" y="2009"/>
                  </a:cubicBezTo>
                  <a:lnTo>
                    <a:pt x="1666" y="2401"/>
                  </a:lnTo>
                  <a:lnTo>
                    <a:pt x="4139" y="956"/>
                  </a:lnTo>
                  <a:lnTo>
                    <a:pt x="3478" y="564"/>
                  </a:lnTo>
                  <a:cubicBezTo>
                    <a:pt x="3086" y="344"/>
                    <a:pt x="2792" y="197"/>
                    <a:pt x="2547" y="123"/>
                  </a:cubicBezTo>
                  <a:cubicBezTo>
                    <a:pt x="2302" y="50"/>
                    <a:pt x="2058" y="1"/>
                    <a:pt x="178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34"/>
            <p:cNvSpPr/>
            <p:nvPr/>
          </p:nvSpPr>
          <p:spPr>
            <a:xfrm>
              <a:off x="5120400" y="2457400"/>
              <a:ext cx="104100" cy="60625"/>
            </a:xfrm>
            <a:custGeom>
              <a:avLst/>
              <a:gdLst/>
              <a:ahLst/>
              <a:cxnLst/>
              <a:rect l="l" t="t" r="r" b="b"/>
              <a:pathLst>
                <a:path w="4164" h="2425" extrusionOk="0">
                  <a:moveTo>
                    <a:pt x="1617" y="1078"/>
                  </a:moveTo>
                  <a:lnTo>
                    <a:pt x="2302" y="1470"/>
                  </a:lnTo>
                  <a:lnTo>
                    <a:pt x="956" y="1862"/>
                  </a:lnTo>
                  <a:lnTo>
                    <a:pt x="1617" y="1078"/>
                  </a:lnTo>
                  <a:close/>
                  <a:moveTo>
                    <a:pt x="1568" y="1"/>
                  </a:moveTo>
                  <a:lnTo>
                    <a:pt x="0" y="1984"/>
                  </a:lnTo>
                  <a:lnTo>
                    <a:pt x="760" y="2425"/>
                  </a:lnTo>
                  <a:lnTo>
                    <a:pt x="4163" y="1519"/>
                  </a:lnTo>
                  <a:lnTo>
                    <a:pt x="3527" y="1127"/>
                  </a:lnTo>
                  <a:lnTo>
                    <a:pt x="2915" y="1299"/>
                  </a:lnTo>
                  <a:lnTo>
                    <a:pt x="1911" y="735"/>
                  </a:lnTo>
                  <a:lnTo>
                    <a:pt x="2204" y="368"/>
                  </a:lnTo>
                  <a:lnTo>
                    <a:pt x="15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34"/>
            <p:cNvSpPr/>
            <p:nvPr/>
          </p:nvSpPr>
          <p:spPr>
            <a:xfrm>
              <a:off x="5059175" y="2447600"/>
              <a:ext cx="99200" cy="56975"/>
            </a:xfrm>
            <a:custGeom>
              <a:avLst/>
              <a:gdLst/>
              <a:ahLst/>
              <a:cxnLst/>
              <a:rect l="l" t="t" r="r" b="b"/>
              <a:pathLst>
                <a:path w="3968" h="2279" extrusionOk="0">
                  <a:moveTo>
                    <a:pt x="3331" y="1"/>
                  </a:moveTo>
                  <a:lnTo>
                    <a:pt x="1323" y="1152"/>
                  </a:lnTo>
                  <a:lnTo>
                    <a:pt x="490" y="687"/>
                  </a:lnTo>
                  <a:lnTo>
                    <a:pt x="1" y="956"/>
                  </a:lnTo>
                  <a:lnTo>
                    <a:pt x="2303" y="2278"/>
                  </a:lnTo>
                  <a:lnTo>
                    <a:pt x="2792" y="2009"/>
                  </a:lnTo>
                  <a:lnTo>
                    <a:pt x="1960" y="1519"/>
                  </a:lnTo>
                  <a:lnTo>
                    <a:pt x="3968" y="368"/>
                  </a:lnTo>
                  <a:lnTo>
                    <a:pt x="333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34"/>
            <p:cNvSpPr/>
            <p:nvPr/>
          </p:nvSpPr>
          <p:spPr>
            <a:xfrm>
              <a:off x="5038375" y="2410275"/>
              <a:ext cx="104700" cy="60000"/>
            </a:xfrm>
            <a:custGeom>
              <a:avLst/>
              <a:gdLst/>
              <a:ahLst/>
              <a:cxnLst/>
              <a:rect l="l" t="t" r="r" b="b"/>
              <a:pathLst>
                <a:path w="4188" h="2400" extrusionOk="0">
                  <a:moveTo>
                    <a:pt x="1616" y="1078"/>
                  </a:moveTo>
                  <a:lnTo>
                    <a:pt x="2302" y="1469"/>
                  </a:lnTo>
                  <a:lnTo>
                    <a:pt x="955" y="1861"/>
                  </a:lnTo>
                  <a:lnTo>
                    <a:pt x="1616" y="1078"/>
                  </a:lnTo>
                  <a:close/>
                  <a:moveTo>
                    <a:pt x="1567" y="0"/>
                  </a:moveTo>
                  <a:lnTo>
                    <a:pt x="0" y="1959"/>
                  </a:lnTo>
                  <a:lnTo>
                    <a:pt x="759" y="2400"/>
                  </a:lnTo>
                  <a:lnTo>
                    <a:pt x="4188" y="1494"/>
                  </a:lnTo>
                  <a:lnTo>
                    <a:pt x="3526" y="1127"/>
                  </a:lnTo>
                  <a:lnTo>
                    <a:pt x="2914" y="1298"/>
                  </a:lnTo>
                  <a:lnTo>
                    <a:pt x="1910" y="710"/>
                  </a:lnTo>
                  <a:lnTo>
                    <a:pt x="2204" y="367"/>
                  </a:lnTo>
                  <a:lnTo>
                    <a:pt x="156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34"/>
            <p:cNvSpPr/>
            <p:nvPr/>
          </p:nvSpPr>
          <p:spPr>
            <a:xfrm>
              <a:off x="5102650" y="2611075"/>
              <a:ext cx="30025" cy="53900"/>
            </a:xfrm>
            <a:custGeom>
              <a:avLst/>
              <a:gdLst/>
              <a:ahLst/>
              <a:cxnLst/>
              <a:rect l="l" t="t" r="r" b="b"/>
              <a:pathLst>
                <a:path w="1201" h="2156" extrusionOk="0">
                  <a:moveTo>
                    <a:pt x="0" y="0"/>
                  </a:moveTo>
                  <a:lnTo>
                    <a:pt x="0" y="1861"/>
                  </a:lnTo>
                  <a:cubicBezTo>
                    <a:pt x="319" y="2057"/>
                    <a:pt x="759" y="2155"/>
                    <a:pt x="1200" y="2155"/>
                  </a:cubicBezTo>
                  <a:lnTo>
                    <a:pt x="1200" y="270"/>
                  </a:lnTo>
                  <a:cubicBezTo>
                    <a:pt x="759" y="270"/>
                    <a:pt x="319" y="172"/>
                    <a:pt x="0" y="0"/>
                  </a:cubicBezTo>
                  <a:close/>
                </a:path>
              </a:pathLst>
            </a:custGeom>
            <a:solidFill>
              <a:srgbClr val="F498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34"/>
            <p:cNvSpPr/>
            <p:nvPr/>
          </p:nvSpPr>
          <p:spPr>
            <a:xfrm>
              <a:off x="4742050" y="2744525"/>
              <a:ext cx="30025" cy="53900"/>
            </a:xfrm>
            <a:custGeom>
              <a:avLst/>
              <a:gdLst/>
              <a:ahLst/>
              <a:cxnLst/>
              <a:rect l="l" t="t" r="r" b="b"/>
              <a:pathLst>
                <a:path w="1201" h="2156" extrusionOk="0">
                  <a:moveTo>
                    <a:pt x="1201" y="0"/>
                  </a:moveTo>
                  <a:cubicBezTo>
                    <a:pt x="858" y="196"/>
                    <a:pt x="417" y="294"/>
                    <a:pt x="1" y="294"/>
                  </a:cubicBezTo>
                  <a:lnTo>
                    <a:pt x="1" y="2155"/>
                  </a:lnTo>
                  <a:cubicBezTo>
                    <a:pt x="417" y="2155"/>
                    <a:pt x="858" y="2082"/>
                    <a:pt x="1201" y="1886"/>
                  </a:cubicBezTo>
                  <a:lnTo>
                    <a:pt x="1201" y="0"/>
                  </a:lnTo>
                  <a:close/>
                </a:path>
              </a:pathLst>
            </a:custGeom>
            <a:solidFill>
              <a:srgbClr val="EFBC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34"/>
            <p:cNvSpPr/>
            <p:nvPr/>
          </p:nvSpPr>
          <p:spPr>
            <a:xfrm>
              <a:off x="5128350" y="2354550"/>
              <a:ext cx="238800" cy="280425"/>
            </a:xfrm>
            <a:custGeom>
              <a:avLst/>
              <a:gdLst/>
              <a:ahLst/>
              <a:cxnLst/>
              <a:rect l="l" t="t" r="r" b="b"/>
              <a:pathLst>
                <a:path w="9552" h="11217" extrusionOk="0">
                  <a:moveTo>
                    <a:pt x="2890" y="1911"/>
                  </a:moveTo>
                  <a:cubicBezTo>
                    <a:pt x="1397" y="2572"/>
                    <a:pt x="1" y="7567"/>
                    <a:pt x="833" y="9331"/>
                  </a:cubicBezTo>
                  <a:cubicBezTo>
                    <a:pt x="1642" y="11094"/>
                    <a:pt x="2964" y="11216"/>
                    <a:pt x="4605" y="10775"/>
                  </a:cubicBezTo>
                  <a:cubicBezTo>
                    <a:pt x="6245" y="10335"/>
                    <a:pt x="8106" y="8180"/>
                    <a:pt x="8719" y="6196"/>
                  </a:cubicBezTo>
                  <a:cubicBezTo>
                    <a:pt x="9551" y="3454"/>
                    <a:pt x="7151" y="1"/>
                    <a:pt x="2890" y="191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34"/>
            <p:cNvSpPr/>
            <p:nvPr/>
          </p:nvSpPr>
          <p:spPr>
            <a:xfrm>
              <a:off x="4945300" y="3867900"/>
              <a:ext cx="211250" cy="63700"/>
            </a:xfrm>
            <a:custGeom>
              <a:avLst/>
              <a:gdLst/>
              <a:ahLst/>
              <a:cxnLst/>
              <a:rect l="l" t="t" r="r" b="b"/>
              <a:pathLst>
                <a:path w="8450" h="2548" extrusionOk="0">
                  <a:moveTo>
                    <a:pt x="8449" y="1690"/>
                  </a:moveTo>
                  <a:lnTo>
                    <a:pt x="8449" y="2082"/>
                  </a:lnTo>
                  <a:cubicBezTo>
                    <a:pt x="7666" y="2547"/>
                    <a:pt x="5903" y="2303"/>
                    <a:pt x="5437" y="2082"/>
                  </a:cubicBezTo>
                  <a:cubicBezTo>
                    <a:pt x="5119" y="1617"/>
                    <a:pt x="4311" y="1739"/>
                    <a:pt x="3846" y="1935"/>
                  </a:cubicBezTo>
                  <a:cubicBezTo>
                    <a:pt x="2082" y="2082"/>
                    <a:pt x="1421" y="1813"/>
                    <a:pt x="834" y="1397"/>
                  </a:cubicBezTo>
                  <a:cubicBezTo>
                    <a:pt x="540" y="1176"/>
                    <a:pt x="1" y="613"/>
                    <a:pt x="74" y="1"/>
                  </a:cubicBezTo>
                  <a:cubicBezTo>
                    <a:pt x="2156" y="490"/>
                    <a:pt x="8449" y="1690"/>
                    <a:pt x="8449" y="1690"/>
                  </a:cubicBez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34"/>
            <p:cNvSpPr/>
            <p:nvPr/>
          </p:nvSpPr>
          <p:spPr>
            <a:xfrm>
              <a:off x="4941650" y="3833625"/>
              <a:ext cx="226525" cy="88175"/>
            </a:xfrm>
            <a:custGeom>
              <a:avLst/>
              <a:gdLst/>
              <a:ahLst/>
              <a:cxnLst/>
              <a:rect l="l" t="t" r="r" b="b"/>
              <a:pathLst>
                <a:path w="9061" h="3527" extrusionOk="0">
                  <a:moveTo>
                    <a:pt x="5583" y="0"/>
                  </a:moveTo>
                  <a:cubicBezTo>
                    <a:pt x="5583" y="0"/>
                    <a:pt x="3649" y="539"/>
                    <a:pt x="2498" y="711"/>
                  </a:cubicBezTo>
                  <a:cubicBezTo>
                    <a:pt x="1371" y="882"/>
                    <a:pt x="539" y="686"/>
                    <a:pt x="269" y="1102"/>
                  </a:cubicBezTo>
                  <a:cubicBezTo>
                    <a:pt x="0" y="1494"/>
                    <a:pt x="612" y="2547"/>
                    <a:pt x="1616" y="2914"/>
                  </a:cubicBezTo>
                  <a:cubicBezTo>
                    <a:pt x="2620" y="3257"/>
                    <a:pt x="4677" y="2865"/>
                    <a:pt x="5436" y="3012"/>
                  </a:cubicBezTo>
                  <a:cubicBezTo>
                    <a:pt x="6195" y="3184"/>
                    <a:pt x="8130" y="3527"/>
                    <a:pt x="8595" y="3061"/>
                  </a:cubicBezTo>
                  <a:cubicBezTo>
                    <a:pt x="9061" y="2596"/>
                    <a:pt x="8595" y="270"/>
                    <a:pt x="8595" y="270"/>
                  </a:cubicBez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34"/>
            <p:cNvSpPr/>
            <p:nvPr/>
          </p:nvSpPr>
          <p:spPr>
            <a:xfrm>
              <a:off x="5191425" y="3661600"/>
              <a:ext cx="159800" cy="143275"/>
            </a:xfrm>
            <a:custGeom>
              <a:avLst/>
              <a:gdLst/>
              <a:ahLst/>
              <a:cxnLst/>
              <a:rect l="l" t="t" r="r" b="b"/>
              <a:pathLst>
                <a:path w="6392" h="5731" extrusionOk="0">
                  <a:moveTo>
                    <a:pt x="6293" y="4335"/>
                  </a:moveTo>
                  <a:lnTo>
                    <a:pt x="2841" y="466"/>
                  </a:lnTo>
                  <a:cubicBezTo>
                    <a:pt x="1445" y="74"/>
                    <a:pt x="0" y="0"/>
                    <a:pt x="196" y="1274"/>
                  </a:cubicBezTo>
                  <a:cubicBezTo>
                    <a:pt x="343" y="2400"/>
                    <a:pt x="2155" y="2890"/>
                    <a:pt x="3379" y="3992"/>
                  </a:cubicBezTo>
                  <a:lnTo>
                    <a:pt x="4530" y="4996"/>
                  </a:lnTo>
                  <a:cubicBezTo>
                    <a:pt x="5338" y="5730"/>
                    <a:pt x="6391" y="5094"/>
                    <a:pt x="6293" y="4335"/>
                  </a:cubicBez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34"/>
            <p:cNvSpPr/>
            <p:nvPr/>
          </p:nvSpPr>
          <p:spPr>
            <a:xfrm>
              <a:off x="5171200" y="2559025"/>
              <a:ext cx="117575" cy="80850"/>
            </a:xfrm>
            <a:custGeom>
              <a:avLst/>
              <a:gdLst/>
              <a:ahLst/>
              <a:cxnLst/>
              <a:rect l="l" t="t" r="r" b="b"/>
              <a:pathLst>
                <a:path w="4703" h="3234" extrusionOk="0">
                  <a:moveTo>
                    <a:pt x="3821" y="1"/>
                  </a:moveTo>
                  <a:cubicBezTo>
                    <a:pt x="3699" y="148"/>
                    <a:pt x="3552" y="270"/>
                    <a:pt x="3405" y="392"/>
                  </a:cubicBezTo>
                  <a:cubicBezTo>
                    <a:pt x="2499" y="1078"/>
                    <a:pt x="1642" y="1494"/>
                    <a:pt x="540" y="1788"/>
                  </a:cubicBezTo>
                  <a:cubicBezTo>
                    <a:pt x="368" y="1837"/>
                    <a:pt x="172" y="1862"/>
                    <a:pt x="1" y="1911"/>
                  </a:cubicBezTo>
                  <a:lnTo>
                    <a:pt x="74" y="2915"/>
                  </a:lnTo>
                  <a:cubicBezTo>
                    <a:pt x="1250" y="3233"/>
                    <a:pt x="2376" y="2743"/>
                    <a:pt x="3184" y="2498"/>
                  </a:cubicBezTo>
                  <a:cubicBezTo>
                    <a:pt x="3772" y="2352"/>
                    <a:pt x="4703" y="2180"/>
                    <a:pt x="4703" y="1568"/>
                  </a:cubicBezTo>
                  <a:lnTo>
                    <a:pt x="382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34"/>
            <p:cNvSpPr/>
            <p:nvPr/>
          </p:nvSpPr>
          <p:spPr>
            <a:xfrm>
              <a:off x="5195700" y="3692825"/>
              <a:ext cx="158575" cy="124300"/>
            </a:xfrm>
            <a:custGeom>
              <a:avLst/>
              <a:gdLst/>
              <a:ahLst/>
              <a:cxnLst/>
              <a:rect l="l" t="t" r="r" b="b"/>
              <a:pathLst>
                <a:path w="6343" h="4972" extrusionOk="0">
                  <a:moveTo>
                    <a:pt x="4359" y="3747"/>
                  </a:moveTo>
                  <a:lnTo>
                    <a:pt x="3208" y="2743"/>
                  </a:lnTo>
                  <a:cubicBezTo>
                    <a:pt x="1984" y="1641"/>
                    <a:pt x="172" y="1151"/>
                    <a:pt x="25" y="25"/>
                  </a:cubicBezTo>
                  <a:lnTo>
                    <a:pt x="25" y="25"/>
                  </a:lnTo>
                  <a:lnTo>
                    <a:pt x="25" y="25"/>
                  </a:lnTo>
                  <a:lnTo>
                    <a:pt x="25" y="25"/>
                  </a:lnTo>
                  <a:lnTo>
                    <a:pt x="25" y="25"/>
                  </a:lnTo>
                  <a:lnTo>
                    <a:pt x="25" y="25"/>
                  </a:lnTo>
                  <a:lnTo>
                    <a:pt x="25" y="25"/>
                  </a:lnTo>
                  <a:lnTo>
                    <a:pt x="25" y="25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25" y="0"/>
                  </a:lnTo>
                  <a:cubicBezTo>
                    <a:pt x="1" y="123"/>
                    <a:pt x="1" y="245"/>
                    <a:pt x="25" y="392"/>
                  </a:cubicBezTo>
                  <a:cubicBezTo>
                    <a:pt x="172" y="1518"/>
                    <a:pt x="1984" y="2008"/>
                    <a:pt x="3208" y="3110"/>
                  </a:cubicBezTo>
                  <a:lnTo>
                    <a:pt x="4359" y="4114"/>
                  </a:lnTo>
                  <a:cubicBezTo>
                    <a:pt x="5314" y="4971"/>
                    <a:pt x="6343" y="4359"/>
                    <a:pt x="6122" y="3086"/>
                  </a:cubicBezTo>
                  <a:cubicBezTo>
                    <a:pt x="6220" y="3845"/>
                    <a:pt x="5167" y="4481"/>
                    <a:pt x="4359" y="3747"/>
                  </a:cubicBez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34"/>
            <p:cNvSpPr/>
            <p:nvPr/>
          </p:nvSpPr>
          <p:spPr>
            <a:xfrm>
              <a:off x="5189575" y="3055525"/>
              <a:ext cx="188575" cy="734050"/>
            </a:xfrm>
            <a:custGeom>
              <a:avLst/>
              <a:gdLst/>
              <a:ahLst/>
              <a:cxnLst/>
              <a:rect l="l" t="t" r="r" b="b"/>
              <a:pathLst>
                <a:path w="7543" h="29362" extrusionOk="0">
                  <a:moveTo>
                    <a:pt x="6343" y="1714"/>
                  </a:moveTo>
                  <a:cubicBezTo>
                    <a:pt x="7543" y="3404"/>
                    <a:pt x="4555" y="8081"/>
                    <a:pt x="5363" y="13885"/>
                  </a:cubicBezTo>
                  <a:cubicBezTo>
                    <a:pt x="5927" y="17827"/>
                    <a:pt x="7004" y="24464"/>
                    <a:pt x="6735" y="28186"/>
                  </a:cubicBezTo>
                  <a:cubicBezTo>
                    <a:pt x="6686" y="28872"/>
                    <a:pt x="4041" y="29361"/>
                    <a:pt x="3306" y="26080"/>
                  </a:cubicBezTo>
                  <a:cubicBezTo>
                    <a:pt x="2082" y="20472"/>
                    <a:pt x="539" y="16970"/>
                    <a:pt x="1" y="12612"/>
                  </a:cubicBezTo>
                  <a:lnTo>
                    <a:pt x="294" y="0"/>
                  </a:lnTo>
                  <a:close/>
                </a:path>
              </a:pathLst>
            </a:custGeom>
            <a:solidFill>
              <a:srgbClr val="3030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34"/>
            <p:cNvSpPr/>
            <p:nvPr/>
          </p:nvSpPr>
          <p:spPr>
            <a:xfrm>
              <a:off x="5008375" y="3083075"/>
              <a:ext cx="252850" cy="802600"/>
            </a:xfrm>
            <a:custGeom>
              <a:avLst/>
              <a:gdLst/>
              <a:ahLst/>
              <a:cxnLst/>
              <a:rect l="l" t="t" r="r" b="b"/>
              <a:pathLst>
                <a:path w="10114" h="32104" extrusionOk="0">
                  <a:moveTo>
                    <a:pt x="9771" y="0"/>
                  </a:moveTo>
                  <a:cubicBezTo>
                    <a:pt x="10114" y="5241"/>
                    <a:pt x="6343" y="11657"/>
                    <a:pt x="6587" y="15868"/>
                  </a:cubicBezTo>
                  <a:cubicBezTo>
                    <a:pt x="6857" y="20252"/>
                    <a:pt x="6367" y="25541"/>
                    <a:pt x="6367" y="30267"/>
                  </a:cubicBezTo>
                  <a:cubicBezTo>
                    <a:pt x="6367" y="30267"/>
                    <a:pt x="2498" y="32104"/>
                    <a:pt x="2327" y="29263"/>
                  </a:cubicBezTo>
                  <a:cubicBezTo>
                    <a:pt x="1763" y="20031"/>
                    <a:pt x="0" y="17142"/>
                    <a:pt x="2400" y="221"/>
                  </a:cubicBezTo>
                  <a:close/>
                </a:path>
              </a:pathLst>
            </a:custGeom>
            <a:solidFill>
              <a:srgbClr val="4646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34"/>
            <p:cNvSpPr/>
            <p:nvPr/>
          </p:nvSpPr>
          <p:spPr>
            <a:xfrm>
              <a:off x="5029800" y="2597600"/>
              <a:ext cx="366125" cy="644050"/>
            </a:xfrm>
            <a:custGeom>
              <a:avLst/>
              <a:gdLst/>
              <a:ahLst/>
              <a:cxnLst/>
              <a:rect l="l" t="t" r="r" b="b"/>
              <a:pathLst>
                <a:path w="14645" h="25762" extrusionOk="0">
                  <a:moveTo>
                    <a:pt x="1935" y="14350"/>
                  </a:moveTo>
                  <a:cubicBezTo>
                    <a:pt x="1788" y="9306"/>
                    <a:pt x="2743" y="4310"/>
                    <a:pt x="2743" y="4310"/>
                  </a:cubicBezTo>
                  <a:cubicBezTo>
                    <a:pt x="3184" y="3674"/>
                    <a:pt x="3747" y="3110"/>
                    <a:pt x="4384" y="2645"/>
                  </a:cubicBezTo>
                  <a:lnTo>
                    <a:pt x="5608" y="1151"/>
                  </a:lnTo>
                  <a:cubicBezTo>
                    <a:pt x="6490" y="931"/>
                    <a:pt x="7371" y="686"/>
                    <a:pt x="8204" y="417"/>
                  </a:cubicBezTo>
                  <a:cubicBezTo>
                    <a:pt x="9600" y="0"/>
                    <a:pt x="11093" y="0"/>
                    <a:pt x="12465" y="417"/>
                  </a:cubicBezTo>
                  <a:cubicBezTo>
                    <a:pt x="14277" y="1200"/>
                    <a:pt x="14644" y="2425"/>
                    <a:pt x="13836" y="4776"/>
                  </a:cubicBezTo>
                  <a:cubicBezTo>
                    <a:pt x="13836" y="4873"/>
                    <a:pt x="12220" y="11338"/>
                    <a:pt x="12024" y="13322"/>
                  </a:cubicBezTo>
                  <a:cubicBezTo>
                    <a:pt x="11999" y="13518"/>
                    <a:pt x="13395" y="18734"/>
                    <a:pt x="13714" y="20889"/>
                  </a:cubicBezTo>
                  <a:cubicBezTo>
                    <a:pt x="13714" y="20889"/>
                    <a:pt x="12367" y="22088"/>
                    <a:pt x="11999" y="22407"/>
                  </a:cubicBezTo>
                  <a:cubicBezTo>
                    <a:pt x="9306" y="25762"/>
                    <a:pt x="466" y="21697"/>
                    <a:pt x="123" y="19909"/>
                  </a:cubicBezTo>
                  <a:cubicBezTo>
                    <a:pt x="0" y="19223"/>
                    <a:pt x="1078" y="17166"/>
                    <a:pt x="1935" y="1435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34"/>
            <p:cNvSpPr/>
            <p:nvPr/>
          </p:nvSpPr>
          <p:spPr>
            <a:xfrm>
              <a:off x="5157750" y="2363750"/>
              <a:ext cx="222250" cy="265700"/>
            </a:xfrm>
            <a:custGeom>
              <a:avLst/>
              <a:gdLst/>
              <a:ahLst/>
              <a:cxnLst/>
              <a:rect l="l" t="t" r="r" b="b"/>
              <a:pathLst>
                <a:path w="8890" h="10628" extrusionOk="0">
                  <a:moveTo>
                    <a:pt x="1151" y="1837"/>
                  </a:moveTo>
                  <a:cubicBezTo>
                    <a:pt x="1151" y="1837"/>
                    <a:pt x="710" y="2253"/>
                    <a:pt x="441" y="3134"/>
                  </a:cubicBezTo>
                  <a:cubicBezTo>
                    <a:pt x="172" y="3992"/>
                    <a:pt x="245" y="4579"/>
                    <a:pt x="221" y="5045"/>
                  </a:cubicBezTo>
                  <a:cubicBezTo>
                    <a:pt x="196" y="5485"/>
                    <a:pt x="0" y="5730"/>
                    <a:pt x="98" y="5951"/>
                  </a:cubicBezTo>
                  <a:cubicBezTo>
                    <a:pt x="196" y="6171"/>
                    <a:pt x="735" y="4971"/>
                    <a:pt x="1249" y="4824"/>
                  </a:cubicBezTo>
                  <a:cubicBezTo>
                    <a:pt x="1788" y="4702"/>
                    <a:pt x="1714" y="6293"/>
                    <a:pt x="563" y="6734"/>
                  </a:cubicBezTo>
                  <a:cubicBezTo>
                    <a:pt x="74" y="7469"/>
                    <a:pt x="466" y="9330"/>
                    <a:pt x="735" y="9722"/>
                  </a:cubicBezTo>
                  <a:cubicBezTo>
                    <a:pt x="1004" y="10114"/>
                    <a:pt x="2694" y="10628"/>
                    <a:pt x="4139" y="10138"/>
                  </a:cubicBezTo>
                  <a:cubicBezTo>
                    <a:pt x="5584" y="9624"/>
                    <a:pt x="6514" y="8179"/>
                    <a:pt x="7714" y="6293"/>
                  </a:cubicBezTo>
                  <a:cubicBezTo>
                    <a:pt x="8889" y="4383"/>
                    <a:pt x="7714" y="3012"/>
                    <a:pt x="7714" y="3012"/>
                  </a:cubicBezTo>
                  <a:cubicBezTo>
                    <a:pt x="8302" y="1714"/>
                    <a:pt x="3845" y="49"/>
                    <a:pt x="2008" y="0"/>
                  </a:cubicBezTo>
                  <a:cubicBezTo>
                    <a:pt x="857" y="25"/>
                    <a:pt x="1151" y="1837"/>
                    <a:pt x="1151" y="1837"/>
                  </a:cubicBez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34"/>
            <p:cNvSpPr/>
            <p:nvPr/>
          </p:nvSpPr>
          <p:spPr>
            <a:xfrm>
              <a:off x="5053675" y="2640150"/>
              <a:ext cx="197925" cy="376225"/>
            </a:xfrm>
            <a:custGeom>
              <a:avLst/>
              <a:gdLst/>
              <a:ahLst/>
              <a:cxnLst/>
              <a:rect l="l" t="t" r="r" b="b"/>
              <a:pathLst>
                <a:path w="7917" h="15049" extrusionOk="0">
                  <a:moveTo>
                    <a:pt x="4494" y="0"/>
                  </a:moveTo>
                  <a:cubicBezTo>
                    <a:pt x="4269" y="0"/>
                    <a:pt x="4043" y="35"/>
                    <a:pt x="3820" y="111"/>
                  </a:cubicBezTo>
                  <a:cubicBezTo>
                    <a:pt x="3110" y="331"/>
                    <a:pt x="2523" y="576"/>
                    <a:pt x="2155" y="1188"/>
                  </a:cubicBezTo>
                  <a:cubicBezTo>
                    <a:pt x="1249" y="2706"/>
                    <a:pt x="1102" y="7922"/>
                    <a:pt x="343" y="11081"/>
                  </a:cubicBezTo>
                  <a:cubicBezTo>
                    <a:pt x="245" y="11106"/>
                    <a:pt x="123" y="11106"/>
                    <a:pt x="0" y="11130"/>
                  </a:cubicBezTo>
                  <a:cubicBezTo>
                    <a:pt x="1200" y="12771"/>
                    <a:pt x="1763" y="13579"/>
                    <a:pt x="2841" y="15048"/>
                  </a:cubicBezTo>
                  <a:cubicBezTo>
                    <a:pt x="2939" y="15024"/>
                    <a:pt x="3037" y="14999"/>
                    <a:pt x="3061" y="14975"/>
                  </a:cubicBezTo>
                  <a:cubicBezTo>
                    <a:pt x="3380" y="14803"/>
                    <a:pt x="7396" y="3906"/>
                    <a:pt x="7396" y="3882"/>
                  </a:cubicBezTo>
                  <a:cubicBezTo>
                    <a:pt x="7917" y="2124"/>
                    <a:pt x="6245" y="0"/>
                    <a:pt x="44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34"/>
            <p:cNvSpPr/>
            <p:nvPr/>
          </p:nvSpPr>
          <p:spPr>
            <a:xfrm>
              <a:off x="2923225" y="4243800"/>
              <a:ext cx="238775" cy="105325"/>
            </a:xfrm>
            <a:custGeom>
              <a:avLst/>
              <a:gdLst/>
              <a:ahLst/>
              <a:cxnLst/>
              <a:rect l="l" t="t" r="r" b="b"/>
              <a:pathLst>
                <a:path w="9551" h="4213" extrusionOk="0">
                  <a:moveTo>
                    <a:pt x="490" y="294"/>
                  </a:moveTo>
                  <a:lnTo>
                    <a:pt x="3722" y="0"/>
                  </a:lnTo>
                  <a:cubicBezTo>
                    <a:pt x="3722" y="0"/>
                    <a:pt x="5804" y="588"/>
                    <a:pt x="7028" y="759"/>
                  </a:cubicBezTo>
                  <a:cubicBezTo>
                    <a:pt x="8253" y="931"/>
                    <a:pt x="9134" y="735"/>
                    <a:pt x="9428" y="1176"/>
                  </a:cubicBezTo>
                  <a:cubicBezTo>
                    <a:pt x="9477" y="1249"/>
                    <a:pt x="9502" y="1347"/>
                    <a:pt x="9502" y="1470"/>
                  </a:cubicBezTo>
                  <a:lnTo>
                    <a:pt x="9502" y="1470"/>
                  </a:lnTo>
                  <a:cubicBezTo>
                    <a:pt x="9502" y="1470"/>
                    <a:pt x="9502" y="1470"/>
                    <a:pt x="9502" y="1470"/>
                  </a:cubicBezTo>
                  <a:cubicBezTo>
                    <a:pt x="9550" y="2131"/>
                    <a:pt x="8987" y="2718"/>
                    <a:pt x="8669" y="2963"/>
                  </a:cubicBezTo>
                  <a:cubicBezTo>
                    <a:pt x="8032" y="3429"/>
                    <a:pt x="7347" y="3698"/>
                    <a:pt x="5437" y="3551"/>
                  </a:cubicBezTo>
                  <a:cubicBezTo>
                    <a:pt x="4947" y="3355"/>
                    <a:pt x="4065" y="3208"/>
                    <a:pt x="3722" y="3698"/>
                  </a:cubicBezTo>
                  <a:cubicBezTo>
                    <a:pt x="3233" y="3943"/>
                    <a:pt x="1347" y="4212"/>
                    <a:pt x="490" y="3698"/>
                  </a:cubicBezTo>
                  <a:lnTo>
                    <a:pt x="490" y="3282"/>
                  </a:lnTo>
                  <a:cubicBezTo>
                    <a:pt x="0" y="2767"/>
                    <a:pt x="490" y="294"/>
                    <a:pt x="490" y="294"/>
                  </a:cubicBez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34"/>
            <p:cNvSpPr/>
            <p:nvPr/>
          </p:nvSpPr>
          <p:spPr>
            <a:xfrm>
              <a:off x="2873025" y="3504875"/>
              <a:ext cx="230825" cy="781175"/>
            </a:xfrm>
            <a:custGeom>
              <a:avLst/>
              <a:gdLst/>
              <a:ahLst/>
              <a:cxnLst/>
              <a:rect l="l" t="t" r="r" b="b"/>
              <a:pathLst>
                <a:path w="9233" h="31247" extrusionOk="0">
                  <a:moveTo>
                    <a:pt x="1078" y="0"/>
                  </a:moveTo>
                  <a:cubicBezTo>
                    <a:pt x="0" y="5510"/>
                    <a:pt x="3845" y="11559"/>
                    <a:pt x="3526" y="16015"/>
                  </a:cubicBezTo>
                  <a:cubicBezTo>
                    <a:pt x="3086" y="22113"/>
                    <a:pt x="2865" y="24782"/>
                    <a:pt x="2229" y="29778"/>
                  </a:cubicBezTo>
                  <a:cubicBezTo>
                    <a:pt x="2229" y="29778"/>
                    <a:pt x="4702" y="31247"/>
                    <a:pt x="6538" y="29557"/>
                  </a:cubicBezTo>
                  <a:cubicBezTo>
                    <a:pt x="8424" y="19811"/>
                    <a:pt x="9232" y="18048"/>
                    <a:pt x="8987" y="22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34"/>
            <p:cNvSpPr/>
            <p:nvPr/>
          </p:nvSpPr>
          <p:spPr>
            <a:xfrm>
              <a:off x="3086675" y="2778800"/>
              <a:ext cx="217975" cy="317775"/>
            </a:xfrm>
            <a:custGeom>
              <a:avLst/>
              <a:gdLst/>
              <a:ahLst/>
              <a:cxnLst/>
              <a:rect l="l" t="t" r="r" b="b"/>
              <a:pathLst>
                <a:path w="8719" h="12711" extrusionOk="0">
                  <a:moveTo>
                    <a:pt x="7616" y="3650"/>
                  </a:moveTo>
                  <a:cubicBezTo>
                    <a:pt x="8718" y="4923"/>
                    <a:pt x="7788" y="10163"/>
                    <a:pt x="6269" y="11437"/>
                  </a:cubicBezTo>
                  <a:cubicBezTo>
                    <a:pt x="4727" y="12710"/>
                    <a:pt x="3453" y="12269"/>
                    <a:pt x="2106" y="11143"/>
                  </a:cubicBezTo>
                  <a:cubicBezTo>
                    <a:pt x="784" y="9992"/>
                    <a:pt x="0" y="7176"/>
                    <a:pt x="319" y="5045"/>
                  </a:cubicBezTo>
                  <a:cubicBezTo>
                    <a:pt x="760" y="2156"/>
                    <a:pt x="4506" y="1"/>
                    <a:pt x="7616" y="3650"/>
                  </a:cubicBezTo>
                  <a:close/>
                </a:path>
              </a:pathLst>
            </a:custGeom>
            <a:solidFill>
              <a:srgbClr val="F2AD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34"/>
            <p:cNvSpPr/>
            <p:nvPr/>
          </p:nvSpPr>
          <p:spPr>
            <a:xfrm>
              <a:off x="3079325" y="2801450"/>
              <a:ext cx="234500" cy="275525"/>
            </a:xfrm>
            <a:custGeom>
              <a:avLst/>
              <a:gdLst/>
              <a:ahLst/>
              <a:cxnLst/>
              <a:rect l="l" t="t" r="r" b="b"/>
              <a:pathLst>
                <a:path w="9380" h="11021" extrusionOk="0">
                  <a:moveTo>
                    <a:pt x="8302" y="3282"/>
                  </a:moveTo>
                  <a:cubicBezTo>
                    <a:pt x="8302" y="3282"/>
                    <a:pt x="8522" y="3845"/>
                    <a:pt x="8400" y="4776"/>
                  </a:cubicBezTo>
                  <a:cubicBezTo>
                    <a:pt x="8278" y="5707"/>
                    <a:pt x="7935" y="6221"/>
                    <a:pt x="7763" y="6637"/>
                  </a:cubicBezTo>
                  <a:cubicBezTo>
                    <a:pt x="7592" y="7078"/>
                    <a:pt x="7641" y="7396"/>
                    <a:pt x="7469" y="7568"/>
                  </a:cubicBezTo>
                  <a:cubicBezTo>
                    <a:pt x="7274" y="7715"/>
                    <a:pt x="7298" y="6343"/>
                    <a:pt x="6882" y="6000"/>
                  </a:cubicBezTo>
                  <a:cubicBezTo>
                    <a:pt x="6441" y="5658"/>
                    <a:pt x="5829" y="7151"/>
                    <a:pt x="6686" y="8057"/>
                  </a:cubicBezTo>
                  <a:cubicBezTo>
                    <a:pt x="6808" y="8988"/>
                    <a:pt x="5633" y="10506"/>
                    <a:pt x="5217" y="10776"/>
                  </a:cubicBezTo>
                  <a:cubicBezTo>
                    <a:pt x="4776" y="11020"/>
                    <a:pt x="2988" y="10751"/>
                    <a:pt x="1862" y="9649"/>
                  </a:cubicBezTo>
                  <a:cubicBezTo>
                    <a:pt x="760" y="8547"/>
                    <a:pt x="515" y="6784"/>
                    <a:pt x="246" y="4507"/>
                  </a:cubicBezTo>
                  <a:cubicBezTo>
                    <a:pt x="1" y="2229"/>
                    <a:pt x="1690" y="1470"/>
                    <a:pt x="1690" y="1470"/>
                  </a:cubicBezTo>
                  <a:cubicBezTo>
                    <a:pt x="1715" y="1"/>
                    <a:pt x="6588" y="417"/>
                    <a:pt x="8327" y="1176"/>
                  </a:cubicBezTo>
                  <a:cubicBezTo>
                    <a:pt x="9380" y="1715"/>
                    <a:pt x="8302" y="3282"/>
                    <a:pt x="8302" y="328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34"/>
            <p:cNvSpPr/>
            <p:nvPr/>
          </p:nvSpPr>
          <p:spPr>
            <a:xfrm>
              <a:off x="3078100" y="4317250"/>
              <a:ext cx="239400" cy="105325"/>
            </a:xfrm>
            <a:custGeom>
              <a:avLst/>
              <a:gdLst/>
              <a:ahLst/>
              <a:cxnLst/>
              <a:rect l="l" t="t" r="r" b="b"/>
              <a:pathLst>
                <a:path w="9576" h="4213" extrusionOk="0">
                  <a:moveTo>
                    <a:pt x="490" y="295"/>
                  </a:moveTo>
                  <a:lnTo>
                    <a:pt x="3747" y="1"/>
                  </a:lnTo>
                  <a:cubicBezTo>
                    <a:pt x="3747" y="1"/>
                    <a:pt x="5829" y="589"/>
                    <a:pt x="7053" y="760"/>
                  </a:cubicBezTo>
                  <a:cubicBezTo>
                    <a:pt x="8278" y="931"/>
                    <a:pt x="9159" y="735"/>
                    <a:pt x="9453" y="1176"/>
                  </a:cubicBezTo>
                  <a:cubicBezTo>
                    <a:pt x="9502" y="1250"/>
                    <a:pt x="9526" y="1348"/>
                    <a:pt x="9502" y="1470"/>
                  </a:cubicBezTo>
                  <a:lnTo>
                    <a:pt x="9502" y="1470"/>
                  </a:lnTo>
                  <a:lnTo>
                    <a:pt x="9502" y="1470"/>
                  </a:lnTo>
                  <a:cubicBezTo>
                    <a:pt x="9575" y="2131"/>
                    <a:pt x="9012" y="2743"/>
                    <a:pt x="8694" y="2964"/>
                  </a:cubicBezTo>
                  <a:cubicBezTo>
                    <a:pt x="8057" y="3429"/>
                    <a:pt x="7347" y="3698"/>
                    <a:pt x="5461" y="3552"/>
                  </a:cubicBezTo>
                  <a:cubicBezTo>
                    <a:pt x="4947" y="3356"/>
                    <a:pt x="4066" y="3209"/>
                    <a:pt x="3747" y="3698"/>
                  </a:cubicBezTo>
                  <a:cubicBezTo>
                    <a:pt x="3258" y="3943"/>
                    <a:pt x="1347" y="4213"/>
                    <a:pt x="490" y="3698"/>
                  </a:cubicBezTo>
                  <a:lnTo>
                    <a:pt x="490" y="3282"/>
                  </a:lnTo>
                  <a:cubicBezTo>
                    <a:pt x="1" y="2768"/>
                    <a:pt x="490" y="295"/>
                    <a:pt x="490" y="295"/>
                  </a:cubicBez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34"/>
            <p:cNvSpPr/>
            <p:nvPr/>
          </p:nvSpPr>
          <p:spPr>
            <a:xfrm>
              <a:off x="2952600" y="3539775"/>
              <a:ext cx="271225" cy="849750"/>
            </a:xfrm>
            <a:custGeom>
              <a:avLst/>
              <a:gdLst/>
              <a:ahLst/>
              <a:cxnLst/>
              <a:rect l="l" t="t" r="r" b="b"/>
              <a:pathLst>
                <a:path w="10849" h="33990" extrusionOk="0">
                  <a:moveTo>
                    <a:pt x="343" y="0"/>
                  </a:moveTo>
                  <a:cubicBezTo>
                    <a:pt x="1" y="5632"/>
                    <a:pt x="4604" y="11779"/>
                    <a:pt x="4874" y="16334"/>
                  </a:cubicBezTo>
                  <a:cubicBezTo>
                    <a:pt x="5241" y="22554"/>
                    <a:pt x="5241" y="26961"/>
                    <a:pt x="5266" y="32030"/>
                  </a:cubicBezTo>
                  <a:cubicBezTo>
                    <a:pt x="5266" y="32030"/>
                    <a:pt x="9404" y="33989"/>
                    <a:pt x="9600" y="30953"/>
                  </a:cubicBezTo>
                  <a:cubicBezTo>
                    <a:pt x="10212" y="21035"/>
                    <a:pt x="10849" y="18415"/>
                    <a:pt x="8278" y="22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34"/>
            <p:cNvSpPr/>
            <p:nvPr/>
          </p:nvSpPr>
          <p:spPr>
            <a:xfrm>
              <a:off x="2884025" y="2980225"/>
              <a:ext cx="407750" cy="670375"/>
            </a:xfrm>
            <a:custGeom>
              <a:avLst/>
              <a:gdLst/>
              <a:ahLst/>
              <a:cxnLst/>
              <a:rect l="l" t="t" r="r" b="b"/>
              <a:pathLst>
                <a:path w="16310" h="26815" extrusionOk="0">
                  <a:moveTo>
                    <a:pt x="13935" y="4310"/>
                  </a:moveTo>
                  <a:cubicBezTo>
                    <a:pt x="11633" y="3159"/>
                    <a:pt x="7886" y="0"/>
                    <a:pt x="4825" y="4139"/>
                  </a:cubicBezTo>
                  <a:cubicBezTo>
                    <a:pt x="1936" y="8008"/>
                    <a:pt x="760" y="19664"/>
                    <a:pt x="442" y="21990"/>
                  </a:cubicBezTo>
                  <a:cubicBezTo>
                    <a:pt x="1" y="25125"/>
                    <a:pt x="8743" y="26815"/>
                    <a:pt x="10702" y="26717"/>
                  </a:cubicBezTo>
                  <a:cubicBezTo>
                    <a:pt x="11143" y="26717"/>
                    <a:pt x="11412" y="26496"/>
                    <a:pt x="11535" y="26080"/>
                  </a:cubicBezTo>
                  <a:cubicBezTo>
                    <a:pt x="11706" y="25492"/>
                    <a:pt x="11241" y="25076"/>
                    <a:pt x="11363" y="24562"/>
                  </a:cubicBezTo>
                  <a:cubicBezTo>
                    <a:pt x="11437" y="24243"/>
                    <a:pt x="11633" y="23998"/>
                    <a:pt x="11829" y="23754"/>
                  </a:cubicBezTo>
                  <a:cubicBezTo>
                    <a:pt x="12000" y="23509"/>
                    <a:pt x="12196" y="23239"/>
                    <a:pt x="12245" y="22945"/>
                  </a:cubicBezTo>
                  <a:cubicBezTo>
                    <a:pt x="12318" y="22431"/>
                    <a:pt x="12000" y="21966"/>
                    <a:pt x="11951" y="21476"/>
                  </a:cubicBezTo>
                  <a:cubicBezTo>
                    <a:pt x="11902" y="21109"/>
                    <a:pt x="12000" y="20742"/>
                    <a:pt x="12098" y="20374"/>
                  </a:cubicBezTo>
                  <a:cubicBezTo>
                    <a:pt x="12882" y="17436"/>
                    <a:pt x="14277" y="14693"/>
                    <a:pt x="15037" y="11706"/>
                  </a:cubicBezTo>
                  <a:cubicBezTo>
                    <a:pt x="15551" y="9698"/>
                    <a:pt x="16310" y="6490"/>
                    <a:pt x="14645" y="4824"/>
                  </a:cubicBezTo>
                  <a:cubicBezTo>
                    <a:pt x="14473" y="4653"/>
                    <a:pt x="14179" y="4384"/>
                    <a:pt x="13935" y="43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34"/>
            <p:cNvSpPr/>
            <p:nvPr/>
          </p:nvSpPr>
          <p:spPr>
            <a:xfrm>
              <a:off x="3159525" y="3069000"/>
              <a:ext cx="333050" cy="513025"/>
            </a:xfrm>
            <a:custGeom>
              <a:avLst/>
              <a:gdLst/>
              <a:ahLst/>
              <a:cxnLst/>
              <a:rect l="l" t="t" r="r" b="b"/>
              <a:pathLst>
                <a:path w="13322" h="20521" extrusionOk="0">
                  <a:moveTo>
                    <a:pt x="4335" y="2326"/>
                  </a:moveTo>
                  <a:cubicBezTo>
                    <a:pt x="6196" y="8203"/>
                    <a:pt x="6367" y="11118"/>
                    <a:pt x="8180" y="13444"/>
                  </a:cubicBezTo>
                  <a:cubicBezTo>
                    <a:pt x="8326" y="13615"/>
                    <a:pt x="13322" y="18978"/>
                    <a:pt x="13322" y="18978"/>
                  </a:cubicBezTo>
                  <a:cubicBezTo>
                    <a:pt x="13322" y="18978"/>
                    <a:pt x="12661" y="20203"/>
                    <a:pt x="10898" y="20521"/>
                  </a:cubicBezTo>
                  <a:cubicBezTo>
                    <a:pt x="8106" y="19321"/>
                    <a:pt x="4947" y="14913"/>
                    <a:pt x="4090" y="13958"/>
                  </a:cubicBezTo>
                  <a:cubicBezTo>
                    <a:pt x="3600" y="13419"/>
                    <a:pt x="833" y="8350"/>
                    <a:pt x="417" y="5779"/>
                  </a:cubicBezTo>
                  <a:cubicBezTo>
                    <a:pt x="1" y="3208"/>
                    <a:pt x="3576" y="0"/>
                    <a:pt x="4335" y="232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34"/>
            <p:cNvSpPr/>
            <p:nvPr/>
          </p:nvSpPr>
          <p:spPr>
            <a:xfrm>
              <a:off x="5046325" y="2820425"/>
              <a:ext cx="161650" cy="239400"/>
            </a:xfrm>
            <a:custGeom>
              <a:avLst/>
              <a:gdLst/>
              <a:ahLst/>
              <a:cxnLst/>
              <a:rect l="l" t="t" r="r" b="b"/>
              <a:pathLst>
                <a:path w="6466" h="9576" extrusionOk="0">
                  <a:moveTo>
                    <a:pt x="294" y="8180"/>
                  </a:moveTo>
                  <a:cubicBezTo>
                    <a:pt x="2302" y="8057"/>
                    <a:pt x="3355" y="7764"/>
                    <a:pt x="3355" y="7764"/>
                  </a:cubicBezTo>
                  <a:cubicBezTo>
                    <a:pt x="3355" y="7764"/>
                    <a:pt x="5804" y="2523"/>
                    <a:pt x="6465" y="1"/>
                  </a:cubicBezTo>
                  <a:cubicBezTo>
                    <a:pt x="6465" y="1"/>
                    <a:pt x="5584" y="5388"/>
                    <a:pt x="4996" y="7127"/>
                  </a:cubicBezTo>
                  <a:cubicBezTo>
                    <a:pt x="4384" y="8890"/>
                    <a:pt x="3551" y="9576"/>
                    <a:pt x="2278" y="9404"/>
                  </a:cubicBezTo>
                  <a:cubicBezTo>
                    <a:pt x="980" y="9257"/>
                    <a:pt x="0" y="9013"/>
                    <a:pt x="0" y="9013"/>
                  </a:cubicBezTo>
                  <a:close/>
                </a:path>
              </a:pathLst>
            </a:custGeom>
            <a:solidFill>
              <a:srgbClr val="3030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1891259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34"/>
          <p:cNvSpPr txBox="1">
            <a:spLocks noGrp="1"/>
          </p:cNvSpPr>
          <p:nvPr>
            <p:ph type="title" idx="2"/>
          </p:nvPr>
        </p:nvSpPr>
        <p:spPr>
          <a:xfrm>
            <a:off x="7057500" y="1073425"/>
            <a:ext cx="1366500" cy="52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10</a:t>
            </a:r>
            <a:endParaRPr dirty="0"/>
          </a:p>
        </p:txBody>
      </p:sp>
      <p:sp>
        <p:nvSpPr>
          <p:cNvPr id="731" name="Google Shape;731;p34"/>
          <p:cNvSpPr txBox="1">
            <a:spLocks noGrp="1"/>
          </p:cNvSpPr>
          <p:nvPr>
            <p:ph type="title"/>
          </p:nvPr>
        </p:nvSpPr>
        <p:spPr>
          <a:xfrm>
            <a:off x="4818243" y="1842249"/>
            <a:ext cx="3767666" cy="130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5600" b="1" dirty="0">
                <a:latin typeface="+mj-ea"/>
                <a:ea typeface="+mj-ea"/>
              </a:rPr>
              <a:t>Q &amp; A</a:t>
            </a:r>
            <a:endParaRPr sz="5600" b="1" dirty="0">
              <a:solidFill>
                <a:schemeClr val="accent1"/>
              </a:solidFill>
              <a:latin typeface="+mj-ea"/>
              <a:ea typeface="+mj-ea"/>
              <a:cs typeface="Overpass SemiBold"/>
              <a:sym typeface="Overpass SemiBold"/>
            </a:endParaRPr>
          </a:p>
        </p:txBody>
      </p:sp>
      <p:grpSp>
        <p:nvGrpSpPr>
          <p:cNvPr id="733" name="Google Shape;733;p34"/>
          <p:cNvGrpSpPr/>
          <p:nvPr/>
        </p:nvGrpSpPr>
        <p:grpSpPr>
          <a:xfrm>
            <a:off x="495543" y="1146012"/>
            <a:ext cx="3924025" cy="3357205"/>
            <a:chOff x="1897175" y="1267900"/>
            <a:chExt cx="3687300" cy="3154675"/>
          </a:xfrm>
        </p:grpSpPr>
        <p:sp>
          <p:nvSpPr>
            <p:cNvPr id="734" name="Google Shape;734;p34"/>
            <p:cNvSpPr/>
            <p:nvPr/>
          </p:nvSpPr>
          <p:spPr>
            <a:xfrm>
              <a:off x="2028800" y="2689050"/>
              <a:ext cx="2372300" cy="1246600"/>
            </a:xfrm>
            <a:custGeom>
              <a:avLst/>
              <a:gdLst/>
              <a:ahLst/>
              <a:cxnLst/>
              <a:rect l="l" t="t" r="r" b="b"/>
              <a:pathLst>
                <a:path w="94892" h="49864" extrusionOk="0">
                  <a:moveTo>
                    <a:pt x="47177" y="0"/>
                  </a:moveTo>
                  <a:cubicBezTo>
                    <a:pt x="36176" y="0"/>
                    <a:pt x="25198" y="2412"/>
                    <a:pt x="16824" y="7240"/>
                  </a:cubicBezTo>
                  <a:cubicBezTo>
                    <a:pt x="0" y="16961"/>
                    <a:pt x="98" y="32731"/>
                    <a:pt x="17019" y="42502"/>
                  </a:cubicBezTo>
                  <a:cubicBezTo>
                    <a:pt x="25517" y="47409"/>
                    <a:pt x="36640" y="49864"/>
                    <a:pt x="47739" y="49864"/>
                  </a:cubicBezTo>
                  <a:cubicBezTo>
                    <a:pt x="58740" y="49864"/>
                    <a:pt x="69718" y="47452"/>
                    <a:pt x="78092" y="42624"/>
                  </a:cubicBezTo>
                  <a:cubicBezTo>
                    <a:pt x="94891" y="32903"/>
                    <a:pt x="94818" y="17133"/>
                    <a:pt x="77896" y="7362"/>
                  </a:cubicBezTo>
                  <a:cubicBezTo>
                    <a:pt x="69399" y="2455"/>
                    <a:pt x="58276" y="0"/>
                    <a:pt x="47177" y="0"/>
                  </a:cubicBezTo>
                  <a:close/>
                </a:path>
              </a:pathLst>
            </a:custGeom>
            <a:solidFill>
              <a:srgbClr val="D6D7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34"/>
            <p:cNvSpPr/>
            <p:nvPr/>
          </p:nvSpPr>
          <p:spPr>
            <a:xfrm>
              <a:off x="3124025" y="2256150"/>
              <a:ext cx="2372300" cy="1246600"/>
            </a:xfrm>
            <a:custGeom>
              <a:avLst/>
              <a:gdLst/>
              <a:ahLst/>
              <a:cxnLst/>
              <a:rect l="l" t="t" r="r" b="b"/>
              <a:pathLst>
                <a:path w="94892" h="49864" extrusionOk="0">
                  <a:moveTo>
                    <a:pt x="47183" y="0"/>
                  </a:moveTo>
                  <a:cubicBezTo>
                    <a:pt x="36171" y="0"/>
                    <a:pt x="25179" y="2412"/>
                    <a:pt x="16799" y="7243"/>
                  </a:cubicBezTo>
                  <a:cubicBezTo>
                    <a:pt x="0" y="16940"/>
                    <a:pt x="74" y="32734"/>
                    <a:pt x="16995" y="42505"/>
                  </a:cubicBezTo>
                  <a:cubicBezTo>
                    <a:pt x="25487" y="47409"/>
                    <a:pt x="36608" y="49864"/>
                    <a:pt x="47702" y="49864"/>
                  </a:cubicBezTo>
                  <a:cubicBezTo>
                    <a:pt x="58714" y="49864"/>
                    <a:pt x="69700" y="47446"/>
                    <a:pt x="78068" y="42603"/>
                  </a:cubicBezTo>
                  <a:cubicBezTo>
                    <a:pt x="94891" y="32906"/>
                    <a:pt x="94793" y="17111"/>
                    <a:pt x="77872" y="7341"/>
                  </a:cubicBezTo>
                  <a:cubicBezTo>
                    <a:pt x="69392" y="2449"/>
                    <a:pt x="58278" y="0"/>
                    <a:pt x="47183" y="0"/>
                  </a:cubicBezTo>
                  <a:close/>
                </a:path>
              </a:pathLst>
            </a:custGeom>
            <a:solidFill>
              <a:srgbClr val="D6D7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34"/>
            <p:cNvSpPr/>
            <p:nvPr/>
          </p:nvSpPr>
          <p:spPr>
            <a:xfrm>
              <a:off x="2957500" y="2975550"/>
              <a:ext cx="2372300" cy="1246625"/>
            </a:xfrm>
            <a:custGeom>
              <a:avLst/>
              <a:gdLst/>
              <a:ahLst/>
              <a:cxnLst/>
              <a:rect l="l" t="t" r="r" b="b"/>
              <a:pathLst>
                <a:path w="94892" h="49865" extrusionOk="0">
                  <a:moveTo>
                    <a:pt x="47178" y="0"/>
                  </a:moveTo>
                  <a:cubicBezTo>
                    <a:pt x="36176" y="0"/>
                    <a:pt x="25198" y="2413"/>
                    <a:pt x="16824" y="7240"/>
                  </a:cubicBezTo>
                  <a:cubicBezTo>
                    <a:pt x="1" y="16937"/>
                    <a:pt x="98" y="32732"/>
                    <a:pt x="17020" y="42502"/>
                  </a:cubicBezTo>
                  <a:cubicBezTo>
                    <a:pt x="25517" y="47409"/>
                    <a:pt x="36640" y="49864"/>
                    <a:pt x="47739" y="49864"/>
                  </a:cubicBezTo>
                  <a:cubicBezTo>
                    <a:pt x="58740" y="49864"/>
                    <a:pt x="69718" y="47452"/>
                    <a:pt x="78093" y="42625"/>
                  </a:cubicBezTo>
                  <a:cubicBezTo>
                    <a:pt x="94891" y="32903"/>
                    <a:pt x="94818" y="17108"/>
                    <a:pt x="77897" y="7362"/>
                  </a:cubicBezTo>
                  <a:cubicBezTo>
                    <a:pt x="69399" y="2455"/>
                    <a:pt x="58276" y="0"/>
                    <a:pt x="47178" y="0"/>
                  </a:cubicBezTo>
                  <a:close/>
                </a:path>
              </a:pathLst>
            </a:custGeom>
            <a:solidFill>
              <a:srgbClr val="D6D7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34"/>
            <p:cNvSpPr/>
            <p:nvPr/>
          </p:nvSpPr>
          <p:spPr>
            <a:xfrm>
              <a:off x="4230250" y="3393600"/>
              <a:ext cx="1354225" cy="711625"/>
            </a:xfrm>
            <a:custGeom>
              <a:avLst/>
              <a:gdLst/>
              <a:ahLst/>
              <a:cxnLst/>
              <a:rect l="l" t="t" r="r" b="b"/>
              <a:pathLst>
                <a:path w="54169" h="28465" extrusionOk="0">
                  <a:moveTo>
                    <a:pt x="26925" y="1"/>
                  </a:moveTo>
                  <a:cubicBezTo>
                    <a:pt x="20644" y="1"/>
                    <a:pt x="14379" y="1378"/>
                    <a:pt x="9600" y="4133"/>
                  </a:cubicBezTo>
                  <a:cubicBezTo>
                    <a:pt x="1" y="9667"/>
                    <a:pt x="50" y="18679"/>
                    <a:pt x="9698" y="24262"/>
                  </a:cubicBezTo>
                  <a:cubicBezTo>
                    <a:pt x="14551" y="27063"/>
                    <a:pt x="20894" y="28465"/>
                    <a:pt x="27224" y="28465"/>
                  </a:cubicBezTo>
                  <a:cubicBezTo>
                    <a:pt x="33511" y="28465"/>
                    <a:pt x="39785" y="27081"/>
                    <a:pt x="44569" y="24311"/>
                  </a:cubicBezTo>
                  <a:cubicBezTo>
                    <a:pt x="54168" y="18777"/>
                    <a:pt x="54119" y="9765"/>
                    <a:pt x="44471" y="4207"/>
                  </a:cubicBezTo>
                  <a:cubicBezTo>
                    <a:pt x="39613" y="1403"/>
                    <a:pt x="33261" y="1"/>
                    <a:pt x="26925" y="1"/>
                  </a:cubicBezTo>
                  <a:close/>
                </a:path>
              </a:pathLst>
            </a:custGeom>
            <a:solidFill>
              <a:srgbClr val="D6D7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34"/>
            <p:cNvSpPr/>
            <p:nvPr/>
          </p:nvSpPr>
          <p:spPr>
            <a:xfrm>
              <a:off x="4722475" y="4165125"/>
              <a:ext cx="298775" cy="157275"/>
            </a:xfrm>
            <a:custGeom>
              <a:avLst/>
              <a:gdLst/>
              <a:ahLst/>
              <a:cxnLst/>
              <a:rect l="l" t="t" r="r" b="b"/>
              <a:pathLst>
                <a:path w="11951" h="6291" extrusionOk="0">
                  <a:moveTo>
                    <a:pt x="5966" y="1"/>
                  </a:moveTo>
                  <a:cubicBezTo>
                    <a:pt x="4573" y="1"/>
                    <a:pt x="3184" y="307"/>
                    <a:pt x="2131" y="919"/>
                  </a:cubicBezTo>
                  <a:cubicBezTo>
                    <a:pt x="0" y="2143"/>
                    <a:pt x="0" y="4127"/>
                    <a:pt x="2155" y="5351"/>
                  </a:cubicBezTo>
                  <a:cubicBezTo>
                    <a:pt x="3226" y="5979"/>
                    <a:pt x="4624" y="6291"/>
                    <a:pt x="6021" y="6291"/>
                  </a:cubicBezTo>
                  <a:cubicBezTo>
                    <a:pt x="7403" y="6291"/>
                    <a:pt x="8785" y="5985"/>
                    <a:pt x="9844" y="5376"/>
                  </a:cubicBezTo>
                  <a:cubicBezTo>
                    <a:pt x="11950" y="4151"/>
                    <a:pt x="11950" y="2168"/>
                    <a:pt x="9820" y="919"/>
                  </a:cubicBezTo>
                  <a:cubicBezTo>
                    <a:pt x="8755" y="307"/>
                    <a:pt x="7359" y="1"/>
                    <a:pt x="5966" y="1"/>
                  </a:cubicBezTo>
                  <a:close/>
                </a:path>
              </a:pathLst>
            </a:custGeom>
            <a:solidFill>
              <a:srgbClr val="D6D7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34"/>
            <p:cNvSpPr/>
            <p:nvPr/>
          </p:nvSpPr>
          <p:spPr>
            <a:xfrm>
              <a:off x="1897175" y="3338200"/>
              <a:ext cx="210000" cy="110525"/>
            </a:xfrm>
            <a:custGeom>
              <a:avLst/>
              <a:gdLst/>
              <a:ahLst/>
              <a:cxnLst/>
              <a:rect l="l" t="t" r="r" b="b"/>
              <a:pathLst>
                <a:path w="8400" h="4421" extrusionOk="0">
                  <a:moveTo>
                    <a:pt x="4182" y="1"/>
                  </a:moveTo>
                  <a:cubicBezTo>
                    <a:pt x="3202" y="1"/>
                    <a:pt x="2229" y="215"/>
                    <a:pt x="1494" y="643"/>
                  </a:cubicBezTo>
                  <a:cubicBezTo>
                    <a:pt x="0" y="1500"/>
                    <a:pt x="0" y="2896"/>
                    <a:pt x="1494" y="3778"/>
                  </a:cubicBezTo>
                  <a:cubicBezTo>
                    <a:pt x="2241" y="4206"/>
                    <a:pt x="3227" y="4421"/>
                    <a:pt x="4209" y="4421"/>
                  </a:cubicBezTo>
                  <a:cubicBezTo>
                    <a:pt x="5192" y="4421"/>
                    <a:pt x="6171" y="4206"/>
                    <a:pt x="6906" y="3778"/>
                  </a:cubicBezTo>
                  <a:cubicBezTo>
                    <a:pt x="8400" y="2921"/>
                    <a:pt x="8400" y="1525"/>
                    <a:pt x="6906" y="643"/>
                  </a:cubicBezTo>
                  <a:cubicBezTo>
                    <a:pt x="6147" y="215"/>
                    <a:pt x="5161" y="1"/>
                    <a:pt x="4182" y="1"/>
                  </a:cubicBezTo>
                  <a:close/>
                </a:path>
              </a:pathLst>
            </a:custGeom>
            <a:solidFill>
              <a:srgbClr val="D6D7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34"/>
            <p:cNvSpPr/>
            <p:nvPr/>
          </p:nvSpPr>
          <p:spPr>
            <a:xfrm>
              <a:off x="2368575" y="3128375"/>
              <a:ext cx="190400" cy="140825"/>
            </a:xfrm>
            <a:custGeom>
              <a:avLst/>
              <a:gdLst/>
              <a:ahLst/>
              <a:cxnLst/>
              <a:rect l="l" t="t" r="r" b="b"/>
              <a:pathLst>
                <a:path w="7616" h="5633" extrusionOk="0">
                  <a:moveTo>
                    <a:pt x="2351" y="0"/>
                  </a:moveTo>
                  <a:cubicBezTo>
                    <a:pt x="2351" y="0"/>
                    <a:pt x="5779" y="4016"/>
                    <a:pt x="6685" y="4286"/>
                  </a:cubicBezTo>
                  <a:cubicBezTo>
                    <a:pt x="7616" y="4555"/>
                    <a:pt x="6783" y="5486"/>
                    <a:pt x="6073" y="5559"/>
                  </a:cubicBezTo>
                  <a:cubicBezTo>
                    <a:pt x="5387" y="5633"/>
                    <a:pt x="3135" y="5535"/>
                    <a:pt x="2498" y="4898"/>
                  </a:cubicBezTo>
                  <a:cubicBezTo>
                    <a:pt x="1837" y="4261"/>
                    <a:pt x="0" y="3576"/>
                    <a:pt x="0" y="3576"/>
                  </a:cubicBezTo>
                  <a:cubicBezTo>
                    <a:pt x="0" y="1494"/>
                    <a:pt x="490" y="196"/>
                    <a:pt x="490" y="196"/>
                  </a:cubicBez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34"/>
            <p:cNvSpPr/>
            <p:nvPr/>
          </p:nvSpPr>
          <p:spPr>
            <a:xfrm>
              <a:off x="2303050" y="2389450"/>
              <a:ext cx="165325" cy="769550"/>
            </a:xfrm>
            <a:custGeom>
              <a:avLst/>
              <a:gdLst/>
              <a:ahLst/>
              <a:cxnLst/>
              <a:rect l="l" t="t" r="r" b="b"/>
              <a:pathLst>
                <a:path w="6613" h="30782" extrusionOk="0">
                  <a:moveTo>
                    <a:pt x="6172" y="1225"/>
                  </a:moveTo>
                  <a:cubicBezTo>
                    <a:pt x="6172" y="1225"/>
                    <a:pt x="6613" y="10090"/>
                    <a:pt x="6441" y="13004"/>
                  </a:cubicBezTo>
                  <a:cubicBezTo>
                    <a:pt x="6294" y="15918"/>
                    <a:pt x="5584" y="30365"/>
                    <a:pt x="5584" y="30365"/>
                  </a:cubicBezTo>
                  <a:cubicBezTo>
                    <a:pt x="3699" y="30782"/>
                    <a:pt x="2499" y="30365"/>
                    <a:pt x="2499" y="30365"/>
                  </a:cubicBezTo>
                  <a:cubicBezTo>
                    <a:pt x="1886" y="19297"/>
                    <a:pt x="1911" y="16114"/>
                    <a:pt x="1740" y="14448"/>
                  </a:cubicBezTo>
                  <a:cubicBezTo>
                    <a:pt x="1544" y="12808"/>
                    <a:pt x="1323" y="8033"/>
                    <a:pt x="1323" y="8033"/>
                  </a:cubicBezTo>
                  <a:cubicBezTo>
                    <a:pt x="1" y="5290"/>
                    <a:pt x="1397" y="1715"/>
                    <a:pt x="2033" y="858"/>
                  </a:cubicBezTo>
                  <a:cubicBezTo>
                    <a:pt x="2695" y="1"/>
                    <a:pt x="6172" y="1225"/>
                    <a:pt x="6172" y="122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34"/>
            <p:cNvSpPr/>
            <p:nvPr/>
          </p:nvSpPr>
          <p:spPr>
            <a:xfrm>
              <a:off x="2204500" y="3201825"/>
              <a:ext cx="107150" cy="187975"/>
            </a:xfrm>
            <a:custGeom>
              <a:avLst/>
              <a:gdLst/>
              <a:ahLst/>
              <a:cxnLst/>
              <a:rect l="l" t="t" r="r" b="b"/>
              <a:pathLst>
                <a:path w="4286" h="7519" extrusionOk="0">
                  <a:moveTo>
                    <a:pt x="3306" y="858"/>
                  </a:moveTo>
                  <a:cubicBezTo>
                    <a:pt x="3404" y="2499"/>
                    <a:pt x="3992" y="4409"/>
                    <a:pt x="4139" y="5364"/>
                  </a:cubicBezTo>
                  <a:cubicBezTo>
                    <a:pt x="4286" y="6343"/>
                    <a:pt x="3943" y="6907"/>
                    <a:pt x="3722" y="7200"/>
                  </a:cubicBezTo>
                  <a:cubicBezTo>
                    <a:pt x="3502" y="7519"/>
                    <a:pt x="759" y="6613"/>
                    <a:pt x="368" y="5560"/>
                  </a:cubicBezTo>
                  <a:cubicBezTo>
                    <a:pt x="0" y="4507"/>
                    <a:pt x="759" y="3576"/>
                    <a:pt x="833" y="1593"/>
                  </a:cubicBezTo>
                  <a:cubicBezTo>
                    <a:pt x="1714" y="1"/>
                    <a:pt x="3306" y="858"/>
                    <a:pt x="3306" y="858"/>
                  </a:cubicBez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34"/>
            <p:cNvSpPr/>
            <p:nvPr/>
          </p:nvSpPr>
          <p:spPr>
            <a:xfrm>
              <a:off x="2198375" y="2396175"/>
              <a:ext cx="187350" cy="866900"/>
            </a:xfrm>
            <a:custGeom>
              <a:avLst/>
              <a:gdLst/>
              <a:ahLst/>
              <a:cxnLst/>
              <a:rect l="l" t="t" r="r" b="b"/>
              <a:pathLst>
                <a:path w="7494" h="34676" extrusionOk="0">
                  <a:moveTo>
                    <a:pt x="7494" y="1642"/>
                  </a:moveTo>
                  <a:cubicBezTo>
                    <a:pt x="7494" y="1642"/>
                    <a:pt x="7028" y="9723"/>
                    <a:pt x="6294" y="12416"/>
                  </a:cubicBezTo>
                  <a:cubicBezTo>
                    <a:pt x="5535" y="15110"/>
                    <a:pt x="4874" y="22995"/>
                    <a:pt x="4555" y="24366"/>
                  </a:cubicBezTo>
                  <a:cubicBezTo>
                    <a:pt x="4237" y="25738"/>
                    <a:pt x="3845" y="34259"/>
                    <a:pt x="3845" y="34259"/>
                  </a:cubicBezTo>
                  <a:cubicBezTo>
                    <a:pt x="2131" y="34676"/>
                    <a:pt x="809" y="34259"/>
                    <a:pt x="809" y="34259"/>
                  </a:cubicBezTo>
                  <a:cubicBezTo>
                    <a:pt x="833" y="26276"/>
                    <a:pt x="637" y="19812"/>
                    <a:pt x="809" y="17632"/>
                  </a:cubicBezTo>
                  <a:cubicBezTo>
                    <a:pt x="955" y="15453"/>
                    <a:pt x="735" y="8988"/>
                    <a:pt x="735" y="8988"/>
                  </a:cubicBezTo>
                  <a:cubicBezTo>
                    <a:pt x="25" y="5976"/>
                    <a:pt x="0" y="5584"/>
                    <a:pt x="735" y="3576"/>
                  </a:cubicBezTo>
                  <a:cubicBezTo>
                    <a:pt x="1494" y="1568"/>
                    <a:pt x="4702" y="1"/>
                    <a:pt x="7494" y="164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34"/>
            <p:cNvSpPr/>
            <p:nvPr/>
          </p:nvSpPr>
          <p:spPr>
            <a:xfrm>
              <a:off x="2343475" y="1957850"/>
              <a:ext cx="399775" cy="353275"/>
            </a:xfrm>
            <a:custGeom>
              <a:avLst/>
              <a:gdLst/>
              <a:ahLst/>
              <a:cxnLst/>
              <a:rect l="l" t="t" r="r" b="b"/>
              <a:pathLst>
                <a:path w="15991" h="14131" extrusionOk="0">
                  <a:moveTo>
                    <a:pt x="3257" y="1"/>
                  </a:moveTo>
                  <a:cubicBezTo>
                    <a:pt x="6049" y="784"/>
                    <a:pt x="7542" y="7788"/>
                    <a:pt x="8326" y="9379"/>
                  </a:cubicBezTo>
                  <a:cubicBezTo>
                    <a:pt x="9110" y="10947"/>
                    <a:pt x="15623" y="11338"/>
                    <a:pt x="15623" y="11338"/>
                  </a:cubicBezTo>
                  <a:cubicBezTo>
                    <a:pt x="15991" y="12710"/>
                    <a:pt x="14889" y="14130"/>
                    <a:pt x="14889" y="14130"/>
                  </a:cubicBezTo>
                  <a:cubicBezTo>
                    <a:pt x="8620" y="13885"/>
                    <a:pt x="6416" y="13346"/>
                    <a:pt x="5241" y="10873"/>
                  </a:cubicBezTo>
                  <a:cubicBezTo>
                    <a:pt x="4090" y="8400"/>
                    <a:pt x="0" y="858"/>
                    <a:pt x="325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34"/>
            <p:cNvSpPr/>
            <p:nvPr/>
          </p:nvSpPr>
          <p:spPr>
            <a:xfrm>
              <a:off x="2124900" y="1955400"/>
              <a:ext cx="382050" cy="618950"/>
            </a:xfrm>
            <a:custGeom>
              <a:avLst/>
              <a:gdLst/>
              <a:ahLst/>
              <a:cxnLst/>
              <a:rect l="l" t="t" r="r" b="b"/>
              <a:pathLst>
                <a:path w="15282" h="24758" extrusionOk="0">
                  <a:moveTo>
                    <a:pt x="12000" y="99"/>
                  </a:moveTo>
                  <a:cubicBezTo>
                    <a:pt x="9527" y="1"/>
                    <a:pt x="3772" y="1274"/>
                    <a:pt x="1886" y="3698"/>
                  </a:cubicBezTo>
                  <a:cubicBezTo>
                    <a:pt x="1" y="6098"/>
                    <a:pt x="2744" y="10359"/>
                    <a:pt x="3405" y="12930"/>
                  </a:cubicBezTo>
                  <a:cubicBezTo>
                    <a:pt x="4066" y="15501"/>
                    <a:pt x="3086" y="21942"/>
                    <a:pt x="3111" y="22554"/>
                  </a:cubicBezTo>
                  <a:cubicBezTo>
                    <a:pt x="6025" y="24513"/>
                    <a:pt x="13102" y="24758"/>
                    <a:pt x="13886" y="21844"/>
                  </a:cubicBezTo>
                  <a:cubicBezTo>
                    <a:pt x="14228" y="18709"/>
                    <a:pt x="13494" y="14938"/>
                    <a:pt x="13469" y="13102"/>
                  </a:cubicBezTo>
                  <a:cubicBezTo>
                    <a:pt x="13543" y="9135"/>
                    <a:pt x="15281" y="1274"/>
                    <a:pt x="12000" y="9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34"/>
            <p:cNvSpPr/>
            <p:nvPr/>
          </p:nvSpPr>
          <p:spPr>
            <a:xfrm>
              <a:off x="2364900" y="1957850"/>
              <a:ext cx="120000" cy="622625"/>
            </a:xfrm>
            <a:custGeom>
              <a:avLst/>
              <a:gdLst/>
              <a:ahLst/>
              <a:cxnLst/>
              <a:rect l="l" t="t" r="r" b="b"/>
              <a:pathLst>
                <a:path w="4800" h="24905" extrusionOk="0">
                  <a:moveTo>
                    <a:pt x="270" y="588"/>
                  </a:moveTo>
                  <a:cubicBezTo>
                    <a:pt x="1861" y="6196"/>
                    <a:pt x="2229" y="12465"/>
                    <a:pt x="2082" y="14840"/>
                  </a:cubicBezTo>
                  <a:cubicBezTo>
                    <a:pt x="1935" y="17216"/>
                    <a:pt x="1861" y="24905"/>
                    <a:pt x="1861" y="24905"/>
                  </a:cubicBezTo>
                  <a:cubicBezTo>
                    <a:pt x="3722" y="23925"/>
                    <a:pt x="4530" y="22138"/>
                    <a:pt x="4530" y="21330"/>
                  </a:cubicBezTo>
                  <a:cubicBezTo>
                    <a:pt x="4530" y="20521"/>
                    <a:pt x="3845" y="13567"/>
                    <a:pt x="3869" y="13004"/>
                  </a:cubicBezTo>
                  <a:cubicBezTo>
                    <a:pt x="3869" y="12440"/>
                    <a:pt x="4800" y="6074"/>
                    <a:pt x="4530" y="3209"/>
                  </a:cubicBezTo>
                  <a:cubicBezTo>
                    <a:pt x="4286" y="343"/>
                    <a:pt x="2400" y="1"/>
                    <a:pt x="2400" y="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34"/>
            <p:cNvSpPr/>
            <p:nvPr/>
          </p:nvSpPr>
          <p:spPr>
            <a:xfrm>
              <a:off x="2410200" y="1803575"/>
              <a:ext cx="26950" cy="71050"/>
            </a:xfrm>
            <a:custGeom>
              <a:avLst/>
              <a:gdLst/>
              <a:ahLst/>
              <a:cxnLst/>
              <a:rect l="l" t="t" r="r" b="b"/>
              <a:pathLst>
                <a:path w="1078" h="2842" extrusionOk="0">
                  <a:moveTo>
                    <a:pt x="0" y="1"/>
                  </a:moveTo>
                  <a:cubicBezTo>
                    <a:pt x="1078" y="343"/>
                    <a:pt x="0" y="2841"/>
                    <a:pt x="0" y="2841"/>
                  </a:cubicBezTo>
                  <a:close/>
                </a:path>
              </a:pathLst>
            </a:custGeom>
            <a:solidFill>
              <a:srgbClr val="2031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34"/>
            <p:cNvSpPr/>
            <p:nvPr/>
          </p:nvSpPr>
          <p:spPr>
            <a:xfrm>
              <a:off x="2252250" y="1753375"/>
              <a:ext cx="169600" cy="243675"/>
            </a:xfrm>
            <a:custGeom>
              <a:avLst/>
              <a:gdLst/>
              <a:ahLst/>
              <a:cxnLst/>
              <a:rect l="l" t="t" r="r" b="b"/>
              <a:pathLst>
                <a:path w="6784" h="9747" extrusionOk="0">
                  <a:moveTo>
                    <a:pt x="6367" y="2351"/>
                  </a:moveTo>
                  <a:cubicBezTo>
                    <a:pt x="6367" y="2351"/>
                    <a:pt x="6784" y="3796"/>
                    <a:pt x="6637" y="4923"/>
                  </a:cubicBezTo>
                  <a:cubicBezTo>
                    <a:pt x="6465" y="6049"/>
                    <a:pt x="6367" y="8302"/>
                    <a:pt x="5363" y="9012"/>
                  </a:cubicBezTo>
                  <a:cubicBezTo>
                    <a:pt x="4384" y="9747"/>
                    <a:pt x="2939" y="8890"/>
                    <a:pt x="1984" y="8106"/>
                  </a:cubicBezTo>
                  <a:cubicBezTo>
                    <a:pt x="1029" y="7298"/>
                    <a:pt x="25" y="5804"/>
                    <a:pt x="0" y="4017"/>
                  </a:cubicBezTo>
                  <a:cubicBezTo>
                    <a:pt x="0" y="2205"/>
                    <a:pt x="686" y="1"/>
                    <a:pt x="3282" y="123"/>
                  </a:cubicBezTo>
                  <a:cubicBezTo>
                    <a:pt x="5878" y="221"/>
                    <a:pt x="6367" y="2351"/>
                    <a:pt x="6367" y="235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34"/>
            <p:cNvSpPr/>
            <p:nvPr/>
          </p:nvSpPr>
          <p:spPr>
            <a:xfrm>
              <a:off x="2274275" y="1915600"/>
              <a:ext cx="105325" cy="154300"/>
            </a:xfrm>
            <a:custGeom>
              <a:avLst/>
              <a:gdLst/>
              <a:ahLst/>
              <a:cxnLst/>
              <a:rect l="l" t="t" r="r" b="b"/>
              <a:pathLst>
                <a:path w="4213" h="6172" extrusionOk="0">
                  <a:moveTo>
                    <a:pt x="466" y="1"/>
                  </a:moveTo>
                  <a:cubicBezTo>
                    <a:pt x="466" y="1"/>
                    <a:pt x="662" y="2327"/>
                    <a:pt x="50" y="3184"/>
                  </a:cubicBezTo>
                  <a:cubicBezTo>
                    <a:pt x="1" y="3748"/>
                    <a:pt x="1642" y="6172"/>
                    <a:pt x="3258" y="5731"/>
                  </a:cubicBezTo>
                  <a:cubicBezTo>
                    <a:pt x="4213" y="5486"/>
                    <a:pt x="4090" y="4384"/>
                    <a:pt x="4090" y="4384"/>
                  </a:cubicBezTo>
                  <a:cubicBezTo>
                    <a:pt x="3992" y="3552"/>
                    <a:pt x="4090" y="1519"/>
                    <a:pt x="4090" y="151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34"/>
            <p:cNvSpPr/>
            <p:nvPr/>
          </p:nvSpPr>
          <p:spPr>
            <a:xfrm>
              <a:off x="2198975" y="1692150"/>
              <a:ext cx="237575" cy="238175"/>
            </a:xfrm>
            <a:custGeom>
              <a:avLst/>
              <a:gdLst/>
              <a:ahLst/>
              <a:cxnLst/>
              <a:rect l="l" t="t" r="r" b="b"/>
              <a:pathLst>
                <a:path w="9503" h="9527" extrusionOk="0">
                  <a:moveTo>
                    <a:pt x="9135" y="2866"/>
                  </a:moveTo>
                  <a:cubicBezTo>
                    <a:pt x="9502" y="4188"/>
                    <a:pt x="9086" y="4654"/>
                    <a:pt x="7960" y="5045"/>
                  </a:cubicBezTo>
                  <a:cubicBezTo>
                    <a:pt x="6833" y="5437"/>
                    <a:pt x="3846" y="4556"/>
                    <a:pt x="3846" y="4556"/>
                  </a:cubicBezTo>
                  <a:cubicBezTo>
                    <a:pt x="4041" y="6000"/>
                    <a:pt x="3601" y="6735"/>
                    <a:pt x="3601" y="6735"/>
                  </a:cubicBezTo>
                  <a:cubicBezTo>
                    <a:pt x="3111" y="5339"/>
                    <a:pt x="2670" y="6049"/>
                    <a:pt x="2621" y="7176"/>
                  </a:cubicBezTo>
                  <a:cubicBezTo>
                    <a:pt x="2572" y="8278"/>
                    <a:pt x="3209" y="8253"/>
                    <a:pt x="3209" y="8253"/>
                  </a:cubicBezTo>
                  <a:cubicBezTo>
                    <a:pt x="3160" y="9208"/>
                    <a:pt x="2842" y="9527"/>
                    <a:pt x="2842" y="9527"/>
                  </a:cubicBezTo>
                  <a:cubicBezTo>
                    <a:pt x="1642" y="8694"/>
                    <a:pt x="1" y="3135"/>
                    <a:pt x="2180" y="3013"/>
                  </a:cubicBezTo>
                  <a:cubicBezTo>
                    <a:pt x="2205" y="1078"/>
                    <a:pt x="8351" y="1"/>
                    <a:pt x="9135" y="286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34"/>
            <p:cNvSpPr/>
            <p:nvPr/>
          </p:nvSpPr>
          <p:spPr>
            <a:xfrm>
              <a:off x="2140225" y="1986025"/>
              <a:ext cx="206325" cy="606100"/>
            </a:xfrm>
            <a:custGeom>
              <a:avLst/>
              <a:gdLst/>
              <a:ahLst/>
              <a:cxnLst/>
              <a:rect l="l" t="t" r="r" b="b"/>
              <a:pathLst>
                <a:path w="8253" h="24244" extrusionOk="0">
                  <a:moveTo>
                    <a:pt x="5314" y="0"/>
                  </a:moveTo>
                  <a:cubicBezTo>
                    <a:pt x="7249" y="4065"/>
                    <a:pt x="8253" y="7763"/>
                    <a:pt x="8179" y="11118"/>
                  </a:cubicBezTo>
                  <a:cubicBezTo>
                    <a:pt x="8130" y="14472"/>
                    <a:pt x="7420" y="24243"/>
                    <a:pt x="7420" y="24243"/>
                  </a:cubicBezTo>
                  <a:cubicBezTo>
                    <a:pt x="4090" y="23435"/>
                    <a:pt x="1812" y="22480"/>
                    <a:pt x="1151" y="21329"/>
                  </a:cubicBezTo>
                  <a:cubicBezTo>
                    <a:pt x="2596" y="17558"/>
                    <a:pt x="3110" y="15036"/>
                    <a:pt x="2816" y="13958"/>
                  </a:cubicBezTo>
                  <a:cubicBezTo>
                    <a:pt x="2522" y="12881"/>
                    <a:pt x="0" y="4702"/>
                    <a:pt x="1298" y="2253"/>
                  </a:cubicBezTo>
                  <a:cubicBezTo>
                    <a:pt x="2547" y="906"/>
                    <a:pt x="5314" y="0"/>
                    <a:pt x="53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34"/>
            <p:cNvSpPr/>
            <p:nvPr/>
          </p:nvSpPr>
          <p:spPr>
            <a:xfrm>
              <a:off x="2123075" y="2020900"/>
              <a:ext cx="419375" cy="370400"/>
            </a:xfrm>
            <a:custGeom>
              <a:avLst/>
              <a:gdLst/>
              <a:ahLst/>
              <a:cxnLst/>
              <a:rect l="l" t="t" r="r" b="b"/>
              <a:pathLst>
                <a:path w="16775" h="14816" extrusionOk="0">
                  <a:moveTo>
                    <a:pt x="3086" y="784"/>
                  </a:moveTo>
                  <a:cubicBezTo>
                    <a:pt x="5388" y="1935"/>
                    <a:pt x="7224" y="8302"/>
                    <a:pt x="8963" y="9992"/>
                  </a:cubicBezTo>
                  <a:cubicBezTo>
                    <a:pt x="9967" y="10971"/>
                    <a:pt x="14889" y="12220"/>
                    <a:pt x="16260" y="12269"/>
                  </a:cubicBezTo>
                  <a:cubicBezTo>
                    <a:pt x="16775" y="13469"/>
                    <a:pt x="15844" y="14816"/>
                    <a:pt x="15844" y="14816"/>
                  </a:cubicBezTo>
                  <a:cubicBezTo>
                    <a:pt x="7445" y="14008"/>
                    <a:pt x="7077" y="13567"/>
                    <a:pt x="4482" y="10261"/>
                  </a:cubicBezTo>
                  <a:cubicBezTo>
                    <a:pt x="1274" y="6172"/>
                    <a:pt x="0" y="1"/>
                    <a:pt x="3086" y="78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34"/>
            <p:cNvSpPr/>
            <p:nvPr/>
          </p:nvSpPr>
          <p:spPr>
            <a:xfrm>
              <a:off x="2299375" y="1953575"/>
              <a:ext cx="76550" cy="53275"/>
            </a:xfrm>
            <a:custGeom>
              <a:avLst/>
              <a:gdLst/>
              <a:ahLst/>
              <a:cxnLst/>
              <a:rect l="l" t="t" r="r" b="b"/>
              <a:pathLst>
                <a:path w="3062" h="2131" extrusionOk="0">
                  <a:moveTo>
                    <a:pt x="3062" y="1225"/>
                  </a:moveTo>
                  <a:cubicBezTo>
                    <a:pt x="2352" y="1494"/>
                    <a:pt x="1323" y="1078"/>
                    <a:pt x="1" y="0"/>
                  </a:cubicBezTo>
                  <a:cubicBezTo>
                    <a:pt x="1" y="0"/>
                    <a:pt x="393" y="1567"/>
                    <a:pt x="3062" y="2131"/>
                  </a:cubicBezTo>
                  <a:close/>
                </a:path>
              </a:pathLst>
            </a:custGeom>
            <a:solidFill>
              <a:srgbClr val="F4A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34"/>
            <p:cNvSpPr/>
            <p:nvPr/>
          </p:nvSpPr>
          <p:spPr>
            <a:xfrm>
              <a:off x="2273050" y="1972550"/>
              <a:ext cx="82675" cy="116325"/>
            </a:xfrm>
            <a:custGeom>
              <a:avLst/>
              <a:gdLst/>
              <a:ahLst/>
              <a:cxnLst/>
              <a:rect l="l" t="t" r="r" b="b"/>
              <a:pathLst>
                <a:path w="3307" h="4653" extrusionOk="0">
                  <a:moveTo>
                    <a:pt x="442" y="0"/>
                  </a:moveTo>
                  <a:cubicBezTo>
                    <a:pt x="417" y="74"/>
                    <a:pt x="1" y="539"/>
                    <a:pt x="1" y="539"/>
                  </a:cubicBezTo>
                  <a:cubicBezTo>
                    <a:pt x="1" y="539"/>
                    <a:pt x="834" y="2351"/>
                    <a:pt x="1127" y="3159"/>
                  </a:cubicBezTo>
                  <a:cubicBezTo>
                    <a:pt x="1446" y="3967"/>
                    <a:pt x="2229" y="4653"/>
                    <a:pt x="2229" y="4653"/>
                  </a:cubicBezTo>
                  <a:lnTo>
                    <a:pt x="3307" y="3453"/>
                  </a:lnTo>
                  <a:cubicBezTo>
                    <a:pt x="1813" y="2669"/>
                    <a:pt x="442" y="0"/>
                    <a:pt x="44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34"/>
            <p:cNvSpPr/>
            <p:nvPr/>
          </p:nvSpPr>
          <p:spPr>
            <a:xfrm>
              <a:off x="2355700" y="1983575"/>
              <a:ext cx="38000" cy="96125"/>
            </a:xfrm>
            <a:custGeom>
              <a:avLst/>
              <a:gdLst/>
              <a:ahLst/>
              <a:cxnLst/>
              <a:rect l="l" t="t" r="r" b="b"/>
              <a:pathLst>
                <a:path w="1520" h="3845" extrusionOk="0">
                  <a:moveTo>
                    <a:pt x="711" y="123"/>
                  </a:moveTo>
                  <a:cubicBezTo>
                    <a:pt x="613" y="0"/>
                    <a:pt x="368" y="2424"/>
                    <a:pt x="1" y="3012"/>
                  </a:cubicBezTo>
                  <a:cubicBezTo>
                    <a:pt x="711" y="3673"/>
                    <a:pt x="1127" y="3845"/>
                    <a:pt x="1127" y="3845"/>
                  </a:cubicBezTo>
                  <a:cubicBezTo>
                    <a:pt x="1127" y="3845"/>
                    <a:pt x="1519" y="1151"/>
                    <a:pt x="711" y="12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34"/>
            <p:cNvSpPr/>
            <p:nvPr/>
          </p:nvSpPr>
          <p:spPr>
            <a:xfrm>
              <a:off x="4197200" y="2609850"/>
              <a:ext cx="18400" cy="60625"/>
            </a:xfrm>
            <a:custGeom>
              <a:avLst/>
              <a:gdLst/>
              <a:ahLst/>
              <a:cxnLst/>
              <a:rect l="l" t="t" r="r" b="b"/>
              <a:pathLst>
                <a:path w="736" h="2425" extrusionOk="0">
                  <a:moveTo>
                    <a:pt x="735" y="25"/>
                  </a:moveTo>
                  <a:cubicBezTo>
                    <a:pt x="662" y="1225"/>
                    <a:pt x="539" y="2424"/>
                    <a:pt x="539" y="2424"/>
                  </a:cubicBezTo>
                  <a:lnTo>
                    <a:pt x="294" y="2424"/>
                  </a:lnTo>
                  <a:cubicBezTo>
                    <a:pt x="294" y="2424"/>
                    <a:pt x="294" y="612"/>
                    <a:pt x="1" y="1004"/>
                  </a:cubicBezTo>
                  <a:cubicBezTo>
                    <a:pt x="50" y="0"/>
                    <a:pt x="735" y="25"/>
                    <a:pt x="735" y="25"/>
                  </a:cubicBez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34"/>
            <p:cNvSpPr/>
            <p:nvPr/>
          </p:nvSpPr>
          <p:spPr>
            <a:xfrm>
              <a:off x="4111500" y="2158050"/>
              <a:ext cx="124900" cy="521600"/>
            </a:xfrm>
            <a:custGeom>
              <a:avLst/>
              <a:gdLst/>
              <a:ahLst/>
              <a:cxnLst/>
              <a:rect l="l" t="t" r="r" b="b"/>
              <a:pathLst>
                <a:path w="4996" h="20864" extrusionOk="0">
                  <a:moveTo>
                    <a:pt x="466" y="20154"/>
                  </a:moveTo>
                  <a:cubicBezTo>
                    <a:pt x="343" y="20154"/>
                    <a:pt x="172" y="20007"/>
                    <a:pt x="0" y="19786"/>
                  </a:cubicBezTo>
                  <a:cubicBezTo>
                    <a:pt x="270" y="19468"/>
                    <a:pt x="564" y="19150"/>
                    <a:pt x="735" y="18905"/>
                  </a:cubicBezTo>
                  <a:cubicBezTo>
                    <a:pt x="1298" y="18097"/>
                    <a:pt x="2253" y="16334"/>
                    <a:pt x="2278" y="15525"/>
                  </a:cubicBezTo>
                  <a:cubicBezTo>
                    <a:pt x="2327" y="14717"/>
                    <a:pt x="1837" y="6367"/>
                    <a:pt x="1714" y="5338"/>
                  </a:cubicBezTo>
                  <a:cubicBezTo>
                    <a:pt x="1568" y="4310"/>
                    <a:pt x="1200" y="441"/>
                    <a:pt x="1225" y="221"/>
                  </a:cubicBezTo>
                  <a:cubicBezTo>
                    <a:pt x="1274" y="0"/>
                    <a:pt x="4824" y="1592"/>
                    <a:pt x="4824" y="1592"/>
                  </a:cubicBezTo>
                  <a:cubicBezTo>
                    <a:pt x="4775" y="1910"/>
                    <a:pt x="4286" y="3918"/>
                    <a:pt x="4482" y="5216"/>
                  </a:cubicBezTo>
                  <a:cubicBezTo>
                    <a:pt x="4678" y="6489"/>
                    <a:pt x="4996" y="7346"/>
                    <a:pt x="4824" y="9452"/>
                  </a:cubicBezTo>
                  <a:cubicBezTo>
                    <a:pt x="4653" y="11558"/>
                    <a:pt x="3625" y="14938"/>
                    <a:pt x="3967" y="16554"/>
                  </a:cubicBezTo>
                  <a:cubicBezTo>
                    <a:pt x="3992" y="16578"/>
                    <a:pt x="3992" y="16603"/>
                    <a:pt x="3992" y="16627"/>
                  </a:cubicBezTo>
                  <a:cubicBezTo>
                    <a:pt x="2939" y="18072"/>
                    <a:pt x="2572" y="20864"/>
                    <a:pt x="466" y="2015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34"/>
            <p:cNvSpPr/>
            <p:nvPr/>
          </p:nvSpPr>
          <p:spPr>
            <a:xfrm>
              <a:off x="4081500" y="2573725"/>
              <a:ext cx="138375" cy="125525"/>
            </a:xfrm>
            <a:custGeom>
              <a:avLst/>
              <a:gdLst/>
              <a:ahLst/>
              <a:cxnLst/>
              <a:rect l="l" t="t" r="r" b="b"/>
              <a:pathLst>
                <a:path w="5535" h="5021" extrusionOk="0">
                  <a:moveTo>
                    <a:pt x="1200" y="3159"/>
                  </a:moveTo>
                  <a:cubicBezTo>
                    <a:pt x="1372" y="3380"/>
                    <a:pt x="1543" y="3527"/>
                    <a:pt x="1666" y="3527"/>
                  </a:cubicBezTo>
                  <a:cubicBezTo>
                    <a:pt x="3772" y="4237"/>
                    <a:pt x="4139" y="1445"/>
                    <a:pt x="5192" y="0"/>
                  </a:cubicBezTo>
                  <a:cubicBezTo>
                    <a:pt x="5535" y="1519"/>
                    <a:pt x="5388" y="1690"/>
                    <a:pt x="5094" y="1910"/>
                  </a:cubicBezTo>
                  <a:cubicBezTo>
                    <a:pt x="4825" y="2131"/>
                    <a:pt x="3845" y="3331"/>
                    <a:pt x="3674" y="4188"/>
                  </a:cubicBezTo>
                  <a:cubicBezTo>
                    <a:pt x="3478" y="5020"/>
                    <a:pt x="809" y="4947"/>
                    <a:pt x="319" y="4776"/>
                  </a:cubicBezTo>
                  <a:cubicBezTo>
                    <a:pt x="0" y="4653"/>
                    <a:pt x="613" y="3894"/>
                    <a:pt x="1200" y="3159"/>
                  </a:cubicBez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34"/>
            <p:cNvSpPr/>
            <p:nvPr/>
          </p:nvSpPr>
          <p:spPr>
            <a:xfrm>
              <a:off x="4270050" y="2163550"/>
              <a:ext cx="115725" cy="612825"/>
            </a:xfrm>
            <a:custGeom>
              <a:avLst/>
              <a:gdLst/>
              <a:ahLst/>
              <a:cxnLst/>
              <a:rect l="l" t="t" r="r" b="b"/>
              <a:pathLst>
                <a:path w="4629" h="24513" extrusionOk="0">
                  <a:moveTo>
                    <a:pt x="1470" y="8596"/>
                  </a:moveTo>
                  <a:cubicBezTo>
                    <a:pt x="1568" y="9526"/>
                    <a:pt x="2131" y="16726"/>
                    <a:pt x="2033" y="17926"/>
                  </a:cubicBezTo>
                  <a:cubicBezTo>
                    <a:pt x="1984" y="18660"/>
                    <a:pt x="1641" y="19811"/>
                    <a:pt x="1421" y="20742"/>
                  </a:cubicBezTo>
                  <a:cubicBezTo>
                    <a:pt x="1274" y="21329"/>
                    <a:pt x="1201" y="21819"/>
                    <a:pt x="1274" y="22064"/>
                  </a:cubicBezTo>
                  <a:cubicBezTo>
                    <a:pt x="1494" y="22676"/>
                    <a:pt x="1494" y="24513"/>
                    <a:pt x="2498" y="24097"/>
                  </a:cubicBezTo>
                  <a:cubicBezTo>
                    <a:pt x="3502" y="23680"/>
                    <a:pt x="4164" y="22407"/>
                    <a:pt x="3943" y="20987"/>
                  </a:cubicBezTo>
                  <a:cubicBezTo>
                    <a:pt x="3747" y="19591"/>
                    <a:pt x="3992" y="18905"/>
                    <a:pt x="3943" y="18048"/>
                  </a:cubicBezTo>
                  <a:cubicBezTo>
                    <a:pt x="3870" y="17215"/>
                    <a:pt x="4433" y="11975"/>
                    <a:pt x="4531" y="10090"/>
                  </a:cubicBezTo>
                  <a:cubicBezTo>
                    <a:pt x="4629" y="8228"/>
                    <a:pt x="3992" y="7347"/>
                    <a:pt x="3943" y="6098"/>
                  </a:cubicBezTo>
                  <a:cubicBezTo>
                    <a:pt x="3919" y="4849"/>
                    <a:pt x="4286" y="2253"/>
                    <a:pt x="4286" y="2253"/>
                  </a:cubicBezTo>
                  <a:cubicBezTo>
                    <a:pt x="4286" y="2253"/>
                    <a:pt x="1" y="1"/>
                    <a:pt x="344" y="2719"/>
                  </a:cubicBezTo>
                  <a:cubicBezTo>
                    <a:pt x="686" y="5437"/>
                    <a:pt x="1372" y="7665"/>
                    <a:pt x="1470" y="859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34"/>
            <p:cNvSpPr/>
            <p:nvPr/>
          </p:nvSpPr>
          <p:spPr>
            <a:xfrm>
              <a:off x="4297600" y="2682075"/>
              <a:ext cx="76550" cy="94300"/>
            </a:xfrm>
            <a:custGeom>
              <a:avLst/>
              <a:gdLst/>
              <a:ahLst/>
              <a:cxnLst/>
              <a:rect l="l" t="t" r="r" b="b"/>
              <a:pathLst>
                <a:path w="3062" h="3772" extrusionOk="0">
                  <a:moveTo>
                    <a:pt x="1" y="1397"/>
                  </a:moveTo>
                  <a:cubicBezTo>
                    <a:pt x="74" y="2645"/>
                    <a:pt x="392" y="3772"/>
                    <a:pt x="1396" y="3356"/>
                  </a:cubicBezTo>
                  <a:cubicBezTo>
                    <a:pt x="2400" y="2939"/>
                    <a:pt x="3062" y="1666"/>
                    <a:pt x="2841" y="246"/>
                  </a:cubicBezTo>
                  <a:cubicBezTo>
                    <a:pt x="2303" y="1813"/>
                    <a:pt x="270" y="1739"/>
                    <a:pt x="319" y="1"/>
                  </a:cubicBezTo>
                  <a:cubicBezTo>
                    <a:pt x="172" y="588"/>
                    <a:pt x="1" y="1127"/>
                    <a:pt x="1" y="1397"/>
                  </a:cubicBez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34"/>
            <p:cNvSpPr/>
            <p:nvPr/>
          </p:nvSpPr>
          <p:spPr>
            <a:xfrm>
              <a:off x="4134750" y="1940100"/>
              <a:ext cx="143300" cy="614050"/>
            </a:xfrm>
            <a:custGeom>
              <a:avLst/>
              <a:gdLst/>
              <a:ahLst/>
              <a:cxnLst/>
              <a:rect l="l" t="t" r="r" b="b"/>
              <a:pathLst>
                <a:path w="5732" h="24562" extrusionOk="0">
                  <a:moveTo>
                    <a:pt x="1" y="0"/>
                  </a:moveTo>
                  <a:cubicBezTo>
                    <a:pt x="1" y="0"/>
                    <a:pt x="25" y="8694"/>
                    <a:pt x="1" y="11534"/>
                  </a:cubicBezTo>
                  <a:cubicBezTo>
                    <a:pt x="1" y="14399"/>
                    <a:pt x="760" y="23999"/>
                    <a:pt x="760" y="23999"/>
                  </a:cubicBezTo>
                  <a:cubicBezTo>
                    <a:pt x="2205" y="24562"/>
                    <a:pt x="3625" y="23876"/>
                    <a:pt x="3625" y="23876"/>
                  </a:cubicBezTo>
                  <a:cubicBezTo>
                    <a:pt x="3821" y="21378"/>
                    <a:pt x="4556" y="17313"/>
                    <a:pt x="4678" y="15158"/>
                  </a:cubicBezTo>
                  <a:cubicBezTo>
                    <a:pt x="4801" y="13003"/>
                    <a:pt x="3821" y="12661"/>
                    <a:pt x="4237" y="11093"/>
                  </a:cubicBezTo>
                  <a:cubicBezTo>
                    <a:pt x="4629" y="9526"/>
                    <a:pt x="5731" y="1127"/>
                    <a:pt x="5731" y="1127"/>
                  </a:cubicBezTo>
                  <a:close/>
                </a:path>
              </a:pathLst>
            </a:custGeom>
            <a:solidFill>
              <a:srgbClr val="EC82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34"/>
            <p:cNvSpPr/>
            <p:nvPr/>
          </p:nvSpPr>
          <p:spPr>
            <a:xfrm>
              <a:off x="4243725" y="1846425"/>
              <a:ext cx="177575" cy="783650"/>
            </a:xfrm>
            <a:custGeom>
              <a:avLst/>
              <a:gdLst/>
              <a:ahLst/>
              <a:cxnLst/>
              <a:rect l="l" t="t" r="r" b="b"/>
              <a:pathLst>
                <a:path w="7103" h="31346" extrusionOk="0">
                  <a:moveTo>
                    <a:pt x="319" y="5584"/>
                  </a:moveTo>
                  <a:cubicBezTo>
                    <a:pt x="319" y="5584"/>
                    <a:pt x="1054" y="14914"/>
                    <a:pt x="1372" y="16089"/>
                  </a:cubicBezTo>
                  <a:cubicBezTo>
                    <a:pt x="1690" y="17265"/>
                    <a:pt x="1935" y="21844"/>
                    <a:pt x="2156" y="23411"/>
                  </a:cubicBezTo>
                  <a:cubicBezTo>
                    <a:pt x="2401" y="24978"/>
                    <a:pt x="2425" y="29484"/>
                    <a:pt x="2425" y="29484"/>
                  </a:cubicBezTo>
                  <a:cubicBezTo>
                    <a:pt x="2988" y="31345"/>
                    <a:pt x="5315" y="29778"/>
                    <a:pt x="5315" y="29778"/>
                  </a:cubicBezTo>
                  <a:cubicBezTo>
                    <a:pt x="6294" y="23999"/>
                    <a:pt x="5608" y="21134"/>
                    <a:pt x="5584" y="19420"/>
                  </a:cubicBezTo>
                  <a:cubicBezTo>
                    <a:pt x="5559" y="17730"/>
                    <a:pt x="6392" y="13298"/>
                    <a:pt x="6221" y="11461"/>
                  </a:cubicBezTo>
                  <a:cubicBezTo>
                    <a:pt x="6049" y="9625"/>
                    <a:pt x="5853" y="5780"/>
                    <a:pt x="6221" y="5070"/>
                  </a:cubicBezTo>
                  <a:cubicBezTo>
                    <a:pt x="6564" y="4360"/>
                    <a:pt x="6980" y="3184"/>
                    <a:pt x="7102" y="1054"/>
                  </a:cubicBezTo>
                  <a:cubicBezTo>
                    <a:pt x="4335" y="1"/>
                    <a:pt x="1" y="1176"/>
                    <a:pt x="1" y="1176"/>
                  </a:cubicBezTo>
                  <a:close/>
                </a:path>
              </a:pathLst>
            </a:custGeom>
            <a:solidFill>
              <a:srgbClr val="EC82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34"/>
            <p:cNvSpPr/>
            <p:nvPr/>
          </p:nvSpPr>
          <p:spPr>
            <a:xfrm>
              <a:off x="4064975" y="1475450"/>
              <a:ext cx="339175" cy="610375"/>
            </a:xfrm>
            <a:custGeom>
              <a:avLst/>
              <a:gdLst/>
              <a:ahLst/>
              <a:cxnLst/>
              <a:rect l="l" t="t" r="r" b="b"/>
              <a:pathLst>
                <a:path w="13567" h="24415" extrusionOk="0">
                  <a:moveTo>
                    <a:pt x="3208" y="123"/>
                  </a:moveTo>
                  <a:cubicBezTo>
                    <a:pt x="5657" y="0"/>
                    <a:pt x="9820" y="2890"/>
                    <a:pt x="11681" y="5265"/>
                  </a:cubicBezTo>
                  <a:cubicBezTo>
                    <a:pt x="13567" y="7640"/>
                    <a:pt x="12416" y="10187"/>
                    <a:pt x="11779" y="12734"/>
                  </a:cubicBezTo>
                  <a:cubicBezTo>
                    <a:pt x="11142" y="15281"/>
                    <a:pt x="12122" y="21623"/>
                    <a:pt x="12122" y="22235"/>
                  </a:cubicBezTo>
                  <a:cubicBezTo>
                    <a:pt x="9232" y="24170"/>
                    <a:pt x="3845" y="24415"/>
                    <a:pt x="3037" y="21549"/>
                  </a:cubicBezTo>
                  <a:cubicBezTo>
                    <a:pt x="2694" y="18440"/>
                    <a:pt x="3404" y="15207"/>
                    <a:pt x="3429" y="13371"/>
                  </a:cubicBezTo>
                  <a:cubicBezTo>
                    <a:pt x="3306" y="9452"/>
                    <a:pt x="0" y="1298"/>
                    <a:pt x="3208" y="12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34"/>
            <p:cNvSpPr/>
            <p:nvPr/>
          </p:nvSpPr>
          <p:spPr>
            <a:xfrm>
              <a:off x="4112100" y="1477900"/>
              <a:ext cx="92475" cy="614050"/>
            </a:xfrm>
            <a:custGeom>
              <a:avLst/>
              <a:gdLst/>
              <a:ahLst/>
              <a:cxnLst/>
              <a:rect l="l" t="t" r="r" b="b"/>
              <a:pathLst>
                <a:path w="3699" h="24562" extrusionOk="0">
                  <a:moveTo>
                    <a:pt x="3478" y="588"/>
                  </a:moveTo>
                  <a:cubicBezTo>
                    <a:pt x="2205" y="6122"/>
                    <a:pt x="2597" y="12097"/>
                    <a:pt x="2866" y="14423"/>
                  </a:cubicBezTo>
                  <a:cubicBezTo>
                    <a:pt x="3160" y="16774"/>
                    <a:pt x="3209" y="24561"/>
                    <a:pt x="3209" y="24561"/>
                  </a:cubicBezTo>
                  <a:cubicBezTo>
                    <a:pt x="1323" y="23606"/>
                    <a:pt x="417" y="21843"/>
                    <a:pt x="393" y="21035"/>
                  </a:cubicBezTo>
                  <a:cubicBezTo>
                    <a:pt x="344" y="20252"/>
                    <a:pt x="1078" y="13493"/>
                    <a:pt x="1005" y="12930"/>
                  </a:cubicBezTo>
                  <a:cubicBezTo>
                    <a:pt x="956" y="12391"/>
                    <a:pt x="1" y="7175"/>
                    <a:pt x="99" y="4334"/>
                  </a:cubicBezTo>
                  <a:cubicBezTo>
                    <a:pt x="221" y="1518"/>
                    <a:pt x="1274" y="1102"/>
                    <a:pt x="1274" y="1102"/>
                  </a:cubicBezTo>
                  <a:lnTo>
                    <a:pt x="369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34"/>
            <p:cNvSpPr/>
            <p:nvPr/>
          </p:nvSpPr>
          <p:spPr>
            <a:xfrm>
              <a:off x="4240050" y="1507275"/>
              <a:ext cx="216150" cy="590175"/>
            </a:xfrm>
            <a:custGeom>
              <a:avLst/>
              <a:gdLst/>
              <a:ahLst/>
              <a:cxnLst/>
              <a:rect l="l" t="t" r="r" b="b"/>
              <a:pathLst>
                <a:path w="8646" h="23607" extrusionOk="0">
                  <a:moveTo>
                    <a:pt x="1886" y="1"/>
                  </a:moveTo>
                  <a:cubicBezTo>
                    <a:pt x="1" y="4017"/>
                    <a:pt x="907" y="7714"/>
                    <a:pt x="1005" y="11020"/>
                  </a:cubicBezTo>
                  <a:cubicBezTo>
                    <a:pt x="1078" y="14326"/>
                    <a:pt x="2792" y="23607"/>
                    <a:pt x="2792" y="23607"/>
                  </a:cubicBezTo>
                  <a:cubicBezTo>
                    <a:pt x="6098" y="22799"/>
                    <a:pt x="6490" y="20570"/>
                    <a:pt x="7127" y="19444"/>
                  </a:cubicBezTo>
                  <a:cubicBezTo>
                    <a:pt x="8645" y="11706"/>
                    <a:pt x="6711" y="5437"/>
                    <a:pt x="5290" y="3110"/>
                  </a:cubicBezTo>
                  <a:cubicBezTo>
                    <a:pt x="4164" y="1298"/>
                    <a:pt x="1886" y="1"/>
                    <a:pt x="188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34"/>
            <p:cNvSpPr/>
            <p:nvPr/>
          </p:nvSpPr>
          <p:spPr>
            <a:xfrm>
              <a:off x="3944375" y="1791100"/>
              <a:ext cx="64300" cy="33625"/>
            </a:xfrm>
            <a:custGeom>
              <a:avLst/>
              <a:gdLst/>
              <a:ahLst/>
              <a:cxnLst/>
              <a:rect l="l" t="t" r="r" b="b"/>
              <a:pathLst>
                <a:path w="2572" h="1345" extrusionOk="0">
                  <a:moveTo>
                    <a:pt x="1319" y="1"/>
                  </a:moveTo>
                  <a:cubicBezTo>
                    <a:pt x="1012" y="1"/>
                    <a:pt x="704" y="68"/>
                    <a:pt x="465" y="206"/>
                  </a:cubicBezTo>
                  <a:cubicBezTo>
                    <a:pt x="0" y="451"/>
                    <a:pt x="0" y="891"/>
                    <a:pt x="465" y="1161"/>
                  </a:cubicBezTo>
                  <a:cubicBezTo>
                    <a:pt x="686" y="1283"/>
                    <a:pt x="986" y="1344"/>
                    <a:pt x="1286" y="1344"/>
                  </a:cubicBezTo>
                  <a:cubicBezTo>
                    <a:pt x="1586" y="1344"/>
                    <a:pt x="1886" y="1283"/>
                    <a:pt x="2106" y="1161"/>
                  </a:cubicBezTo>
                  <a:cubicBezTo>
                    <a:pt x="2571" y="891"/>
                    <a:pt x="2571" y="451"/>
                    <a:pt x="2131" y="181"/>
                  </a:cubicBezTo>
                  <a:cubicBezTo>
                    <a:pt x="1903" y="62"/>
                    <a:pt x="1612" y="1"/>
                    <a:pt x="1319" y="1"/>
                  </a:cubicBezTo>
                  <a:close/>
                </a:path>
              </a:pathLst>
            </a:custGeom>
            <a:solidFill>
              <a:srgbClr val="83C9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34"/>
            <p:cNvSpPr/>
            <p:nvPr/>
          </p:nvSpPr>
          <p:spPr>
            <a:xfrm>
              <a:off x="4062525" y="1567275"/>
              <a:ext cx="352650" cy="342850"/>
            </a:xfrm>
            <a:custGeom>
              <a:avLst/>
              <a:gdLst/>
              <a:ahLst/>
              <a:cxnLst/>
              <a:rect l="l" t="t" r="r" b="b"/>
              <a:pathLst>
                <a:path w="14106" h="13714" extrusionOk="0">
                  <a:moveTo>
                    <a:pt x="11069" y="759"/>
                  </a:moveTo>
                  <a:cubicBezTo>
                    <a:pt x="8791" y="1886"/>
                    <a:pt x="8571" y="8596"/>
                    <a:pt x="6832" y="10261"/>
                  </a:cubicBezTo>
                  <a:cubicBezTo>
                    <a:pt x="5828" y="11216"/>
                    <a:pt x="1886" y="10457"/>
                    <a:pt x="539" y="10481"/>
                  </a:cubicBezTo>
                  <a:cubicBezTo>
                    <a:pt x="0" y="11681"/>
                    <a:pt x="735" y="13101"/>
                    <a:pt x="735" y="13101"/>
                  </a:cubicBezTo>
                  <a:cubicBezTo>
                    <a:pt x="8253" y="13469"/>
                    <a:pt x="9159" y="13714"/>
                    <a:pt x="11069" y="10040"/>
                  </a:cubicBezTo>
                  <a:cubicBezTo>
                    <a:pt x="12587" y="7200"/>
                    <a:pt x="14105" y="0"/>
                    <a:pt x="11069" y="75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34"/>
            <p:cNvSpPr/>
            <p:nvPr/>
          </p:nvSpPr>
          <p:spPr>
            <a:xfrm>
              <a:off x="3947425" y="1487675"/>
              <a:ext cx="272450" cy="337975"/>
            </a:xfrm>
            <a:custGeom>
              <a:avLst/>
              <a:gdLst/>
              <a:ahLst/>
              <a:cxnLst/>
              <a:rect l="l" t="t" r="r" b="b"/>
              <a:pathLst>
                <a:path w="10898" h="13519" extrusionOk="0">
                  <a:moveTo>
                    <a:pt x="7861" y="711"/>
                  </a:moveTo>
                  <a:cubicBezTo>
                    <a:pt x="6392" y="1470"/>
                    <a:pt x="5706" y="7568"/>
                    <a:pt x="3968" y="9110"/>
                  </a:cubicBezTo>
                  <a:cubicBezTo>
                    <a:pt x="2964" y="9967"/>
                    <a:pt x="2547" y="10751"/>
                    <a:pt x="515" y="11755"/>
                  </a:cubicBezTo>
                  <a:cubicBezTo>
                    <a:pt x="1" y="12857"/>
                    <a:pt x="1421" y="13518"/>
                    <a:pt x="1421" y="13518"/>
                  </a:cubicBezTo>
                  <a:cubicBezTo>
                    <a:pt x="5437" y="12000"/>
                    <a:pt x="6367" y="10702"/>
                    <a:pt x="7714" y="8670"/>
                  </a:cubicBezTo>
                  <a:cubicBezTo>
                    <a:pt x="9379" y="6147"/>
                    <a:pt x="10898" y="1"/>
                    <a:pt x="7861" y="71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34"/>
            <p:cNvSpPr/>
            <p:nvPr/>
          </p:nvSpPr>
          <p:spPr>
            <a:xfrm>
              <a:off x="3873350" y="1788275"/>
              <a:ext cx="113900" cy="98575"/>
            </a:xfrm>
            <a:custGeom>
              <a:avLst/>
              <a:gdLst/>
              <a:ahLst/>
              <a:cxnLst/>
              <a:rect l="l" t="t" r="r" b="b"/>
              <a:pathLst>
                <a:path w="4556" h="3943" extrusionOk="0">
                  <a:moveTo>
                    <a:pt x="4310" y="1274"/>
                  </a:moveTo>
                  <a:cubicBezTo>
                    <a:pt x="4261" y="1396"/>
                    <a:pt x="3870" y="1837"/>
                    <a:pt x="3527" y="2229"/>
                  </a:cubicBezTo>
                  <a:cubicBezTo>
                    <a:pt x="3184" y="2621"/>
                    <a:pt x="2621" y="3306"/>
                    <a:pt x="2449" y="3135"/>
                  </a:cubicBezTo>
                  <a:cubicBezTo>
                    <a:pt x="2278" y="2963"/>
                    <a:pt x="2621" y="2302"/>
                    <a:pt x="2621" y="2302"/>
                  </a:cubicBezTo>
                  <a:cubicBezTo>
                    <a:pt x="2621" y="2302"/>
                    <a:pt x="1568" y="3282"/>
                    <a:pt x="1396" y="3600"/>
                  </a:cubicBezTo>
                  <a:cubicBezTo>
                    <a:pt x="1200" y="3943"/>
                    <a:pt x="1323" y="2988"/>
                    <a:pt x="1568" y="2547"/>
                  </a:cubicBezTo>
                  <a:cubicBezTo>
                    <a:pt x="931" y="3551"/>
                    <a:pt x="760" y="3772"/>
                    <a:pt x="711" y="3527"/>
                  </a:cubicBezTo>
                  <a:cubicBezTo>
                    <a:pt x="662" y="3282"/>
                    <a:pt x="1200" y="1911"/>
                    <a:pt x="1127" y="2057"/>
                  </a:cubicBezTo>
                  <a:cubicBezTo>
                    <a:pt x="368" y="3208"/>
                    <a:pt x="74" y="3355"/>
                    <a:pt x="147" y="2817"/>
                  </a:cubicBezTo>
                  <a:cubicBezTo>
                    <a:pt x="221" y="2302"/>
                    <a:pt x="980" y="1396"/>
                    <a:pt x="1421" y="1151"/>
                  </a:cubicBezTo>
                  <a:cubicBezTo>
                    <a:pt x="98" y="2008"/>
                    <a:pt x="1" y="1911"/>
                    <a:pt x="343" y="1543"/>
                  </a:cubicBezTo>
                  <a:cubicBezTo>
                    <a:pt x="662" y="1151"/>
                    <a:pt x="1886" y="221"/>
                    <a:pt x="3527" y="0"/>
                  </a:cubicBezTo>
                  <a:cubicBezTo>
                    <a:pt x="4555" y="955"/>
                    <a:pt x="4310" y="1274"/>
                    <a:pt x="4310" y="127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34"/>
            <p:cNvSpPr/>
            <p:nvPr/>
          </p:nvSpPr>
          <p:spPr>
            <a:xfrm>
              <a:off x="3945600" y="1828075"/>
              <a:ext cx="146325" cy="74100"/>
            </a:xfrm>
            <a:custGeom>
              <a:avLst/>
              <a:gdLst/>
              <a:ahLst/>
              <a:cxnLst/>
              <a:rect l="l" t="t" r="r" b="b"/>
              <a:pathLst>
                <a:path w="5853" h="2964" extrusionOk="0">
                  <a:moveTo>
                    <a:pt x="539" y="1788"/>
                  </a:moveTo>
                  <a:cubicBezTo>
                    <a:pt x="980" y="1127"/>
                    <a:pt x="1592" y="367"/>
                    <a:pt x="2375" y="147"/>
                  </a:cubicBezTo>
                  <a:cubicBezTo>
                    <a:pt x="2939" y="0"/>
                    <a:pt x="3526" y="123"/>
                    <a:pt x="4065" y="294"/>
                  </a:cubicBezTo>
                  <a:cubicBezTo>
                    <a:pt x="4506" y="441"/>
                    <a:pt x="5118" y="490"/>
                    <a:pt x="5534" y="686"/>
                  </a:cubicBezTo>
                  <a:cubicBezTo>
                    <a:pt x="5730" y="1200"/>
                    <a:pt x="5853" y="1641"/>
                    <a:pt x="5853" y="2106"/>
                  </a:cubicBezTo>
                  <a:cubicBezTo>
                    <a:pt x="5755" y="2131"/>
                    <a:pt x="5657" y="2155"/>
                    <a:pt x="5559" y="2155"/>
                  </a:cubicBezTo>
                  <a:cubicBezTo>
                    <a:pt x="5094" y="2204"/>
                    <a:pt x="4628" y="2375"/>
                    <a:pt x="4163" y="2375"/>
                  </a:cubicBezTo>
                  <a:cubicBezTo>
                    <a:pt x="3869" y="2351"/>
                    <a:pt x="3379" y="2449"/>
                    <a:pt x="3086" y="2375"/>
                  </a:cubicBezTo>
                  <a:cubicBezTo>
                    <a:pt x="3208" y="2400"/>
                    <a:pt x="3330" y="2449"/>
                    <a:pt x="3355" y="2571"/>
                  </a:cubicBezTo>
                  <a:cubicBezTo>
                    <a:pt x="3379" y="2669"/>
                    <a:pt x="3281" y="2767"/>
                    <a:pt x="3184" y="2792"/>
                  </a:cubicBezTo>
                  <a:cubicBezTo>
                    <a:pt x="2522" y="2963"/>
                    <a:pt x="1935" y="2155"/>
                    <a:pt x="1518" y="1763"/>
                  </a:cubicBezTo>
                  <a:cubicBezTo>
                    <a:pt x="1543" y="1812"/>
                    <a:pt x="0" y="2645"/>
                    <a:pt x="539" y="178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34"/>
            <p:cNvSpPr/>
            <p:nvPr/>
          </p:nvSpPr>
          <p:spPr>
            <a:xfrm>
              <a:off x="4093125" y="1315650"/>
              <a:ext cx="144500" cy="181250"/>
            </a:xfrm>
            <a:custGeom>
              <a:avLst/>
              <a:gdLst/>
              <a:ahLst/>
              <a:cxnLst/>
              <a:rect l="l" t="t" r="r" b="b"/>
              <a:pathLst>
                <a:path w="5780" h="7250" extrusionOk="0">
                  <a:moveTo>
                    <a:pt x="1715" y="882"/>
                  </a:moveTo>
                  <a:cubicBezTo>
                    <a:pt x="1690" y="931"/>
                    <a:pt x="1666" y="1005"/>
                    <a:pt x="1641" y="1078"/>
                  </a:cubicBezTo>
                  <a:cubicBezTo>
                    <a:pt x="1519" y="1446"/>
                    <a:pt x="1592" y="1886"/>
                    <a:pt x="1519" y="2254"/>
                  </a:cubicBezTo>
                  <a:cubicBezTo>
                    <a:pt x="1372" y="2866"/>
                    <a:pt x="931" y="3331"/>
                    <a:pt x="735" y="3919"/>
                  </a:cubicBezTo>
                  <a:cubicBezTo>
                    <a:pt x="1" y="6049"/>
                    <a:pt x="2131" y="7249"/>
                    <a:pt x="3968" y="7102"/>
                  </a:cubicBezTo>
                  <a:cubicBezTo>
                    <a:pt x="4286" y="7078"/>
                    <a:pt x="4629" y="7004"/>
                    <a:pt x="4898" y="6784"/>
                  </a:cubicBezTo>
                  <a:cubicBezTo>
                    <a:pt x="5780" y="6098"/>
                    <a:pt x="4776" y="5021"/>
                    <a:pt x="4360" y="4384"/>
                  </a:cubicBezTo>
                  <a:cubicBezTo>
                    <a:pt x="4066" y="3943"/>
                    <a:pt x="3649" y="3356"/>
                    <a:pt x="3625" y="2792"/>
                  </a:cubicBezTo>
                  <a:cubicBezTo>
                    <a:pt x="3576" y="2278"/>
                    <a:pt x="3870" y="1837"/>
                    <a:pt x="3747" y="1299"/>
                  </a:cubicBezTo>
                  <a:cubicBezTo>
                    <a:pt x="3551" y="221"/>
                    <a:pt x="2205" y="1"/>
                    <a:pt x="1715" y="88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34"/>
            <p:cNvSpPr/>
            <p:nvPr/>
          </p:nvSpPr>
          <p:spPr>
            <a:xfrm>
              <a:off x="4189250" y="1445450"/>
              <a:ext cx="104700" cy="142050"/>
            </a:xfrm>
            <a:custGeom>
              <a:avLst/>
              <a:gdLst/>
              <a:ahLst/>
              <a:cxnLst/>
              <a:rect l="l" t="t" r="r" b="b"/>
              <a:pathLst>
                <a:path w="4188" h="5682" extrusionOk="0">
                  <a:moveTo>
                    <a:pt x="3380" y="0"/>
                  </a:moveTo>
                  <a:cubicBezTo>
                    <a:pt x="3380" y="0"/>
                    <a:pt x="2767" y="2106"/>
                    <a:pt x="4139" y="2988"/>
                  </a:cubicBezTo>
                  <a:cubicBezTo>
                    <a:pt x="4188" y="3502"/>
                    <a:pt x="2743" y="5681"/>
                    <a:pt x="1274" y="5290"/>
                  </a:cubicBezTo>
                  <a:cubicBezTo>
                    <a:pt x="441" y="5094"/>
                    <a:pt x="0" y="3869"/>
                    <a:pt x="0" y="3869"/>
                  </a:cubicBezTo>
                  <a:cubicBezTo>
                    <a:pt x="74" y="3110"/>
                    <a:pt x="515" y="1518"/>
                    <a:pt x="515" y="151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34"/>
            <p:cNvSpPr/>
            <p:nvPr/>
          </p:nvSpPr>
          <p:spPr>
            <a:xfrm>
              <a:off x="4140875" y="1285650"/>
              <a:ext cx="156150" cy="222875"/>
            </a:xfrm>
            <a:custGeom>
              <a:avLst/>
              <a:gdLst/>
              <a:ahLst/>
              <a:cxnLst/>
              <a:rect l="l" t="t" r="r" b="b"/>
              <a:pathLst>
                <a:path w="6246" h="8915" extrusionOk="0">
                  <a:moveTo>
                    <a:pt x="393" y="2131"/>
                  </a:moveTo>
                  <a:cubicBezTo>
                    <a:pt x="393" y="2131"/>
                    <a:pt x="1" y="3454"/>
                    <a:pt x="148" y="4507"/>
                  </a:cubicBezTo>
                  <a:cubicBezTo>
                    <a:pt x="295" y="5535"/>
                    <a:pt x="393" y="7592"/>
                    <a:pt x="1299" y="8253"/>
                  </a:cubicBezTo>
                  <a:cubicBezTo>
                    <a:pt x="2229" y="8915"/>
                    <a:pt x="3527" y="8155"/>
                    <a:pt x="4409" y="7396"/>
                  </a:cubicBezTo>
                  <a:cubicBezTo>
                    <a:pt x="5266" y="6662"/>
                    <a:pt x="6196" y="5315"/>
                    <a:pt x="6221" y="3650"/>
                  </a:cubicBezTo>
                  <a:cubicBezTo>
                    <a:pt x="6245" y="2009"/>
                    <a:pt x="5584" y="1"/>
                    <a:pt x="3209" y="99"/>
                  </a:cubicBezTo>
                  <a:cubicBezTo>
                    <a:pt x="833" y="197"/>
                    <a:pt x="393" y="2131"/>
                    <a:pt x="393" y="213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34"/>
            <p:cNvSpPr/>
            <p:nvPr/>
          </p:nvSpPr>
          <p:spPr>
            <a:xfrm>
              <a:off x="4177000" y="1270975"/>
              <a:ext cx="167775" cy="231425"/>
            </a:xfrm>
            <a:custGeom>
              <a:avLst/>
              <a:gdLst/>
              <a:ahLst/>
              <a:cxnLst/>
              <a:rect l="l" t="t" r="r" b="b"/>
              <a:pathLst>
                <a:path w="6711" h="9257" extrusionOk="0">
                  <a:moveTo>
                    <a:pt x="613" y="1714"/>
                  </a:moveTo>
                  <a:cubicBezTo>
                    <a:pt x="1" y="2473"/>
                    <a:pt x="270" y="3380"/>
                    <a:pt x="1029" y="3943"/>
                  </a:cubicBezTo>
                  <a:cubicBezTo>
                    <a:pt x="1568" y="4335"/>
                    <a:pt x="2033" y="4579"/>
                    <a:pt x="2376" y="5167"/>
                  </a:cubicBezTo>
                  <a:cubicBezTo>
                    <a:pt x="2694" y="5706"/>
                    <a:pt x="2866" y="6343"/>
                    <a:pt x="2915" y="6979"/>
                  </a:cubicBezTo>
                  <a:cubicBezTo>
                    <a:pt x="2939" y="7493"/>
                    <a:pt x="2939" y="8008"/>
                    <a:pt x="2964" y="8546"/>
                  </a:cubicBezTo>
                  <a:cubicBezTo>
                    <a:pt x="2988" y="8791"/>
                    <a:pt x="2988" y="9110"/>
                    <a:pt x="3257" y="9183"/>
                  </a:cubicBezTo>
                  <a:cubicBezTo>
                    <a:pt x="3551" y="9257"/>
                    <a:pt x="4163" y="9036"/>
                    <a:pt x="4433" y="8889"/>
                  </a:cubicBezTo>
                  <a:cubicBezTo>
                    <a:pt x="4874" y="8620"/>
                    <a:pt x="5265" y="8277"/>
                    <a:pt x="5584" y="7885"/>
                  </a:cubicBezTo>
                  <a:cubicBezTo>
                    <a:pt x="6220" y="7151"/>
                    <a:pt x="6612" y="6171"/>
                    <a:pt x="6637" y="5192"/>
                  </a:cubicBezTo>
                  <a:cubicBezTo>
                    <a:pt x="6710" y="3355"/>
                    <a:pt x="5657" y="2155"/>
                    <a:pt x="4335" y="1102"/>
                  </a:cubicBezTo>
                  <a:cubicBezTo>
                    <a:pt x="2964" y="0"/>
                    <a:pt x="1690" y="392"/>
                    <a:pt x="613" y="171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34"/>
            <p:cNvSpPr/>
            <p:nvPr/>
          </p:nvSpPr>
          <p:spPr>
            <a:xfrm>
              <a:off x="4121300" y="1267900"/>
              <a:ext cx="110200" cy="125525"/>
            </a:xfrm>
            <a:custGeom>
              <a:avLst/>
              <a:gdLst/>
              <a:ahLst/>
              <a:cxnLst/>
              <a:rect l="l" t="t" r="r" b="b"/>
              <a:pathLst>
                <a:path w="4408" h="5021" extrusionOk="0">
                  <a:moveTo>
                    <a:pt x="2033" y="907"/>
                  </a:moveTo>
                  <a:cubicBezTo>
                    <a:pt x="2033" y="907"/>
                    <a:pt x="2033" y="907"/>
                    <a:pt x="2033" y="907"/>
                  </a:cubicBezTo>
                  <a:cubicBezTo>
                    <a:pt x="2498" y="588"/>
                    <a:pt x="4383" y="1"/>
                    <a:pt x="4383" y="980"/>
                  </a:cubicBezTo>
                  <a:cubicBezTo>
                    <a:pt x="4408" y="1935"/>
                    <a:pt x="2988" y="2890"/>
                    <a:pt x="2253" y="3331"/>
                  </a:cubicBezTo>
                  <a:cubicBezTo>
                    <a:pt x="1910" y="3503"/>
                    <a:pt x="1567" y="3649"/>
                    <a:pt x="1274" y="3894"/>
                  </a:cubicBezTo>
                  <a:cubicBezTo>
                    <a:pt x="882" y="4188"/>
                    <a:pt x="857" y="4776"/>
                    <a:pt x="514" y="5021"/>
                  </a:cubicBezTo>
                  <a:cubicBezTo>
                    <a:pt x="0" y="4531"/>
                    <a:pt x="123" y="3282"/>
                    <a:pt x="343" y="2670"/>
                  </a:cubicBezTo>
                  <a:cubicBezTo>
                    <a:pt x="612" y="1862"/>
                    <a:pt x="1322" y="1397"/>
                    <a:pt x="2033" y="90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34"/>
            <p:cNvSpPr/>
            <p:nvPr/>
          </p:nvSpPr>
          <p:spPr>
            <a:xfrm>
              <a:off x="4195375" y="1472375"/>
              <a:ext cx="53900" cy="38600"/>
            </a:xfrm>
            <a:custGeom>
              <a:avLst/>
              <a:gdLst/>
              <a:ahLst/>
              <a:cxnLst/>
              <a:rect l="l" t="t" r="r" b="b"/>
              <a:pathLst>
                <a:path w="2156" h="1544" extrusionOk="0">
                  <a:moveTo>
                    <a:pt x="123" y="1029"/>
                  </a:moveTo>
                  <a:cubicBezTo>
                    <a:pt x="1078" y="931"/>
                    <a:pt x="2155" y="1"/>
                    <a:pt x="2155" y="1"/>
                  </a:cubicBezTo>
                  <a:cubicBezTo>
                    <a:pt x="2155" y="1"/>
                    <a:pt x="1935" y="1127"/>
                    <a:pt x="0" y="1543"/>
                  </a:cubicBezTo>
                  <a:close/>
                </a:path>
              </a:pathLst>
            </a:custGeom>
            <a:solidFill>
              <a:srgbClr val="F4A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34"/>
            <p:cNvSpPr/>
            <p:nvPr/>
          </p:nvSpPr>
          <p:spPr>
            <a:xfrm>
              <a:off x="4865725" y="2915325"/>
              <a:ext cx="258975" cy="109625"/>
            </a:xfrm>
            <a:custGeom>
              <a:avLst/>
              <a:gdLst/>
              <a:ahLst/>
              <a:cxnLst/>
              <a:rect l="l" t="t" r="r" b="b"/>
              <a:pathLst>
                <a:path w="10359" h="4385" extrusionOk="0">
                  <a:moveTo>
                    <a:pt x="931" y="1"/>
                  </a:moveTo>
                  <a:cubicBezTo>
                    <a:pt x="0" y="1470"/>
                    <a:pt x="221" y="2498"/>
                    <a:pt x="490" y="2621"/>
                  </a:cubicBezTo>
                  <a:cubicBezTo>
                    <a:pt x="3634" y="4019"/>
                    <a:pt x="6103" y="4384"/>
                    <a:pt x="7811" y="4384"/>
                  </a:cubicBezTo>
                  <a:cubicBezTo>
                    <a:pt x="9124" y="4384"/>
                    <a:pt x="9986" y="4169"/>
                    <a:pt x="10359" y="4041"/>
                  </a:cubicBezTo>
                  <a:cubicBezTo>
                    <a:pt x="9428" y="2768"/>
                    <a:pt x="8571" y="1543"/>
                    <a:pt x="7518" y="123"/>
                  </a:cubicBezTo>
                  <a:cubicBezTo>
                    <a:pt x="6736" y="271"/>
                    <a:pt x="5859" y="324"/>
                    <a:pt x="5006" y="324"/>
                  </a:cubicBezTo>
                  <a:cubicBezTo>
                    <a:pt x="2894" y="324"/>
                    <a:pt x="931" y="1"/>
                    <a:pt x="9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34"/>
            <p:cNvSpPr/>
            <p:nvPr/>
          </p:nvSpPr>
          <p:spPr>
            <a:xfrm>
              <a:off x="4206375" y="1925400"/>
              <a:ext cx="279200" cy="315300"/>
            </a:xfrm>
            <a:custGeom>
              <a:avLst/>
              <a:gdLst/>
              <a:ahLst/>
              <a:cxnLst/>
              <a:rect l="l" t="t" r="r" b="b"/>
              <a:pathLst>
                <a:path w="11168" h="12612" extrusionOk="0">
                  <a:moveTo>
                    <a:pt x="11167" y="1"/>
                  </a:moveTo>
                  <a:lnTo>
                    <a:pt x="25" y="6466"/>
                  </a:lnTo>
                  <a:lnTo>
                    <a:pt x="1" y="12612"/>
                  </a:lnTo>
                  <a:lnTo>
                    <a:pt x="11143" y="6147"/>
                  </a:lnTo>
                  <a:lnTo>
                    <a:pt x="1116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34"/>
            <p:cNvSpPr/>
            <p:nvPr/>
          </p:nvSpPr>
          <p:spPr>
            <a:xfrm>
              <a:off x="2951375" y="1925400"/>
              <a:ext cx="281025" cy="315300"/>
            </a:xfrm>
            <a:custGeom>
              <a:avLst/>
              <a:gdLst/>
              <a:ahLst/>
              <a:cxnLst/>
              <a:rect l="l" t="t" r="r" b="b"/>
              <a:pathLst>
                <a:path w="11241" h="12612" extrusionOk="0">
                  <a:moveTo>
                    <a:pt x="25" y="1"/>
                  </a:moveTo>
                  <a:lnTo>
                    <a:pt x="1" y="6147"/>
                  </a:lnTo>
                  <a:lnTo>
                    <a:pt x="11216" y="12612"/>
                  </a:lnTo>
                  <a:lnTo>
                    <a:pt x="11241" y="6490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34"/>
            <p:cNvSpPr/>
            <p:nvPr/>
          </p:nvSpPr>
          <p:spPr>
            <a:xfrm>
              <a:off x="3956000" y="2062225"/>
              <a:ext cx="251025" cy="238475"/>
            </a:xfrm>
            <a:custGeom>
              <a:avLst/>
              <a:gdLst/>
              <a:ahLst/>
              <a:cxnLst/>
              <a:rect l="l" t="t" r="r" b="b"/>
              <a:pathLst>
                <a:path w="10041" h="9539" extrusionOk="0">
                  <a:moveTo>
                    <a:pt x="5877" y="1"/>
                  </a:moveTo>
                  <a:cubicBezTo>
                    <a:pt x="4371" y="1"/>
                    <a:pt x="2865" y="331"/>
                    <a:pt x="1715" y="993"/>
                  </a:cubicBezTo>
                  <a:cubicBezTo>
                    <a:pt x="588" y="1654"/>
                    <a:pt x="25" y="2535"/>
                    <a:pt x="25" y="3392"/>
                  </a:cubicBezTo>
                  <a:lnTo>
                    <a:pt x="0" y="9522"/>
                  </a:lnTo>
                  <a:lnTo>
                    <a:pt x="0" y="9522"/>
                  </a:lnTo>
                  <a:cubicBezTo>
                    <a:pt x="7" y="8647"/>
                    <a:pt x="571" y="7796"/>
                    <a:pt x="1715" y="7139"/>
                  </a:cubicBezTo>
                  <a:cubicBezTo>
                    <a:pt x="2853" y="6478"/>
                    <a:pt x="4353" y="6147"/>
                    <a:pt x="5856" y="6147"/>
                  </a:cubicBezTo>
                  <a:cubicBezTo>
                    <a:pt x="7359" y="6147"/>
                    <a:pt x="8865" y="6478"/>
                    <a:pt x="10016" y="7139"/>
                  </a:cubicBezTo>
                  <a:lnTo>
                    <a:pt x="10040" y="993"/>
                  </a:lnTo>
                  <a:cubicBezTo>
                    <a:pt x="8890" y="331"/>
                    <a:pt x="7384" y="1"/>
                    <a:pt x="5877" y="1"/>
                  </a:cubicBezTo>
                  <a:close/>
                  <a:moveTo>
                    <a:pt x="0" y="9522"/>
                  </a:moveTo>
                  <a:cubicBezTo>
                    <a:pt x="0" y="9528"/>
                    <a:pt x="0" y="9533"/>
                    <a:pt x="0" y="9539"/>
                  </a:cubicBezTo>
                  <a:lnTo>
                    <a:pt x="0" y="9522"/>
                  </a:lnTo>
                  <a:close/>
                </a:path>
              </a:pathLst>
            </a:custGeom>
            <a:solidFill>
              <a:srgbClr val="787C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34"/>
            <p:cNvSpPr/>
            <p:nvPr/>
          </p:nvSpPr>
          <p:spPr>
            <a:xfrm>
              <a:off x="3231775" y="2062300"/>
              <a:ext cx="252250" cy="239025"/>
            </a:xfrm>
            <a:custGeom>
              <a:avLst/>
              <a:gdLst/>
              <a:ahLst/>
              <a:cxnLst/>
              <a:rect l="l" t="t" r="r" b="b"/>
              <a:pathLst>
                <a:path w="10090" h="9561" extrusionOk="0">
                  <a:moveTo>
                    <a:pt x="4190" y="1"/>
                  </a:moveTo>
                  <a:cubicBezTo>
                    <a:pt x="2677" y="1"/>
                    <a:pt x="1169" y="338"/>
                    <a:pt x="25" y="1014"/>
                  </a:cubicBezTo>
                  <a:lnTo>
                    <a:pt x="0" y="7136"/>
                  </a:lnTo>
                  <a:cubicBezTo>
                    <a:pt x="1151" y="6475"/>
                    <a:pt x="2657" y="6144"/>
                    <a:pt x="4163" y="6144"/>
                  </a:cubicBezTo>
                  <a:cubicBezTo>
                    <a:pt x="5669" y="6144"/>
                    <a:pt x="7175" y="6475"/>
                    <a:pt x="8326" y="7136"/>
                  </a:cubicBezTo>
                  <a:cubicBezTo>
                    <a:pt x="9477" y="7797"/>
                    <a:pt x="10065" y="8679"/>
                    <a:pt x="10065" y="9560"/>
                  </a:cubicBezTo>
                  <a:lnTo>
                    <a:pt x="10065" y="3438"/>
                  </a:lnTo>
                  <a:cubicBezTo>
                    <a:pt x="10089" y="2557"/>
                    <a:pt x="9501" y="1675"/>
                    <a:pt x="8351" y="990"/>
                  </a:cubicBezTo>
                  <a:cubicBezTo>
                    <a:pt x="7193" y="331"/>
                    <a:pt x="5689" y="1"/>
                    <a:pt x="419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34"/>
            <p:cNvSpPr/>
            <p:nvPr/>
          </p:nvSpPr>
          <p:spPr>
            <a:xfrm>
              <a:off x="3440525" y="2207625"/>
              <a:ext cx="280400" cy="315300"/>
            </a:xfrm>
            <a:custGeom>
              <a:avLst/>
              <a:gdLst/>
              <a:ahLst/>
              <a:cxnLst/>
              <a:rect l="l" t="t" r="r" b="b"/>
              <a:pathLst>
                <a:path w="11216" h="12612" extrusionOk="0">
                  <a:moveTo>
                    <a:pt x="25" y="1"/>
                  </a:moveTo>
                  <a:lnTo>
                    <a:pt x="1" y="6147"/>
                  </a:lnTo>
                  <a:lnTo>
                    <a:pt x="11216" y="12612"/>
                  </a:lnTo>
                  <a:lnTo>
                    <a:pt x="11216" y="6490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34"/>
            <p:cNvSpPr/>
            <p:nvPr/>
          </p:nvSpPr>
          <p:spPr>
            <a:xfrm>
              <a:off x="3720925" y="2207625"/>
              <a:ext cx="278575" cy="315300"/>
            </a:xfrm>
            <a:custGeom>
              <a:avLst/>
              <a:gdLst/>
              <a:ahLst/>
              <a:cxnLst/>
              <a:rect l="l" t="t" r="r" b="b"/>
              <a:pathLst>
                <a:path w="11143" h="12612" extrusionOk="0">
                  <a:moveTo>
                    <a:pt x="11142" y="1"/>
                  </a:moveTo>
                  <a:lnTo>
                    <a:pt x="0" y="6490"/>
                  </a:lnTo>
                  <a:lnTo>
                    <a:pt x="0" y="12612"/>
                  </a:lnTo>
                  <a:lnTo>
                    <a:pt x="11142" y="6147"/>
                  </a:lnTo>
                  <a:lnTo>
                    <a:pt x="1114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34"/>
            <p:cNvSpPr/>
            <p:nvPr/>
          </p:nvSpPr>
          <p:spPr>
            <a:xfrm>
              <a:off x="2952000" y="1481575"/>
              <a:ext cx="1533575" cy="888300"/>
            </a:xfrm>
            <a:custGeom>
              <a:avLst/>
              <a:gdLst/>
              <a:ahLst/>
              <a:cxnLst/>
              <a:rect l="l" t="t" r="r" b="b"/>
              <a:pathLst>
                <a:path w="61343" h="35532" extrusionOk="0">
                  <a:moveTo>
                    <a:pt x="30561" y="0"/>
                  </a:moveTo>
                  <a:lnTo>
                    <a:pt x="0" y="17754"/>
                  </a:lnTo>
                  <a:lnTo>
                    <a:pt x="11216" y="24243"/>
                  </a:lnTo>
                  <a:cubicBezTo>
                    <a:pt x="12360" y="23567"/>
                    <a:pt x="13868" y="23230"/>
                    <a:pt x="15381" y="23230"/>
                  </a:cubicBezTo>
                  <a:cubicBezTo>
                    <a:pt x="16880" y="23230"/>
                    <a:pt x="18384" y="23560"/>
                    <a:pt x="19542" y="24219"/>
                  </a:cubicBezTo>
                  <a:cubicBezTo>
                    <a:pt x="21843" y="25565"/>
                    <a:pt x="21843" y="27720"/>
                    <a:pt x="19566" y="29043"/>
                  </a:cubicBezTo>
                  <a:lnTo>
                    <a:pt x="30757" y="35532"/>
                  </a:lnTo>
                  <a:lnTo>
                    <a:pt x="41899" y="29043"/>
                  </a:lnTo>
                  <a:cubicBezTo>
                    <a:pt x="39597" y="27720"/>
                    <a:pt x="39597" y="25565"/>
                    <a:pt x="41875" y="24219"/>
                  </a:cubicBezTo>
                  <a:cubicBezTo>
                    <a:pt x="43025" y="23557"/>
                    <a:pt x="44531" y="23227"/>
                    <a:pt x="46037" y="23227"/>
                  </a:cubicBezTo>
                  <a:cubicBezTo>
                    <a:pt x="47544" y="23227"/>
                    <a:pt x="49050" y="23557"/>
                    <a:pt x="50200" y="24219"/>
                  </a:cubicBezTo>
                  <a:lnTo>
                    <a:pt x="61342" y="17754"/>
                  </a:lnTo>
                  <a:lnTo>
                    <a:pt x="305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34"/>
            <p:cNvSpPr/>
            <p:nvPr/>
          </p:nvSpPr>
          <p:spPr>
            <a:xfrm>
              <a:off x="3208500" y="2282925"/>
              <a:ext cx="43500" cy="213075"/>
            </a:xfrm>
            <a:custGeom>
              <a:avLst/>
              <a:gdLst/>
              <a:ahLst/>
              <a:cxnLst/>
              <a:rect l="l" t="t" r="r" b="b"/>
              <a:pathLst>
                <a:path w="1740" h="8523" extrusionOk="0">
                  <a:moveTo>
                    <a:pt x="1739" y="1"/>
                  </a:moveTo>
                  <a:lnTo>
                    <a:pt x="1739" y="16"/>
                  </a:lnTo>
                  <a:lnTo>
                    <a:pt x="1739" y="16"/>
                  </a:lnTo>
                  <a:cubicBezTo>
                    <a:pt x="1739" y="11"/>
                    <a:pt x="1739" y="6"/>
                    <a:pt x="1739" y="1"/>
                  </a:cubicBezTo>
                  <a:close/>
                  <a:moveTo>
                    <a:pt x="1739" y="16"/>
                  </a:moveTo>
                  <a:lnTo>
                    <a:pt x="1739" y="16"/>
                  </a:lnTo>
                  <a:cubicBezTo>
                    <a:pt x="1732" y="868"/>
                    <a:pt x="1145" y="1719"/>
                    <a:pt x="25" y="2376"/>
                  </a:cubicBezTo>
                  <a:lnTo>
                    <a:pt x="1" y="8522"/>
                  </a:lnTo>
                  <a:cubicBezTo>
                    <a:pt x="1152" y="7861"/>
                    <a:pt x="1715" y="7004"/>
                    <a:pt x="1715" y="6123"/>
                  </a:cubicBezTo>
                  <a:lnTo>
                    <a:pt x="1739" y="1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34"/>
            <p:cNvSpPr/>
            <p:nvPr/>
          </p:nvSpPr>
          <p:spPr>
            <a:xfrm>
              <a:off x="3210350" y="2504550"/>
              <a:ext cx="279175" cy="314700"/>
            </a:xfrm>
            <a:custGeom>
              <a:avLst/>
              <a:gdLst/>
              <a:ahLst/>
              <a:cxnLst/>
              <a:rect l="l" t="t" r="r" b="b"/>
              <a:pathLst>
                <a:path w="11167" h="12588" extrusionOk="0">
                  <a:moveTo>
                    <a:pt x="11167" y="0"/>
                  </a:moveTo>
                  <a:lnTo>
                    <a:pt x="25" y="6465"/>
                  </a:lnTo>
                  <a:lnTo>
                    <a:pt x="0" y="12587"/>
                  </a:lnTo>
                  <a:lnTo>
                    <a:pt x="11142" y="6122"/>
                  </a:lnTo>
                  <a:lnTo>
                    <a:pt x="1116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34"/>
            <p:cNvSpPr/>
            <p:nvPr/>
          </p:nvSpPr>
          <p:spPr>
            <a:xfrm>
              <a:off x="2959950" y="2641375"/>
              <a:ext cx="251025" cy="237850"/>
            </a:xfrm>
            <a:custGeom>
              <a:avLst/>
              <a:gdLst/>
              <a:ahLst/>
              <a:cxnLst/>
              <a:rect l="l" t="t" r="r" b="b"/>
              <a:pathLst>
                <a:path w="10041" h="9514" extrusionOk="0">
                  <a:moveTo>
                    <a:pt x="5878" y="0"/>
                  </a:moveTo>
                  <a:cubicBezTo>
                    <a:pt x="4372" y="0"/>
                    <a:pt x="2866" y="331"/>
                    <a:pt x="1715" y="992"/>
                  </a:cubicBezTo>
                  <a:cubicBezTo>
                    <a:pt x="588" y="1653"/>
                    <a:pt x="25" y="2510"/>
                    <a:pt x="25" y="3392"/>
                  </a:cubicBezTo>
                  <a:lnTo>
                    <a:pt x="1" y="9498"/>
                  </a:lnTo>
                  <a:lnTo>
                    <a:pt x="1" y="9498"/>
                  </a:lnTo>
                  <a:cubicBezTo>
                    <a:pt x="7" y="8646"/>
                    <a:pt x="571" y="7796"/>
                    <a:pt x="1715" y="7139"/>
                  </a:cubicBezTo>
                  <a:cubicBezTo>
                    <a:pt x="2859" y="6462"/>
                    <a:pt x="4367" y="6125"/>
                    <a:pt x="5877" y="6125"/>
                  </a:cubicBezTo>
                  <a:cubicBezTo>
                    <a:pt x="7373" y="6125"/>
                    <a:pt x="8870" y="6456"/>
                    <a:pt x="10016" y="7114"/>
                  </a:cubicBezTo>
                  <a:lnTo>
                    <a:pt x="10041" y="992"/>
                  </a:lnTo>
                  <a:cubicBezTo>
                    <a:pt x="8890" y="331"/>
                    <a:pt x="7384" y="0"/>
                    <a:pt x="5878" y="0"/>
                  </a:cubicBezTo>
                  <a:close/>
                  <a:moveTo>
                    <a:pt x="1" y="9498"/>
                  </a:moveTo>
                  <a:cubicBezTo>
                    <a:pt x="0" y="9503"/>
                    <a:pt x="0" y="9509"/>
                    <a:pt x="0" y="9514"/>
                  </a:cubicBezTo>
                  <a:lnTo>
                    <a:pt x="1" y="9498"/>
                  </a:lnTo>
                  <a:close/>
                </a:path>
              </a:pathLst>
            </a:custGeom>
            <a:solidFill>
              <a:srgbClr val="D34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4"/>
            <p:cNvSpPr/>
            <p:nvPr/>
          </p:nvSpPr>
          <p:spPr>
            <a:xfrm>
              <a:off x="2724875" y="2786775"/>
              <a:ext cx="279175" cy="315300"/>
            </a:xfrm>
            <a:custGeom>
              <a:avLst/>
              <a:gdLst/>
              <a:ahLst/>
              <a:cxnLst/>
              <a:rect l="l" t="t" r="r" b="b"/>
              <a:pathLst>
                <a:path w="11167" h="12612" extrusionOk="0">
                  <a:moveTo>
                    <a:pt x="11167" y="0"/>
                  </a:moveTo>
                  <a:lnTo>
                    <a:pt x="25" y="6465"/>
                  </a:lnTo>
                  <a:lnTo>
                    <a:pt x="0" y="12611"/>
                  </a:lnTo>
                  <a:lnTo>
                    <a:pt x="11142" y="6122"/>
                  </a:lnTo>
                  <a:lnTo>
                    <a:pt x="1116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4"/>
            <p:cNvSpPr/>
            <p:nvPr/>
          </p:nvSpPr>
          <p:spPr>
            <a:xfrm>
              <a:off x="1955325" y="2504550"/>
              <a:ext cx="770175" cy="597525"/>
            </a:xfrm>
            <a:custGeom>
              <a:avLst/>
              <a:gdLst/>
              <a:ahLst/>
              <a:cxnLst/>
              <a:rect l="l" t="t" r="r" b="b"/>
              <a:pathLst>
                <a:path w="30807" h="23901" extrusionOk="0">
                  <a:moveTo>
                    <a:pt x="25" y="0"/>
                  </a:moveTo>
                  <a:lnTo>
                    <a:pt x="1" y="6122"/>
                  </a:lnTo>
                  <a:lnTo>
                    <a:pt x="30782" y="23900"/>
                  </a:lnTo>
                  <a:lnTo>
                    <a:pt x="30807" y="17754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498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34"/>
            <p:cNvSpPr/>
            <p:nvPr/>
          </p:nvSpPr>
          <p:spPr>
            <a:xfrm>
              <a:off x="1955950" y="2060100"/>
              <a:ext cx="1533575" cy="888300"/>
            </a:xfrm>
            <a:custGeom>
              <a:avLst/>
              <a:gdLst/>
              <a:ahLst/>
              <a:cxnLst/>
              <a:rect l="l" t="t" r="r" b="b"/>
              <a:pathLst>
                <a:path w="61343" h="35532" extrusionOk="0">
                  <a:moveTo>
                    <a:pt x="30561" y="0"/>
                  </a:moveTo>
                  <a:lnTo>
                    <a:pt x="0" y="17778"/>
                  </a:lnTo>
                  <a:lnTo>
                    <a:pt x="30782" y="35532"/>
                  </a:lnTo>
                  <a:lnTo>
                    <a:pt x="41924" y="29067"/>
                  </a:lnTo>
                  <a:cubicBezTo>
                    <a:pt x="39622" y="27720"/>
                    <a:pt x="39597" y="25565"/>
                    <a:pt x="41875" y="24243"/>
                  </a:cubicBezTo>
                  <a:cubicBezTo>
                    <a:pt x="43026" y="23582"/>
                    <a:pt x="44532" y="23251"/>
                    <a:pt x="46038" y="23251"/>
                  </a:cubicBezTo>
                  <a:cubicBezTo>
                    <a:pt x="47544" y="23251"/>
                    <a:pt x="49050" y="23582"/>
                    <a:pt x="50201" y="24243"/>
                  </a:cubicBezTo>
                  <a:lnTo>
                    <a:pt x="61343" y="17778"/>
                  </a:lnTo>
                  <a:lnTo>
                    <a:pt x="50127" y="11289"/>
                  </a:lnTo>
                  <a:cubicBezTo>
                    <a:pt x="52404" y="9967"/>
                    <a:pt x="52404" y="7812"/>
                    <a:pt x="50103" y="6465"/>
                  </a:cubicBezTo>
                  <a:cubicBezTo>
                    <a:pt x="48957" y="5807"/>
                    <a:pt x="47459" y="5476"/>
                    <a:pt x="45960" y="5476"/>
                  </a:cubicBezTo>
                  <a:cubicBezTo>
                    <a:pt x="44447" y="5476"/>
                    <a:pt x="42933" y="5813"/>
                    <a:pt x="41777" y="6489"/>
                  </a:cubicBezTo>
                  <a:lnTo>
                    <a:pt x="3056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34"/>
            <p:cNvSpPr/>
            <p:nvPr/>
          </p:nvSpPr>
          <p:spPr>
            <a:xfrm>
              <a:off x="4189250" y="2281700"/>
              <a:ext cx="44100" cy="214300"/>
            </a:xfrm>
            <a:custGeom>
              <a:avLst/>
              <a:gdLst/>
              <a:ahLst/>
              <a:cxnLst/>
              <a:rect l="l" t="t" r="r" b="b"/>
              <a:pathLst>
                <a:path w="1764" h="8572" extrusionOk="0">
                  <a:moveTo>
                    <a:pt x="25" y="1"/>
                  </a:moveTo>
                  <a:lnTo>
                    <a:pt x="0" y="6147"/>
                  </a:lnTo>
                  <a:cubicBezTo>
                    <a:pt x="0" y="7029"/>
                    <a:pt x="564" y="7886"/>
                    <a:pt x="1739" y="8571"/>
                  </a:cubicBezTo>
                  <a:lnTo>
                    <a:pt x="1763" y="2425"/>
                  </a:lnTo>
                  <a:cubicBezTo>
                    <a:pt x="588" y="1764"/>
                    <a:pt x="25" y="882"/>
                    <a:pt x="25" y="1"/>
                  </a:cubicBezTo>
                  <a:close/>
                </a:path>
              </a:pathLst>
            </a:custGeom>
            <a:solidFill>
              <a:srgbClr val="7181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34"/>
            <p:cNvSpPr/>
            <p:nvPr/>
          </p:nvSpPr>
          <p:spPr>
            <a:xfrm>
              <a:off x="3954150" y="2504550"/>
              <a:ext cx="280425" cy="315300"/>
            </a:xfrm>
            <a:custGeom>
              <a:avLst/>
              <a:gdLst/>
              <a:ahLst/>
              <a:cxnLst/>
              <a:rect l="l" t="t" r="r" b="b"/>
              <a:pathLst>
                <a:path w="11217" h="12612" extrusionOk="0">
                  <a:moveTo>
                    <a:pt x="25" y="0"/>
                  </a:moveTo>
                  <a:lnTo>
                    <a:pt x="1" y="6122"/>
                  </a:lnTo>
                  <a:lnTo>
                    <a:pt x="11216" y="12612"/>
                  </a:lnTo>
                  <a:lnTo>
                    <a:pt x="11216" y="6465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34"/>
            <p:cNvSpPr/>
            <p:nvPr/>
          </p:nvSpPr>
          <p:spPr>
            <a:xfrm>
              <a:off x="4234550" y="2641375"/>
              <a:ext cx="251625" cy="238475"/>
            </a:xfrm>
            <a:custGeom>
              <a:avLst/>
              <a:gdLst/>
              <a:ahLst/>
              <a:cxnLst/>
              <a:rect l="l" t="t" r="r" b="b"/>
              <a:pathLst>
                <a:path w="10065" h="9539" extrusionOk="0">
                  <a:moveTo>
                    <a:pt x="4163" y="0"/>
                  </a:moveTo>
                  <a:cubicBezTo>
                    <a:pt x="2657" y="0"/>
                    <a:pt x="1151" y="331"/>
                    <a:pt x="0" y="992"/>
                  </a:cubicBezTo>
                  <a:lnTo>
                    <a:pt x="0" y="7139"/>
                  </a:lnTo>
                  <a:cubicBezTo>
                    <a:pt x="1139" y="6465"/>
                    <a:pt x="2639" y="6128"/>
                    <a:pt x="4142" y="6128"/>
                  </a:cubicBezTo>
                  <a:cubicBezTo>
                    <a:pt x="5645" y="6128"/>
                    <a:pt x="7151" y="6465"/>
                    <a:pt x="8302" y="7139"/>
                  </a:cubicBezTo>
                  <a:cubicBezTo>
                    <a:pt x="9477" y="7800"/>
                    <a:pt x="10040" y="8681"/>
                    <a:pt x="10040" y="9538"/>
                  </a:cubicBezTo>
                  <a:lnTo>
                    <a:pt x="10065" y="3416"/>
                  </a:lnTo>
                  <a:cubicBezTo>
                    <a:pt x="10065" y="2535"/>
                    <a:pt x="9477" y="1653"/>
                    <a:pt x="8326" y="992"/>
                  </a:cubicBezTo>
                  <a:cubicBezTo>
                    <a:pt x="7175" y="331"/>
                    <a:pt x="5669" y="0"/>
                    <a:pt x="416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34"/>
            <p:cNvSpPr/>
            <p:nvPr/>
          </p:nvSpPr>
          <p:spPr>
            <a:xfrm>
              <a:off x="4442700" y="2786775"/>
              <a:ext cx="281025" cy="315300"/>
            </a:xfrm>
            <a:custGeom>
              <a:avLst/>
              <a:gdLst/>
              <a:ahLst/>
              <a:cxnLst/>
              <a:rect l="l" t="t" r="r" b="b"/>
              <a:pathLst>
                <a:path w="11241" h="12612" extrusionOk="0">
                  <a:moveTo>
                    <a:pt x="25" y="0"/>
                  </a:moveTo>
                  <a:lnTo>
                    <a:pt x="0" y="6122"/>
                  </a:lnTo>
                  <a:lnTo>
                    <a:pt x="11216" y="12611"/>
                  </a:lnTo>
                  <a:lnTo>
                    <a:pt x="11240" y="6465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34"/>
            <p:cNvSpPr/>
            <p:nvPr/>
          </p:nvSpPr>
          <p:spPr>
            <a:xfrm>
              <a:off x="4723075" y="2504550"/>
              <a:ext cx="764675" cy="597525"/>
            </a:xfrm>
            <a:custGeom>
              <a:avLst/>
              <a:gdLst/>
              <a:ahLst/>
              <a:cxnLst/>
              <a:rect l="l" t="t" r="r" b="b"/>
              <a:pathLst>
                <a:path w="30587" h="23901" extrusionOk="0">
                  <a:moveTo>
                    <a:pt x="30586" y="0"/>
                  </a:moveTo>
                  <a:lnTo>
                    <a:pt x="25" y="17754"/>
                  </a:lnTo>
                  <a:lnTo>
                    <a:pt x="1" y="23900"/>
                  </a:lnTo>
                  <a:lnTo>
                    <a:pt x="1" y="23900"/>
                  </a:lnTo>
                  <a:lnTo>
                    <a:pt x="30586" y="6122"/>
                  </a:lnTo>
                  <a:lnTo>
                    <a:pt x="3058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34"/>
            <p:cNvSpPr/>
            <p:nvPr/>
          </p:nvSpPr>
          <p:spPr>
            <a:xfrm>
              <a:off x="3954775" y="2060100"/>
              <a:ext cx="1532975" cy="888300"/>
            </a:xfrm>
            <a:custGeom>
              <a:avLst/>
              <a:gdLst/>
              <a:ahLst/>
              <a:cxnLst/>
              <a:rect l="l" t="t" r="r" b="b"/>
              <a:pathLst>
                <a:path w="61319" h="35532" extrusionOk="0">
                  <a:moveTo>
                    <a:pt x="30561" y="0"/>
                  </a:moveTo>
                  <a:lnTo>
                    <a:pt x="19419" y="6465"/>
                  </a:lnTo>
                  <a:cubicBezTo>
                    <a:pt x="18268" y="5804"/>
                    <a:pt x="16762" y="5473"/>
                    <a:pt x="15259" y="5473"/>
                  </a:cubicBezTo>
                  <a:cubicBezTo>
                    <a:pt x="13757" y="5473"/>
                    <a:pt x="12257" y="5804"/>
                    <a:pt x="11118" y="6465"/>
                  </a:cubicBezTo>
                  <a:cubicBezTo>
                    <a:pt x="8816" y="7812"/>
                    <a:pt x="8816" y="9967"/>
                    <a:pt x="11142" y="11289"/>
                  </a:cubicBezTo>
                  <a:lnTo>
                    <a:pt x="0" y="17778"/>
                  </a:lnTo>
                  <a:lnTo>
                    <a:pt x="11216" y="24243"/>
                  </a:lnTo>
                  <a:cubicBezTo>
                    <a:pt x="12355" y="23582"/>
                    <a:pt x="13854" y="23251"/>
                    <a:pt x="15357" y="23251"/>
                  </a:cubicBezTo>
                  <a:cubicBezTo>
                    <a:pt x="16860" y="23251"/>
                    <a:pt x="18366" y="23582"/>
                    <a:pt x="19517" y="24243"/>
                  </a:cubicBezTo>
                  <a:cubicBezTo>
                    <a:pt x="21819" y="25565"/>
                    <a:pt x="21844" y="27720"/>
                    <a:pt x="19542" y="29067"/>
                  </a:cubicBezTo>
                  <a:lnTo>
                    <a:pt x="30757" y="35532"/>
                  </a:lnTo>
                  <a:lnTo>
                    <a:pt x="61318" y="17778"/>
                  </a:lnTo>
                  <a:lnTo>
                    <a:pt x="3056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34"/>
            <p:cNvSpPr/>
            <p:nvPr/>
          </p:nvSpPr>
          <p:spPr>
            <a:xfrm>
              <a:off x="4211275" y="2861450"/>
              <a:ext cx="42900" cy="213075"/>
            </a:xfrm>
            <a:custGeom>
              <a:avLst/>
              <a:gdLst/>
              <a:ahLst/>
              <a:cxnLst/>
              <a:rect l="l" t="t" r="r" b="b"/>
              <a:pathLst>
                <a:path w="1716" h="8523" extrusionOk="0">
                  <a:moveTo>
                    <a:pt x="1715" y="1"/>
                  </a:moveTo>
                  <a:cubicBezTo>
                    <a:pt x="1715" y="858"/>
                    <a:pt x="1152" y="1739"/>
                    <a:pt x="25" y="2400"/>
                  </a:cubicBezTo>
                  <a:lnTo>
                    <a:pt x="1" y="8522"/>
                  </a:lnTo>
                  <a:cubicBezTo>
                    <a:pt x="1127" y="7861"/>
                    <a:pt x="1691" y="7004"/>
                    <a:pt x="1715" y="6147"/>
                  </a:cubicBezTo>
                  <a:lnTo>
                    <a:pt x="1715" y="1"/>
                  </a:lnTo>
                  <a:close/>
                </a:path>
              </a:pathLst>
            </a:custGeom>
            <a:solidFill>
              <a:srgbClr val="EFBC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34"/>
            <p:cNvSpPr/>
            <p:nvPr/>
          </p:nvSpPr>
          <p:spPr>
            <a:xfrm>
              <a:off x="3193200" y="2860850"/>
              <a:ext cx="44100" cy="213675"/>
            </a:xfrm>
            <a:custGeom>
              <a:avLst/>
              <a:gdLst/>
              <a:ahLst/>
              <a:cxnLst/>
              <a:rect l="l" t="t" r="r" b="b"/>
              <a:pathLst>
                <a:path w="1764" h="8547" extrusionOk="0">
                  <a:moveTo>
                    <a:pt x="25" y="0"/>
                  </a:moveTo>
                  <a:lnTo>
                    <a:pt x="0" y="6122"/>
                  </a:lnTo>
                  <a:cubicBezTo>
                    <a:pt x="0" y="7004"/>
                    <a:pt x="588" y="7885"/>
                    <a:pt x="1739" y="8546"/>
                  </a:cubicBezTo>
                  <a:lnTo>
                    <a:pt x="1764" y="2424"/>
                  </a:lnTo>
                  <a:cubicBezTo>
                    <a:pt x="588" y="1739"/>
                    <a:pt x="25" y="857"/>
                    <a:pt x="25" y="0"/>
                  </a:cubicBezTo>
                  <a:close/>
                </a:path>
              </a:pathLst>
            </a:custGeom>
            <a:solidFill>
              <a:srgbClr val="FFDC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34"/>
            <p:cNvSpPr/>
            <p:nvPr/>
          </p:nvSpPr>
          <p:spPr>
            <a:xfrm>
              <a:off x="3453375" y="3540375"/>
              <a:ext cx="161650" cy="60625"/>
            </a:xfrm>
            <a:custGeom>
              <a:avLst/>
              <a:gdLst/>
              <a:ahLst/>
              <a:cxnLst/>
              <a:rect l="l" t="t" r="r" b="b"/>
              <a:pathLst>
                <a:path w="6466" h="2425" extrusionOk="0">
                  <a:moveTo>
                    <a:pt x="1" y="1617"/>
                  </a:moveTo>
                  <a:cubicBezTo>
                    <a:pt x="1" y="1617"/>
                    <a:pt x="295" y="1715"/>
                    <a:pt x="1005" y="2009"/>
                  </a:cubicBezTo>
                  <a:cubicBezTo>
                    <a:pt x="1715" y="2327"/>
                    <a:pt x="3233" y="2425"/>
                    <a:pt x="4188" y="2254"/>
                  </a:cubicBezTo>
                  <a:cubicBezTo>
                    <a:pt x="5143" y="2107"/>
                    <a:pt x="6466" y="1911"/>
                    <a:pt x="6196" y="1543"/>
                  </a:cubicBezTo>
                  <a:cubicBezTo>
                    <a:pt x="5951" y="1201"/>
                    <a:pt x="1152" y="1"/>
                    <a:pt x="956" y="99"/>
                  </a:cubicBezTo>
                  <a:cubicBezTo>
                    <a:pt x="760" y="197"/>
                    <a:pt x="1" y="1617"/>
                    <a:pt x="1" y="1617"/>
                  </a:cubicBezTo>
                  <a:close/>
                </a:path>
              </a:pathLst>
            </a:custGeom>
            <a:solidFill>
              <a:srgbClr val="F2AD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34"/>
            <p:cNvSpPr/>
            <p:nvPr/>
          </p:nvSpPr>
          <p:spPr>
            <a:xfrm>
              <a:off x="2958125" y="3083075"/>
              <a:ext cx="769550" cy="597525"/>
            </a:xfrm>
            <a:custGeom>
              <a:avLst/>
              <a:gdLst/>
              <a:ahLst/>
              <a:cxnLst/>
              <a:rect l="l" t="t" r="r" b="b"/>
              <a:pathLst>
                <a:path w="30782" h="23901" extrusionOk="0">
                  <a:moveTo>
                    <a:pt x="24" y="0"/>
                  </a:moveTo>
                  <a:lnTo>
                    <a:pt x="0" y="6147"/>
                  </a:lnTo>
                  <a:lnTo>
                    <a:pt x="30757" y="23900"/>
                  </a:lnTo>
                  <a:lnTo>
                    <a:pt x="30781" y="17754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FFDC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34"/>
            <p:cNvSpPr/>
            <p:nvPr/>
          </p:nvSpPr>
          <p:spPr>
            <a:xfrm>
              <a:off x="3727025" y="3083075"/>
              <a:ext cx="764675" cy="597525"/>
            </a:xfrm>
            <a:custGeom>
              <a:avLst/>
              <a:gdLst/>
              <a:ahLst/>
              <a:cxnLst/>
              <a:rect l="l" t="t" r="r" b="b"/>
              <a:pathLst>
                <a:path w="30587" h="23901" extrusionOk="0">
                  <a:moveTo>
                    <a:pt x="30586" y="0"/>
                  </a:moveTo>
                  <a:lnTo>
                    <a:pt x="25" y="17754"/>
                  </a:lnTo>
                  <a:lnTo>
                    <a:pt x="1" y="23900"/>
                  </a:lnTo>
                  <a:lnTo>
                    <a:pt x="30586" y="6147"/>
                  </a:lnTo>
                  <a:lnTo>
                    <a:pt x="30586" y="0"/>
                  </a:lnTo>
                  <a:close/>
                </a:path>
              </a:pathLst>
            </a:custGeom>
            <a:solidFill>
              <a:srgbClr val="F9AE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34"/>
            <p:cNvSpPr/>
            <p:nvPr/>
          </p:nvSpPr>
          <p:spPr>
            <a:xfrm>
              <a:off x="2958725" y="2639225"/>
              <a:ext cx="1532975" cy="887700"/>
            </a:xfrm>
            <a:custGeom>
              <a:avLst/>
              <a:gdLst/>
              <a:ahLst/>
              <a:cxnLst/>
              <a:rect l="l" t="t" r="r" b="b"/>
              <a:pathLst>
                <a:path w="61319" h="35508" extrusionOk="0">
                  <a:moveTo>
                    <a:pt x="30561" y="1"/>
                  </a:moveTo>
                  <a:lnTo>
                    <a:pt x="19419" y="6465"/>
                  </a:lnTo>
                  <a:cubicBezTo>
                    <a:pt x="18269" y="5804"/>
                    <a:pt x="16763" y="5474"/>
                    <a:pt x="15260" y="5474"/>
                  </a:cubicBezTo>
                  <a:cubicBezTo>
                    <a:pt x="13757" y="5474"/>
                    <a:pt x="12257" y="5804"/>
                    <a:pt x="11118" y="6465"/>
                  </a:cubicBezTo>
                  <a:cubicBezTo>
                    <a:pt x="8816" y="7788"/>
                    <a:pt x="8841" y="9943"/>
                    <a:pt x="11143" y="11289"/>
                  </a:cubicBezTo>
                  <a:lnTo>
                    <a:pt x="0" y="17754"/>
                  </a:lnTo>
                  <a:lnTo>
                    <a:pt x="30757" y="35508"/>
                  </a:lnTo>
                  <a:lnTo>
                    <a:pt x="61318" y="17754"/>
                  </a:lnTo>
                  <a:lnTo>
                    <a:pt x="50127" y="11289"/>
                  </a:lnTo>
                  <a:cubicBezTo>
                    <a:pt x="52405" y="9943"/>
                    <a:pt x="52380" y="7788"/>
                    <a:pt x="50103" y="6465"/>
                  </a:cubicBezTo>
                  <a:cubicBezTo>
                    <a:pt x="48940" y="5804"/>
                    <a:pt x="47428" y="5474"/>
                    <a:pt x="45922" y="5474"/>
                  </a:cubicBezTo>
                  <a:cubicBezTo>
                    <a:pt x="44416" y="5474"/>
                    <a:pt x="42916" y="5804"/>
                    <a:pt x="41777" y="6465"/>
                  </a:cubicBezTo>
                  <a:lnTo>
                    <a:pt x="3056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34"/>
            <p:cNvSpPr/>
            <p:nvPr/>
          </p:nvSpPr>
          <p:spPr>
            <a:xfrm>
              <a:off x="3558075" y="3050000"/>
              <a:ext cx="171425" cy="65700"/>
            </a:xfrm>
            <a:custGeom>
              <a:avLst/>
              <a:gdLst/>
              <a:ahLst/>
              <a:cxnLst/>
              <a:rect l="l" t="t" r="r" b="b"/>
              <a:pathLst>
                <a:path w="6857" h="2628" extrusionOk="0">
                  <a:moveTo>
                    <a:pt x="0" y="1"/>
                  </a:moveTo>
                  <a:lnTo>
                    <a:pt x="0" y="638"/>
                  </a:lnTo>
                  <a:cubicBezTo>
                    <a:pt x="0" y="1152"/>
                    <a:pt x="343" y="1666"/>
                    <a:pt x="1029" y="2058"/>
                  </a:cubicBezTo>
                  <a:cubicBezTo>
                    <a:pt x="1690" y="2437"/>
                    <a:pt x="2565" y="2627"/>
                    <a:pt x="3441" y="2627"/>
                  </a:cubicBezTo>
                  <a:cubicBezTo>
                    <a:pt x="4316" y="2627"/>
                    <a:pt x="5192" y="2437"/>
                    <a:pt x="5853" y="2058"/>
                  </a:cubicBezTo>
                  <a:cubicBezTo>
                    <a:pt x="6514" y="1666"/>
                    <a:pt x="6857" y="1152"/>
                    <a:pt x="6857" y="662"/>
                  </a:cubicBezTo>
                  <a:lnTo>
                    <a:pt x="6857" y="25"/>
                  </a:lnTo>
                  <a:cubicBezTo>
                    <a:pt x="6857" y="515"/>
                    <a:pt x="6514" y="1029"/>
                    <a:pt x="5853" y="1397"/>
                  </a:cubicBezTo>
                  <a:cubicBezTo>
                    <a:pt x="5192" y="1789"/>
                    <a:pt x="4316" y="1984"/>
                    <a:pt x="3441" y="1984"/>
                  </a:cubicBezTo>
                  <a:cubicBezTo>
                    <a:pt x="2565" y="1984"/>
                    <a:pt x="1690" y="1789"/>
                    <a:pt x="1029" y="1397"/>
                  </a:cubicBezTo>
                  <a:cubicBezTo>
                    <a:pt x="343" y="1029"/>
                    <a:pt x="0" y="515"/>
                    <a:pt x="0" y="1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34"/>
            <p:cNvSpPr/>
            <p:nvPr/>
          </p:nvSpPr>
          <p:spPr>
            <a:xfrm>
              <a:off x="3550100" y="3000425"/>
              <a:ext cx="187975" cy="99200"/>
            </a:xfrm>
            <a:custGeom>
              <a:avLst/>
              <a:gdLst/>
              <a:ahLst/>
              <a:cxnLst/>
              <a:rect l="l" t="t" r="r" b="b"/>
              <a:pathLst>
                <a:path w="7519" h="3968" extrusionOk="0">
                  <a:moveTo>
                    <a:pt x="3738" y="0"/>
                  </a:moveTo>
                  <a:cubicBezTo>
                    <a:pt x="2860" y="0"/>
                    <a:pt x="1984" y="196"/>
                    <a:pt x="1323" y="588"/>
                  </a:cubicBezTo>
                  <a:cubicBezTo>
                    <a:pt x="1" y="1372"/>
                    <a:pt x="1" y="2621"/>
                    <a:pt x="1348" y="3380"/>
                  </a:cubicBezTo>
                  <a:cubicBezTo>
                    <a:pt x="2009" y="3772"/>
                    <a:pt x="2884" y="3967"/>
                    <a:pt x="3760" y="3967"/>
                  </a:cubicBezTo>
                  <a:cubicBezTo>
                    <a:pt x="4635" y="3967"/>
                    <a:pt x="5511" y="3772"/>
                    <a:pt x="6172" y="3380"/>
                  </a:cubicBezTo>
                  <a:cubicBezTo>
                    <a:pt x="7519" y="2621"/>
                    <a:pt x="7494" y="1372"/>
                    <a:pt x="6172" y="588"/>
                  </a:cubicBezTo>
                  <a:cubicBezTo>
                    <a:pt x="5498" y="196"/>
                    <a:pt x="4617" y="0"/>
                    <a:pt x="3738" y="0"/>
                  </a:cubicBez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34"/>
            <p:cNvSpPr/>
            <p:nvPr/>
          </p:nvSpPr>
          <p:spPr>
            <a:xfrm>
              <a:off x="3371350" y="2529575"/>
              <a:ext cx="502025" cy="650850"/>
            </a:xfrm>
            <a:custGeom>
              <a:avLst/>
              <a:gdLst/>
              <a:ahLst/>
              <a:cxnLst/>
              <a:rect l="l" t="t" r="r" b="b"/>
              <a:pathLst>
                <a:path w="20081" h="26034" extrusionOk="0">
                  <a:moveTo>
                    <a:pt x="20053" y="698"/>
                  </a:moveTo>
                  <a:lnTo>
                    <a:pt x="20081" y="713"/>
                  </a:lnTo>
                  <a:cubicBezTo>
                    <a:pt x="20072" y="708"/>
                    <a:pt x="20062" y="703"/>
                    <a:pt x="20053" y="698"/>
                  </a:cubicBezTo>
                  <a:close/>
                  <a:moveTo>
                    <a:pt x="18679" y="0"/>
                  </a:moveTo>
                  <a:cubicBezTo>
                    <a:pt x="18529" y="0"/>
                    <a:pt x="18366" y="50"/>
                    <a:pt x="18195" y="150"/>
                  </a:cubicBezTo>
                  <a:lnTo>
                    <a:pt x="1102" y="10019"/>
                  </a:lnTo>
                  <a:cubicBezTo>
                    <a:pt x="490" y="10362"/>
                    <a:pt x="0" y="11219"/>
                    <a:pt x="0" y="11929"/>
                  </a:cubicBezTo>
                  <a:lnTo>
                    <a:pt x="25" y="24687"/>
                  </a:lnTo>
                  <a:cubicBezTo>
                    <a:pt x="25" y="25054"/>
                    <a:pt x="147" y="25299"/>
                    <a:pt x="343" y="25397"/>
                  </a:cubicBezTo>
                  <a:lnTo>
                    <a:pt x="1399" y="26007"/>
                  </a:lnTo>
                  <a:lnTo>
                    <a:pt x="1399" y="26007"/>
                  </a:lnTo>
                  <a:cubicBezTo>
                    <a:pt x="1230" y="25896"/>
                    <a:pt x="1127" y="25661"/>
                    <a:pt x="1127" y="25324"/>
                  </a:cubicBezTo>
                  <a:lnTo>
                    <a:pt x="1102" y="12566"/>
                  </a:lnTo>
                  <a:cubicBezTo>
                    <a:pt x="1102" y="11855"/>
                    <a:pt x="1592" y="10998"/>
                    <a:pt x="2204" y="10655"/>
                  </a:cubicBezTo>
                  <a:lnTo>
                    <a:pt x="19297" y="787"/>
                  </a:lnTo>
                  <a:cubicBezTo>
                    <a:pt x="19468" y="687"/>
                    <a:pt x="19640" y="637"/>
                    <a:pt x="19792" y="637"/>
                  </a:cubicBezTo>
                  <a:cubicBezTo>
                    <a:pt x="19888" y="637"/>
                    <a:pt x="19977" y="657"/>
                    <a:pt x="20053" y="698"/>
                  </a:cubicBezTo>
                  <a:lnTo>
                    <a:pt x="20053" y="698"/>
                  </a:lnTo>
                  <a:lnTo>
                    <a:pt x="18979" y="77"/>
                  </a:lnTo>
                  <a:cubicBezTo>
                    <a:pt x="18887" y="26"/>
                    <a:pt x="18786" y="0"/>
                    <a:pt x="18679" y="0"/>
                  </a:cubicBezTo>
                  <a:close/>
                  <a:moveTo>
                    <a:pt x="1399" y="26007"/>
                  </a:moveTo>
                  <a:cubicBezTo>
                    <a:pt x="1414" y="26017"/>
                    <a:pt x="1429" y="26026"/>
                    <a:pt x="1445" y="26034"/>
                  </a:cubicBezTo>
                  <a:lnTo>
                    <a:pt x="1399" y="26007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34"/>
            <p:cNvSpPr/>
            <p:nvPr/>
          </p:nvSpPr>
          <p:spPr>
            <a:xfrm>
              <a:off x="3398900" y="2545650"/>
              <a:ext cx="483050" cy="636925"/>
            </a:xfrm>
            <a:custGeom>
              <a:avLst/>
              <a:gdLst/>
              <a:ahLst/>
              <a:cxnLst/>
              <a:rect l="l" t="t" r="r" b="b"/>
              <a:pathLst>
                <a:path w="19322" h="25477" extrusionOk="0">
                  <a:moveTo>
                    <a:pt x="18680" y="0"/>
                  </a:moveTo>
                  <a:cubicBezTo>
                    <a:pt x="18534" y="0"/>
                    <a:pt x="18369" y="46"/>
                    <a:pt x="18195" y="144"/>
                  </a:cubicBezTo>
                  <a:lnTo>
                    <a:pt x="1102" y="10012"/>
                  </a:lnTo>
                  <a:cubicBezTo>
                    <a:pt x="490" y="10355"/>
                    <a:pt x="0" y="11212"/>
                    <a:pt x="0" y="11923"/>
                  </a:cubicBezTo>
                  <a:lnTo>
                    <a:pt x="25" y="24681"/>
                  </a:lnTo>
                  <a:cubicBezTo>
                    <a:pt x="25" y="25182"/>
                    <a:pt x="281" y="25476"/>
                    <a:pt x="648" y="25476"/>
                  </a:cubicBezTo>
                  <a:cubicBezTo>
                    <a:pt x="800" y="25476"/>
                    <a:pt x="971" y="25425"/>
                    <a:pt x="1151" y="25317"/>
                  </a:cubicBezTo>
                  <a:lnTo>
                    <a:pt x="18219" y="15473"/>
                  </a:lnTo>
                  <a:cubicBezTo>
                    <a:pt x="18832" y="15106"/>
                    <a:pt x="19321" y="14249"/>
                    <a:pt x="19321" y="13563"/>
                  </a:cubicBezTo>
                  <a:lnTo>
                    <a:pt x="19297" y="781"/>
                  </a:lnTo>
                  <a:cubicBezTo>
                    <a:pt x="19297" y="290"/>
                    <a:pt x="19046" y="0"/>
                    <a:pt x="18680" y="0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34"/>
            <p:cNvSpPr/>
            <p:nvPr/>
          </p:nvSpPr>
          <p:spPr>
            <a:xfrm>
              <a:off x="3418475" y="2567600"/>
              <a:ext cx="443875" cy="554075"/>
            </a:xfrm>
            <a:custGeom>
              <a:avLst/>
              <a:gdLst/>
              <a:ahLst/>
              <a:cxnLst/>
              <a:rect l="l" t="t" r="r" b="b"/>
              <a:pathLst>
                <a:path w="17755" h="22163" extrusionOk="0">
                  <a:moveTo>
                    <a:pt x="17730" y="1"/>
                  </a:moveTo>
                  <a:lnTo>
                    <a:pt x="17265" y="270"/>
                  </a:lnTo>
                  <a:lnTo>
                    <a:pt x="16236" y="858"/>
                  </a:lnTo>
                  <a:lnTo>
                    <a:pt x="2474" y="8792"/>
                  </a:lnTo>
                  <a:lnTo>
                    <a:pt x="1" y="10236"/>
                  </a:lnTo>
                  <a:lnTo>
                    <a:pt x="1" y="11045"/>
                  </a:lnTo>
                  <a:lnTo>
                    <a:pt x="25" y="17118"/>
                  </a:lnTo>
                  <a:lnTo>
                    <a:pt x="25" y="22162"/>
                  </a:lnTo>
                  <a:lnTo>
                    <a:pt x="10898" y="15893"/>
                  </a:lnTo>
                  <a:lnTo>
                    <a:pt x="12612" y="14914"/>
                  </a:lnTo>
                  <a:lnTo>
                    <a:pt x="17755" y="11926"/>
                  </a:lnTo>
                  <a:lnTo>
                    <a:pt x="17730" y="2449"/>
                  </a:lnTo>
                  <a:lnTo>
                    <a:pt x="1773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34"/>
            <p:cNvSpPr/>
            <p:nvPr/>
          </p:nvSpPr>
          <p:spPr>
            <a:xfrm>
              <a:off x="3419100" y="2567600"/>
              <a:ext cx="442650" cy="274900"/>
            </a:xfrm>
            <a:custGeom>
              <a:avLst/>
              <a:gdLst/>
              <a:ahLst/>
              <a:cxnLst/>
              <a:rect l="l" t="t" r="r" b="b"/>
              <a:pathLst>
                <a:path w="17706" h="10996" extrusionOk="0">
                  <a:moveTo>
                    <a:pt x="17705" y="1"/>
                  </a:moveTo>
                  <a:lnTo>
                    <a:pt x="2449" y="8792"/>
                  </a:lnTo>
                  <a:lnTo>
                    <a:pt x="0" y="10212"/>
                  </a:lnTo>
                  <a:lnTo>
                    <a:pt x="0" y="10996"/>
                  </a:lnTo>
                  <a:lnTo>
                    <a:pt x="17705" y="760"/>
                  </a:lnTo>
                  <a:lnTo>
                    <a:pt x="17705" y="1"/>
                  </a:lnTo>
                  <a:close/>
                </a:path>
              </a:pathLst>
            </a:custGeom>
            <a:solidFill>
              <a:srgbClr val="606B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34"/>
            <p:cNvSpPr/>
            <p:nvPr/>
          </p:nvSpPr>
          <p:spPr>
            <a:xfrm>
              <a:off x="3442975" y="2856600"/>
              <a:ext cx="27575" cy="36175"/>
            </a:xfrm>
            <a:custGeom>
              <a:avLst/>
              <a:gdLst/>
              <a:ahLst/>
              <a:cxnLst/>
              <a:rect l="l" t="t" r="r" b="b"/>
              <a:pathLst>
                <a:path w="1103" h="1447" extrusionOk="0">
                  <a:moveTo>
                    <a:pt x="796" y="1"/>
                  </a:moveTo>
                  <a:cubicBezTo>
                    <a:pt x="725" y="1"/>
                    <a:pt x="646" y="24"/>
                    <a:pt x="564" y="72"/>
                  </a:cubicBezTo>
                  <a:cubicBezTo>
                    <a:pt x="245" y="268"/>
                    <a:pt x="0" y="684"/>
                    <a:pt x="0" y="1052"/>
                  </a:cubicBezTo>
                  <a:cubicBezTo>
                    <a:pt x="0" y="1309"/>
                    <a:pt x="121" y="1446"/>
                    <a:pt x="302" y="1446"/>
                  </a:cubicBezTo>
                  <a:cubicBezTo>
                    <a:pt x="380" y="1446"/>
                    <a:pt x="468" y="1421"/>
                    <a:pt x="564" y="1370"/>
                  </a:cubicBezTo>
                  <a:cubicBezTo>
                    <a:pt x="858" y="1199"/>
                    <a:pt x="1102" y="758"/>
                    <a:pt x="1102" y="415"/>
                  </a:cubicBezTo>
                  <a:cubicBezTo>
                    <a:pt x="1102" y="151"/>
                    <a:pt x="976" y="1"/>
                    <a:pt x="796" y="1"/>
                  </a:cubicBezTo>
                  <a:close/>
                </a:path>
              </a:pathLst>
            </a:custGeom>
            <a:solidFill>
              <a:srgbClr val="606B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34"/>
            <p:cNvSpPr/>
            <p:nvPr/>
          </p:nvSpPr>
          <p:spPr>
            <a:xfrm>
              <a:off x="3442975" y="2905800"/>
              <a:ext cx="27575" cy="36225"/>
            </a:xfrm>
            <a:custGeom>
              <a:avLst/>
              <a:gdLst/>
              <a:ahLst/>
              <a:cxnLst/>
              <a:rect l="l" t="t" r="r" b="b"/>
              <a:pathLst>
                <a:path w="1103" h="1449" extrusionOk="0">
                  <a:moveTo>
                    <a:pt x="811" y="1"/>
                  </a:moveTo>
                  <a:cubicBezTo>
                    <a:pt x="737" y="1"/>
                    <a:pt x="652" y="29"/>
                    <a:pt x="564" y="88"/>
                  </a:cubicBezTo>
                  <a:cubicBezTo>
                    <a:pt x="245" y="259"/>
                    <a:pt x="0" y="700"/>
                    <a:pt x="0" y="1043"/>
                  </a:cubicBezTo>
                  <a:cubicBezTo>
                    <a:pt x="0" y="1299"/>
                    <a:pt x="120" y="1448"/>
                    <a:pt x="300" y="1448"/>
                  </a:cubicBezTo>
                  <a:cubicBezTo>
                    <a:pt x="378" y="1448"/>
                    <a:pt x="468" y="1420"/>
                    <a:pt x="564" y="1361"/>
                  </a:cubicBezTo>
                  <a:cubicBezTo>
                    <a:pt x="858" y="1190"/>
                    <a:pt x="1102" y="773"/>
                    <a:pt x="1102" y="406"/>
                  </a:cubicBezTo>
                  <a:cubicBezTo>
                    <a:pt x="1102" y="150"/>
                    <a:pt x="983" y="1"/>
                    <a:pt x="811" y="1"/>
                  </a:cubicBezTo>
                  <a:close/>
                </a:path>
              </a:pathLst>
            </a:custGeom>
            <a:solidFill>
              <a:srgbClr val="EC82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34"/>
            <p:cNvSpPr/>
            <p:nvPr/>
          </p:nvSpPr>
          <p:spPr>
            <a:xfrm>
              <a:off x="3442975" y="2954550"/>
              <a:ext cx="27575" cy="36050"/>
            </a:xfrm>
            <a:custGeom>
              <a:avLst/>
              <a:gdLst/>
              <a:ahLst/>
              <a:cxnLst/>
              <a:rect l="l" t="t" r="r" b="b"/>
              <a:pathLst>
                <a:path w="1103" h="1442" extrusionOk="0">
                  <a:moveTo>
                    <a:pt x="798" y="0"/>
                  </a:moveTo>
                  <a:cubicBezTo>
                    <a:pt x="727" y="0"/>
                    <a:pt x="647" y="23"/>
                    <a:pt x="564" y="72"/>
                  </a:cubicBezTo>
                  <a:cubicBezTo>
                    <a:pt x="245" y="268"/>
                    <a:pt x="0" y="684"/>
                    <a:pt x="0" y="1052"/>
                  </a:cubicBezTo>
                  <a:cubicBezTo>
                    <a:pt x="0" y="1297"/>
                    <a:pt x="126" y="1442"/>
                    <a:pt x="314" y="1442"/>
                  </a:cubicBezTo>
                  <a:cubicBezTo>
                    <a:pt x="388" y="1442"/>
                    <a:pt x="473" y="1419"/>
                    <a:pt x="564" y="1370"/>
                  </a:cubicBezTo>
                  <a:cubicBezTo>
                    <a:pt x="858" y="1199"/>
                    <a:pt x="1102" y="758"/>
                    <a:pt x="1102" y="391"/>
                  </a:cubicBezTo>
                  <a:cubicBezTo>
                    <a:pt x="1102" y="145"/>
                    <a:pt x="977" y="0"/>
                    <a:pt x="79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34"/>
            <p:cNvSpPr/>
            <p:nvPr/>
          </p:nvSpPr>
          <p:spPr>
            <a:xfrm>
              <a:off x="3449100" y="3119700"/>
              <a:ext cx="19600" cy="25925"/>
            </a:xfrm>
            <a:custGeom>
              <a:avLst/>
              <a:gdLst/>
              <a:ahLst/>
              <a:cxnLst/>
              <a:rect l="l" t="t" r="r" b="b"/>
              <a:pathLst>
                <a:path w="784" h="1037" extrusionOk="0">
                  <a:moveTo>
                    <a:pt x="570" y="1"/>
                  </a:moveTo>
                  <a:cubicBezTo>
                    <a:pt x="517" y="1"/>
                    <a:pt x="457" y="18"/>
                    <a:pt x="392" y="54"/>
                  </a:cubicBezTo>
                  <a:cubicBezTo>
                    <a:pt x="172" y="176"/>
                    <a:pt x="0" y="494"/>
                    <a:pt x="0" y="739"/>
                  </a:cubicBezTo>
                  <a:cubicBezTo>
                    <a:pt x="0" y="931"/>
                    <a:pt x="88" y="1036"/>
                    <a:pt x="217" y="1036"/>
                  </a:cubicBezTo>
                  <a:cubicBezTo>
                    <a:pt x="270" y="1036"/>
                    <a:pt x="329" y="1019"/>
                    <a:pt x="392" y="984"/>
                  </a:cubicBezTo>
                  <a:cubicBezTo>
                    <a:pt x="613" y="837"/>
                    <a:pt x="784" y="543"/>
                    <a:pt x="784" y="274"/>
                  </a:cubicBezTo>
                  <a:cubicBezTo>
                    <a:pt x="784" y="101"/>
                    <a:pt x="698" y="1"/>
                    <a:pt x="570" y="1"/>
                  </a:cubicBezTo>
                  <a:close/>
                </a:path>
              </a:pathLst>
            </a:custGeom>
            <a:solidFill>
              <a:srgbClr val="EC82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34"/>
            <p:cNvSpPr/>
            <p:nvPr/>
          </p:nvSpPr>
          <p:spPr>
            <a:xfrm>
              <a:off x="3899675" y="2955125"/>
              <a:ext cx="318375" cy="184300"/>
            </a:xfrm>
            <a:custGeom>
              <a:avLst/>
              <a:gdLst/>
              <a:ahLst/>
              <a:cxnLst/>
              <a:rect l="l" t="t" r="r" b="b"/>
              <a:pathLst>
                <a:path w="12735" h="7372" extrusionOk="0">
                  <a:moveTo>
                    <a:pt x="7273" y="0"/>
                  </a:moveTo>
                  <a:lnTo>
                    <a:pt x="0" y="4212"/>
                  </a:lnTo>
                  <a:lnTo>
                    <a:pt x="5461" y="7371"/>
                  </a:lnTo>
                  <a:lnTo>
                    <a:pt x="12734" y="3159"/>
                  </a:lnTo>
                  <a:lnTo>
                    <a:pt x="727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34"/>
            <p:cNvSpPr/>
            <p:nvPr/>
          </p:nvSpPr>
          <p:spPr>
            <a:xfrm>
              <a:off x="4036200" y="3034100"/>
              <a:ext cx="181850" cy="110825"/>
            </a:xfrm>
            <a:custGeom>
              <a:avLst/>
              <a:gdLst/>
              <a:ahLst/>
              <a:cxnLst/>
              <a:rect l="l" t="t" r="r" b="b"/>
              <a:pathLst>
                <a:path w="7274" h="4433" extrusionOk="0">
                  <a:moveTo>
                    <a:pt x="7273" y="0"/>
                  </a:moveTo>
                  <a:lnTo>
                    <a:pt x="0" y="4212"/>
                  </a:lnTo>
                  <a:lnTo>
                    <a:pt x="0" y="4433"/>
                  </a:lnTo>
                  <a:lnTo>
                    <a:pt x="7273" y="245"/>
                  </a:lnTo>
                  <a:lnTo>
                    <a:pt x="7273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34"/>
            <p:cNvSpPr/>
            <p:nvPr/>
          </p:nvSpPr>
          <p:spPr>
            <a:xfrm>
              <a:off x="3899675" y="3060425"/>
              <a:ext cx="136550" cy="84500"/>
            </a:xfrm>
            <a:custGeom>
              <a:avLst/>
              <a:gdLst/>
              <a:ahLst/>
              <a:cxnLst/>
              <a:rect l="l" t="t" r="r" b="b"/>
              <a:pathLst>
                <a:path w="5462" h="3380" extrusionOk="0">
                  <a:moveTo>
                    <a:pt x="0" y="0"/>
                  </a:moveTo>
                  <a:lnTo>
                    <a:pt x="0" y="221"/>
                  </a:lnTo>
                  <a:lnTo>
                    <a:pt x="5461" y="3380"/>
                  </a:lnTo>
                  <a:lnTo>
                    <a:pt x="5461" y="31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34"/>
            <p:cNvSpPr/>
            <p:nvPr/>
          </p:nvSpPr>
          <p:spPr>
            <a:xfrm>
              <a:off x="3548875" y="3234900"/>
              <a:ext cx="133500" cy="89400"/>
            </a:xfrm>
            <a:custGeom>
              <a:avLst/>
              <a:gdLst/>
              <a:ahLst/>
              <a:cxnLst/>
              <a:rect l="l" t="t" r="r" b="b"/>
              <a:pathLst>
                <a:path w="5340" h="3576" extrusionOk="0">
                  <a:moveTo>
                    <a:pt x="1" y="0"/>
                  </a:moveTo>
                  <a:lnTo>
                    <a:pt x="1" y="466"/>
                  </a:lnTo>
                  <a:lnTo>
                    <a:pt x="5339" y="3576"/>
                  </a:lnTo>
                  <a:lnTo>
                    <a:pt x="5339" y="311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34"/>
            <p:cNvSpPr/>
            <p:nvPr/>
          </p:nvSpPr>
          <p:spPr>
            <a:xfrm>
              <a:off x="3682350" y="3141850"/>
              <a:ext cx="295100" cy="182450"/>
            </a:xfrm>
            <a:custGeom>
              <a:avLst/>
              <a:gdLst/>
              <a:ahLst/>
              <a:cxnLst/>
              <a:rect l="l" t="t" r="r" b="b"/>
              <a:pathLst>
                <a:path w="11804" h="7298" extrusionOk="0">
                  <a:moveTo>
                    <a:pt x="11803" y="0"/>
                  </a:moveTo>
                  <a:lnTo>
                    <a:pt x="0" y="6832"/>
                  </a:lnTo>
                  <a:lnTo>
                    <a:pt x="0" y="7298"/>
                  </a:lnTo>
                  <a:lnTo>
                    <a:pt x="11803" y="465"/>
                  </a:lnTo>
                  <a:lnTo>
                    <a:pt x="11803" y="0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34"/>
            <p:cNvSpPr/>
            <p:nvPr/>
          </p:nvSpPr>
          <p:spPr>
            <a:xfrm>
              <a:off x="3548875" y="3064100"/>
              <a:ext cx="428575" cy="248575"/>
            </a:xfrm>
            <a:custGeom>
              <a:avLst/>
              <a:gdLst/>
              <a:ahLst/>
              <a:cxnLst/>
              <a:rect l="l" t="t" r="r" b="b"/>
              <a:pathLst>
                <a:path w="17143" h="9943" extrusionOk="0">
                  <a:moveTo>
                    <a:pt x="11804" y="0"/>
                  </a:moveTo>
                  <a:lnTo>
                    <a:pt x="1" y="6832"/>
                  </a:lnTo>
                  <a:lnTo>
                    <a:pt x="5339" y="9942"/>
                  </a:lnTo>
                  <a:lnTo>
                    <a:pt x="17142" y="3110"/>
                  </a:lnTo>
                  <a:lnTo>
                    <a:pt x="11804" y="0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34"/>
            <p:cNvSpPr/>
            <p:nvPr/>
          </p:nvSpPr>
          <p:spPr>
            <a:xfrm>
              <a:off x="3826200" y="3083675"/>
              <a:ext cx="18400" cy="16550"/>
            </a:xfrm>
            <a:custGeom>
              <a:avLst/>
              <a:gdLst/>
              <a:ahLst/>
              <a:cxnLst/>
              <a:rect l="l" t="t" r="r" b="b"/>
              <a:pathLst>
                <a:path w="736" h="662" extrusionOk="0">
                  <a:moveTo>
                    <a:pt x="1" y="1"/>
                  </a:moveTo>
                  <a:lnTo>
                    <a:pt x="1" y="246"/>
                  </a:lnTo>
                  <a:lnTo>
                    <a:pt x="736" y="662"/>
                  </a:lnTo>
                  <a:lnTo>
                    <a:pt x="736" y="44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34"/>
            <p:cNvSpPr/>
            <p:nvPr/>
          </p:nvSpPr>
          <p:spPr>
            <a:xfrm>
              <a:off x="3844575" y="3084300"/>
              <a:ext cx="18400" cy="15925"/>
            </a:xfrm>
            <a:custGeom>
              <a:avLst/>
              <a:gdLst/>
              <a:ahLst/>
              <a:cxnLst/>
              <a:rect l="l" t="t" r="r" b="b"/>
              <a:pathLst>
                <a:path w="736" h="637" extrusionOk="0">
                  <a:moveTo>
                    <a:pt x="735" y="0"/>
                  </a:moveTo>
                  <a:lnTo>
                    <a:pt x="1" y="417"/>
                  </a:lnTo>
                  <a:lnTo>
                    <a:pt x="1" y="637"/>
                  </a:lnTo>
                  <a:lnTo>
                    <a:pt x="735" y="221"/>
                  </a:lnTo>
                  <a:lnTo>
                    <a:pt x="735" y="0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34"/>
            <p:cNvSpPr/>
            <p:nvPr/>
          </p:nvSpPr>
          <p:spPr>
            <a:xfrm>
              <a:off x="3826200" y="3073275"/>
              <a:ext cx="36775" cy="21450"/>
            </a:xfrm>
            <a:custGeom>
              <a:avLst/>
              <a:gdLst/>
              <a:ahLst/>
              <a:cxnLst/>
              <a:rect l="l" t="t" r="r" b="b"/>
              <a:pathLst>
                <a:path w="1471" h="858" extrusionOk="0">
                  <a:moveTo>
                    <a:pt x="736" y="0"/>
                  </a:moveTo>
                  <a:lnTo>
                    <a:pt x="1" y="417"/>
                  </a:lnTo>
                  <a:lnTo>
                    <a:pt x="736" y="858"/>
                  </a:lnTo>
                  <a:lnTo>
                    <a:pt x="1470" y="441"/>
                  </a:lnTo>
                  <a:lnTo>
                    <a:pt x="736" y="0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34"/>
            <p:cNvSpPr/>
            <p:nvPr/>
          </p:nvSpPr>
          <p:spPr>
            <a:xfrm>
              <a:off x="3802950" y="3097150"/>
              <a:ext cx="18400" cy="16550"/>
            </a:xfrm>
            <a:custGeom>
              <a:avLst/>
              <a:gdLst/>
              <a:ahLst/>
              <a:cxnLst/>
              <a:rect l="l" t="t" r="r" b="b"/>
              <a:pathLst>
                <a:path w="736" h="662" extrusionOk="0">
                  <a:moveTo>
                    <a:pt x="0" y="1"/>
                  </a:moveTo>
                  <a:lnTo>
                    <a:pt x="0" y="245"/>
                  </a:lnTo>
                  <a:lnTo>
                    <a:pt x="735" y="662"/>
                  </a:lnTo>
                  <a:lnTo>
                    <a:pt x="735" y="44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34"/>
            <p:cNvSpPr/>
            <p:nvPr/>
          </p:nvSpPr>
          <p:spPr>
            <a:xfrm>
              <a:off x="3821325" y="3097750"/>
              <a:ext cx="18375" cy="15950"/>
            </a:xfrm>
            <a:custGeom>
              <a:avLst/>
              <a:gdLst/>
              <a:ahLst/>
              <a:cxnLst/>
              <a:rect l="l" t="t" r="r" b="b"/>
              <a:pathLst>
                <a:path w="735" h="638" extrusionOk="0">
                  <a:moveTo>
                    <a:pt x="735" y="1"/>
                  </a:moveTo>
                  <a:lnTo>
                    <a:pt x="0" y="417"/>
                  </a:lnTo>
                  <a:lnTo>
                    <a:pt x="0" y="638"/>
                  </a:lnTo>
                  <a:lnTo>
                    <a:pt x="735" y="221"/>
                  </a:lnTo>
                  <a:lnTo>
                    <a:pt x="735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34"/>
            <p:cNvSpPr/>
            <p:nvPr/>
          </p:nvSpPr>
          <p:spPr>
            <a:xfrm>
              <a:off x="3802950" y="3086750"/>
              <a:ext cx="36750" cy="21450"/>
            </a:xfrm>
            <a:custGeom>
              <a:avLst/>
              <a:gdLst/>
              <a:ahLst/>
              <a:cxnLst/>
              <a:rect l="l" t="t" r="r" b="b"/>
              <a:pathLst>
                <a:path w="1470" h="858" extrusionOk="0">
                  <a:moveTo>
                    <a:pt x="711" y="0"/>
                  </a:moveTo>
                  <a:lnTo>
                    <a:pt x="0" y="417"/>
                  </a:lnTo>
                  <a:lnTo>
                    <a:pt x="735" y="857"/>
                  </a:lnTo>
                  <a:lnTo>
                    <a:pt x="1470" y="441"/>
                  </a:lnTo>
                  <a:lnTo>
                    <a:pt x="711" y="0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34"/>
            <p:cNvSpPr/>
            <p:nvPr/>
          </p:nvSpPr>
          <p:spPr>
            <a:xfrm>
              <a:off x="3779675" y="3110625"/>
              <a:ext cx="18400" cy="16550"/>
            </a:xfrm>
            <a:custGeom>
              <a:avLst/>
              <a:gdLst/>
              <a:ahLst/>
              <a:cxnLst/>
              <a:rect l="l" t="t" r="r" b="b"/>
              <a:pathLst>
                <a:path w="736" h="662" extrusionOk="0">
                  <a:moveTo>
                    <a:pt x="1" y="0"/>
                  </a:moveTo>
                  <a:lnTo>
                    <a:pt x="1" y="245"/>
                  </a:lnTo>
                  <a:lnTo>
                    <a:pt x="735" y="661"/>
                  </a:lnTo>
                  <a:lnTo>
                    <a:pt x="735" y="44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34"/>
            <p:cNvSpPr/>
            <p:nvPr/>
          </p:nvSpPr>
          <p:spPr>
            <a:xfrm>
              <a:off x="3798050" y="3111225"/>
              <a:ext cx="17775" cy="15950"/>
            </a:xfrm>
            <a:custGeom>
              <a:avLst/>
              <a:gdLst/>
              <a:ahLst/>
              <a:cxnLst/>
              <a:rect l="l" t="t" r="r" b="b"/>
              <a:pathLst>
                <a:path w="711" h="638" extrusionOk="0">
                  <a:moveTo>
                    <a:pt x="711" y="1"/>
                  </a:moveTo>
                  <a:lnTo>
                    <a:pt x="0" y="417"/>
                  </a:lnTo>
                  <a:lnTo>
                    <a:pt x="0" y="637"/>
                  </a:lnTo>
                  <a:lnTo>
                    <a:pt x="711" y="221"/>
                  </a:lnTo>
                  <a:lnTo>
                    <a:pt x="711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34"/>
            <p:cNvSpPr/>
            <p:nvPr/>
          </p:nvSpPr>
          <p:spPr>
            <a:xfrm>
              <a:off x="3779675" y="3100200"/>
              <a:ext cx="36150" cy="21475"/>
            </a:xfrm>
            <a:custGeom>
              <a:avLst/>
              <a:gdLst/>
              <a:ahLst/>
              <a:cxnLst/>
              <a:rect l="l" t="t" r="r" b="b"/>
              <a:pathLst>
                <a:path w="1446" h="859" extrusionOk="0">
                  <a:moveTo>
                    <a:pt x="711" y="1"/>
                  </a:moveTo>
                  <a:lnTo>
                    <a:pt x="1" y="417"/>
                  </a:lnTo>
                  <a:lnTo>
                    <a:pt x="735" y="858"/>
                  </a:lnTo>
                  <a:lnTo>
                    <a:pt x="1446" y="442"/>
                  </a:lnTo>
                  <a:lnTo>
                    <a:pt x="711" y="1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34"/>
            <p:cNvSpPr/>
            <p:nvPr/>
          </p:nvSpPr>
          <p:spPr>
            <a:xfrm>
              <a:off x="3755800" y="3124075"/>
              <a:ext cx="19000" cy="16575"/>
            </a:xfrm>
            <a:custGeom>
              <a:avLst/>
              <a:gdLst/>
              <a:ahLst/>
              <a:cxnLst/>
              <a:rect l="l" t="t" r="r" b="b"/>
              <a:pathLst>
                <a:path w="760" h="663" extrusionOk="0">
                  <a:moveTo>
                    <a:pt x="1" y="1"/>
                  </a:moveTo>
                  <a:lnTo>
                    <a:pt x="1" y="246"/>
                  </a:lnTo>
                  <a:lnTo>
                    <a:pt x="760" y="662"/>
                  </a:lnTo>
                  <a:lnTo>
                    <a:pt x="760" y="44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34"/>
            <p:cNvSpPr/>
            <p:nvPr/>
          </p:nvSpPr>
          <p:spPr>
            <a:xfrm>
              <a:off x="3774775" y="3124700"/>
              <a:ext cx="17800" cy="15950"/>
            </a:xfrm>
            <a:custGeom>
              <a:avLst/>
              <a:gdLst/>
              <a:ahLst/>
              <a:cxnLst/>
              <a:rect l="l" t="t" r="r" b="b"/>
              <a:pathLst>
                <a:path w="712" h="638" extrusionOk="0">
                  <a:moveTo>
                    <a:pt x="711" y="0"/>
                  </a:moveTo>
                  <a:lnTo>
                    <a:pt x="1" y="417"/>
                  </a:lnTo>
                  <a:lnTo>
                    <a:pt x="1" y="637"/>
                  </a:lnTo>
                  <a:lnTo>
                    <a:pt x="711" y="221"/>
                  </a:lnTo>
                  <a:lnTo>
                    <a:pt x="711" y="0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34"/>
            <p:cNvSpPr/>
            <p:nvPr/>
          </p:nvSpPr>
          <p:spPr>
            <a:xfrm>
              <a:off x="3755800" y="3113675"/>
              <a:ext cx="36775" cy="21450"/>
            </a:xfrm>
            <a:custGeom>
              <a:avLst/>
              <a:gdLst/>
              <a:ahLst/>
              <a:cxnLst/>
              <a:rect l="l" t="t" r="r" b="b"/>
              <a:pathLst>
                <a:path w="1471" h="858" extrusionOk="0">
                  <a:moveTo>
                    <a:pt x="735" y="1"/>
                  </a:moveTo>
                  <a:lnTo>
                    <a:pt x="1" y="417"/>
                  </a:lnTo>
                  <a:lnTo>
                    <a:pt x="760" y="858"/>
                  </a:lnTo>
                  <a:lnTo>
                    <a:pt x="1470" y="441"/>
                  </a:lnTo>
                  <a:lnTo>
                    <a:pt x="735" y="1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34"/>
            <p:cNvSpPr/>
            <p:nvPr/>
          </p:nvSpPr>
          <p:spPr>
            <a:xfrm>
              <a:off x="3732550" y="3137550"/>
              <a:ext cx="18375" cy="16550"/>
            </a:xfrm>
            <a:custGeom>
              <a:avLst/>
              <a:gdLst/>
              <a:ahLst/>
              <a:cxnLst/>
              <a:rect l="l" t="t" r="r" b="b"/>
              <a:pathLst>
                <a:path w="735" h="662" extrusionOk="0">
                  <a:moveTo>
                    <a:pt x="0" y="1"/>
                  </a:moveTo>
                  <a:lnTo>
                    <a:pt x="0" y="246"/>
                  </a:lnTo>
                  <a:lnTo>
                    <a:pt x="735" y="662"/>
                  </a:lnTo>
                  <a:lnTo>
                    <a:pt x="735" y="44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34"/>
            <p:cNvSpPr/>
            <p:nvPr/>
          </p:nvSpPr>
          <p:spPr>
            <a:xfrm>
              <a:off x="3750900" y="3138175"/>
              <a:ext cx="18400" cy="15925"/>
            </a:xfrm>
            <a:custGeom>
              <a:avLst/>
              <a:gdLst/>
              <a:ahLst/>
              <a:cxnLst/>
              <a:rect l="l" t="t" r="r" b="b"/>
              <a:pathLst>
                <a:path w="736" h="637" extrusionOk="0">
                  <a:moveTo>
                    <a:pt x="736" y="0"/>
                  </a:moveTo>
                  <a:lnTo>
                    <a:pt x="1" y="416"/>
                  </a:lnTo>
                  <a:lnTo>
                    <a:pt x="1" y="637"/>
                  </a:lnTo>
                  <a:lnTo>
                    <a:pt x="736" y="221"/>
                  </a:lnTo>
                  <a:lnTo>
                    <a:pt x="736" y="0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34"/>
            <p:cNvSpPr/>
            <p:nvPr/>
          </p:nvSpPr>
          <p:spPr>
            <a:xfrm>
              <a:off x="3732550" y="3127150"/>
              <a:ext cx="36750" cy="21450"/>
            </a:xfrm>
            <a:custGeom>
              <a:avLst/>
              <a:gdLst/>
              <a:ahLst/>
              <a:cxnLst/>
              <a:rect l="l" t="t" r="r" b="b"/>
              <a:pathLst>
                <a:path w="1470" h="858" extrusionOk="0">
                  <a:moveTo>
                    <a:pt x="735" y="0"/>
                  </a:moveTo>
                  <a:lnTo>
                    <a:pt x="0" y="417"/>
                  </a:lnTo>
                  <a:lnTo>
                    <a:pt x="735" y="857"/>
                  </a:lnTo>
                  <a:lnTo>
                    <a:pt x="1470" y="441"/>
                  </a:lnTo>
                  <a:lnTo>
                    <a:pt x="735" y="0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34"/>
            <p:cNvSpPr/>
            <p:nvPr/>
          </p:nvSpPr>
          <p:spPr>
            <a:xfrm>
              <a:off x="3709275" y="3151025"/>
              <a:ext cx="18400" cy="16550"/>
            </a:xfrm>
            <a:custGeom>
              <a:avLst/>
              <a:gdLst/>
              <a:ahLst/>
              <a:cxnLst/>
              <a:rect l="l" t="t" r="r" b="b"/>
              <a:pathLst>
                <a:path w="736" h="662" extrusionOk="0">
                  <a:moveTo>
                    <a:pt x="1" y="0"/>
                  </a:moveTo>
                  <a:lnTo>
                    <a:pt x="1" y="245"/>
                  </a:lnTo>
                  <a:lnTo>
                    <a:pt x="735" y="662"/>
                  </a:lnTo>
                  <a:lnTo>
                    <a:pt x="735" y="44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34"/>
            <p:cNvSpPr/>
            <p:nvPr/>
          </p:nvSpPr>
          <p:spPr>
            <a:xfrm>
              <a:off x="3727650" y="3151625"/>
              <a:ext cx="18400" cy="15950"/>
            </a:xfrm>
            <a:custGeom>
              <a:avLst/>
              <a:gdLst/>
              <a:ahLst/>
              <a:cxnLst/>
              <a:rect l="l" t="t" r="r" b="b"/>
              <a:pathLst>
                <a:path w="736" h="638" extrusionOk="0">
                  <a:moveTo>
                    <a:pt x="735" y="1"/>
                  </a:moveTo>
                  <a:lnTo>
                    <a:pt x="0" y="417"/>
                  </a:lnTo>
                  <a:lnTo>
                    <a:pt x="0" y="638"/>
                  </a:lnTo>
                  <a:lnTo>
                    <a:pt x="735" y="221"/>
                  </a:lnTo>
                  <a:lnTo>
                    <a:pt x="735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34"/>
            <p:cNvSpPr/>
            <p:nvPr/>
          </p:nvSpPr>
          <p:spPr>
            <a:xfrm>
              <a:off x="3709275" y="3140625"/>
              <a:ext cx="36775" cy="21450"/>
            </a:xfrm>
            <a:custGeom>
              <a:avLst/>
              <a:gdLst/>
              <a:ahLst/>
              <a:cxnLst/>
              <a:rect l="l" t="t" r="r" b="b"/>
              <a:pathLst>
                <a:path w="1471" h="858" extrusionOk="0">
                  <a:moveTo>
                    <a:pt x="735" y="0"/>
                  </a:moveTo>
                  <a:lnTo>
                    <a:pt x="1" y="416"/>
                  </a:lnTo>
                  <a:lnTo>
                    <a:pt x="735" y="857"/>
                  </a:lnTo>
                  <a:lnTo>
                    <a:pt x="1470" y="441"/>
                  </a:lnTo>
                  <a:lnTo>
                    <a:pt x="735" y="0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34"/>
            <p:cNvSpPr/>
            <p:nvPr/>
          </p:nvSpPr>
          <p:spPr>
            <a:xfrm>
              <a:off x="3686025" y="3164500"/>
              <a:ext cx="18375" cy="16550"/>
            </a:xfrm>
            <a:custGeom>
              <a:avLst/>
              <a:gdLst/>
              <a:ahLst/>
              <a:cxnLst/>
              <a:rect l="l" t="t" r="r" b="b"/>
              <a:pathLst>
                <a:path w="735" h="662" extrusionOk="0">
                  <a:moveTo>
                    <a:pt x="0" y="0"/>
                  </a:moveTo>
                  <a:lnTo>
                    <a:pt x="0" y="245"/>
                  </a:lnTo>
                  <a:lnTo>
                    <a:pt x="735" y="661"/>
                  </a:lnTo>
                  <a:lnTo>
                    <a:pt x="735" y="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34"/>
            <p:cNvSpPr/>
            <p:nvPr/>
          </p:nvSpPr>
          <p:spPr>
            <a:xfrm>
              <a:off x="3704375" y="3165100"/>
              <a:ext cx="18400" cy="15950"/>
            </a:xfrm>
            <a:custGeom>
              <a:avLst/>
              <a:gdLst/>
              <a:ahLst/>
              <a:cxnLst/>
              <a:rect l="l" t="t" r="r" b="b"/>
              <a:pathLst>
                <a:path w="736" h="638" extrusionOk="0">
                  <a:moveTo>
                    <a:pt x="735" y="1"/>
                  </a:moveTo>
                  <a:lnTo>
                    <a:pt x="1" y="417"/>
                  </a:lnTo>
                  <a:lnTo>
                    <a:pt x="1" y="637"/>
                  </a:lnTo>
                  <a:lnTo>
                    <a:pt x="735" y="221"/>
                  </a:lnTo>
                  <a:lnTo>
                    <a:pt x="735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34"/>
            <p:cNvSpPr/>
            <p:nvPr/>
          </p:nvSpPr>
          <p:spPr>
            <a:xfrm>
              <a:off x="3686025" y="3154075"/>
              <a:ext cx="36750" cy="21450"/>
            </a:xfrm>
            <a:custGeom>
              <a:avLst/>
              <a:gdLst/>
              <a:ahLst/>
              <a:cxnLst/>
              <a:rect l="l" t="t" r="r" b="b"/>
              <a:pathLst>
                <a:path w="1470" h="858" extrusionOk="0">
                  <a:moveTo>
                    <a:pt x="735" y="1"/>
                  </a:moveTo>
                  <a:lnTo>
                    <a:pt x="0" y="417"/>
                  </a:lnTo>
                  <a:lnTo>
                    <a:pt x="735" y="858"/>
                  </a:lnTo>
                  <a:lnTo>
                    <a:pt x="1469" y="442"/>
                  </a:lnTo>
                  <a:lnTo>
                    <a:pt x="735" y="1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34"/>
            <p:cNvSpPr/>
            <p:nvPr/>
          </p:nvSpPr>
          <p:spPr>
            <a:xfrm>
              <a:off x="3662750" y="3177950"/>
              <a:ext cx="18400" cy="16575"/>
            </a:xfrm>
            <a:custGeom>
              <a:avLst/>
              <a:gdLst/>
              <a:ahLst/>
              <a:cxnLst/>
              <a:rect l="l" t="t" r="r" b="b"/>
              <a:pathLst>
                <a:path w="736" h="663" extrusionOk="0">
                  <a:moveTo>
                    <a:pt x="1" y="1"/>
                  </a:moveTo>
                  <a:lnTo>
                    <a:pt x="1" y="246"/>
                  </a:lnTo>
                  <a:lnTo>
                    <a:pt x="735" y="662"/>
                  </a:lnTo>
                  <a:lnTo>
                    <a:pt x="735" y="44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34"/>
            <p:cNvSpPr/>
            <p:nvPr/>
          </p:nvSpPr>
          <p:spPr>
            <a:xfrm>
              <a:off x="3681125" y="3178575"/>
              <a:ext cx="18375" cy="15950"/>
            </a:xfrm>
            <a:custGeom>
              <a:avLst/>
              <a:gdLst/>
              <a:ahLst/>
              <a:cxnLst/>
              <a:rect l="l" t="t" r="r" b="b"/>
              <a:pathLst>
                <a:path w="735" h="638" extrusionOk="0">
                  <a:moveTo>
                    <a:pt x="735" y="0"/>
                  </a:moveTo>
                  <a:lnTo>
                    <a:pt x="0" y="417"/>
                  </a:lnTo>
                  <a:lnTo>
                    <a:pt x="0" y="637"/>
                  </a:lnTo>
                  <a:lnTo>
                    <a:pt x="735" y="221"/>
                  </a:lnTo>
                  <a:lnTo>
                    <a:pt x="735" y="0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34"/>
            <p:cNvSpPr/>
            <p:nvPr/>
          </p:nvSpPr>
          <p:spPr>
            <a:xfrm>
              <a:off x="3662750" y="3167550"/>
              <a:ext cx="36750" cy="21450"/>
            </a:xfrm>
            <a:custGeom>
              <a:avLst/>
              <a:gdLst/>
              <a:ahLst/>
              <a:cxnLst/>
              <a:rect l="l" t="t" r="r" b="b"/>
              <a:pathLst>
                <a:path w="1470" h="858" extrusionOk="0">
                  <a:moveTo>
                    <a:pt x="735" y="1"/>
                  </a:moveTo>
                  <a:lnTo>
                    <a:pt x="1" y="417"/>
                  </a:lnTo>
                  <a:lnTo>
                    <a:pt x="735" y="858"/>
                  </a:lnTo>
                  <a:lnTo>
                    <a:pt x="1470" y="441"/>
                  </a:lnTo>
                  <a:lnTo>
                    <a:pt x="735" y="1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34"/>
            <p:cNvSpPr/>
            <p:nvPr/>
          </p:nvSpPr>
          <p:spPr>
            <a:xfrm>
              <a:off x="3639500" y="3191425"/>
              <a:ext cx="18375" cy="16550"/>
            </a:xfrm>
            <a:custGeom>
              <a:avLst/>
              <a:gdLst/>
              <a:ahLst/>
              <a:cxnLst/>
              <a:rect l="l" t="t" r="r" b="b"/>
              <a:pathLst>
                <a:path w="735" h="662" extrusionOk="0">
                  <a:moveTo>
                    <a:pt x="0" y="1"/>
                  </a:moveTo>
                  <a:lnTo>
                    <a:pt x="0" y="246"/>
                  </a:lnTo>
                  <a:lnTo>
                    <a:pt x="735" y="662"/>
                  </a:lnTo>
                  <a:lnTo>
                    <a:pt x="735" y="44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34"/>
            <p:cNvSpPr/>
            <p:nvPr/>
          </p:nvSpPr>
          <p:spPr>
            <a:xfrm>
              <a:off x="3657850" y="3192050"/>
              <a:ext cx="18400" cy="15925"/>
            </a:xfrm>
            <a:custGeom>
              <a:avLst/>
              <a:gdLst/>
              <a:ahLst/>
              <a:cxnLst/>
              <a:rect l="l" t="t" r="r" b="b"/>
              <a:pathLst>
                <a:path w="736" h="637" extrusionOk="0">
                  <a:moveTo>
                    <a:pt x="735" y="0"/>
                  </a:moveTo>
                  <a:lnTo>
                    <a:pt x="1" y="416"/>
                  </a:lnTo>
                  <a:lnTo>
                    <a:pt x="1" y="637"/>
                  </a:lnTo>
                  <a:lnTo>
                    <a:pt x="735" y="221"/>
                  </a:lnTo>
                  <a:lnTo>
                    <a:pt x="735" y="0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34"/>
            <p:cNvSpPr/>
            <p:nvPr/>
          </p:nvSpPr>
          <p:spPr>
            <a:xfrm>
              <a:off x="3639500" y="3181025"/>
              <a:ext cx="36750" cy="21450"/>
            </a:xfrm>
            <a:custGeom>
              <a:avLst/>
              <a:gdLst/>
              <a:ahLst/>
              <a:cxnLst/>
              <a:rect l="l" t="t" r="r" b="b"/>
              <a:pathLst>
                <a:path w="1470" h="858" extrusionOk="0">
                  <a:moveTo>
                    <a:pt x="735" y="0"/>
                  </a:moveTo>
                  <a:lnTo>
                    <a:pt x="0" y="417"/>
                  </a:lnTo>
                  <a:lnTo>
                    <a:pt x="735" y="857"/>
                  </a:lnTo>
                  <a:lnTo>
                    <a:pt x="1469" y="441"/>
                  </a:lnTo>
                  <a:lnTo>
                    <a:pt x="735" y="0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34"/>
            <p:cNvSpPr/>
            <p:nvPr/>
          </p:nvSpPr>
          <p:spPr>
            <a:xfrm>
              <a:off x="3616225" y="3204900"/>
              <a:ext cx="18400" cy="16550"/>
            </a:xfrm>
            <a:custGeom>
              <a:avLst/>
              <a:gdLst/>
              <a:ahLst/>
              <a:cxnLst/>
              <a:rect l="l" t="t" r="r" b="b"/>
              <a:pathLst>
                <a:path w="736" h="662" extrusionOk="0">
                  <a:moveTo>
                    <a:pt x="1" y="0"/>
                  </a:moveTo>
                  <a:lnTo>
                    <a:pt x="1" y="245"/>
                  </a:lnTo>
                  <a:lnTo>
                    <a:pt x="735" y="662"/>
                  </a:lnTo>
                  <a:lnTo>
                    <a:pt x="735" y="44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34"/>
            <p:cNvSpPr/>
            <p:nvPr/>
          </p:nvSpPr>
          <p:spPr>
            <a:xfrm>
              <a:off x="3634600" y="3205500"/>
              <a:ext cx="18375" cy="15950"/>
            </a:xfrm>
            <a:custGeom>
              <a:avLst/>
              <a:gdLst/>
              <a:ahLst/>
              <a:cxnLst/>
              <a:rect l="l" t="t" r="r" b="b"/>
              <a:pathLst>
                <a:path w="735" h="638" extrusionOk="0">
                  <a:moveTo>
                    <a:pt x="735" y="1"/>
                  </a:moveTo>
                  <a:lnTo>
                    <a:pt x="0" y="417"/>
                  </a:lnTo>
                  <a:lnTo>
                    <a:pt x="0" y="638"/>
                  </a:lnTo>
                  <a:lnTo>
                    <a:pt x="735" y="221"/>
                  </a:lnTo>
                  <a:lnTo>
                    <a:pt x="735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34"/>
            <p:cNvSpPr/>
            <p:nvPr/>
          </p:nvSpPr>
          <p:spPr>
            <a:xfrm>
              <a:off x="3616225" y="3194500"/>
              <a:ext cx="36750" cy="21450"/>
            </a:xfrm>
            <a:custGeom>
              <a:avLst/>
              <a:gdLst/>
              <a:ahLst/>
              <a:cxnLst/>
              <a:rect l="l" t="t" r="r" b="b"/>
              <a:pathLst>
                <a:path w="1470" h="858" extrusionOk="0">
                  <a:moveTo>
                    <a:pt x="711" y="0"/>
                  </a:moveTo>
                  <a:lnTo>
                    <a:pt x="1" y="416"/>
                  </a:lnTo>
                  <a:lnTo>
                    <a:pt x="735" y="857"/>
                  </a:lnTo>
                  <a:lnTo>
                    <a:pt x="1470" y="441"/>
                  </a:lnTo>
                  <a:lnTo>
                    <a:pt x="711" y="0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34"/>
            <p:cNvSpPr/>
            <p:nvPr/>
          </p:nvSpPr>
          <p:spPr>
            <a:xfrm>
              <a:off x="3569075" y="3231825"/>
              <a:ext cx="19025" cy="16550"/>
            </a:xfrm>
            <a:custGeom>
              <a:avLst/>
              <a:gdLst/>
              <a:ahLst/>
              <a:cxnLst/>
              <a:rect l="l" t="t" r="r" b="b"/>
              <a:pathLst>
                <a:path w="761" h="662" extrusionOk="0">
                  <a:moveTo>
                    <a:pt x="1" y="1"/>
                  </a:moveTo>
                  <a:lnTo>
                    <a:pt x="1" y="246"/>
                  </a:lnTo>
                  <a:lnTo>
                    <a:pt x="760" y="662"/>
                  </a:lnTo>
                  <a:lnTo>
                    <a:pt x="760" y="44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34"/>
            <p:cNvSpPr/>
            <p:nvPr/>
          </p:nvSpPr>
          <p:spPr>
            <a:xfrm>
              <a:off x="3588075" y="3218975"/>
              <a:ext cx="41650" cy="29400"/>
            </a:xfrm>
            <a:custGeom>
              <a:avLst/>
              <a:gdLst/>
              <a:ahLst/>
              <a:cxnLst/>
              <a:rect l="l" t="t" r="r" b="b"/>
              <a:pathLst>
                <a:path w="1666" h="1176" extrusionOk="0">
                  <a:moveTo>
                    <a:pt x="1665" y="1"/>
                  </a:moveTo>
                  <a:lnTo>
                    <a:pt x="0" y="956"/>
                  </a:lnTo>
                  <a:lnTo>
                    <a:pt x="0" y="1176"/>
                  </a:lnTo>
                  <a:lnTo>
                    <a:pt x="1665" y="221"/>
                  </a:lnTo>
                  <a:lnTo>
                    <a:pt x="1665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34"/>
            <p:cNvSpPr/>
            <p:nvPr/>
          </p:nvSpPr>
          <p:spPr>
            <a:xfrm>
              <a:off x="3569075" y="3207950"/>
              <a:ext cx="60650" cy="34925"/>
            </a:xfrm>
            <a:custGeom>
              <a:avLst/>
              <a:gdLst/>
              <a:ahLst/>
              <a:cxnLst/>
              <a:rect l="l" t="t" r="r" b="b"/>
              <a:pathLst>
                <a:path w="2426" h="1397" extrusionOk="0">
                  <a:moveTo>
                    <a:pt x="1666" y="1"/>
                  </a:moveTo>
                  <a:lnTo>
                    <a:pt x="1" y="956"/>
                  </a:lnTo>
                  <a:lnTo>
                    <a:pt x="760" y="1397"/>
                  </a:lnTo>
                  <a:lnTo>
                    <a:pt x="2425" y="442"/>
                  </a:lnTo>
                  <a:lnTo>
                    <a:pt x="1666" y="1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34"/>
            <p:cNvSpPr/>
            <p:nvPr/>
          </p:nvSpPr>
          <p:spPr>
            <a:xfrm>
              <a:off x="3826200" y="3111225"/>
              <a:ext cx="18400" cy="16550"/>
            </a:xfrm>
            <a:custGeom>
              <a:avLst/>
              <a:gdLst/>
              <a:ahLst/>
              <a:cxnLst/>
              <a:rect l="l" t="t" r="r" b="b"/>
              <a:pathLst>
                <a:path w="736" h="662" extrusionOk="0">
                  <a:moveTo>
                    <a:pt x="1" y="1"/>
                  </a:moveTo>
                  <a:lnTo>
                    <a:pt x="1" y="221"/>
                  </a:lnTo>
                  <a:lnTo>
                    <a:pt x="736" y="662"/>
                  </a:lnTo>
                  <a:lnTo>
                    <a:pt x="736" y="41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34"/>
            <p:cNvSpPr/>
            <p:nvPr/>
          </p:nvSpPr>
          <p:spPr>
            <a:xfrm>
              <a:off x="3844575" y="3097750"/>
              <a:ext cx="41650" cy="30025"/>
            </a:xfrm>
            <a:custGeom>
              <a:avLst/>
              <a:gdLst/>
              <a:ahLst/>
              <a:cxnLst/>
              <a:rect l="l" t="t" r="r" b="b"/>
              <a:pathLst>
                <a:path w="1666" h="1201" extrusionOk="0">
                  <a:moveTo>
                    <a:pt x="1666" y="1"/>
                  </a:moveTo>
                  <a:lnTo>
                    <a:pt x="1" y="956"/>
                  </a:lnTo>
                  <a:lnTo>
                    <a:pt x="1" y="1201"/>
                  </a:lnTo>
                  <a:lnTo>
                    <a:pt x="1666" y="221"/>
                  </a:lnTo>
                  <a:lnTo>
                    <a:pt x="1666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34"/>
            <p:cNvSpPr/>
            <p:nvPr/>
          </p:nvSpPr>
          <p:spPr>
            <a:xfrm>
              <a:off x="3826200" y="3086750"/>
              <a:ext cx="60025" cy="34925"/>
            </a:xfrm>
            <a:custGeom>
              <a:avLst/>
              <a:gdLst/>
              <a:ahLst/>
              <a:cxnLst/>
              <a:rect l="l" t="t" r="r" b="b"/>
              <a:pathLst>
                <a:path w="2401" h="1397" extrusionOk="0">
                  <a:moveTo>
                    <a:pt x="1666" y="0"/>
                  </a:moveTo>
                  <a:lnTo>
                    <a:pt x="1" y="980"/>
                  </a:lnTo>
                  <a:lnTo>
                    <a:pt x="736" y="1396"/>
                  </a:lnTo>
                  <a:lnTo>
                    <a:pt x="2401" y="441"/>
                  </a:lnTo>
                  <a:lnTo>
                    <a:pt x="1666" y="0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34"/>
            <p:cNvSpPr/>
            <p:nvPr/>
          </p:nvSpPr>
          <p:spPr>
            <a:xfrm>
              <a:off x="3802950" y="3124700"/>
              <a:ext cx="18400" cy="16550"/>
            </a:xfrm>
            <a:custGeom>
              <a:avLst/>
              <a:gdLst/>
              <a:ahLst/>
              <a:cxnLst/>
              <a:rect l="l" t="t" r="r" b="b"/>
              <a:pathLst>
                <a:path w="736" h="662" extrusionOk="0">
                  <a:moveTo>
                    <a:pt x="0" y="0"/>
                  </a:moveTo>
                  <a:lnTo>
                    <a:pt x="0" y="221"/>
                  </a:lnTo>
                  <a:lnTo>
                    <a:pt x="735" y="662"/>
                  </a:lnTo>
                  <a:lnTo>
                    <a:pt x="735" y="4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34"/>
            <p:cNvSpPr/>
            <p:nvPr/>
          </p:nvSpPr>
          <p:spPr>
            <a:xfrm>
              <a:off x="3821325" y="3124700"/>
              <a:ext cx="18375" cy="16550"/>
            </a:xfrm>
            <a:custGeom>
              <a:avLst/>
              <a:gdLst/>
              <a:ahLst/>
              <a:cxnLst/>
              <a:rect l="l" t="t" r="r" b="b"/>
              <a:pathLst>
                <a:path w="735" h="662" extrusionOk="0">
                  <a:moveTo>
                    <a:pt x="735" y="0"/>
                  </a:moveTo>
                  <a:lnTo>
                    <a:pt x="0" y="417"/>
                  </a:lnTo>
                  <a:lnTo>
                    <a:pt x="0" y="662"/>
                  </a:lnTo>
                  <a:lnTo>
                    <a:pt x="735" y="245"/>
                  </a:lnTo>
                  <a:lnTo>
                    <a:pt x="735" y="0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34"/>
            <p:cNvSpPr/>
            <p:nvPr/>
          </p:nvSpPr>
          <p:spPr>
            <a:xfrm>
              <a:off x="3802950" y="3113675"/>
              <a:ext cx="36750" cy="21450"/>
            </a:xfrm>
            <a:custGeom>
              <a:avLst/>
              <a:gdLst/>
              <a:ahLst/>
              <a:cxnLst/>
              <a:rect l="l" t="t" r="r" b="b"/>
              <a:pathLst>
                <a:path w="1470" h="858" extrusionOk="0">
                  <a:moveTo>
                    <a:pt x="735" y="1"/>
                  </a:moveTo>
                  <a:lnTo>
                    <a:pt x="0" y="441"/>
                  </a:lnTo>
                  <a:lnTo>
                    <a:pt x="735" y="858"/>
                  </a:lnTo>
                  <a:lnTo>
                    <a:pt x="1470" y="441"/>
                  </a:lnTo>
                  <a:lnTo>
                    <a:pt x="735" y="1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34"/>
            <p:cNvSpPr/>
            <p:nvPr/>
          </p:nvSpPr>
          <p:spPr>
            <a:xfrm>
              <a:off x="3779675" y="3138175"/>
              <a:ext cx="18400" cy="16550"/>
            </a:xfrm>
            <a:custGeom>
              <a:avLst/>
              <a:gdLst/>
              <a:ahLst/>
              <a:cxnLst/>
              <a:rect l="l" t="t" r="r" b="b"/>
              <a:pathLst>
                <a:path w="736" h="662" extrusionOk="0">
                  <a:moveTo>
                    <a:pt x="1" y="0"/>
                  </a:moveTo>
                  <a:lnTo>
                    <a:pt x="1" y="221"/>
                  </a:lnTo>
                  <a:lnTo>
                    <a:pt x="735" y="661"/>
                  </a:lnTo>
                  <a:lnTo>
                    <a:pt x="735" y="41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34"/>
            <p:cNvSpPr/>
            <p:nvPr/>
          </p:nvSpPr>
          <p:spPr>
            <a:xfrm>
              <a:off x="3798050" y="3138175"/>
              <a:ext cx="18400" cy="16550"/>
            </a:xfrm>
            <a:custGeom>
              <a:avLst/>
              <a:gdLst/>
              <a:ahLst/>
              <a:cxnLst/>
              <a:rect l="l" t="t" r="r" b="b"/>
              <a:pathLst>
                <a:path w="736" h="662" extrusionOk="0">
                  <a:moveTo>
                    <a:pt x="735" y="0"/>
                  </a:moveTo>
                  <a:lnTo>
                    <a:pt x="0" y="416"/>
                  </a:lnTo>
                  <a:lnTo>
                    <a:pt x="0" y="661"/>
                  </a:lnTo>
                  <a:lnTo>
                    <a:pt x="735" y="245"/>
                  </a:lnTo>
                  <a:lnTo>
                    <a:pt x="735" y="0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34"/>
            <p:cNvSpPr/>
            <p:nvPr/>
          </p:nvSpPr>
          <p:spPr>
            <a:xfrm>
              <a:off x="3779675" y="3127150"/>
              <a:ext cx="36775" cy="21450"/>
            </a:xfrm>
            <a:custGeom>
              <a:avLst/>
              <a:gdLst/>
              <a:ahLst/>
              <a:cxnLst/>
              <a:rect l="l" t="t" r="r" b="b"/>
              <a:pathLst>
                <a:path w="1471" h="858" extrusionOk="0">
                  <a:moveTo>
                    <a:pt x="735" y="0"/>
                  </a:moveTo>
                  <a:lnTo>
                    <a:pt x="1" y="441"/>
                  </a:lnTo>
                  <a:lnTo>
                    <a:pt x="735" y="857"/>
                  </a:lnTo>
                  <a:lnTo>
                    <a:pt x="1470" y="441"/>
                  </a:lnTo>
                  <a:lnTo>
                    <a:pt x="735" y="0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34"/>
            <p:cNvSpPr/>
            <p:nvPr/>
          </p:nvSpPr>
          <p:spPr>
            <a:xfrm>
              <a:off x="3756425" y="3151625"/>
              <a:ext cx="18375" cy="16575"/>
            </a:xfrm>
            <a:custGeom>
              <a:avLst/>
              <a:gdLst/>
              <a:ahLst/>
              <a:cxnLst/>
              <a:rect l="l" t="t" r="r" b="b"/>
              <a:pathLst>
                <a:path w="735" h="663" extrusionOk="0">
                  <a:moveTo>
                    <a:pt x="0" y="1"/>
                  </a:moveTo>
                  <a:lnTo>
                    <a:pt x="0" y="221"/>
                  </a:lnTo>
                  <a:lnTo>
                    <a:pt x="735" y="662"/>
                  </a:lnTo>
                  <a:lnTo>
                    <a:pt x="735" y="41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34"/>
            <p:cNvSpPr/>
            <p:nvPr/>
          </p:nvSpPr>
          <p:spPr>
            <a:xfrm>
              <a:off x="3774775" y="3151625"/>
              <a:ext cx="18400" cy="16575"/>
            </a:xfrm>
            <a:custGeom>
              <a:avLst/>
              <a:gdLst/>
              <a:ahLst/>
              <a:cxnLst/>
              <a:rect l="l" t="t" r="r" b="b"/>
              <a:pathLst>
                <a:path w="736" h="663" extrusionOk="0">
                  <a:moveTo>
                    <a:pt x="736" y="1"/>
                  </a:moveTo>
                  <a:lnTo>
                    <a:pt x="1" y="417"/>
                  </a:lnTo>
                  <a:lnTo>
                    <a:pt x="1" y="662"/>
                  </a:lnTo>
                  <a:lnTo>
                    <a:pt x="736" y="246"/>
                  </a:lnTo>
                  <a:lnTo>
                    <a:pt x="736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34"/>
            <p:cNvSpPr/>
            <p:nvPr/>
          </p:nvSpPr>
          <p:spPr>
            <a:xfrm>
              <a:off x="3756425" y="3140625"/>
              <a:ext cx="36750" cy="21450"/>
            </a:xfrm>
            <a:custGeom>
              <a:avLst/>
              <a:gdLst/>
              <a:ahLst/>
              <a:cxnLst/>
              <a:rect l="l" t="t" r="r" b="b"/>
              <a:pathLst>
                <a:path w="1470" h="858" extrusionOk="0">
                  <a:moveTo>
                    <a:pt x="710" y="0"/>
                  </a:moveTo>
                  <a:lnTo>
                    <a:pt x="0" y="441"/>
                  </a:lnTo>
                  <a:lnTo>
                    <a:pt x="735" y="857"/>
                  </a:lnTo>
                  <a:lnTo>
                    <a:pt x="1470" y="441"/>
                  </a:lnTo>
                  <a:lnTo>
                    <a:pt x="710" y="0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34"/>
            <p:cNvSpPr/>
            <p:nvPr/>
          </p:nvSpPr>
          <p:spPr>
            <a:xfrm>
              <a:off x="3733150" y="3165100"/>
              <a:ext cx="18400" cy="16550"/>
            </a:xfrm>
            <a:custGeom>
              <a:avLst/>
              <a:gdLst/>
              <a:ahLst/>
              <a:cxnLst/>
              <a:rect l="l" t="t" r="r" b="b"/>
              <a:pathLst>
                <a:path w="736" h="662" extrusionOk="0">
                  <a:moveTo>
                    <a:pt x="1" y="1"/>
                  </a:moveTo>
                  <a:lnTo>
                    <a:pt x="1" y="221"/>
                  </a:lnTo>
                  <a:lnTo>
                    <a:pt x="735" y="662"/>
                  </a:lnTo>
                  <a:lnTo>
                    <a:pt x="735" y="41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34"/>
            <p:cNvSpPr/>
            <p:nvPr/>
          </p:nvSpPr>
          <p:spPr>
            <a:xfrm>
              <a:off x="3751525" y="3165100"/>
              <a:ext cx="18400" cy="16550"/>
            </a:xfrm>
            <a:custGeom>
              <a:avLst/>
              <a:gdLst/>
              <a:ahLst/>
              <a:cxnLst/>
              <a:rect l="l" t="t" r="r" b="b"/>
              <a:pathLst>
                <a:path w="736" h="662" extrusionOk="0">
                  <a:moveTo>
                    <a:pt x="735" y="1"/>
                  </a:moveTo>
                  <a:lnTo>
                    <a:pt x="0" y="417"/>
                  </a:lnTo>
                  <a:lnTo>
                    <a:pt x="0" y="662"/>
                  </a:lnTo>
                  <a:lnTo>
                    <a:pt x="735" y="246"/>
                  </a:lnTo>
                  <a:lnTo>
                    <a:pt x="735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34"/>
            <p:cNvSpPr/>
            <p:nvPr/>
          </p:nvSpPr>
          <p:spPr>
            <a:xfrm>
              <a:off x="3733150" y="3154075"/>
              <a:ext cx="36775" cy="21450"/>
            </a:xfrm>
            <a:custGeom>
              <a:avLst/>
              <a:gdLst/>
              <a:ahLst/>
              <a:cxnLst/>
              <a:rect l="l" t="t" r="r" b="b"/>
              <a:pathLst>
                <a:path w="1471" h="858" extrusionOk="0">
                  <a:moveTo>
                    <a:pt x="711" y="1"/>
                  </a:moveTo>
                  <a:lnTo>
                    <a:pt x="1" y="442"/>
                  </a:lnTo>
                  <a:lnTo>
                    <a:pt x="735" y="858"/>
                  </a:lnTo>
                  <a:lnTo>
                    <a:pt x="1470" y="442"/>
                  </a:lnTo>
                  <a:lnTo>
                    <a:pt x="711" y="1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34"/>
            <p:cNvSpPr/>
            <p:nvPr/>
          </p:nvSpPr>
          <p:spPr>
            <a:xfrm>
              <a:off x="3709900" y="3178575"/>
              <a:ext cx="18375" cy="16550"/>
            </a:xfrm>
            <a:custGeom>
              <a:avLst/>
              <a:gdLst/>
              <a:ahLst/>
              <a:cxnLst/>
              <a:rect l="l" t="t" r="r" b="b"/>
              <a:pathLst>
                <a:path w="735" h="662" extrusionOk="0">
                  <a:moveTo>
                    <a:pt x="0" y="0"/>
                  </a:moveTo>
                  <a:lnTo>
                    <a:pt x="0" y="221"/>
                  </a:lnTo>
                  <a:lnTo>
                    <a:pt x="735" y="662"/>
                  </a:lnTo>
                  <a:lnTo>
                    <a:pt x="735" y="4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34"/>
            <p:cNvSpPr/>
            <p:nvPr/>
          </p:nvSpPr>
          <p:spPr>
            <a:xfrm>
              <a:off x="3728250" y="3178575"/>
              <a:ext cx="17800" cy="16550"/>
            </a:xfrm>
            <a:custGeom>
              <a:avLst/>
              <a:gdLst/>
              <a:ahLst/>
              <a:cxnLst/>
              <a:rect l="l" t="t" r="r" b="b"/>
              <a:pathLst>
                <a:path w="712" h="662" extrusionOk="0">
                  <a:moveTo>
                    <a:pt x="711" y="0"/>
                  </a:moveTo>
                  <a:lnTo>
                    <a:pt x="1" y="417"/>
                  </a:lnTo>
                  <a:lnTo>
                    <a:pt x="1" y="662"/>
                  </a:lnTo>
                  <a:lnTo>
                    <a:pt x="711" y="245"/>
                  </a:lnTo>
                  <a:lnTo>
                    <a:pt x="711" y="0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34"/>
            <p:cNvSpPr/>
            <p:nvPr/>
          </p:nvSpPr>
          <p:spPr>
            <a:xfrm>
              <a:off x="3709900" y="3167550"/>
              <a:ext cx="36150" cy="21450"/>
            </a:xfrm>
            <a:custGeom>
              <a:avLst/>
              <a:gdLst/>
              <a:ahLst/>
              <a:cxnLst/>
              <a:rect l="l" t="t" r="r" b="b"/>
              <a:pathLst>
                <a:path w="1446" h="858" extrusionOk="0">
                  <a:moveTo>
                    <a:pt x="710" y="1"/>
                  </a:moveTo>
                  <a:lnTo>
                    <a:pt x="0" y="441"/>
                  </a:lnTo>
                  <a:lnTo>
                    <a:pt x="735" y="858"/>
                  </a:lnTo>
                  <a:lnTo>
                    <a:pt x="1445" y="441"/>
                  </a:lnTo>
                  <a:lnTo>
                    <a:pt x="710" y="1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34"/>
            <p:cNvSpPr/>
            <p:nvPr/>
          </p:nvSpPr>
          <p:spPr>
            <a:xfrm>
              <a:off x="3686025" y="3192050"/>
              <a:ext cx="19000" cy="16550"/>
            </a:xfrm>
            <a:custGeom>
              <a:avLst/>
              <a:gdLst/>
              <a:ahLst/>
              <a:cxnLst/>
              <a:rect l="l" t="t" r="r" b="b"/>
              <a:pathLst>
                <a:path w="760" h="662" extrusionOk="0">
                  <a:moveTo>
                    <a:pt x="0" y="0"/>
                  </a:moveTo>
                  <a:lnTo>
                    <a:pt x="0" y="221"/>
                  </a:lnTo>
                  <a:lnTo>
                    <a:pt x="759" y="661"/>
                  </a:lnTo>
                  <a:lnTo>
                    <a:pt x="759" y="4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34"/>
            <p:cNvSpPr/>
            <p:nvPr/>
          </p:nvSpPr>
          <p:spPr>
            <a:xfrm>
              <a:off x="3705000" y="3192050"/>
              <a:ext cx="17775" cy="16550"/>
            </a:xfrm>
            <a:custGeom>
              <a:avLst/>
              <a:gdLst/>
              <a:ahLst/>
              <a:cxnLst/>
              <a:rect l="l" t="t" r="r" b="b"/>
              <a:pathLst>
                <a:path w="711" h="662" extrusionOk="0">
                  <a:moveTo>
                    <a:pt x="710" y="0"/>
                  </a:moveTo>
                  <a:lnTo>
                    <a:pt x="0" y="416"/>
                  </a:lnTo>
                  <a:lnTo>
                    <a:pt x="0" y="661"/>
                  </a:lnTo>
                  <a:lnTo>
                    <a:pt x="710" y="245"/>
                  </a:lnTo>
                  <a:lnTo>
                    <a:pt x="710" y="0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34"/>
            <p:cNvSpPr/>
            <p:nvPr/>
          </p:nvSpPr>
          <p:spPr>
            <a:xfrm>
              <a:off x="3686025" y="3181025"/>
              <a:ext cx="36750" cy="21450"/>
            </a:xfrm>
            <a:custGeom>
              <a:avLst/>
              <a:gdLst/>
              <a:ahLst/>
              <a:cxnLst/>
              <a:rect l="l" t="t" r="r" b="b"/>
              <a:pathLst>
                <a:path w="1470" h="858" extrusionOk="0">
                  <a:moveTo>
                    <a:pt x="735" y="0"/>
                  </a:moveTo>
                  <a:lnTo>
                    <a:pt x="0" y="441"/>
                  </a:lnTo>
                  <a:lnTo>
                    <a:pt x="759" y="857"/>
                  </a:lnTo>
                  <a:lnTo>
                    <a:pt x="1469" y="441"/>
                  </a:lnTo>
                  <a:lnTo>
                    <a:pt x="735" y="0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34"/>
            <p:cNvSpPr/>
            <p:nvPr/>
          </p:nvSpPr>
          <p:spPr>
            <a:xfrm>
              <a:off x="3662750" y="3205500"/>
              <a:ext cx="18400" cy="16575"/>
            </a:xfrm>
            <a:custGeom>
              <a:avLst/>
              <a:gdLst/>
              <a:ahLst/>
              <a:cxnLst/>
              <a:rect l="l" t="t" r="r" b="b"/>
              <a:pathLst>
                <a:path w="736" h="663" extrusionOk="0">
                  <a:moveTo>
                    <a:pt x="1" y="1"/>
                  </a:moveTo>
                  <a:lnTo>
                    <a:pt x="1" y="221"/>
                  </a:lnTo>
                  <a:lnTo>
                    <a:pt x="735" y="662"/>
                  </a:lnTo>
                  <a:lnTo>
                    <a:pt x="735" y="41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34"/>
            <p:cNvSpPr/>
            <p:nvPr/>
          </p:nvSpPr>
          <p:spPr>
            <a:xfrm>
              <a:off x="3681125" y="3205500"/>
              <a:ext cx="18375" cy="16575"/>
            </a:xfrm>
            <a:custGeom>
              <a:avLst/>
              <a:gdLst/>
              <a:ahLst/>
              <a:cxnLst/>
              <a:rect l="l" t="t" r="r" b="b"/>
              <a:pathLst>
                <a:path w="735" h="663" extrusionOk="0">
                  <a:moveTo>
                    <a:pt x="735" y="1"/>
                  </a:moveTo>
                  <a:lnTo>
                    <a:pt x="0" y="417"/>
                  </a:lnTo>
                  <a:lnTo>
                    <a:pt x="0" y="662"/>
                  </a:lnTo>
                  <a:lnTo>
                    <a:pt x="735" y="246"/>
                  </a:lnTo>
                  <a:lnTo>
                    <a:pt x="735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34"/>
            <p:cNvSpPr/>
            <p:nvPr/>
          </p:nvSpPr>
          <p:spPr>
            <a:xfrm>
              <a:off x="3662750" y="3194500"/>
              <a:ext cx="36750" cy="21450"/>
            </a:xfrm>
            <a:custGeom>
              <a:avLst/>
              <a:gdLst/>
              <a:ahLst/>
              <a:cxnLst/>
              <a:rect l="l" t="t" r="r" b="b"/>
              <a:pathLst>
                <a:path w="1470" h="858" extrusionOk="0">
                  <a:moveTo>
                    <a:pt x="735" y="0"/>
                  </a:moveTo>
                  <a:lnTo>
                    <a:pt x="1" y="441"/>
                  </a:lnTo>
                  <a:lnTo>
                    <a:pt x="735" y="857"/>
                  </a:lnTo>
                  <a:lnTo>
                    <a:pt x="1470" y="441"/>
                  </a:lnTo>
                  <a:lnTo>
                    <a:pt x="735" y="0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34"/>
            <p:cNvSpPr/>
            <p:nvPr/>
          </p:nvSpPr>
          <p:spPr>
            <a:xfrm>
              <a:off x="3639500" y="3218975"/>
              <a:ext cx="18375" cy="16550"/>
            </a:xfrm>
            <a:custGeom>
              <a:avLst/>
              <a:gdLst/>
              <a:ahLst/>
              <a:cxnLst/>
              <a:rect l="l" t="t" r="r" b="b"/>
              <a:pathLst>
                <a:path w="735" h="662" extrusionOk="0">
                  <a:moveTo>
                    <a:pt x="0" y="1"/>
                  </a:moveTo>
                  <a:lnTo>
                    <a:pt x="0" y="221"/>
                  </a:lnTo>
                  <a:lnTo>
                    <a:pt x="735" y="662"/>
                  </a:lnTo>
                  <a:lnTo>
                    <a:pt x="735" y="41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34"/>
            <p:cNvSpPr/>
            <p:nvPr/>
          </p:nvSpPr>
          <p:spPr>
            <a:xfrm>
              <a:off x="3657850" y="3218975"/>
              <a:ext cx="18400" cy="16550"/>
            </a:xfrm>
            <a:custGeom>
              <a:avLst/>
              <a:gdLst/>
              <a:ahLst/>
              <a:cxnLst/>
              <a:rect l="l" t="t" r="r" b="b"/>
              <a:pathLst>
                <a:path w="736" h="662" extrusionOk="0">
                  <a:moveTo>
                    <a:pt x="735" y="1"/>
                  </a:moveTo>
                  <a:lnTo>
                    <a:pt x="1" y="417"/>
                  </a:lnTo>
                  <a:lnTo>
                    <a:pt x="1" y="662"/>
                  </a:lnTo>
                  <a:lnTo>
                    <a:pt x="735" y="245"/>
                  </a:lnTo>
                  <a:lnTo>
                    <a:pt x="735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34"/>
            <p:cNvSpPr/>
            <p:nvPr/>
          </p:nvSpPr>
          <p:spPr>
            <a:xfrm>
              <a:off x="3639500" y="3207950"/>
              <a:ext cx="36750" cy="21450"/>
            </a:xfrm>
            <a:custGeom>
              <a:avLst/>
              <a:gdLst/>
              <a:ahLst/>
              <a:cxnLst/>
              <a:rect l="l" t="t" r="r" b="b"/>
              <a:pathLst>
                <a:path w="1470" h="858" extrusionOk="0">
                  <a:moveTo>
                    <a:pt x="735" y="1"/>
                  </a:moveTo>
                  <a:lnTo>
                    <a:pt x="0" y="442"/>
                  </a:lnTo>
                  <a:lnTo>
                    <a:pt x="735" y="858"/>
                  </a:lnTo>
                  <a:lnTo>
                    <a:pt x="1469" y="442"/>
                  </a:lnTo>
                  <a:lnTo>
                    <a:pt x="735" y="1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34"/>
            <p:cNvSpPr/>
            <p:nvPr/>
          </p:nvSpPr>
          <p:spPr>
            <a:xfrm>
              <a:off x="3616225" y="3232450"/>
              <a:ext cx="18400" cy="16550"/>
            </a:xfrm>
            <a:custGeom>
              <a:avLst/>
              <a:gdLst/>
              <a:ahLst/>
              <a:cxnLst/>
              <a:rect l="l" t="t" r="r" b="b"/>
              <a:pathLst>
                <a:path w="736" h="662" extrusionOk="0">
                  <a:moveTo>
                    <a:pt x="1" y="0"/>
                  </a:moveTo>
                  <a:lnTo>
                    <a:pt x="1" y="221"/>
                  </a:lnTo>
                  <a:lnTo>
                    <a:pt x="735" y="661"/>
                  </a:lnTo>
                  <a:lnTo>
                    <a:pt x="735" y="41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34"/>
            <p:cNvSpPr/>
            <p:nvPr/>
          </p:nvSpPr>
          <p:spPr>
            <a:xfrm>
              <a:off x="3634600" y="3232450"/>
              <a:ext cx="18375" cy="16550"/>
            </a:xfrm>
            <a:custGeom>
              <a:avLst/>
              <a:gdLst/>
              <a:ahLst/>
              <a:cxnLst/>
              <a:rect l="l" t="t" r="r" b="b"/>
              <a:pathLst>
                <a:path w="735" h="662" extrusionOk="0">
                  <a:moveTo>
                    <a:pt x="735" y="0"/>
                  </a:moveTo>
                  <a:lnTo>
                    <a:pt x="0" y="417"/>
                  </a:lnTo>
                  <a:lnTo>
                    <a:pt x="0" y="661"/>
                  </a:lnTo>
                  <a:lnTo>
                    <a:pt x="735" y="245"/>
                  </a:lnTo>
                  <a:lnTo>
                    <a:pt x="735" y="0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34"/>
            <p:cNvSpPr/>
            <p:nvPr/>
          </p:nvSpPr>
          <p:spPr>
            <a:xfrm>
              <a:off x="3616225" y="3221425"/>
              <a:ext cx="36750" cy="21450"/>
            </a:xfrm>
            <a:custGeom>
              <a:avLst/>
              <a:gdLst/>
              <a:ahLst/>
              <a:cxnLst/>
              <a:rect l="l" t="t" r="r" b="b"/>
              <a:pathLst>
                <a:path w="1470" h="858" extrusionOk="0">
                  <a:moveTo>
                    <a:pt x="735" y="1"/>
                  </a:moveTo>
                  <a:lnTo>
                    <a:pt x="1" y="441"/>
                  </a:lnTo>
                  <a:lnTo>
                    <a:pt x="735" y="858"/>
                  </a:lnTo>
                  <a:lnTo>
                    <a:pt x="1470" y="441"/>
                  </a:lnTo>
                  <a:lnTo>
                    <a:pt x="735" y="1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34"/>
            <p:cNvSpPr/>
            <p:nvPr/>
          </p:nvSpPr>
          <p:spPr>
            <a:xfrm>
              <a:off x="3592975" y="3245925"/>
              <a:ext cx="18375" cy="16550"/>
            </a:xfrm>
            <a:custGeom>
              <a:avLst/>
              <a:gdLst/>
              <a:ahLst/>
              <a:cxnLst/>
              <a:rect l="l" t="t" r="r" b="b"/>
              <a:pathLst>
                <a:path w="735" h="662" extrusionOk="0">
                  <a:moveTo>
                    <a:pt x="0" y="0"/>
                  </a:moveTo>
                  <a:lnTo>
                    <a:pt x="0" y="220"/>
                  </a:lnTo>
                  <a:lnTo>
                    <a:pt x="735" y="661"/>
                  </a:lnTo>
                  <a:lnTo>
                    <a:pt x="735" y="4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34"/>
            <p:cNvSpPr/>
            <p:nvPr/>
          </p:nvSpPr>
          <p:spPr>
            <a:xfrm>
              <a:off x="3611325" y="3245925"/>
              <a:ext cx="18400" cy="16550"/>
            </a:xfrm>
            <a:custGeom>
              <a:avLst/>
              <a:gdLst/>
              <a:ahLst/>
              <a:cxnLst/>
              <a:rect l="l" t="t" r="r" b="b"/>
              <a:pathLst>
                <a:path w="736" h="662" extrusionOk="0">
                  <a:moveTo>
                    <a:pt x="735" y="0"/>
                  </a:moveTo>
                  <a:lnTo>
                    <a:pt x="1" y="416"/>
                  </a:lnTo>
                  <a:lnTo>
                    <a:pt x="1" y="661"/>
                  </a:lnTo>
                  <a:lnTo>
                    <a:pt x="735" y="245"/>
                  </a:lnTo>
                  <a:lnTo>
                    <a:pt x="735" y="0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34"/>
            <p:cNvSpPr/>
            <p:nvPr/>
          </p:nvSpPr>
          <p:spPr>
            <a:xfrm>
              <a:off x="3592975" y="3234900"/>
              <a:ext cx="36750" cy="21450"/>
            </a:xfrm>
            <a:custGeom>
              <a:avLst/>
              <a:gdLst/>
              <a:ahLst/>
              <a:cxnLst/>
              <a:rect l="l" t="t" r="r" b="b"/>
              <a:pathLst>
                <a:path w="1470" h="858" extrusionOk="0">
                  <a:moveTo>
                    <a:pt x="735" y="0"/>
                  </a:moveTo>
                  <a:lnTo>
                    <a:pt x="0" y="441"/>
                  </a:lnTo>
                  <a:lnTo>
                    <a:pt x="735" y="857"/>
                  </a:lnTo>
                  <a:lnTo>
                    <a:pt x="1469" y="441"/>
                  </a:lnTo>
                  <a:lnTo>
                    <a:pt x="735" y="0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34"/>
            <p:cNvSpPr/>
            <p:nvPr/>
          </p:nvSpPr>
          <p:spPr>
            <a:xfrm>
              <a:off x="3850075" y="3124700"/>
              <a:ext cx="18400" cy="16550"/>
            </a:xfrm>
            <a:custGeom>
              <a:avLst/>
              <a:gdLst/>
              <a:ahLst/>
              <a:cxnLst/>
              <a:rect l="l" t="t" r="r" b="b"/>
              <a:pathLst>
                <a:path w="736" h="662" extrusionOk="0">
                  <a:moveTo>
                    <a:pt x="1" y="0"/>
                  </a:moveTo>
                  <a:lnTo>
                    <a:pt x="1" y="245"/>
                  </a:lnTo>
                  <a:lnTo>
                    <a:pt x="736" y="662"/>
                  </a:lnTo>
                  <a:lnTo>
                    <a:pt x="736" y="41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34"/>
            <p:cNvSpPr/>
            <p:nvPr/>
          </p:nvSpPr>
          <p:spPr>
            <a:xfrm>
              <a:off x="3868450" y="3111225"/>
              <a:ext cx="41650" cy="30025"/>
            </a:xfrm>
            <a:custGeom>
              <a:avLst/>
              <a:gdLst/>
              <a:ahLst/>
              <a:cxnLst/>
              <a:rect l="l" t="t" r="r" b="b"/>
              <a:pathLst>
                <a:path w="1666" h="1201" extrusionOk="0">
                  <a:moveTo>
                    <a:pt x="1666" y="1"/>
                  </a:moveTo>
                  <a:lnTo>
                    <a:pt x="1" y="956"/>
                  </a:lnTo>
                  <a:lnTo>
                    <a:pt x="1" y="1201"/>
                  </a:lnTo>
                  <a:lnTo>
                    <a:pt x="1666" y="246"/>
                  </a:lnTo>
                  <a:lnTo>
                    <a:pt x="1666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34"/>
            <p:cNvSpPr/>
            <p:nvPr/>
          </p:nvSpPr>
          <p:spPr>
            <a:xfrm>
              <a:off x="3850075" y="3100825"/>
              <a:ext cx="60025" cy="34300"/>
            </a:xfrm>
            <a:custGeom>
              <a:avLst/>
              <a:gdLst/>
              <a:ahLst/>
              <a:cxnLst/>
              <a:rect l="l" t="t" r="r" b="b"/>
              <a:pathLst>
                <a:path w="2401" h="1372" extrusionOk="0">
                  <a:moveTo>
                    <a:pt x="1642" y="0"/>
                  </a:moveTo>
                  <a:lnTo>
                    <a:pt x="1" y="955"/>
                  </a:lnTo>
                  <a:lnTo>
                    <a:pt x="736" y="1372"/>
                  </a:lnTo>
                  <a:lnTo>
                    <a:pt x="2401" y="417"/>
                  </a:lnTo>
                  <a:lnTo>
                    <a:pt x="1642" y="0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34"/>
            <p:cNvSpPr/>
            <p:nvPr/>
          </p:nvSpPr>
          <p:spPr>
            <a:xfrm>
              <a:off x="3826200" y="3138175"/>
              <a:ext cx="19025" cy="16550"/>
            </a:xfrm>
            <a:custGeom>
              <a:avLst/>
              <a:gdLst/>
              <a:ahLst/>
              <a:cxnLst/>
              <a:rect l="l" t="t" r="r" b="b"/>
              <a:pathLst>
                <a:path w="761" h="662" extrusionOk="0">
                  <a:moveTo>
                    <a:pt x="1" y="0"/>
                  </a:moveTo>
                  <a:lnTo>
                    <a:pt x="1" y="245"/>
                  </a:lnTo>
                  <a:lnTo>
                    <a:pt x="760" y="661"/>
                  </a:lnTo>
                  <a:lnTo>
                    <a:pt x="760" y="41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34"/>
            <p:cNvSpPr/>
            <p:nvPr/>
          </p:nvSpPr>
          <p:spPr>
            <a:xfrm>
              <a:off x="3845200" y="3138175"/>
              <a:ext cx="17775" cy="16550"/>
            </a:xfrm>
            <a:custGeom>
              <a:avLst/>
              <a:gdLst/>
              <a:ahLst/>
              <a:cxnLst/>
              <a:rect l="l" t="t" r="r" b="b"/>
              <a:pathLst>
                <a:path w="711" h="662" extrusionOk="0">
                  <a:moveTo>
                    <a:pt x="710" y="0"/>
                  </a:moveTo>
                  <a:lnTo>
                    <a:pt x="0" y="416"/>
                  </a:lnTo>
                  <a:lnTo>
                    <a:pt x="0" y="661"/>
                  </a:lnTo>
                  <a:lnTo>
                    <a:pt x="710" y="245"/>
                  </a:lnTo>
                  <a:lnTo>
                    <a:pt x="710" y="0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34"/>
            <p:cNvSpPr/>
            <p:nvPr/>
          </p:nvSpPr>
          <p:spPr>
            <a:xfrm>
              <a:off x="3826200" y="3127750"/>
              <a:ext cx="36775" cy="20850"/>
            </a:xfrm>
            <a:custGeom>
              <a:avLst/>
              <a:gdLst/>
              <a:ahLst/>
              <a:cxnLst/>
              <a:rect l="l" t="t" r="r" b="b"/>
              <a:pathLst>
                <a:path w="1471" h="834" extrusionOk="0">
                  <a:moveTo>
                    <a:pt x="736" y="1"/>
                  </a:moveTo>
                  <a:lnTo>
                    <a:pt x="1" y="417"/>
                  </a:lnTo>
                  <a:lnTo>
                    <a:pt x="760" y="833"/>
                  </a:lnTo>
                  <a:lnTo>
                    <a:pt x="1470" y="417"/>
                  </a:lnTo>
                  <a:lnTo>
                    <a:pt x="736" y="1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34"/>
            <p:cNvSpPr/>
            <p:nvPr/>
          </p:nvSpPr>
          <p:spPr>
            <a:xfrm>
              <a:off x="3802950" y="3151625"/>
              <a:ext cx="19000" cy="16575"/>
            </a:xfrm>
            <a:custGeom>
              <a:avLst/>
              <a:gdLst/>
              <a:ahLst/>
              <a:cxnLst/>
              <a:rect l="l" t="t" r="r" b="b"/>
              <a:pathLst>
                <a:path w="760" h="663" extrusionOk="0">
                  <a:moveTo>
                    <a:pt x="0" y="1"/>
                  </a:moveTo>
                  <a:lnTo>
                    <a:pt x="0" y="246"/>
                  </a:lnTo>
                  <a:lnTo>
                    <a:pt x="760" y="662"/>
                  </a:lnTo>
                  <a:lnTo>
                    <a:pt x="735" y="41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34"/>
            <p:cNvSpPr/>
            <p:nvPr/>
          </p:nvSpPr>
          <p:spPr>
            <a:xfrm>
              <a:off x="3821325" y="3151625"/>
              <a:ext cx="18375" cy="16575"/>
            </a:xfrm>
            <a:custGeom>
              <a:avLst/>
              <a:gdLst/>
              <a:ahLst/>
              <a:cxnLst/>
              <a:rect l="l" t="t" r="r" b="b"/>
              <a:pathLst>
                <a:path w="735" h="663" extrusionOk="0">
                  <a:moveTo>
                    <a:pt x="735" y="1"/>
                  </a:moveTo>
                  <a:lnTo>
                    <a:pt x="0" y="417"/>
                  </a:lnTo>
                  <a:lnTo>
                    <a:pt x="25" y="662"/>
                  </a:lnTo>
                  <a:lnTo>
                    <a:pt x="735" y="246"/>
                  </a:lnTo>
                  <a:lnTo>
                    <a:pt x="735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34"/>
            <p:cNvSpPr/>
            <p:nvPr/>
          </p:nvSpPr>
          <p:spPr>
            <a:xfrm>
              <a:off x="3802950" y="3141225"/>
              <a:ext cx="36750" cy="20850"/>
            </a:xfrm>
            <a:custGeom>
              <a:avLst/>
              <a:gdLst/>
              <a:ahLst/>
              <a:cxnLst/>
              <a:rect l="l" t="t" r="r" b="b"/>
              <a:pathLst>
                <a:path w="1470" h="834" extrusionOk="0">
                  <a:moveTo>
                    <a:pt x="735" y="1"/>
                  </a:moveTo>
                  <a:lnTo>
                    <a:pt x="0" y="417"/>
                  </a:lnTo>
                  <a:lnTo>
                    <a:pt x="735" y="833"/>
                  </a:lnTo>
                  <a:lnTo>
                    <a:pt x="1470" y="417"/>
                  </a:lnTo>
                  <a:lnTo>
                    <a:pt x="735" y="1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34"/>
            <p:cNvSpPr/>
            <p:nvPr/>
          </p:nvSpPr>
          <p:spPr>
            <a:xfrm>
              <a:off x="3779675" y="3165100"/>
              <a:ext cx="18400" cy="16550"/>
            </a:xfrm>
            <a:custGeom>
              <a:avLst/>
              <a:gdLst/>
              <a:ahLst/>
              <a:cxnLst/>
              <a:rect l="l" t="t" r="r" b="b"/>
              <a:pathLst>
                <a:path w="736" h="662" extrusionOk="0">
                  <a:moveTo>
                    <a:pt x="1" y="1"/>
                  </a:moveTo>
                  <a:lnTo>
                    <a:pt x="1" y="246"/>
                  </a:lnTo>
                  <a:lnTo>
                    <a:pt x="735" y="662"/>
                  </a:lnTo>
                  <a:lnTo>
                    <a:pt x="735" y="41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34"/>
            <p:cNvSpPr/>
            <p:nvPr/>
          </p:nvSpPr>
          <p:spPr>
            <a:xfrm>
              <a:off x="3798050" y="3165100"/>
              <a:ext cx="18400" cy="16550"/>
            </a:xfrm>
            <a:custGeom>
              <a:avLst/>
              <a:gdLst/>
              <a:ahLst/>
              <a:cxnLst/>
              <a:rect l="l" t="t" r="r" b="b"/>
              <a:pathLst>
                <a:path w="736" h="662" extrusionOk="0">
                  <a:moveTo>
                    <a:pt x="735" y="1"/>
                  </a:moveTo>
                  <a:lnTo>
                    <a:pt x="0" y="417"/>
                  </a:lnTo>
                  <a:lnTo>
                    <a:pt x="0" y="662"/>
                  </a:lnTo>
                  <a:lnTo>
                    <a:pt x="735" y="246"/>
                  </a:lnTo>
                  <a:lnTo>
                    <a:pt x="735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34"/>
            <p:cNvSpPr/>
            <p:nvPr/>
          </p:nvSpPr>
          <p:spPr>
            <a:xfrm>
              <a:off x="3779675" y="3154700"/>
              <a:ext cx="36775" cy="20825"/>
            </a:xfrm>
            <a:custGeom>
              <a:avLst/>
              <a:gdLst/>
              <a:ahLst/>
              <a:cxnLst/>
              <a:rect l="l" t="t" r="r" b="b"/>
              <a:pathLst>
                <a:path w="1471" h="833" extrusionOk="0">
                  <a:moveTo>
                    <a:pt x="735" y="0"/>
                  </a:moveTo>
                  <a:lnTo>
                    <a:pt x="1" y="417"/>
                  </a:lnTo>
                  <a:lnTo>
                    <a:pt x="735" y="833"/>
                  </a:lnTo>
                  <a:lnTo>
                    <a:pt x="1470" y="417"/>
                  </a:lnTo>
                  <a:lnTo>
                    <a:pt x="735" y="0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34"/>
            <p:cNvSpPr/>
            <p:nvPr/>
          </p:nvSpPr>
          <p:spPr>
            <a:xfrm>
              <a:off x="3756425" y="3178575"/>
              <a:ext cx="18375" cy="16550"/>
            </a:xfrm>
            <a:custGeom>
              <a:avLst/>
              <a:gdLst/>
              <a:ahLst/>
              <a:cxnLst/>
              <a:rect l="l" t="t" r="r" b="b"/>
              <a:pathLst>
                <a:path w="735" h="662" extrusionOk="0">
                  <a:moveTo>
                    <a:pt x="0" y="0"/>
                  </a:moveTo>
                  <a:lnTo>
                    <a:pt x="0" y="245"/>
                  </a:lnTo>
                  <a:lnTo>
                    <a:pt x="735" y="662"/>
                  </a:lnTo>
                  <a:lnTo>
                    <a:pt x="735" y="4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34"/>
            <p:cNvSpPr/>
            <p:nvPr/>
          </p:nvSpPr>
          <p:spPr>
            <a:xfrm>
              <a:off x="3774775" y="3178575"/>
              <a:ext cx="18400" cy="16550"/>
            </a:xfrm>
            <a:custGeom>
              <a:avLst/>
              <a:gdLst/>
              <a:ahLst/>
              <a:cxnLst/>
              <a:rect l="l" t="t" r="r" b="b"/>
              <a:pathLst>
                <a:path w="736" h="662" extrusionOk="0">
                  <a:moveTo>
                    <a:pt x="736" y="0"/>
                  </a:moveTo>
                  <a:lnTo>
                    <a:pt x="1" y="417"/>
                  </a:lnTo>
                  <a:lnTo>
                    <a:pt x="1" y="662"/>
                  </a:lnTo>
                  <a:lnTo>
                    <a:pt x="736" y="245"/>
                  </a:lnTo>
                  <a:lnTo>
                    <a:pt x="736" y="0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34"/>
            <p:cNvSpPr/>
            <p:nvPr/>
          </p:nvSpPr>
          <p:spPr>
            <a:xfrm>
              <a:off x="3756425" y="3168175"/>
              <a:ext cx="36750" cy="20825"/>
            </a:xfrm>
            <a:custGeom>
              <a:avLst/>
              <a:gdLst/>
              <a:ahLst/>
              <a:cxnLst/>
              <a:rect l="l" t="t" r="r" b="b"/>
              <a:pathLst>
                <a:path w="1470" h="833" extrusionOk="0">
                  <a:moveTo>
                    <a:pt x="735" y="0"/>
                  </a:moveTo>
                  <a:lnTo>
                    <a:pt x="0" y="416"/>
                  </a:lnTo>
                  <a:lnTo>
                    <a:pt x="735" y="833"/>
                  </a:lnTo>
                  <a:lnTo>
                    <a:pt x="1470" y="416"/>
                  </a:lnTo>
                  <a:lnTo>
                    <a:pt x="735" y="0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34"/>
            <p:cNvSpPr/>
            <p:nvPr/>
          </p:nvSpPr>
          <p:spPr>
            <a:xfrm>
              <a:off x="3733150" y="3192050"/>
              <a:ext cx="18400" cy="16550"/>
            </a:xfrm>
            <a:custGeom>
              <a:avLst/>
              <a:gdLst/>
              <a:ahLst/>
              <a:cxnLst/>
              <a:rect l="l" t="t" r="r" b="b"/>
              <a:pathLst>
                <a:path w="736" h="662" extrusionOk="0">
                  <a:moveTo>
                    <a:pt x="1" y="0"/>
                  </a:moveTo>
                  <a:lnTo>
                    <a:pt x="1" y="245"/>
                  </a:lnTo>
                  <a:lnTo>
                    <a:pt x="735" y="661"/>
                  </a:lnTo>
                  <a:lnTo>
                    <a:pt x="735" y="41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34"/>
            <p:cNvSpPr/>
            <p:nvPr/>
          </p:nvSpPr>
          <p:spPr>
            <a:xfrm>
              <a:off x="3751525" y="3192050"/>
              <a:ext cx="18400" cy="16550"/>
            </a:xfrm>
            <a:custGeom>
              <a:avLst/>
              <a:gdLst/>
              <a:ahLst/>
              <a:cxnLst/>
              <a:rect l="l" t="t" r="r" b="b"/>
              <a:pathLst>
                <a:path w="736" h="662" extrusionOk="0">
                  <a:moveTo>
                    <a:pt x="735" y="0"/>
                  </a:moveTo>
                  <a:lnTo>
                    <a:pt x="0" y="416"/>
                  </a:lnTo>
                  <a:lnTo>
                    <a:pt x="0" y="661"/>
                  </a:lnTo>
                  <a:lnTo>
                    <a:pt x="735" y="245"/>
                  </a:lnTo>
                  <a:lnTo>
                    <a:pt x="735" y="0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34"/>
            <p:cNvSpPr/>
            <p:nvPr/>
          </p:nvSpPr>
          <p:spPr>
            <a:xfrm>
              <a:off x="3733150" y="3181625"/>
              <a:ext cx="36775" cy="20850"/>
            </a:xfrm>
            <a:custGeom>
              <a:avLst/>
              <a:gdLst/>
              <a:ahLst/>
              <a:cxnLst/>
              <a:rect l="l" t="t" r="r" b="b"/>
              <a:pathLst>
                <a:path w="1471" h="834" extrusionOk="0">
                  <a:moveTo>
                    <a:pt x="735" y="1"/>
                  </a:moveTo>
                  <a:lnTo>
                    <a:pt x="1" y="417"/>
                  </a:lnTo>
                  <a:lnTo>
                    <a:pt x="735" y="833"/>
                  </a:lnTo>
                  <a:lnTo>
                    <a:pt x="1470" y="417"/>
                  </a:lnTo>
                  <a:lnTo>
                    <a:pt x="735" y="1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34"/>
            <p:cNvSpPr/>
            <p:nvPr/>
          </p:nvSpPr>
          <p:spPr>
            <a:xfrm>
              <a:off x="3709900" y="3205500"/>
              <a:ext cx="18375" cy="16575"/>
            </a:xfrm>
            <a:custGeom>
              <a:avLst/>
              <a:gdLst/>
              <a:ahLst/>
              <a:cxnLst/>
              <a:rect l="l" t="t" r="r" b="b"/>
              <a:pathLst>
                <a:path w="735" h="663" extrusionOk="0">
                  <a:moveTo>
                    <a:pt x="0" y="1"/>
                  </a:moveTo>
                  <a:lnTo>
                    <a:pt x="0" y="246"/>
                  </a:lnTo>
                  <a:lnTo>
                    <a:pt x="735" y="662"/>
                  </a:lnTo>
                  <a:lnTo>
                    <a:pt x="735" y="44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34"/>
            <p:cNvSpPr/>
            <p:nvPr/>
          </p:nvSpPr>
          <p:spPr>
            <a:xfrm>
              <a:off x="3728250" y="3205500"/>
              <a:ext cx="18400" cy="16575"/>
            </a:xfrm>
            <a:custGeom>
              <a:avLst/>
              <a:gdLst/>
              <a:ahLst/>
              <a:cxnLst/>
              <a:rect l="l" t="t" r="r" b="b"/>
              <a:pathLst>
                <a:path w="736" h="663" extrusionOk="0">
                  <a:moveTo>
                    <a:pt x="736" y="1"/>
                  </a:moveTo>
                  <a:lnTo>
                    <a:pt x="1" y="442"/>
                  </a:lnTo>
                  <a:lnTo>
                    <a:pt x="1" y="662"/>
                  </a:lnTo>
                  <a:lnTo>
                    <a:pt x="736" y="246"/>
                  </a:lnTo>
                  <a:lnTo>
                    <a:pt x="736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34"/>
            <p:cNvSpPr/>
            <p:nvPr/>
          </p:nvSpPr>
          <p:spPr>
            <a:xfrm>
              <a:off x="3709900" y="3195100"/>
              <a:ext cx="36750" cy="21450"/>
            </a:xfrm>
            <a:custGeom>
              <a:avLst/>
              <a:gdLst/>
              <a:ahLst/>
              <a:cxnLst/>
              <a:rect l="l" t="t" r="r" b="b"/>
              <a:pathLst>
                <a:path w="1470" h="858" extrusionOk="0">
                  <a:moveTo>
                    <a:pt x="735" y="1"/>
                  </a:moveTo>
                  <a:lnTo>
                    <a:pt x="0" y="417"/>
                  </a:lnTo>
                  <a:lnTo>
                    <a:pt x="735" y="858"/>
                  </a:lnTo>
                  <a:lnTo>
                    <a:pt x="1470" y="417"/>
                  </a:lnTo>
                  <a:lnTo>
                    <a:pt x="735" y="1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34"/>
            <p:cNvSpPr/>
            <p:nvPr/>
          </p:nvSpPr>
          <p:spPr>
            <a:xfrm>
              <a:off x="3686625" y="3218975"/>
              <a:ext cx="18400" cy="16550"/>
            </a:xfrm>
            <a:custGeom>
              <a:avLst/>
              <a:gdLst/>
              <a:ahLst/>
              <a:cxnLst/>
              <a:rect l="l" t="t" r="r" b="b"/>
              <a:pathLst>
                <a:path w="736" h="662" extrusionOk="0">
                  <a:moveTo>
                    <a:pt x="1" y="1"/>
                  </a:moveTo>
                  <a:lnTo>
                    <a:pt x="1" y="245"/>
                  </a:lnTo>
                  <a:lnTo>
                    <a:pt x="735" y="662"/>
                  </a:lnTo>
                  <a:lnTo>
                    <a:pt x="735" y="41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34"/>
            <p:cNvSpPr/>
            <p:nvPr/>
          </p:nvSpPr>
          <p:spPr>
            <a:xfrm>
              <a:off x="3705000" y="3218975"/>
              <a:ext cx="18375" cy="16550"/>
            </a:xfrm>
            <a:custGeom>
              <a:avLst/>
              <a:gdLst/>
              <a:ahLst/>
              <a:cxnLst/>
              <a:rect l="l" t="t" r="r" b="b"/>
              <a:pathLst>
                <a:path w="735" h="662" extrusionOk="0">
                  <a:moveTo>
                    <a:pt x="735" y="1"/>
                  </a:moveTo>
                  <a:lnTo>
                    <a:pt x="0" y="417"/>
                  </a:lnTo>
                  <a:lnTo>
                    <a:pt x="0" y="662"/>
                  </a:lnTo>
                  <a:lnTo>
                    <a:pt x="735" y="245"/>
                  </a:lnTo>
                  <a:lnTo>
                    <a:pt x="735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34"/>
            <p:cNvSpPr/>
            <p:nvPr/>
          </p:nvSpPr>
          <p:spPr>
            <a:xfrm>
              <a:off x="3686625" y="3208575"/>
              <a:ext cx="36750" cy="20825"/>
            </a:xfrm>
            <a:custGeom>
              <a:avLst/>
              <a:gdLst/>
              <a:ahLst/>
              <a:cxnLst/>
              <a:rect l="l" t="t" r="r" b="b"/>
              <a:pathLst>
                <a:path w="1470" h="833" extrusionOk="0">
                  <a:moveTo>
                    <a:pt x="711" y="0"/>
                  </a:moveTo>
                  <a:lnTo>
                    <a:pt x="1" y="417"/>
                  </a:lnTo>
                  <a:lnTo>
                    <a:pt x="735" y="833"/>
                  </a:lnTo>
                  <a:lnTo>
                    <a:pt x="1470" y="417"/>
                  </a:lnTo>
                  <a:lnTo>
                    <a:pt x="711" y="0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34"/>
            <p:cNvSpPr/>
            <p:nvPr/>
          </p:nvSpPr>
          <p:spPr>
            <a:xfrm>
              <a:off x="3663375" y="3232450"/>
              <a:ext cx="18375" cy="16550"/>
            </a:xfrm>
            <a:custGeom>
              <a:avLst/>
              <a:gdLst/>
              <a:ahLst/>
              <a:cxnLst/>
              <a:rect l="l" t="t" r="r" b="b"/>
              <a:pathLst>
                <a:path w="735" h="662" extrusionOk="0">
                  <a:moveTo>
                    <a:pt x="0" y="0"/>
                  </a:moveTo>
                  <a:lnTo>
                    <a:pt x="0" y="245"/>
                  </a:lnTo>
                  <a:lnTo>
                    <a:pt x="735" y="661"/>
                  </a:lnTo>
                  <a:lnTo>
                    <a:pt x="735" y="4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34"/>
            <p:cNvSpPr/>
            <p:nvPr/>
          </p:nvSpPr>
          <p:spPr>
            <a:xfrm>
              <a:off x="3681725" y="3232450"/>
              <a:ext cx="18400" cy="16550"/>
            </a:xfrm>
            <a:custGeom>
              <a:avLst/>
              <a:gdLst/>
              <a:ahLst/>
              <a:cxnLst/>
              <a:rect l="l" t="t" r="r" b="b"/>
              <a:pathLst>
                <a:path w="736" h="662" extrusionOk="0">
                  <a:moveTo>
                    <a:pt x="735" y="0"/>
                  </a:moveTo>
                  <a:lnTo>
                    <a:pt x="1" y="417"/>
                  </a:lnTo>
                  <a:lnTo>
                    <a:pt x="1" y="661"/>
                  </a:lnTo>
                  <a:lnTo>
                    <a:pt x="735" y="245"/>
                  </a:lnTo>
                  <a:lnTo>
                    <a:pt x="735" y="0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34"/>
            <p:cNvSpPr/>
            <p:nvPr/>
          </p:nvSpPr>
          <p:spPr>
            <a:xfrm>
              <a:off x="3663375" y="3222050"/>
              <a:ext cx="36750" cy="20825"/>
            </a:xfrm>
            <a:custGeom>
              <a:avLst/>
              <a:gdLst/>
              <a:ahLst/>
              <a:cxnLst/>
              <a:rect l="l" t="t" r="r" b="b"/>
              <a:pathLst>
                <a:path w="1470" h="833" extrusionOk="0">
                  <a:moveTo>
                    <a:pt x="710" y="0"/>
                  </a:moveTo>
                  <a:lnTo>
                    <a:pt x="0" y="416"/>
                  </a:lnTo>
                  <a:lnTo>
                    <a:pt x="735" y="833"/>
                  </a:lnTo>
                  <a:lnTo>
                    <a:pt x="1469" y="416"/>
                  </a:lnTo>
                  <a:lnTo>
                    <a:pt x="710" y="0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34"/>
            <p:cNvSpPr/>
            <p:nvPr/>
          </p:nvSpPr>
          <p:spPr>
            <a:xfrm>
              <a:off x="3616225" y="3259375"/>
              <a:ext cx="19000" cy="16550"/>
            </a:xfrm>
            <a:custGeom>
              <a:avLst/>
              <a:gdLst/>
              <a:ahLst/>
              <a:cxnLst/>
              <a:rect l="l" t="t" r="r" b="b"/>
              <a:pathLst>
                <a:path w="760" h="662" extrusionOk="0">
                  <a:moveTo>
                    <a:pt x="1" y="1"/>
                  </a:moveTo>
                  <a:lnTo>
                    <a:pt x="1" y="246"/>
                  </a:lnTo>
                  <a:lnTo>
                    <a:pt x="760" y="662"/>
                  </a:lnTo>
                  <a:lnTo>
                    <a:pt x="760" y="44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34"/>
            <p:cNvSpPr/>
            <p:nvPr/>
          </p:nvSpPr>
          <p:spPr>
            <a:xfrm>
              <a:off x="3635200" y="3245925"/>
              <a:ext cx="41050" cy="30000"/>
            </a:xfrm>
            <a:custGeom>
              <a:avLst/>
              <a:gdLst/>
              <a:ahLst/>
              <a:cxnLst/>
              <a:rect l="l" t="t" r="r" b="b"/>
              <a:pathLst>
                <a:path w="1642" h="1200" extrusionOk="0">
                  <a:moveTo>
                    <a:pt x="1641" y="0"/>
                  </a:moveTo>
                  <a:lnTo>
                    <a:pt x="1" y="980"/>
                  </a:lnTo>
                  <a:lnTo>
                    <a:pt x="1" y="1200"/>
                  </a:lnTo>
                  <a:lnTo>
                    <a:pt x="1641" y="245"/>
                  </a:lnTo>
                  <a:lnTo>
                    <a:pt x="1641" y="0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34"/>
            <p:cNvSpPr/>
            <p:nvPr/>
          </p:nvSpPr>
          <p:spPr>
            <a:xfrm>
              <a:off x="3616225" y="3235500"/>
              <a:ext cx="60025" cy="34925"/>
            </a:xfrm>
            <a:custGeom>
              <a:avLst/>
              <a:gdLst/>
              <a:ahLst/>
              <a:cxnLst/>
              <a:rect l="l" t="t" r="r" b="b"/>
              <a:pathLst>
                <a:path w="2401" h="1397" extrusionOk="0">
                  <a:moveTo>
                    <a:pt x="1666" y="1"/>
                  </a:moveTo>
                  <a:lnTo>
                    <a:pt x="1" y="956"/>
                  </a:lnTo>
                  <a:lnTo>
                    <a:pt x="760" y="1397"/>
                  </a:lnTo>
                  <a:lnTo>
                    <a:pt x="2400" y="417"/>
                  </a:lnTo>
                  <a:lnTo>
                    <a:pt x="1666" y="1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34"/>
            <p:cNvSpPr/>
            <p:nvPr/>
          </p:nvSpPr>
          <p:spPr>
            <a:xfrm>
              <a:off x="3850075" y="3151625"/>
              <a:ext cx="18400" cy="16575"/>
            </a:xfrm>
            <a:custGeom>
              <a:avLst/>
              <a:gdLst/>
              <a:ahLst/>
              <a:cxnLst/>
              <a:rect l="l" t="t" r="r" b="b"/>
              <a:pathLst>
                <a:path w="736" h="663" extrusionOk="0">
                  <a:moveTo>
                    <a:pt x="1" y="1"/>
                  </a:moveTo>
                  <a:lnTo>
                    <a:pt x="1" y="246"/>
                  </a:lnTo>
                  <a:lnTo>
                    <a:pt x="736" y="662"/>
                  </a:lnTo>
                  <a:lnTo>
                    <a:pt x="736" y="44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34"/>
            <p:cNvSpPr/>
            <p:nvPr/>
          </p:nvSpPr>
          <p:spPr>
            <a:xfrm>
              <a:off x="3868450" y="3125300"/>
              <a:ext cx="64925" cy="42900"/>
            </a:xfrm>
            <a:custGeom>
              <a:avLst/>
              <a:gdLst/>
              <a:ahLst/>
              <a:cxnLst/>
              <a:rect l="l" t="t" r="r" b="b"/>
              <a:pathLst>
                <a:path w="2597" h="1716" extrusionOk="0">
                  <a:moveTo>
                    <a:pt x="2596" y="1"/>
                  </a:moveTo>
                  <a:lnTo>
                    <a:pt x="1" y="1495"/>
                  </a:lnTo>
                  <a:lnTo>
                    <a:pt x="1" y="1715"/>
                  </a:lnTo>
                  <a:lnTo>
                    <a:pt x="2596" y="221"/>
                  </a:lnTo>
                  <a:lnTo>
                    <a:pt x="2596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34"/>
            <p:cNvSpPr/>
            <p:nvPr/>
          </p:nvSpPr>
          <p:spPr>
            <a:xfrm>
              <a:off x="3850075" y="3114300"/>
              <a:ext cx="83300" cy="48375"/>
            </a:xfrm>
            <a:custGeom>
              <a:avLst/>
              <a:gdLst/>
              <a:ahLst/>
              <a:cxnLst/>
              <a:rect l="l" t="t" r="r" b="b"/>
              <a:pathLst>
                <a:path w="3332" h="1935" extrusionOk="0">
                  <a:moveTo>
                    <a:pt x="2597" y="0"/>
                  </a:moveTo>
                  <a:lnTo>
                    <a:pt x="1" y="1494"/>
                  </a:lnTo>
                  <a:lnTo>
                    <a:pt x="736" y="1935"/>
                  </a:lnTo>
                  <a:lnTo>
                    <a:pt x="3331" y="441"/>
                  </a:lnTo>
                  <a:lnTo>
                    <a:pt x="2597" y="0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34"/>
            <p:cNvSpPr/>
            <p:nvPr/>
          </p:nvSpPr>
          <p:spPr>
            <a:xfrm>
              <a:off x="3826825" y="3165100"/>
              <a:ext cx="18400" cy="16550"/>
            </a:xfrm>
            <a:custGeom>
              <a:avLst/>
              <a:gdLst/>
              <a:ahLst/>
              <a:cxnLst/>
              <a:rect l="l" t="t" r="r" b="b"/>
              <a:pathLst>
                <a:path w="736" h="662" extrusionOk="0">
                  <a:moveTo>
                    <a:pt x="0" y="1"/>
                  </a:moveTo>
                  <a:lnTo>
                    <a:pt x="0" y="246"/>
                  </a:lnTo>
                  <a:lnTo>
                    <a:pt x="735" y="662"/>
                  </a:lnTo>
                  <a:lnTo>
                    <a:pt x="735" y="44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34"/>
            <p:cNvSpPr/>
            <p:nvPr/>
          </p:nvSpPr>
          <p:spPr>
            <a:xfrm>
              <a:off x="3845200" y="3165725"/>
              <a:ext cx="18375" cy="15925"/>
            </a:xfrm>
            <a:custGeom>
              <a:avLst/>
              <a:gdLst/>
              <a:ahLst/>
              <a:cxnLst/>
              <a:rect l="l" t="t" r="r" b="b"/>
              <a:pathLst>
                <a:path w="735" h="637" extrusionOk="0">
                  <a:moveTo>
                    <a:pt x="735" y="0"/>
                  </a:moveTo>
                  <a:lnTo>
                    <a:pt x="0" y="416"/>
                  </a:lnTo>
                  <a:lnTo>
                    <a:pt x="0" y="637"/>
                  </a:lnTo>
                  <a:lnTo>
                    <a:pt x="735" y="221"/>
                  </a:lnTo>
                  <a:lnTo>
                    <a:pt x="735" y="0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34"/>
            <p:cNvSpPr/>
            <p:nvPr/>
          </p:nvSpPr>
          <p:spPr>
            <a:xfrm>
              <a:off x="3826825" y="3154700"/>
              <a:ext cx="36750" cy="21450"/>
            </a:xfrm>
            <a:custGeom>
              <a:avLst/>
              <a:gdLst/>
              <a:ahLst/>
              <a:cxnLst/>
              <a:rect l="l" t="t" r="r" b="b"/>
              <a:pathLst>
                <a:path w="1470" h="858" extrusionOk="0">
                  <a:moveTo>
                    <a:pt x="735" y="0"/>
                  </a:moveTo>
                  <a:lnTo>
                    <a:pt x="0" y="417"/>
                  </a:lnTo>
                  <a:lnTo>
                    <a:pt x="735" y="857"/>
                  </a:lnTo>
                  <a:lnTo>
                    <a:pt x="1470" y="441"/>
                  </a:lnTo>
                  <a:lnTo>
                    <a:pt x="735" y="0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34"/>
            <p:cNvSpPr/>
            <p:nvPr/>
          </p:nvSpPr>
          <p:spPr>
            <a:xfrm>
              <a:off x="3803550" y="3178575"/>
              <a:ext cx="18400" cy="16550"/>
            </a:xfrm>
            <a:custGeom>
              <a:avLst/>
              <a:gdLst/>
              <a:ahLst/>
              <a:cxnLst/>
              <a:rect l="l" t="t" r="r" b="b"/>
              <a:pathLst>
                <a:path w="736" h="662" extrusionOk="0">
                  <a:moveTo>
                    <a:pt x="1" y="0"/>
                  </a:moveTo>
                  <a:lnTo>
                    <a:pt x="1" y="245"/>
                  </a:lnTo>
                  <a:lnTo>
                    <a:pt x="736" y="662"/>
                  </a:lnTo>
                  <a:lnTo>
                    <a:pt x="736" y="44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34"/>
            <p:cNvSpPr/>
            <p:nvPr/>
          </p:nvSpPr>
          <p:spPr>
            <a:xfrm>
              <a:off x="3821925" y="3179175"/>
              <a:ext cx="18400" cy="15950"/>
            </a:xfrm>
            <a:custGeom>
              <a:avLst/>
              <a:gdLst/>
              <a:ahLst/>
              <a:cxnLst/>
              <a:rect l="l" t="t" r="r" b="b"/>
              <a:pathLst>
                <a:path w="736" h="638" extrusionOk="0">
                  <a:moveTo>
                    <a:pt x="735" y="1"/>
                  </a:moveTo>
                  <a:lnTo>
                    <a:pt x="1" y="417"/>
                  </a:lnTo>
                  <a:lnTo>
                    <a:pt x="1" y="638"/>
                  </a:lnTo>
                  <a:lnTo>
                    <a:pt x="735" y="221"/>
                  </a:lnTo>
                  <a:lnTo>
                    <a:pt x="735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34"/>
            <p:cNvSpPr/>
            <p:nvPr/>
          </p:nvSpPr>
          <p:spPr>
            <a:xfrm>
              <a:off x="3803550" y="3168175"/>
              <a:ext cx="36775" cy="21450"/>
            </a:xfrm>
            <a:custGeom>
              <a:avLst/>
              <a:gdLst/>
              <a:ahLst/>
              <a:cxnLst/>
              <a:rect l="l" t="t" r="r" b="b"/>
              <a:pathLst>
                <a:path w="1471" h="858" extrusionOk="0">
                  <a:moveTo>
                    <a:pt x="711" y="0"/>
                  </a:moveTo>
                  <a:lnTo>
                    <a:pt x="1" y="416"/>
                  </a:lnTo>
                  <a:lnTo>
                    <a:pt x="736" y="857"/>
                  </a:lnTo>
                  <a:lnTo>
                    <a:pt x="1470" y="441"/>
                  </a:lnTo>
                  <a:lnTo>
                    <a:pt x="711" y="0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34"/>
            <p:cNvSpPr/>
            <p:nvPr/>
          </p:nvSpPr>
          <p:spPr>
            <a:xfrm>
              <a:off x="3780300" y="3192050"/>
              <a:ext cx="18375" cy="16550"/>
            </a:xfrm>
            <a:custGeom>
              <a:avLst/>
              <a:gdLst/>
              <a:ahLst/>
              <a:cxnLst/>
              <a:rect l="l" t="t" r="r" b="b"/>
              <a:pathLst>
                <a:path w="735" h="662" extrusionOk="0">
                  <a:moveTo>
                    <a:pt x="0" y="0"/>
                  </a:moveTo>
                  <a:lnTo>
                    <a:pt x="0" y="245"/>
                  </a:lnTo>
                  <a:lnTo>
                    <a:pt x="735" y="661"/>
                  </a:lnTo>
                  <a:lnTo>
                    <a:pt x="735" y="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34"/>
            <p:cNvSpPr/>
            <p:nvPr/>
          </p:nvSpPr>
          <p:spPr>
            <a:xfrm>
              <a:off x="3798650" y="3192650"/>
              <a:ext cx="18400" cy="15950"/>
            </a:xfrm>
            <a:custGeom>
              <a:avLst/>
              <a:gdLst/>
              <a:ahLst/>
              <a:cxnLst/>
              <a:rect l="l" t="t" r="r" b="b"/>
              <a:pathLst>
                <a:path w="736" h="638" extrusionOk="0">
                  <a:moveTo>
                    <a:pt x="711" y="1"/>
                  </a:moveTo>
                  <a:lnTo>
                    <a:pt x="1" y="417"/>
                  </a:lnTo>
                  <a:lnTo>
                    <a:pt x="1" y="637"/>
                  </a:lnTo>
                  <a:lnTo>
                    <a:pt x="736" y="221"/>
                  </a:lnTo>
                  <a:lnTo>
                    <a:pt x="711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34"/>
            <p:cNvSpPr/>
            <p:nvPr/>
          </p:nvSpPr>
          <p:spPr>
            <a:xfrm>
              <a:off x="3780300" y="3181625"/>
              <a:ext cx="36150" cy="21450"/>
            </a:xfrm>
            <a:custGeom>
              <a:avLst/>
              <a:gdLst/>
              <a:ahLst/>
              <a:cxnLst/>
              <a:rect l="l" t="t" r="r" b="b"/>
              <a:pathLst>
                <a:path w="1446" h="858" extrusionOk="0">
                  <a:moveTo>
                    <a:pt x="710" y="1"/>
                  </a:moveTo>
                  <a:lnTo>
                    <a:pt x="0" y="417"/>
                  </a:lnTo>
                  <a:lnTo>
                    <a:pt x="735" y="858"/>
                  </a:lnTo>
                  <a:lnTo>
                    <a:pt x="1445" y="442"/>
                  </a:lnTo>
                  <a:lnTo>
                    <a:pt x="710" y="1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34"/>
            <p:cNvSpPr/>
            <p:nvPr/>
          </p:nvSpPr>
          <p:spPr>
            <a:xfrm>
              <a:off x="3756425" y="3205500"/>
              <a:ext cx="19000" cy="16575"/>
            </a:xfrm>
            <a:custGeom>
              <a:avLst/>
              <a:gdLst/>
              <a:ahLst/>
              <a:cxnLst/>
              <a:rect l="l" t="t" r="r" b="b"/>
              <a:pathLst>
                <a:path w="760" h="663" extrusionOk="0">
                  <a:moveTo>
                    <a:pt x="0" y="1"/>
                  </a:moveTo>
                  <a:lnTo>
                    <a:pt x="25" y="246"/>
                  </a:lnTo>
                  <a:lnTo>
                    <a:pt x="759" y="662"/>
                  </a:lnTo>
                  <a:lnTo>
                    <a:pt x="759" y="44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34"/>
            <p:cNvSpPr/>
            <p:nvPr/>
          </p:nvSpPr>
          <p:spPr>
            <a:xfrm>
              <a:off x="3775400" y="3206125"/>
              <a:ext cx="17775" cy="15950"/>
            </a:xfrm>
            <a:custGeom>
              <a:avLst/>
              <a:gdLst/>
              <a:ahLst/>
              <a:cxnLst/>
              <a:rect l="l" t="t" r="r" b="b"/>
              <a:pathLst>
                <a:path w="711" h="638" extrusionOk="0">
                  <a:moveTo>
                    <a:pt x="711" y="0"/>
                  </a:moveTo>
                  <a:lnTo>
                    <a:pt x="0" y="417"/>
                  </a:lnTo>
                  <a:lnTo>
                    <a:pt x="0" y="637"/>
                  </a:lnTo>
                  <a:lnTo>
                    <a:pt x="711" y="221"/>
                  </a:lnTo>
                  <a:lnTo>
                    <a:pt x="711" y="0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34"/>
            <p:cNvSpPr/>
            <p:nvPr/>
          </p:nvSpPr>
          <p:spPr>
            <a:xfrm>
              <a:off x="3756425" y="3195100"/>
              <a:ext cx="36750" cy="21450"/>
            </a:xfrm>
            <a:custGeom>
              <a:avLst/>
              <a:gdLst/>
              <a:ahLst/>
              <a:cxnLst/>
              <a:rect l="l" t="t" r="r" b="b"/>
              <a:pathLst>
                <a:path w="1470" h="858" extrusionOk="0">
                  <a:moveTo>
                    <a:pt x="735" y="1"/>
                  </a:moveTo>
                  <a:lnTo>
                    <a:pt x="0" y="417"/>
                  </a:lnTo>
                  <a:lnTo>
                    <a:pt x="759" y="858"/>
                  </a:lnTo>
                  <a:lnTo>
                    <a:pt x="1470" y="441"/>
                  </a:lnTo>
                  <a:lnTo>
                    <a:pt x="735" y="1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34"/>
            <p:cNvSpPr/>
            <p:nvPr/>
          </p:nvSpPr>
          <p:spPr>
            <a:xfrm>
              <a:off x="3733150" y="3218975"/>
              <a:ext cx="19000" cy="16550"/>
            </a:xfrm>
            <a:custGeom>
              <a:avLst/>
              <a:gdLst/>
              <a:ahLst/>
              <a:cxnLst/>
              <a:rect l="l" t="t" r="r" b="b"/>
              <a:pathLst>
                <a:path w="760" h="662" extrusionOk="0">
                  <a:moveTo>
                    <a:pt x="1" y="1"/>
                  </a:moveTo>
                  <a:lnTo>
                    <a:pt x="1" y="245"/>
                  </a:lnTo>
                  <a:lnTo>
                    <a:pt x="760" y="662"/>
                  </a:lnTo>
                  <a:lnTo>
                    <a:pt x="735" y="44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34"/>
            <p:cNvSpPr/>
            <p:nvPr/>
          </p:nvSpPr>
          <p:spPr>
            <a:xfrm>
              <a:off x="3751525" y="3219600"/>
              <a:ext cx="18400" cy="15925"/>
            </a:xfrm>
            <a:custGeom>
              <a:avLst/>
              <a:gdLst/>
              <a:ahLst/>
              <a:cxnLst/>
              <a:rect l="l" t="t" r="r" b="b"/>
              <a:pathLst>
                <a:path w="736" h="637" extrusionOk="0">
                  <a:moveTo>
                    <a:pt x="735" y="0"/>
                  </a:moveTo>
                  <a:lnTo>
                    <a:pt x="0" y="416"/>
                  </a:lnTo>
                  <a:lnTo>
                    <a:pt x="25" y="637"/>
                  </a:lnTo>
                  <a:lnTo>
                    <a:pt x="735" y="220"/>
                  </a:lnTo>
                  <a:lnTo>
                    <a:pt x="735" y="0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34"/>
            <p:cNvSpPr/>
            <p:nvPr/>
          </p:nvSpPr>
          <p:spPr>
            <a:xfrm>
              <a:off x="3733150" y="3208575"/>
              <a:ext cx="36775" cy="21450"/>
            </a:xfrm>
            <a:custGeom>
              <a:avLst/>
              <a:gdLst/>
              <a:ahLst/>
              <a:cxnLst/>
              <a:rect l="l" t="t" r="r" b="b"/>
              <a:pathLst>
                <a:path w="1471" h="858" extrusionOk="0">
                  <a:moveTo>
                    <a:pt x="735" y="0"/>
                  </a:moveTo>
                  <a:lnTo>
                    <a:pt x="1" y="417"/>
                  </a:lnTo>
                  <a:lnTo>
                    <a:pt x="735" y="857"/>
                  </a:lnTo>
                  <a:lnTo>
                    <a:pt x="1470" y="441"/>
                  </a:lnTo>
                  <a:lnTo>
                    <a:pt x="735" y="0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34"/>
            <p:cNvSpPr/>
            <p:nvPr/>
          </p:nvSpPr>
          <p:spPr>
            <a:xfrm>
              <a:off x="3709900" y="3232450"/>
              <a:ext cx="18375" cy="16550"/>
            </a:xfrm>
            <a:custGeom>
              <a:avLst/>
              <a:gdLst/>
              <a:ahLst/>
              <a:cxnLst/>
              <a:rect l="l" t="t" r="r" b="b"/>
              <a:pathLst>
                <a:path w="735" h="662" extrusionOk="0">
                  <a:moveTo>
                    <a:pt x="0" y="0"/>
                  </a:moveTo>
                  <a:lnTo>
                    <a:pt x="0" y="245"/>
                  </a:lnTo>
                  <a:lnTo>
                    <a:pt x="735" y="661"/>
                  </a:lnTo>
                  <a:lnTo>
                    <a:pt x="735" y="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34"/>
            <p:cNvSpPr/>
            <p:nvPr/>
          </p:nvSpPr>
          <p:spPr>
            <a:xfrm>
              <a:off x="3728250" y="3233050"/>
              <a:ext cx="18400" cy="15950"/>
            </a:xfrm>
            <a:custGeom>
              <a:avLst/>
              <a:gdLst/>
              <a:ahLst/>
              <a:cxnLst/>
              <a:rect l="l" t="t" r="r" b="b"/>
              <a:pathLst>
                <a:path w="736" h="638" extrusionOk="0">
                  <a:moveTo>
                    <a:pt x="736" y="1"/>
                  </a:moveTo>
                  <a:lnTo>
                    <a:pt x="1" y="417"/>
                  </a:lnTo>
                  <a:lnTo>
                    <a:pt x="1" y="637"/>
                  </a:lnTo>
                  <a:lnTo>
                    <a:pt x="736" y="221"/>
                  </a:lnTo>
                  <a:lnTo>
                    <a:pt x="736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34"/>
            <p:cNvSpPr/>
            <p:nvPr/>
          </p:nvSpPr>
          <p:spPr>
            <a:xfrm>
              <a:off x="3709900" y="3222050"/>
              <a:ext cx="36750" cy="21450"/>
            </a:xfrm>
            <a:custGeom>
              <a:avLst/>
              <a:gdLst/>
              <a:ahLst/>
              <a:cxnLst/>
              <a:rect l="l" t="t" r="r" b="b"/>
              <a:pathLst>
                <a:path w="1470" h="858" extrusionOk="0">
                  <a:moveTo>
                    <a:pt x="735" y="0"/>
                  </a:moveTo>
                  <a:lnTo>
                    <a:pt x="0" y="416"/>
                  </a:lnTo>
                  <a:lnTo>
                    <a:pt x="735" y="857"/>
                  </a:lnTo>
                  <a:lnTo>
                    <a:pt x="1470" y="441"/>
                  </a:lnTo>
                  <a:lnTo>
                    <a:pt x="735" y="0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34"/>
            <p:cNvSpPr/>
            <p:nvPr/>
          </p:nvSpPr>
          <p:spPr>
            <a:xfrm>
              <a:off x="3686625" y="3245925"/>
              <a:ext cx="18400" cy="16550"/>
            </a:xfrm>
            <a:custGeom>
              <a:avLst/>
              <a:gdLst/>
              <a:ahLst/>
              <a:cxnLst/>
              <a:rect l="l" t="t" r="r" b="b"/>
              <a:pathLst>
                <a:path w="736" h="662" extrusionOk="0">
                  <a:moveTo>
                    <a:pt x="1" y="0"/>
                  </a:moveTo>
                  <a:lnTo>
                    <a:pt x="1" y="245"/>
                  </a:lnTo>
                  <a:lnTo>
                    <a:pt x="735" y="661"/>
                  </a:lnTo>
                  <a:lnTo>
                    <a:pt x="735" y="44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34"/>
            <p:cNvSpPr/>
            <p:nvPr/>
          </p:nvSpPr>
          <p:spPr>
            <a:xfrm>
              <a:off x="3705000" y="3246525"/>
              <a:ext cx="18375" cy="15950"/>
            </a:xfrm>
            <a:custGeom>
              <a:avLst/>
              <a:gdLst/>
              <a:ahLst/>
              <a:cxnLst/>
              <a:rect l="l" t="t" r="r" b="b"/>
              <a:pathLst>
                <a:path w="735" h="638" extrusionOk="0">
                  <a:moveTo>
                    <a:pt x="735" y="1"/>
                  </a:moveTo>
                  <a:lnTo>
                    <a:pt x="0" y="417"/>
                  </a:lnTo>
                  <a:lnTo>
                    <a:pt x="0" y="637"/>
                  </a:lnTo>
                  <a:lnTo>
                    <a:pt x="735" y="221"/>
                  </a:lnTo>
                  <a:lnTo>
                    <a:pt x="735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34"/>
            <p:cNvSpPr/>
            <p:nvPr/>
          </p:nvSpPr>
          <p:spPr>
            <a:xfrm>
              <a:off x="3686625" y="3235500"/>
              <a:ext cx="36750" cy="21450"/>
            </a:xfrm>
            <a:custGeom>
              <a:avLst/>
              <a:gdLst/>
              <a:ahLst/>
              <a:cxnLst/>
              <a:rect l="l" t="t" r="r" b="b"/>
              <a:pathLst>
                <a:path w="1470" h="858" extrusionOk="0">
                  <a:moveTo>
                    <a:pt x="735" y="1"/>
                  </a:moveTo>
                  <a:lnTo>
                    <a:pt x="1" y="417"/>
                  </a:lnTo>
                  <a:lnTo>
                    <a:pt x="735" y="858"/>
                  </a:lnTo>
                  <a:lnTo>
                    <a:pt x="1470" y="442"/>
                  </a:lnTo>
                  <a:lnTo>
                    <a:pt x="735" y="1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34"/>
            <p:cNvSpPr/>
            <p:nvPr/>
          </p:nvSpPr>
          <p:spPr>
            <a:xfrm>
              <a:off x="3640100" y="3272850"/>
              <a:ext cx="18400" cy="16550"/>
            </a:xfrm>
            <a:custGeom>
              <a:avLst/>
              <a:gdLst/>
              <a:ahLst/>
              <a:cxnLst/>
              <a:rect l="l" t="t" r="r" b="b"/>
              <a:pathLst>
                <a:path w="736" h="662" extrusionOk="0">
                  <a:moveTo>
                    <a:pt x="1" y="1"/>
                  </a:moveTo>
                  <a:lnTo>
                    <a:pt x="1" y="245"/>
                  </a:lnTo>
                  <a:lnTo>
                    <a:pt x="735" y="662"/>
                  </a:lnTo>
                  <a:lnTo>
                    <a:pt x="735" y="44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34"/>
            <p:cNvSpPr/>
            <p:nvPr/>
          </p:nvSpPr>
          <p:spPr>
            <a:xfrm>
              <a:off x="3658475" y="3260000"/>
              <a:ext cx="41650" cy="29400"/>
            </a:xfrm>
            <a:custGeom>
              <a:avLst/>
              <a:gdLst/>
              <a:ahLst/>
              <a:cxnLst/>
              <a:rect l="l" t="t" r="r" b="b"/>
              <a:pathLst>
                <a:path w="1666" h="1176" extrusionOk="0">
                  <a:moveTo>
                    <a:pt x="1665" y="0"/>
                  </a:moveTo>
                  <a:lnTo>
                    <a:pt x="0" y="955"/>
                  </a:lnTo>
                  <a:lnTo>
                    <a:pt x="0" y="1176"/>
                  </a:lnTo>
                  <a:lnTo>
                    <a:pt x="1665" y="221"/>
                  </a:lnTo>
                  <a:lnTo>
                    <a:pt x="1665" y="0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34"/>
            <p:cNvSpPr/>
            <p:nvPr/>
          </p:nvSpPr>
          <p:spPr>
            <a:xfrm>
              <a:off x="3640100" y="3248975"/>
              <a:ext cx="60025" cy="34925"/>
            </a:xfrm>
            <a:custGeom>
              <a:avLst/>
              <a:gdLst/>
              <a:ahLst/>
              <a:cxnLst/>
              <a:rect l="l" t="t" r="r" b="b"/>
              <a:pathLst>
                <a:path w="2401" h="1397" extrusionOk="0">
                  <a:moveTo>
                    <a:pt x="1666" y="0"/>
                  </a:moveTo>
                  <a:lnTo>
                    <a:pt x="1" y="956"/>
                  </a:lnTo>
                  <a:lnTo>
                    <a:pt x="735" y="1396"/>
                  </a:lnTo>
                  <a:lnTo>
                    <a:pt x="2400" y="441"/>
                  </a:lnTo>
                  <a:lnTo>
                    <a:pt x="1666" y="0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34"/>
            <p:cNvSpPr/>
            <p:nvPr/>
          </p:nvSpPr>
          <p:spPr>
            <a:xfrm>
              <a:off x="3920500" y="3138775"/>
              <a:ext cx="18375" cy="16550"/>
            </a:xfrm>
            <a:custGeom>
              <a:avLst/>
              <a:gdLst/>
              <a:ahLst/>
              <a:cxnLst/>
              <a:rect l="l" t="t" r="r" b="b"/>
              <a:pathLst>
                <a:path w="735" h="662" extrusionOk="0">
                  <a:moveTo>
                    <a:pt x="0" y="1"/>
                  </a:moveTo>
                  <a:lnTo>
                    <a:pt x="0" y="221"/>
                  </a:lnTo>
                  <a:lnTo>
                    <a:pt x="735" y="662"/>
                  </a:lnTo>
                  <a:lnTo>
                    <a:pt x="735" y="41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34"/>
            <p:cNvSpPr/>
            <p:nvPr/>
          </p:nvSpPr>
          <p:spPr>
            <a:xfrm>
              <a:off x="3938850" y="3138775"/>
              <a:ext cx="18400" cy="16550"/>
            </a:xfrm>
            <a:custGeom>
              <a:avLst/>
              <a:gdLst/>
              <a:ahLst/>
              <a:cxnLst/>
              <a:rect l="l" t="t" r="r" b="b"/>
              <a:pathLst>
                <a:path w="736" h="662" extrusionOk="0">
                  <a:moveTo>
                    <a:pt x="735" y="1"/>
                  </a:moveTo>
                  <a:lnTo>
                    <a:pt x="1" y="417"/>
                  </a:lnTo>
                  <a:lnTo>
                    <a:pt x="1" y="662"/>
                  </a:lnTo>
                  <a:lnTo>
                    <a:pt x="735" y="246"/>
                  </a:lnTo>
                  <a:lnTo>
                    <a:pt x="735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34"/>
            <p:cNvSpPr/>
            <p:nvPr/>
          </p:nvSpPr>
          <p:spPr>
            <a:xfrm>
              <a:off x="3920500" y="3127750"/>
              <a:ext cx="36750" cy="21450"/>
            </a:xfrm>
            <a:custGeom>
              <a:avLst/>
              <a:gdLst/>
              <a:ahLst/>
              <a:cxnLst/>
              <a:rect l="l" t="t" r="r" b="b"/>
              <a:pathLst>
                <a:path w="1470" h="858" extrusionOk="0">
                  <a:moveTo>
                    <a:pt x="710" y="1"/>
                  </a:moveTo>
                  <a:lnTo>
                    <a:pt x="0" y="442"/>
                  </a:lnTo>
                  <a:lnTo>
                    <a:pt x="735" y="858"/>
                  </a:lnTo>
                  <a:lnTo>
                    <a:pt x="1469" y="442"/>
                  </a:lnTo>
                  <a:lnTo>
                    <a:pt x="710" y="1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34"/>
            <p:cNvSpPr/>
            <p:nvPr/>
          </p:nvSpPr>
          <p:spPr>
            <a:xfrm>
              <a:off x="3896625" y="3152250"/>
              <a:ext cx="19000" cy="16550"/>
            </a:xfrm>
            <a:custGeom>
              <a:avLst/>
              <a:gdLst/>
              <a:ahLst/>
              <a:cxnLst/>
              <a:rect l="l" t="t" r="r" b="b"/>
              <a:pathLst>
                <a:path w="760" h="662" extrusionOk="0">
                  <a:moveTo>
                    <a:pt x="0" y="0"/>
                  </a:moveTo>
                  <a:lnTo>
                    <a:pt x="25" y="221"/>
                  </a:lnTo>
                  <a:lnTo>
                    <a:pt x="759" y="662"/>
                  </a:lnTo>
                  <a:lnTo>
                    <a:pt x="759" y="4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34"/>
            <p:cNvSpPr/>
            <p:nvPr/>
          </p:nvSpPr>
          <p:spPr>
            <a:xfrm>
              <a:off x="3915600" y="3152250"/>
              <a:ext cx="17775" cy="16550"/>
            </a:xfrm>
            <a:custGeom>
              <a:avLst/>
              <a:gdLst/>
              <a:ahLst/>
              <a:cxnLst/>
              <a:rect l="l" t="t" r="r" b="b"/>
              <a:pathLst>
                <a:path w="711" h="662" extrusionOk="0">
                  <a:moveTo>
                    <a:pt x="710" y="0"/>
                  </a:moveTo>
                  <a:lnTo>
                    <a:pt x="0" y="417"/>
                  </a:lnTo>
                  <a:lnTo>
                    <a:pt x="0" y="662"/>
                  </a:lnTo>
                  <a:lnTo>
                    <a:pt x="710" y="245"/>
                  </a:lnTo>
                  <a:lnTo>
                    <a:pt x="710" y="0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34"/>
            <p:cNvSpPr/>
            <p:nvPr/>
          </p:nvSpPr>
          <p:spPr>
            <a:xfrm>
              <a:off x="3896625" y="3141225"/>
              <a:ext cx="36750" cy="21450"/>
            </a:xfrm>
            <a:custGeom>
              <a:avLst/>
              <a:gdLst/>
              <a:ahLst/>
              <a:cxnLst/>
              <a:rect l="l" t="t" r="r" b="b"/>
              <a:pathLst>
                <a:path w="1470" h="858" extrusionOk="0">
                  <a:moveTo>
                    <a:pt x="735" y="1"/>
                  </a:moveTo>
                  <a:lnTo>
                    <a:pt x="0" y="441"/>
                  </a:lnTo>
                  <a:lnTo>
                    <a:pt x="759" y="858"/>
                  </a:lnTo>
                  <a:lnTo>
                    <a:pt x="1469" y="441"/>
                  </a:lnTo>
                  <a:lnTo>
                    <a:pt x="735" y="1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34"/>
            <p:cNvSpPr/>
            <p:nvPr/>
          </p:nvSpPr>
          <p:spPr>
            <a:xfrm>
              <a:off x="3873350" y="3165725"/>
              <a:ext cx="19000" cy="16550"/>
            </a:xfrm>
            <a:custGeom>
              <a:avLst/>
              <a:gdLst/>
              <a:ahLst/>
              <a:cxnLst/>
              <a:rect l="l" t="t" r="r" b="b"/>
              <a:pathLst>
                <a:path w="760" h="662" extrusionOk="0">
                  <a:moveTo>
                    <a:pt x="1" y="0"/>
                  </a:moveTo>
                  <a:lnTo>
                    <a:pt x="1" y="221"/>
                  </a:lnTo>
                  <a:lnTo>
                    <a:pt x="760" y="661"/>
                  </a:lnTo>
                  <a:lnTo>
                    <a:pt x="760" y="41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34"/>
            <p:cNvSpPr/>
            <p:nvPr/>
          </p:nvSpPr>
          <p:spPr>
            <a:xfrm>
              <a:off x="3892325" y="3165725"/>
              <a:ext cx="17775" cy="16550"/>
            </a:xfrm>
            <a:custGeom>
              <a:avLst/>
              <a:gdLst/>
              <a:ahLst/>
              <a:cxnLst/>
              <a:rect l="l" t="t" r="r" b="b"/>
              <a:pathLst>
                <a:path w="711" h="662" extrusionOk="0">
                  <a:moveTo>
                    <a:pt x="711" y="0"/>
                  </a:moveTo>
                  <a:lnTo>
                    <a:pt x="1" y="416"/>
                  </a:lnTo>
                  <a:lnTo>
                    <a:pt x="1" y="661"/>
                  </a:lnTo>
                  <a:lnTo>
                    <a:pt x="711" y="245"/>
                  </a:lnTo>
                  <a:lnTo>
                    <a:pt x="711" y="0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34"/>
            <p:cNvSpPr/>
            <p:nvPr/>
          </p:nvSpPr>
          <p:spPr>
            <a:xfrm>
              <a:off x="3873350" y="3154700"/>
              <a:ext cx="36750" cy="21450"/>
            </a:xfrm>
            <a:custGeom>
              <a:avLst/>
              <a:gdLst/>
              <a:ahLst/>
              <a:cxnLst/>
              <a:rect l="l" t="t" r="r" b="b"/>
              <a:pathLst>
                <a:path w="1470" h="858" extrusionOk="0">
                  <a:moveTo>
                    <a:pt x="735" y="0"/>
                  </a:moveTo>
                  <a:lnTo>
                    <a:pt x="1" y="441"/>
                  </a:lnTo>
                  <a:lnTo>
                    <a:pt x="760" y="857"/>
                  </a:lnTo>
                  <a:lnTo>
                    <a:pt x="1470" y="441"/>
                  </a:lnTo>
                  <a:lnTo>
                    <a:pt x="735" y="0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34"/>
            <p:cNvSpPr/>
            <p:nvPr/>
          </p:nvSpPr>
          <p:spPr>
            <a:xfrm>
              <a:off x="3757025" y="3233050"/>
              <a:ext cx="18400" cy="16550"/>
            </a:xfrm>
            <a:custGeom>
              <a:avLst/>
              <a:gdLst/>
              <a:ahLst/>
              <a:cxnLst/>
              <a:rect l="l" t="t" r="r" b="b"/>
              <a:pathLst>
                <a:path w="736" h="662" extrusionOk="0">
                  <a:moveTo>
                    <a:pt x="1" y="1"/>
                  </a:moveTo>
                  <a:lnTo>
                    <a:pt x="1" y="221"/>
                  </a:lnTo>
                  <a:lnTo>
                    <a:pt x="735" y="662"/>
                  </a:lnTo>
                  <a:lnTo>
                    <a:pt x="735" y="41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34"/>
            <p:cNvSpPr/>
            <p:nvPr/>
          </p:nvSpPr>
          <p:spPr>
            <a:xfrm>
              <a:off x="3775400" y="3179175"/>
              <a:ext cx="111450" cy="70425"/>
            </a:xfrm>
            <a:custGeom>
              <a:avLst/>
              <a:gdLst/>
              <a:ahLst/>
              <a:cxnLst/>
              <a:rect l="l" t="t" r="r" b="b"/>
              <a:pathLst>
                <a:path w="4458" h="2817" extrusionOk="0">
                  <a:moveTo>
                    <a:pt x="4457" y="1"/>
                  </a:moveTo>
                  <a:lnTo>
                    <a:pt x="0" y="2572"/>
                  </a:lnTo>
                  <a:lnTo>
                    <a:pt x="0" y="2817"/>
                  </a:lnTo>
                  <a:lnTo>
                    <a:pt x="4457" y="246"/>
                  </a:lnTo>
                  <a:lnTo>
                    <a:pt x="4457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34"/>
            <p:cNvSpPr/>
            <p:nvPr/>
          </p:nvSpPr>
          <p:spPr>
            <a:xfrm>
              <a:off x="3757025" y="3168175"/>
              <a:ext cx="129825" cy="75325"/>
            </a:xfrm>
            <a:custGeom>
              <a:avLst/>
              <a:gdLst/>
              <a:ahLst/>
              <a:cxnLst/>
              <a:rect l="l" t="t" r="r" b="b"/>
              <a:pathLst>
                <a:path w="5193" h="3013" extrusionOk="0">
                  <a:moveTo>
                    <a:pt x="4458" y="0"/>
                  </a:moveTo>
                  <a:lnTo>
                    <a:pt x="1" y="2596"/>
                  </a:lnTo>
                  <a:lnTo>
                    <a:pt x="735" y="3012"/>
                  </a:lnTo>
                  <a:lnTo>
                    <a:pt x="5192" y="441"/>
                  </a:lnTo>
                  <a:lnTo>
                    <a:pt x="4458" y="0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34"/>
            <p:cNvSpPr/>
            <p:nvPr/>
          </p:nvSpPr>
          <p:spPr>
            <a:xfrm>
              <a:off x="3733775" y="3246525"/>
              <a:ext cx="18375" cy="16550"/>
            </a:xfrm>
            <a:custGeom>
              <a:avLst/>
              <a:gdLst/>
              <a:ahLst/>
              <a:cxnLst/>
              <a:rect l="l" t="t" r="r" b="b"/>
              <a:pathLst>
                <a:path w="735" h="662" extrusionOk="0">
                  <a:moveTo>
                    <a:pt x="0" y="1"/>
                  </a:moveTo>
                  <a:lnTo>
                    <a:pt x="0" y="221"/>
                  </a:lnTo>
                  <a:lnTo>
                    <a:pt x="735" y="662"/>
                  </a:lnTo>
                  <a:lnTo>
                    <a:pt x="735" y="41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34"/>
            <p:cNvSpPr/>
            <p:nvPr/>
          </p:nvSpPr>
          <p:spPr>
            <a:xfrm>
              <a:off x="3752125" y="3246525"/>
              <a:ext cx="18400" cy="16550"/>
            </a:xfrm>
            <a:custGeom>
              <a:avLst/>
              <a:gdLst/>
              <a:ahLst/>
              <a:cxnLst/>
              <a:rect l="l" t="t" r="r" b="b"/>
              <a:pathLst>
                <a:path w="736" h="662" extrusionOk="0">
                  <a:moveTo>
                    <a:pt x="736" y="1"/>
                  </a:moveTo>
                  <a:lnTo>
                    <a:pt x="1" y="417"/>
                  </a:lnTo>
                  <a:lnTo>
                    <a:pt x="1" y="662"/>
                  </a:lnTo>
                  <a:lnTo>
                    <a:pt x="736" y="245"/>
                  </a:lnTo>
                  <a:lnTo>
                    <a:pt x="736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34"/>
            <p:cNvSpPr/>
            <p:nvPr/>
          </p:nvSpPr>
          <p:spPr>
            <a:xfrm>
              <a:off x="3733775" y="3236125"/>
              <a:ext cx="36750" cy="20825"/>
            </a:xfrm>
            <a:custGeom>
              <a:avLst/>
              <a:gdLst/>
              <a:ahLst/>
              <a:cxnLst/>
              <a:rect l="l" t="t" r="r" b="b"/>
              <a:pathLst>
                <a:path w="1470" h="833" extrusionOk="0">
                  <a:moveTo>
                    <a:pt x="710" y="0"/>
                  </a:moveTo>
                  <a:lnTo>
                    <a:pt x="0" y="417"/>
                  </a:lnTo>
                  <a:lnTo>
                    <a:pt x="735" y="833"/>
                  </a:lnTo>
                  <a:lnTo>
                    <a:pt x="1470" y="417"/>
                  </a:lnTo>
                  <a:lnTo>
                    <a:pt x="710" y="0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34"/>
            <p:cNvSpPr/>
            <p:nvPr/>
          </p:nvSpPr>
          <p:spPr>
            <a:xfrm>
              <a:off x="3710500" y="3260000"/>
              <a:ext cx="18400" cy="16550"/>
            </a:xfrm>
            <a:custGeom>
              <a:avLst/>
              <a:gdLst/>
              <a:ahLst/>
              <a:cxnLst/>
              <a:rect l="l" t="t" r="r" b="b"/>
              <a:pathLst>
                <a:path w="736" h="662" extrusionOk="0">
                  <a:moveTo>
                    <a:pt x="1" y="0"/>
                  </a:moveTo>
                  <a:lnTo>
                    <a:pt x="1" y="221"/>
                  </a:lnTo>
                  <a:lnTo>
                    <a:pt x="735" y="661"/>
                  </a:lnTo>
                  <a:lnTo>
                    <a:pt x="735" y="41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34"/>
            <p:cNvSpPr/>
            <p:nvPr/>
          </p:nvSpPr>
          <p:spPr>
            <a:xfrm>
              <a:off x="3728875" y="3260000"/>
              <a:ext cx="18375" cy="16550"/>
            </a:xfrm>
            <a:custGeom>
              <a:avLst/>
              <a:gdLst/>
              <a:ahLst/>
              <a:cxnLst/>
              <a:rect l="l" t="t" r="r" b="b"/>
              <a:pathLst>
                <a:path w="735" h="662" extrusionOk="0">
                  <a:moveTo>
                    <a:pt x="711" y="0"/>
                  </a:moveTo>
                  <a:lnTo>
                    <a:pt x="0" y="417"/>
                  </a:lnTo>
                  <a:lnTo>
                    <a:pt x="0" y="661"/>
                  </a:lnTo>
                  <a:lnTo>
                    <a:pt x="735" y="245"/>
                  </a:lnTo>
                  <a:lnTo>
                    <a:pt x="711" y="0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34"/>
            <p:cNvSpPr/>
            <p:nvPr/>
          </p:nvSpPr>
          <p:spPr>
            <a:xfrm>
              <a:off x="3710500" y="3249575"/>
              <a:ext cx="36150" cy="20850"/>
            </a:xfrm>
            <a:custGeom>
              <a:avLst/>
              <a:gdLst/>
              <a:ahLst/>
              <a:cxnLst/>
              <a:rect l="l" t="t" r="r" b="b"/>
              <a:pathLst>
                <a:path w="1446" h="834" extrusionOk="0">
                  <a:moveTo>
                    <a:pt x="711" y="1"/>
                  </a:moveTo>
                  <a:lnTo>
                    <a:pt x="1" y="417"/>
                  </a:lnTo>
                  <a:lnTo>
                    <a:pt x="735" y="834"/>
                  </a:lnTo>
                  <a:lnTo>
                    <a:pt x="1446" y="417"/>
                  </a:lnTo>
                  <a:lnTo>
                    <a:pt x="711" y="1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34"/>
            <p:cNvSpPr/>
            <p:nvPr/>
          </p:nvSpPr>
          <p:spPr>
            <a:xfrm>
              <a:off x="3663375" y="3286925"/>
              <a:ext cx="19000" cy="16550"/>
            </a:xfrm>
            <a:custGeom>
              <a:avLst/>
              <a:gdLst/>
              <a:ahLst/>
              <a:cxnLst/>
              <a:rect l="l" t="t" r="r" b="b"/>
              <a:pathLst>
                <a:path w="760" h="662" extrusionOk="0">
                  <a:moveTo>
                    <a:pt x="0" y="1"/>
                  </a:moveTo>
                  <a:lnTo>
                    <a:pt x="0" y="221"/>
                  </a:lnTo>
                  <a:lnTo>
                    <a:pt x="759" y="662"/>
                  </a:lnTo>
                  <a:lnTo>
                    <a:pt x="735" y="41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34"/>
            <p:cNvSpPr/>
            <p:nvPr/>
          </p:nvSpPr>
          <p:spPr>
            <a:xfrm>
              <a:off x="3681725" y="3273475"/>
              <a:ext cx="41650" cy="30000"/>
            </a:xfrm>
            <a:custGeom>
              <a:avLst/>
              <a:gdLst/>
              <a:ahLst/>
              <a:cxnLst/>
              <a:rect l="l" t="t" r="r" b="b"/>
              <a:pathLst>
                <a:path w="1666" h="1200" extrusionOk="0">
                  <a:moveTo>
                    <a:pt x="1666" y="0"/>
                  </a:moveTo>
                  <a:lnTo>
                    <a:pt x="1" y="955"/>
                  </a:lnTo>
                  <a:lnTo>
                    <a:pt x="25" y="1200"/>
                  </a:lnTo>
                  <a:lnTo>
                    <a:pt x="1666" y="245"/>
                  </a:lnTo>
                  <a:lnTo>
                    <a:pt x="1666" y="0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34"/>
            <p:cNvSpPr/>
            <p:nvPr/>
          </p:nvSpPr>
          <p:spPr>
            <a:xfrm>
              <a:off x="3663375" y="3262450"/>
              <a:ext cx="60000" cy="34925"/>
            </a:xfrm>
            <a:custGeom>
              <a:avLst/>
              <a:gdLst/>
              <a:ahLst/>
              <a:cxnLst/>
              <a:rect l="l" t="t" r="r" b="b"/>
              <a:pathLst>
                <a:path w="2400" h="1397" extrusionOk="0">
                  <a:moveTo>
                    <a:pt x="1665" y="0"/>
                  </a:moveTo>
                  <a:lnTo>
                    <a:pt x="0" y="980"/>
                  </a:lnTo>
                  <a:lnTo>
                    <a:pt x="735" y="1396"/>
                  </a:lnTo>
                  <a:lnTo>
                    <a:pt x="2400" y="441"/>
                  </a:lnTo>
                  <a:lnTo>
                    <a:pt x="1665" y="0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34"/>
            <p:cNvSpPr/>
            <p:nvPr/>
          </p:nvSpPr>
          <p:spPr>
            <a:xfrm>
              <a:off x="3735000" y="2713300"/>
              <a:ext cx="80825" cy="139600"/>
            </a:xfrm>
            <a:custGeom>
              <a:avLst/>
              <a:gdLst/>
              <a:ahLst/>
              <a:cxnLst/>
              <a:rect l="l" t="t" r="r" b="b"/>
              <a:pathLst>
                <a:path w="3233" h="5584" extrusionOk="0">
                  <a:moveTo>
                    <a:pt x="3233" y="1"/>
                  </a:moveTo>
                  <a:lnTo>
                    <a:pt x="0" y="1862"/>
                  </a:lnTo>
                  <a:lnTo>
                    <a:pt x="0" y="5584"/>
                  </a:lnTo>
                  <a:lnTo>
                    <a:pt x="3233" y="3723"/>
                  </a:lnTo>
                  <a:lnTo>
                    <a:pt x="3233" y="1"/>
                  </a:lnTo>
                  <a:close/>
                </a:path>
              </a:pathLst>
            </a:custGeom>
            <a:solidFill>
              <a:srgbClr val="606B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34"/>
            <p:cNvSpPr/>
            <p:nvPr/>
          </p:nvSpPr>
          <p:spPr>
            <a:xfrm>
              <a:off x="3657850" y="2805750"/>
              <a:ext cx="58200" cy="37375"/>
            </a:xfrm>
            <a:custGeom>
              <a:avLst/>
              <a:gdLst/>
              <a:ahLst/>
              <a:cxnLst/>
              <a:rect l="l" t="t" r="r" b="b"/>
              <a:pathLst>
                <a:path w="2328" h="1495" extrusionOk="0">
                  <a:moveTo>
                    <a:pt x="2327" y="0"/>
                  </a:moveTo>
                  <a:lnTo>
                    <a:pt x="1" y="1347"/>
                  </a:lnTo>
                  <a:lnTo>
                    <a:pt x="1" y="1494"/>
                  </a:lnTo>
                  <a:lnTo>
                    <a:pt x="2327" y="147"/>
                  </a:lnTo>
                  <a:lnTo>
                    <a:pt x="2327" y="0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34"/>
            <p:cNvSpPr/>
            <p:nvPr/>
          </p:nvSpPr>
          <p:spPr>
            <a:xfrm>
              <a:off x="3657850" y="2794125"/>
              <a:ext cx="58200" cy="37350"/>
            </a:xfrm>
            <a:custGeom>
              <a:avLst/>
              <a:gdLst/>
              <a:ahLst/>
              <a:cxnLst/>
              <a:rect l="l" t="t" r="r" b="b"/>
              <a:pathLst>
                <a:path w="2328" h="1494" extrusionOk="0">
                  <a:moveTo>
                    <a:pt x="2327" y="0"/>
                  </a:moveTo>
                  <a:lnTo>
                    <a:pt x="1" y="1347"/>
                  </a:lnTo>
                  <a:lnTo>
                    <a:pt x="1" y="1494"/>
                  </a:lnTo>
                  <a:lnTo>
                    <a:pt x="2327" y="147"/>
                  </a:lnTo>
                  <a:lnTo>
                    <a:pt x="2327" y="0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34"/>
            <p:cNvSpPr/>
            <p:nvPr/>
          </p:nvSpPr>
          <p:spPr>
            <a:xfrm>
              <a:off x="3657850" y="2782475"/>
              <a:ext cx="58200" cy="37375"/>
            </a:xfrm>
            <a:custGeom>
              <a:avLst/>
              <a:gdLst/>
              <a:ahLst/>
              <a:cxnLst/>
              <a:rect l="l" t="t" r="r" b="b"/>
              <a:pathLst>
                <a:path w="2328" h="1495" extrusionOk="0">
                  <a:moveTo>
                    <a:pt x="2327" y="1"/>
                  </a:moveTo>
                  <a:lnTo>
                    <a:pt x="1" y="1348"/>
                  </a:lnTo>
                  <a:lnTo>
                    <a:pt x="1" y="1495"/>
                  </a:lnTo>
                  <a:lnTo>
                    <a:pt x="2327" y="148"/>
                  </a:lnTo>
                  <a:lnTo>
                    <a:pt x="2327" y="1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34"/>
            <p:cNvSpPr/>
            <p:nvPr/>
          </p:nvSpPr>
          <p:spPr>
            <a:xfrm>
              <a:off x="3657850" y="2770850"/>
              <a:ext cx="58200" cy="37375"/>
            </a:xfrm>
            <a:custGeom>
              <a:avLst/>
              <a:gdLst/>
              <a:ahLst/>
              <a:cxnLst/>
              <a:rect l="l" t="t" r="r" b="b"/>
              <a:pathLst>
                <a:path w="2328" h="1495" extrusionOk="0">
                  <a:moveTo>
                    <a:pt x="2327" y="0"/>
                  </a:moveTo>
                  <a:lnTo>
                    <a:pt x="1" y="1347"/>
                  </a:lnTo>
                  <a:lnTo>
                    <a:pt x="1" y="1494"/>
                  </a:lnTo>
                  <a:lnTo>
                    <a:pt x="2327" y="147"/>
                  </a:lnTo>
                  <a:lnTo>
                    <a:pt x="2327" y="0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34"/>
            <p:cNvSpPr/>
            <p:nvPr/>
          </p:nvSpPr>
          <p:spPr>
            <a:xfrm>
              <a:off x="3657850" y="2829000"/>
              <a:ext cx="58800" cy="37375"/>
            </a:xfrm>
            <a:custGeom>
              <a:avLst/>
              <a:gdLst/>
              <a:ahLst/>
              <a:cxnLst/>
              <a:rect l="l" t="t" r="r" b="b"/>
              <a:pathLst>
                <a:path w="2352" h="1495" extrusionOk="0">
                  <a:moveTo>
                    <a:pt x="2352" y="1"/>
                  </a:moveTo>
                  <a:lnTo>
                    <a:pt x="1" y="1348"/>
                  </a:lnTo>
                  <a:lnTo>
                    <a:pt x="1" y="1495"/>
                  </a:lnTo>
                  <a:lnTo>
                    <a:pt x="2352" y="148"/>
                  </a:lnTo>
                  <a:lnTo>
                    <a:pt x="2352" y="1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34"/>
            <p:cNvSpPr/>
            <p:nvPr/>
          </p:nvSpPr>
          <p:spPr>
            <a:xfrm>
              <a:off x="3657850" y="2817375"/>
              <a:ext cx="58800" cy="37375"/>
            </a:xfrm>
            <a:custGeom>
              <a:avLst/>
              <a:gdLst/>
              <a:ahLst/>
              <a:cxnLst/>
              <a:rect l="l" t="t" r="r" b="b"/>
              <a:pathLst>
                <a:path w="2352" h="1495" extrusionOk="0">
                  <a:moveTo>
                    <a:pt x="2352" y="1"/>
                  </a:moveTo>
                  <a:lnTo>
                    <a:pt x="1" y="1347"/>
                  </a:lnTo>
                  <a:lnTo>
                    <a:pt x="1" y="1494"/>
                  </a:lnTo>
                  <a:lnTo>
                    <a:pt x="2352" y="147"/>
                  </a:lnTo>
                  <a:lnTo>
                    <a:pt x="2352" y="1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34"/>
            <p:cNvSpPr/>
            <p:nvPr/>
          </p:nvSpPr>
          <p:spPr>
            <a:xfrm>
              <a:off x="3672550" y="2840650"/>
              <a:ext cx="44100" cy="28800"/>
            </a:xfrm>
            <a:custGeom>
              <a:avLst/>
              <a:gdLst/>
              <a:ahLst/>
              <a:cxnLst/>
              <a:rect l="l" t="t" r="r" b="b"/>
              <a:pathLst>
                <a:path w="1764" h="1152" extrusionOk="0">
                  <a:moveTo>
                    <a:pt x="1764" y="0"/>
                  </a:moveTo>
                  <a:lnTo>
                    <a:pt x="0" y="1004"/>
                  </a:lnTo>
                  <a:lnTo>
                    <a:pt x="0" y="1151"/>
                  </a:lnTo>
                  <a:lnTo>
                    <a:pt x="1764" y="147"/>
                  </a:lnTo>
                  <a:lnTo>
                    <a:pt x="1764" y="0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34"/>
            <p:cNvSpPr/>
            <p:nvPr/>
          </p:nvSpPr>
          <p:spPr>
            <a:xfrm>
              <a:off x="3801100" y="2682050"/>
              <a:ext cx="6150" cy="7025"/>
            </a:xfrm>
            <a:custGeom>
              <a:avLst/>
              <a:gdLst/>
              <a:ahLst/>
              <a:cxnLst/>
              <a:rect l="l" t="t" r="r" b="b"/>
              <a:pathLst>
                <a:path w="246" h="281" extrusionOk="0">
                  <a:moveTo>
                    <a:pt x="180" y="1"/>
                  </a:moveTo>
                  <a:cubicBezTo>
                    <a:pt x="161" y="1"/>
                    <a:pt x="141" y="9"/>
                    <a:pt x="123" y="26"/>
                  </a:cubicBezTo>
                  <a:cubicBezTo>
                    <a:pt x="50" y="51"/>
                    <a:pt x="1" y="149"/>
                    <a:pt x="1" y="198"/>
                  </a:cubicBezTo>
                  <a:cubicBezTo>
                    <a:pt x="1" y="253"/>
                    <a:pt x="28" y="280"/>
                    <a:pt x="73" y="280"/>
                  </a:cubicBezTo>
                  <a:cubicBezTo>
                    <a:pt x="88" y="280"/>
                    <a:pt x="105" y="277"/>
                    <a:pt x="123" y="271"/>
                  </a:cubicBezTo>
                  <a:cubicBezTo>
                    <a:pt x="172" y="247"/>
                    <a:pt x="246" y="149"/>
                    <a:pt x="246" y="75"/>
                  </a:cubicBezTo>
                  <a:cubicBezTo>
                    <a:pt x="246" y="28"/>
                    <a:pt x="215" y="1"/>
                    <a:pt x="1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34"/>
            <p:cNvSpPr/>
            <p:nvPr/>
          </p:nvSpPr>
          <p:spPr>
            <a:xfrm>
              <a:off x="3639500" y="2661750"/>
              <a:ext cx="195300" cy="142175"/>
            </a:xfrm>
            <a:custGeom>
              <a:avLst/>
              <a:gdLst/>
              <a:ahLst/>
              <a:cxnLst/>
              <a:rect l="l" t="t" r="r" b="b"/>
              <a:pathLst>
                <a:path w="7812" h="5687" extrusionOk="0">
                  <a:moveTo>
                    <a:pt x="7529" y="290"/>
                  </a:moveTo>
                  <a:cubicBezTo>
                    <a:pt x="7564" y="290"/>
                    <a:pt x="7591" y="318"/>
                    <a:pt x="7591" y="373"/>
                  </a:cubicBezTo>
                  <a:cubicBezTo>
                    <a:pt x="7591" y="446"/>
                    <a:pt x="7542" y="520"/>
                    <a:pt x="7493" y="569"/>
                  </a:cubicBezTo>
                  <a:cubicBezTo>
                    <a:pt x="7475" y="575"/>
                    <a:pt x="7458" y="578"/>
                    <a:pt x="7443" y="578"/>
                  </a:cubicBezTo>
                  <a:cubicBezTo>
                    <a:pt x="7399" y="578"/>
                    <a:pt x="7371" y="550"/>
                    <a:pt x="7371" y="495"/>
                  </a:cubicBezTo>
                  <a:cubicBezTo>
                    <a:pt x="7371" y="422"/>
                    <a:pt x="7420" y="348"/>
                    <a:pt x="7493" y="299"/>
                  </a:cubicBezTo>
                  <a:cubicBezTo>
                    <a:pt x="7506" y="293"/>
                    <a:pt x="7518" y="290"/>
                    <a:pt x="7529" y="290"/>
                  </a:cubicBezTo>
                  <a:close/>
                  <a:moveTo>
                    <a:pt x="7083" y="549"/>
                  </a:moveTo>
                  <a:cubicBezTo>
                    <a:pt x="7125" y="549"/>
                    <a:pt x="7151" y="589"/>
                    <a:pt x="7151" y="642"/>
                  </a:cubicBezTo>
                  <a:cubicBezTo>
                    <a:pt x="7151" y="691"/>
                    <a:pt x="7102" y="789"/>
                    <a:pt x="7028" y="814"/>
                  </a:cubicBezTo>
                  <a:cubicBezTo>
                    <a:pt x="7011" y="831"/>
                    <a:pt x="6993" y="839"/>
                    <a:pt x="6978" y="839"/>
                  </a:cubicBezTo>
                  <a:cubicBezTo>
                    <a:pt x="6951" y="839"/>
                    <a:pt x="6930" y="812"/>
                    <a:pt x="6930" y="765"/>
                  </a:cubicBezTo>
                  <a:cubicBezTo>
                    <a:pt x="6930" y="691"/>
                    <a:pt x="6979" y="593"/>
                    <a:pt x="7028" y="569"/>
                  </a:cubicBezTo>
                  <a:cubicBezTo>
                    <a:pt x="7049" y="555"/>
                    <a:pt x="7067" y="549"/>
                    <a:pt x="7083" y="549"/>
                  </a:cubicBezTo>
                  <a:close/>
                  <a:moveTo>
                    <a:pt x="6644" y="813"/>
                  </a:moveTo>
                  <a:cubicBezTo>
                    <a:pt x="6679" y="813"/>
                    <a:pt x="6710" y="840"/>
                    <a:pt x="6710" y="887"/>
                  </a:cubicBezTo>
                  <a:cubicBezTo>
                    <a:pt x="6710" y="961"/>
                    <a:pt x="6636" y="1059"/>
                    <a:pt x="6587" y="1083"/>
                  </a:cubicBezTo>
                  <a:cubicBezTo>
                    <a:pt x="6569" y="1089"/>
                    <a:pt x="6552" y="1092"/>
                    <a:pt x="6537" y="1092"/>
                  </a:cubicBezTo>
                  <a:cubicBezTo>
                    <a:pt x="6492" y="1092"/>
                    <a:pt x="6465" y="1065"/>
                    <a:pt x="6465" y="1010"/>
                  </a:cubicBezTo>
                  <a:cubicBezTo>
                    <a:pt x="6465" y="961"/>
                    <a:pt x="6514" y="863"/>
                    <a:pt x="6587" y="838"/>
                  </a:cubicBezTo>
                  <a:cubicBezTo>
                    <a:pt x="6605" y="821"/>
                    <a:pt x="6625" y="813"/>
                    <a:pt x="6644" y="813"/>
                  </a:cubicBezTo>
                  <a:close/>
                  <a:moveTo>
                    <a:pt x="7685" y="1"/>
                  </a:moveTo>
                  <a:cubicBezTo>
                    <a:pt x="7657" y="1"/>
                    <a:pt x="7625" y="10"/>
                    <a:pt x="7591" y="30"/>
                  </a:cubicBezTo>
                  <a:lnTo>
                    <a:pt x="221" y="4315"/>
                  </a:lnTo>
                  <a:cubicBezTo>
                    <a:pt x="98" y="4364"/>
                    <a:pt x="0" y="4536"/>
                    <a:pt x="0" y="4683"/>
                  </a:cubicBezTo>
                  <a:lnTo>
                    <a:pt x="0" y="5687"/>
                  </a:lnTo>
                  <a:cubicBezTo>
                    <a:pt x="0" y="5564"/>
                    <a:pt x="98" y="5417"/>
                    <a:pt x="196" y="5344"/>
                  </a:cubicBezTo>
                  <a:lnTo>
                    <a:pt x="7616" y="1059"/>
                  </a:lnTo>
                  <a:cubicBezTo>
                    <a:pt x="7655" y="1035"/>
                    <a:pt x="7689" y="1024"/>
                    <a:pt x="7718" y="1024"/>
                  </a:cubicBezTo>
                  <a:cubicBezTo>
                    <a:pt x="7778" y="1024"/>
                    <a:pt x="7812" y="1073"/>
                    <a:pt x="7812" y="1157"/>
                  </a:cubicBezTo>
                  <a:lnTo>
                    <a:pt x="7812" y="153"/>
                  </a:lnTo>
                  <a:cubicBezTo>
                    <a:pt x="7812" y="64"/>
                    <a:pt x="7760" y="1"/>
                    <a:pt x="7685" y="1"/>
                  </a:cubicBez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34"/>
            <p:cNvSpPr/>
            <p:nvPr/>
          </p:nvSpPr>
          <p:spPr>
            <a:xfrm>
              <a:off x="3639500" y="2687350"/>
              <a:ext cx="195925" cy="241325"/>
            </a:xfrm>
            <a:custGeom>
              <a:avLst/>
              <a:gdLst/>
              <a:ahLst/>
              <a:cxnLst/>
              <a:rect l="l" t="t" r="r" b="b"/>
              <a:pathLst>
                <a:path w="7837" h="9653" extrusionOk="0">
                  <a:moveTo>
                    <a:pt x="3061" y="3340"/>
                  </a:moveTo>
                  <a:lnTo>
                    <a:pt x="3061" y="3487"/>
                  </a:lnTo>
                  <a:lnTo>
                    <a:pt x="735" y="4834"/>
                  </a:lnTo>
                  <a:lnTo>
                    <a:pt x="735" y="4687"/>
                  </a:lnTo>
                  <a:lnTo>
                    <a:pt x="3061" y="3340"/>
                  </a:lnTo>
                  <a:close/>
                  <a:moveTo>
                    <a:pt x="3061" y="3806"/>
                  </a:moveTo>
                  <a:lnTo>
                    <a:pt x="3061" y="3953"/>
                  </a:lnTo>
                  <a:lnTo>
                    <a:pt x="735" y="5300"/>
                  </a:lnTo>
                  <a:lnTo>
                    <a:pt x="735" y="5153"/>
                  </a:lnTo>
                  <a:lnTo>
                    <a:pt x="3061" y="3806"/>
                  </a:lnTo>
                  <a:close/>
                  <a:moveTo>
                    <a:pt x="3061" y="4271"/>
                  </a:moveTo>
                  <a:lnTo>
                    <a:pt x="3061" y="4418"/>
                  </a:lnTo>
                  <a:lnTo>
                    <a:pt x="735" y="5765"/>
                  </a:lnTo>
                  <a:lnTo>
                    <a:pt x="735" y="5618"/>
                  </a:lnTo>
                  <a:lnTo>
                    <a:pt x="3061" y="4271"/>
                  </a:lnTo>
                  <a:close/>
                  <a:moveTo>
                    <a:pt x="3061" y="4736"/>
                  </a:moveTo>
                  <a:lnTo>
                    <a:pt x="3086" y="4883"/>
                  </a:lnTo>
                  <a:lnTo>
                    <a:pt x="735" y="6230"/>
                  </a:lnTo>
                  <a:lnTo>
                    <a:pt x="735" y="6083"/>
                  </a:lnTo>
                  <a:lnTo>
                    <a:pt x="3061" y="4736"/>
                  </a:lnTo>
                  <a:close/>
                  <a:moveTo>
                    <a:pt x="7053" y="1039"/>
                  </a:moveTo>
                  <a:lnTo>
                    <a:pt x="7053" y="4761"/>
                  </a:lnTo>
                  <a:lnTo>
                    <a:pt x="3820" y="6622"/>
                  </a:lnTo>
                  <a:lnTo>
                    <a:pt x="3820" y="2900"/>
                  </a:lnTo>
                  <a:lnTo>
                    <a:pt x="7053" y="1039"/>
                  </a:lnTo>
                  <a:close/>
                  <a:moveTo>
                    <a:pt x="3086" y="5202"/>
                  </a:moveTo>
                  <a:lnTo>
                    <a:pt x="3086" y="5348"/>
                  </a:lnTo>
                  <a:lnTo>
                    <a:pt x="735" y="6695"/>
                  </a:lnTo>
                  <a:lnTo>
                    <a:pt x="735" y="6548"/>
                  </a:lnTo>
                  <a:lnTo>
                    <a:pt x="3086" y="5202"/>
                  </a:lnTo>
                  <a:close/>
                  <a:moveTo>
                    <a:pt x="3086" y="5667"/>
                  </a:moveTo>
                  <a:lnTo>
                    <a:pt x="3086" y="5814"/>
                  </a:lnTo>
                  <a:lnTo>
                    <a:pt x="735" y="7161"/>
                  </a:lnTo>
                  <a:lnTo>
                    <a:pt x="735" y="7014"/>
                  </a:lnTo>
                  <a:lnTo>
                    <a:pt x="3086" y="5667"/>
                  </a:lnTo>
                  <a:close/>
                  <a:moveTo>
                    <a:pt x="3086" y="6132"/>
                  </a:moveTo>
                  <a:lnTo>
                    <a:pt x="3086" y="6279"/>
                  </a:lnTo>
                  <a:lnTo>
                    <a:pt x="1322" y="7283"/>
                  </a:lnTo>
                  <a:lnTo>
                    <a:pt x="1322" y="7136"/>
                  </a:lnTo>
                  <a:lnTo>
                    <a:pt x="3086" y="6132"/>
                  </a:lnTo>
                  <a:close/>
                  <a:moveTo>
                    <a:pt x="7718" y="0"/>
                  </a:moveTo>
                  <a:cubicBezTo>
                    <a:pt x="7689" y="0"/>
                    <a:pt x="7655" y="11"/>
                    <a:pt x="7616" y="35"/>
                  </a:cubicBezTo>
                  <a:lnTo>
                    <a:pt x="196" y="4320"/>
                  </a:lnTo>
                  <a:cubicBezTo>
                    <a:pt x="98" y="4393"/>
                    <a:pt x="0" y="4540"/>
                    <a:pt x="0" y="4663"/>
                  </a:cubicBezTo>
                  <a:lnTo>
                    <a:pt x="25" y="9511"/>
                  </a:lnTo>
                  <a:cubicBezTo>
                    <a:pt x="25" y="9602"/>
                    <a:pt x="65" y="9653"/>
                    <a:pt x="136" y="9653"/>
                  </a:cubicBezTo>
                  <a:cubicBezTo>
                    <a:pt x="161" y="9653"/>
                    <a:pt x="189" y="9647"/>
                    <a:pt x="221" y="9634"/>
                  </a:cubicBezTo>
                  <a:lnTo>
                    <a:pt x="7640" y="5324"/>
                  </a:lnTo>
                  <a:cubicBezTo>
                    <a:pt x="7738" y="5275"/>
                    <a:pt x="7836" y="5128"/>
                    <a:pt x="7836" y="5006"/>
                  </a:cubicBezTo>
                  <a:lnTo>
                    <a:pt x="7812" y="133"/>
                  </a:lnTo>
                  <a:cubicBezTo>
                    <a:pt x="7812" y="49"/>
                    <a:pt x="7778" y="0"/>
                    <a:pt x="7718" y="0"/>
                  </a:cubicBezTo>
                  <a:close/>
                </a:path>
              </a:pathLst>
            </a:custGeom>
            <a:solidFill>
              <a:srgbClr val="BEE1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34"/>
            <p:cNvSpPr/>
            <p:nvPr/>
          </p:nvSpPr>
          <p:spPr>
            <a:xfrm>
              <a:off x="3823750" y="2669000"/>
              <a:ext cx="5550" cy="7225"/>
            </a:xfrm>
            <a:custGeom>
              <a:avLst/>
              <a:gdLst/>
              <a:ahLst/>
              <a:cxnLst/>
              <a:rect l="l" t="t" r="r" b="b"/>
              <a:pathLst>
                <a:path w="222" h="289" extrusionOk="0">
                  <a:moveTo>
                    <a:pt x="159" y="0"/>
                  </a:moveTo>
                  <a:cubicBezTo>
                    <a:pt x="148" y="0"/>
                    <a:pt x="136" y="3"/>
                    <a:pt x="123" y="9"/>
                  </a:cubicBezTo>
                  <a:cubicBezTo>
                    <a:pt x="50" y="58"/>
                    <a:pt x="1" y="132"/>
                    <a:pt x="1" y="205"/>
                  </a:cubicBezTo>
                  <a:cubicBezTo>
                    <a:pt x="1" y="260"/>
                    <a:pt x="29" y="288"/>
                    <a:pt x="73" y="288"/>
                  </a:cubicBezTo>
                  <a:cubicBezTo>
                    <a:pt x="88" y="288"/>
                    <a:pt x="105" y="285"/>
                    <a:pt x="123" y="279"/>
                  </a:cubicBezTo>
                  <a:cubicBezTo>
                    <a:pt x="172" y="230"/>
                    <a:pt x="221" y="156"/>
                    <a:pt x="221" y="83"/>
                  </a:cubicBezTo>
                  <a:cubicBezTo>
                    <a:pt x="221" y="28"/>
                    <a:pt x="194" y="0"/>
                    <a:pt x="159" y="0"/>
                  </a:cubicBezTo>
                  <a:close/>
                </a:path>
              </a:pathLst>
            </a:custGeom>
            <a:solidFill>
              <a:srgbClr val="EC82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34"/>
            <p:cNvSpPr/>
            <p:nvPr/>
          </p:nvSpPr>
          <p:spPr>
            <a:xfrm>
              <a:off x="3812750" y="2675475"/>
              <a:ext cx="5525" cy="7275"/>
            </a:xfrm>
            <a:custGeom>
              <a:avLst/>
              <a:gdLst/>
              <a:ahLst/>
              <a:cxnLst/>
              <a:rect l="l" t="t" r="r" b="b"/>
              <a:pathLst>
                <a:path w="221" h="291" extrusionOk="0">
                  <a:moveTo>
                    <a:pt x="153" y="0"/>
                  </a:moveTo>
                  <a:cubicBezTo>
                    <a:pt x="137" y="0"/>
                    <a:pt x="119" y="6"/>
                    <a:pt x="98" y="20"/>
                  </a:cubicBezTo>
                  <a:cubicBezTo>
                    <a:pt x="49" y="44"/>
                    <a:pt x="0" y="142"/>
                    <a:pt x="0" y="216"/>
                  </a:cubicBezTo>
                  <a:cubicBezTo>
                    <a:pt x="0" y="263"/>
                    <a:pt x="21" y="290"/>
                    <a:pt x="48" y="290"/>
                  </a:cubicBezTo>
                  <a:cubicBezTo>
                    <a:pt x="63" y="290"/>
                    <a:pt x="81" y="282"/>
                    <a:pt x="98" y="265"/>
                  </a:cubicBezTo>
                  <a:cubicBezTo>
                    <a:pt x="172" y="240"/>
                    <a:pt x="221" y="142"/>
                    <a:pt x="221" y="93"/>
                  </a:cubicBezTo>
                  <a:cubicBezTo>
                    <a:pt x="221" y="40"/>
                    <a:pt x="195" y="0"/>
                    <a:pt x="153" y="0"/>
                  </a:cubicBezTo>
                  <a:close/>
                </a:path>
              </a:pathLst>
            </a:custGeom>
            <a:solidFill>
              <a:srgbClr val="606B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34"/>
            <p:cNvSpPr/>
            <p:nvPr/>
          </p:nvSpPr>
          <p:spPr>
            <a:xfrm>
              <a:off x="4082100" y="3053675"/>
              <a:ext cx="45325" cy="28800"/>
            </a:xfrm>
            <a:custGeom>
              <a:avLst/>
              <a:gdLst/>
              <a:ahLst/>
              <a:cxnLst/>
              <a:rect l="l" t="t" r="r" b="b"/>
              <a:pathLst>
                <a:path w="1813" h="1152" extrusionOk="0">
                  <a:moveTo>
                    <a:pt x="1789" y="1"/>
                  </a:moveTo>
                  <a:cubicBezTo>
                    <a:pt x="1274" y="295"/>
                    <a:pt x="417" y="760"/>
                    <a:pt x="1" y="1005"/>
                  </a:cubicBezTo>
                  <a:lnTo>
                    <a:pt x="246" y="1152"/>
                  </a:lnTo>
                  <a:cubicBezTo>
                    <a:pt x="246" y="1152"/>
                    <a:pt x="1740" y="319"/>
                    <a:pt x="1764" y="295"/>
                  </a:cubicBezTo>
                  <a:cubicBezTo>
                    <a:pt x="1789" y="295"/>
                    <a:pt x="1813" y="270"/>
                    <a:pt x="1813" y="221"/>
                  </a:cubicBezTo>
                  <a:cubicBezTo>
                    <a:pt x="1813" y="148"/>
                    <a:pt x="1789" y="74"/>
                    <a:pt x="1789" y="1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34"/>
            <p:cNvSpPr/>
            <p:nvPr/>
          </p:nvSpPr>
          <p:spPr>
            <a:xfrm>
              <a:off x="4004975" y="3000225"/>
              <a:ext cx="121850" cy="78575"/>
            </a:xfrm>
            <a:custGeom>
              <a:avLst/>
              <a:gdLst/>
              <a:ahLst/>
              <a:cxnLst/>
              <a:rect l="l" t="t" r="r" b="b"/>
              <a:pathLst>
                <a:path w="4874" h="3143" extrusionOk="0">
                  <a:moveTo>
                    <a:pt x="2579" y="0"/>
                  </a:moveTo>
                  <a:cubicBezTo>
                    <a:pt x="2527" y="0"/>
                    <a:pt x="2476" y="3"/>
                    <a:pt x="2425" y="8"/>
                  </a:cubicBezTo>
                  <a:cubicBezTo>
                    <a:pt x="1862" y="82"/>
                    <a:pt x="1298" y="449"/>
                    <a:pt x="809" y="719"/>
                  </a:cubicBezTo>
                  <a:cubicBezTo>
                    <a:pt x="539" y="865"/>
                    <a:pt x="270" y="1037"/>
                    <a:pt x="0" y="1184"/>
                  </a:cubicBezTo>
                  <a:lnTo>
                    <a:pt x="3086" y="3143"/>
                  </a:lnTo>
                  <a:cubicBezTo>
                    <a:pt x="3502" y="2898"/>
                    <a:pt x="4359" y="2433"/>
                    <a:pt x="4874" y="2139"/>
                  </a:cubicBezTo>
                  <a:cubicBezTo>
                    <a:pt x="4751" y="988"/>
                    <a:pt x="4041" y="523"/>
                    <a:pt x="3698" y="351"/>
                  </a:cubicBezTo>
                  <a:cubicBezTo>
                    <a:pt x="3352" y="157"/>
                    <a:pt x="2967" y="0"/>
                    <a:pt x="25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34"/>
            <p:cNvSpPr/>
            <p:nvPr/>
          </p:nvSpPr>
          <p:spPr>
            <a:xfrm>
              <a:off x="4001900" y="3023500"/>
              <a:ext cx="88200" cy="59450"/>
            </a:xfrm>
            <a:custGeom>
              <a:avLst/>
              <a:gdLst/>
              <a:ahLst/>
              <a:cxnLst/>
              <a:rect l="l" t="t" r="r" b="b"/>
              <a:pathLst>
                <a:path w="3528" h="2378" extrusionOk="0">
                  <a:moveTo>
                    <a:pt x="1011" y="1"/>
                  </a:moveTo>
                  <a:cubicBezTo>
                    <a:pt x="685" y="1"/>
                    <a:pt x="346" y="80"/>
                    <a:pt x="50" y="302"/>
                  </a:cubicBezTo>
                  <a:cubicBezTo>
                    <a:pt x="1" y="326"/>
                    <a:pt x="1" y="424"/>
                    <a:pt x="74" y="473"/>
                  </a:cubicBezTo>
                  <a:cubicBezTo>
                    <a:pt x="1250" y="1159"/>
                    <a:pt x="2866" y="2089"/>
                    <a:pt x="3356" y="2359"/>
                  </a:cubicBezTo>
                  <a:cubicBezTo>
                    <a:pt x="3376" y="2372"/>
                    <a:pt x="3397" y="2378"/>
                    <a:pt x="3418" y="2378"/>
                  </a:cubicBezTo>
                  <a:cubicBezTo>
                    <a:pt x="3475" y="2378"/>
                    <a:pt x="3527" y="2333"/>
                    <a:pt x="3527" y="2261"/>
                  </a:cubicBezTo>
                  <a:cubicBezTo>
                    <a:pt x="3454" y="987"/>
                    <a:pt x="2646" y="547"/>
                    <a:pt x="2278" y="351"/>
                  </a:cubicBezTo>
                  <a:cubicBezTo>
                    <a:pt x="2050" y="214"/>
                    <a:pt x="1547" y="1"/>
                    <a:pt x="1011" y="1"/>
                  </a:cubicBez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34"/>
            <p:cNvSpPr/>
            <p:nvPr/>
          </p:nvSpPr>
          <p:spPr>
            <a:xfrm>
              <a:off x="2999750" y="2497800"/>
              <a:ext cx="16550" cy="15950"/>
            </a:xfrm>
            <a:custGeom>
              <a:avLst/>
              <a:gdLst/>
              <a:ahLst/>
              <a:cxnLst/>
              <a:rect l="l" t="t" r="r" b="b"/>
              <a:pathLst>
                <a:path w="662" h="638" extrusionOk="0">
                  <a:moveTo>
                    <a:pt x="661" y="1"/>
                  </a:moveTo>
                  <a:lnTo>
                    <a:pt x="147" y="295"/>
                  </a:lnTo>
                  <a:cubicBezTo>
                    <a:pt x="147" y="466"/>
                    <a:pt x="74" y="589"/>
                    <a:pt x="0" y="638"/>
                  </a:cubicBezTo>
                  <a:lnTo>
                    <a:pt x="514" y="319"/>
                  </a:lnTo>
                  <a:cubicBezTo>
                    <a:pt x="612" y="270"/>
                    <a:pt x="661" y="148"/>
                    <a:pt x="661" y="1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34"/>
            <p:cNvSpPr/>
            <p:nvPr/>
          </p:nvSpPr>
          <p:spPr>
            <a:xfrm>
              <a:off x="2626925" y="1971700"/>
              <a:ext cx="22675" cy="9450"/>
            </a:xfrm>
            <a:custGeom>
              <a:avLst/>
              <a:gdLst/>
              <a:ahLst/>
              <a:cxnLst/>
              <a:rect l="l" t="t" r="r" b="b"/>
              <a:pathLst>
                <a:path w="907" h="378" extrusionOk="0">
                  <a:moveTo>
                    <a:pt x="686" y="0"/>
                  </a:moveTo>
                  <a:cubicBezTo>
                    <a:pt x="632" y="0"/>
                    <a:pt x="583" y="12"/>
                    <a:pt x="539" y="34"/>
                  </a:cubicBezTo>
                  <a:lnTo>
                    <a:pt x="0" y="328"/>
                  </a:lnTo>
                  <a:cubicBezTo>
                    <a:pt x="41" y="308"/>
                    <a:pt x="90" y="296"/>
                    <a:pt x="143" y="296"/>
                  </a:cubicBezTo>
                  <a:cubicBezTo>
                    <a:pt x="220" y="296"/>
                    <a:pt x="306" y="320"/>
                    <a:pt x="392" y="377"/>
                  </a:cubicBezTo>
                  <a:lnTo>
                    <a:pt x="906" y="59"/>
                  </a:lnTo>
                  <a:cubicBezTo>
                    <a:pt x="825" y="18"/>
                    <a:pt x="752" y="0"/>
                    <a:pt x="686" y="0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34"/>
            <p:cNvSpPr/>
            <p:nvPr/>
          </p:nvSpPr>
          <p:spPr>
            <a:xfrm>
              <a:off x="3003425" y="2200900"/>
              <a:ext cx="13475" cy="304275"/>
            </a:xfrm>
            <a:custGeom>
              <a:avLst/>
              <a:gdLst/>
              <a:ahLst/>
              <a:cxnLst/>
              <a:rect l="l" t="t" r="r" b="b"/>
              <a:pathLst>
                <a:path w="539" h="12171" extrusionOk="0">
                  <a:moveTo>
                    <a:pt x="539" y="0"/>
                  </a:moveTo>
                  <a:lnTo>
                    <a:pt x="25" y="294"/>
                  </a:lnTo>
                  <a:lnTo>
                    <a:pt x="0" y="12171"/>
                  </a:lnTo>
                  <a:lnTo>
                    <a:pt x="514" y="11877"/>
                  </a:lnTo>
                  <a:lnTo>
                    <a:pt x="539" y="0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34"/>
            <p:cNvSpPr/>
            <p:nvPr/>
          </p:nvSpPr>
          <p:spPr>
            <a:xfrm>
              <a:off x="2636700" y="1973150"/>
              <a:ext cx="367350" cy="212475"/>
            </a:xfrm>
            <a:custGeom>
              <a:avLst/>
              <a:gdLst/>
              <a:ahLst/>
              <a:cxnLst/>
              <a:rect l="l" t="t" r="r" b="b"/>
              <a:pathLst>
                <a:path w="14694" h="8499" extrusionOk="0">
                  <a:moveTo>
                    <a:pt x="515" y="1"/>
                  </a:moveTo>
                  <a:lnTo>
                    <a:pt x="1" y="319"/>
                  </a:lnTo>
                  <a:lnTo>
                    <a:pt x="14179" y="8498"/>
                  </a:lnTo>
                  <a:lnTo>
                    <a:pt x="14694" y="8204"/>
                  </a:lnTo>
                  <a:lnTo>
                    <a:pt x="515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34"/>
            <p:cNvSpPr/>
            <p:nvPr/>
          </p:nvSpPr>
          <p:spPr>
            <a:xfrm>
              <a:off x="2991175" y="2178250"/>
              <a:ext cx="26350" cy="30025"/>
            </a:xfrm>
            <a:custGeom>
              <a:avLst/>
              <a:gdLst/>
              <a:ahLst/>
              <a:cxnLst/>
              <a:rect l="l" t="t" r="r" b="b"/>
              <a:pathLst>
                <a:path w="1054" h="1201" extrusionOk="0">
                  <a:moveTo>
                    <a:pt x="515" y="0"/>
                  </a:moveTo>
                  <a:lnTo>
                    <a:pt x="0" y="294"/>
                  </a:lnTo>
                  <a:cubicBezTo>
                    <a:pt x="294" y="465"/>
                    <a:pt x="515" y="882"/>
                    <a:pt x="515" y="1200"/>
                  </a:cubicBezTo>
                  <a:lnTo>
                    <a:pt x="1029" y="906"/>
                  </a:lnTo>
                  <a:cubicBezTo>
                    <a:pt x="1053" y="563"/>
                    <a:pt x="808" y="147"/>
                    <a:pt x="515" y="0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34"/>
            <p:cNvSpPr/>
            <p:nvPr/>
          </p:nvSpPr>
          <p:spPr>
            <a:xfrm>
              <a:off x="2622625" y="1979200"/>
              <a:ext cx="381425" cy="535250"/>
            </a:xfrm>
            <a:custGeom>
              <a:avLst/>
              <a:gdLst/>
              <a:ahLst/>
              <a:cxnLst/>
              <a:rect l="l" t="t" r="r" b="b"/>
              <a:pathLst>
                <a:path w="15257" h="21410" extrusionOk="0">
                  <a:moveTo>
                    <a:pt x="316" y="0"/>
                  </a:moveTo>
                  <a:cubicBezTo>
                    <a:pt x="144" y="0"/>
                    <a:pt x="25" y="132"/>
                    <a:pt x="25" y="371"/>
                  </a:cubicBezTo>
                  <a:lnTo>
                    <a:pt x="1" y="12248"/>
                  </a:lnTo>
                  <a:cubicBezTo>
                    <a:pt x="1" y="12590"/>
                    <a:pt x="221" y="12982"/>
                    <a:pt x="515" y="13154"/>
                  </a:cubicBezTo>
                  <a:lnTo>
                    <a:pt x="14693" y="21333"/>
                  </a:lnTo>
                  <a:cubicBezTo>
                    <a:pt x="14782" y="21385"/>
                    <a:pt x="14867" y="21410"/>
                    <a:pt x="14942" y="21410"/>
                  </a:cubicBezTo>
                  <a:cubicBezTo>
                    <a:pt x="15113" y="21410"/>
                    <a:pt x="15232" y="21278"/>
                    <a:pt x="15232" y="21039"/>
                  </a:cubicBezTo>
                  <a:lnTo>
                    <a:pt x="15257" y="9162"/>
                  </a:lnTo>
                  <a:cubicBezTo>
                    <a:pt x="15257" y="8844"/>
                    <a:pt x="15036" y="8427"/>
                    <a:pt x="14742" y="8256"/>
                  </a:cubicBezTo>
                  <a:lnTo>
                    <a:pt x="564" y="77"/>
                  </a:lnTo>
                  <a:cubicBezTo>
                    <a:pt x="475" y="25"/>
                    <a:pt x="390" y="0"/>
                    <a:pt x="316" y="0"/>
                  </a:cubicBez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34"/>
            <p:cNvSpPr/>
            <p:nvPr/>
          </p:nvSpPr>
          <p:spPr>
            <a:xfrm>
              <a:off x="2636100" y="2011125"/>
              <a:ext cx="355100" cy="472025"/>
            </a:xfrm>
            <a:custGeom>
              <a:avLst/>
              <a:gdLst/>
              <a:ahLst/>
              <a:cxnLst/>
              <a:rect l="l" t="t" r="r" b="b"/>
              <a:pathLst>
                <a:path w="14204" h="18881" extrusionOk="0">
                  <a:moveTo>
                    <a:pt x="25" y="0"/>
                  </a:moveTo>
                  <a:lnTo>
                    <a:pt x="0" y="10677"/>
                  </a:lnTo>
                  <a:lnTo>
                    <a:pt x="14154" y="18880"/>
                  </a:lnTo>
                  <a:lnTo>
                    <a:pt x="14203" y="8179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34"/>
            <p:cNvSpPr/>
            <p:nvPr/>
          </p:nvSpPr>
          <p:spPr>
            <a:xfrm>
              <a:off x="2989950" y="2520450"/>
              <a:ext cx="5525" cy="22675"/>
            </a:xfrm>
            <a:custGeom>
              <a:avLst/>
              <a:gdLst/>
              <a:ahLst/>
              <a:cxnLst/>
              <a:rect l="l" t="t" r="r" b="b"/>
              <a:pathLst>
                <a:path w="221" h="907" extrusionOk="0">
                  <a:moveTo>
                    <a:pt x="221" y="1"/>
                  </a:moveTo>
                  <a:cubicBezTo>
                    <a:pt x="221" y="99"/>
                    <a:pt x="147" y="221"/>
                    <a:pt x="0" y="295"/>
                  </a:cubicBezTo>
                  <a:lnTo>
                    <a:pt x="0" y="907"/>
                  </a:lnTo>
                  <a:cubicBezTo>
                    <a:pt x="147" y="834"/>
                    <a:pt x="221" y="711"/>
                    <a:pt x="221" y="613"/>
                  </a:cubicBezTo>
                  <a:lnTo>
                    <a:pt x="221" y="1"/>
                  </a:lnTo>
                  <a:close/>
                </a:path>
              </a:pathLst>
            </a:custGeom>
            <a:solidFill>
              <a:srgbClr val="879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34"/>
            <p:cNvSpPr/>
            <p:nvPr/>
          </p:nvSpPr>
          <p:spPr>
            <a:xfrm>
              <a:off x="2710175" y="2675350"/>
              <a:ext cx="25725" cy="17925"/>
            </a:xfrm>
            <a:custGeom>
              <a:avLst/>
              <a:gdLst/>
              <a:ahLst/>
              <a:cxnLst/>
              <a:rect l="l" t="t" r="r" b="b"/>
              <a:pathLst>
                <a:path w="1029" h="717" extrusionOk="0">
                  <a:moveTo>
                    <a:pt x="0" y="0"/>
                  </a:moveTo>
                  <a:lnTo>
                    <a:pt x="0" y="588"/>
                  </a:lnTo>
                  <a:cubicBezTo>
                    <a:pt x="135" y="674"/>
                    <a:pt x="325" y="717"/>
                    <a:pt x="515" y="717"/>
                  </a:cubicBezTo>
                  <a:cubicBezTo>
                    <a:pt x="704" y="717"/>
                    <a:pt x="894" y="674"/>
                    <a:pt x="1029" y="588"/>
                  </a:cubicBezTo>
                  <a:lnTo>
                    <a:pt x="1029" y="0"/>
                  </a:lnTo>
                  <a:cubicBezTo>
                    <a:pt x="894" y="86"/>
                    <a:pt x="704" y="129"/>
                    <a:pt x="515" y="129"/>
                  </a:cubicBezTo>
                  <a:cubicBezTo>
                    <a:pt x="325" y="129"/>
                    <a:pt x="135" y="86"/>
                    <a:pt x="0" y="0"/>
                  </a:cubicBezTo>
                  <a:close/>
                </a:path>
              </a:pathLst>
            </a:custGeom>
            <a:solidFill>
              <a:srgbClr val="879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34"/>
            <p:cNvSpPr/>
            <p:nvPr/>
          </p:nvSpPr>
          <p:spPr>
            <a:xfrm>
              <a:off x="2350200" y="2462925"/>
              <a:ext cx="5525" cy="22675"/>
            </a:xfrm>
            <a:custGeom>
              <a:avLst/>
              <a:gdLst/>
              <a:ahLst/>
              <a:cxnLst/>
              <a:rect l="l" t="t" r="r" b="b"/>
              <a:pathLst>
                <a:path w="221" h="907" extrusionOk="0">
                  <a:moveTo>
                    <a:pt x="0" y="0"/>
                  </a:moveTo>
                  <a:lnTo>
                    <a:pt x="0" y="612"/>
                  </a:lnTo>
                  <a:cubicBezTo>
                    <a:pt x="0" y="710"/>
                    <a:pt x="74" y="833"/>
                    <a:pt x="221" y="906"/>
                  </a:cubicBezTo>
                  <a:lnTo>
                    <a:pt x="221" y="294"/>
                  </a:lnTo>
                  <a:cubicBezTo>
                    <a:pt x="74" y="220"/>
                    <a:pt x="0" y="98"/>
                    <a:pt x="0" y="0"/>
                  </a:cubicBezTo>
                  <a:close/>
                </a:path>
              </a:pathLst>
            </a:custGeom>
            <a:solidFill>
              <a:srgbClr val="879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34"/>
            <p:cNvSpPr/>
            <p:nvPr/>
          </p:nvSpPr>
          <p:spPr>
            <a:xfrm>
              <a:off x="2735875" y="2527800"/>
              <a:ext cx="254100" cy="162275"/>
            </a:xfrm>
            <a:custGeom>
              <a:avLst/>
              <a:gdLst/>
              <a:ahLst/>
              <a:cxnLst/>
              <a:rect l="l" t="t" r="r" b="b"/>
              <a:pathLst>
                <a:path w="10164" h="6491" extrusionOk="0">
                  <a:moveTo>
                    <a:pt x="10163" y="1"/>
                  </a:moveTo>
                  <a:lnTo>
                    <a:pt x="1" y="5902"/>
                  </a:lnTo>
                  <a:lnTo>
                    <a:pt x="1" y="6490"/>
                  </a:lnTo>
                  <a:lnTo>
                    <a:pt x="10163" y="613"/>
                  </a:lnTo>
                  <a:lnTo>
                    <a:pt x="10163" y="1"/>
                  </a:lnTo>
                  <a:close/>
                </a:path>
              </a:pathLst>
            </a:custGeom>
            <a:solidFill>
              <a:srgbClr val="879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34"/>
            <p:cNvSpPr/>
            <p:nvPr/>
          </p:nvSpPr>
          <p:spPr>
            <a:xfrm>
              <a:off x="2355700" y="2470250"/>
              <a:ext cx="354500" cy="219825"/>
            </a:xfrm>
            <a:custGeom>
              <a:avLst/>
              <a:gdLst/>
              <a:ahLst/>
              <a:cxnLst/>
              <a:rect l="l" t="t" r="r" b="b"/>
              <a:pathLst>
                <a:path w="14180" h="8793" extrusionOk="0">
                  <a:moveTo>
                    <a:pt x="1" y="1"/>
                  </a:moveTo>
                  <a:lnTo>
                    <a:pt x="1" y="613"/>
                  </a:lnTo>
                  <a:lnTo>
                    <a:pt x="14179" y="8792"/>
                  </a:lnTo>
                  <a:lnTo>
                    <a:pt x="14179" y="820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879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34"/>
            <p:cNvSpPr/>
            <p:nvPr/>
          </p:nvSpPr>
          <p:spPr>
            <a:xfrm>
              <a:off x="2348375" y="2304825"/>
              <a:ext cx="648950" cy="373750"/>
            </a:xfrm>
            <a:custGeom>
              <a:avLst/>
              <a:gdLst/>
              <a:ahLst/>
              <a:cxnLst/>
              <a:rect l="l" t="t" r="r" b="b"/>
              <a:pathLst>
                <a:path w="25958" h="14950" extrusionOk="0">
                  <a:moveTo>
                    <a:pt x="10958" y="0"/>
                  </a:moveTo>
                  <a:cubicBezTo>
                    <a:pt x="10769" y="0"/>
                    <a:pt x="10579" y="43"/>
                    <a:pt x="10432" y="129"/>
                  </a:cubicBezTo>
                  <a:lnTo>
                    <a:pt x="269" y="6030"/>
                  </a:lnTo>
                  <a:cubicBezTo>
                    <a:pt x="0" y="6177"/>
                    <a:pt x="0" y="6471"/>
                    <a:pt x="294" y="6618"/>
                  </a:cubicBezTo>
                  <a:lnTo>
                    <a:pt x="14472" y="14821"/>
                  </a:lnTo>
                  <a:cubicBezTo>
                    <a:pt x="14607" y="14907"/>
                    <a:pt x="14797" y="14950"/>
                    <a:pt x="14987" y="14950"/>
                  </a:cubicBezTo>
                  <a:cubicBezTo>
                    <a:pt x="15176" y="14950"/>
                    <a:pt x="15366" y="14907"/>
                    <a:pt x="15501" y="14821"/>
                  </a:cubicBezTo>
                  <a:lnTo>
                    <a:pt x="25663" y="8920"/>
                  </a:lnTo>
                  <a:cubicBezTo>
                    <a:pt x="25957" y="8748"/>
                    <a:pt x="25957" y="8479"/>
                    <a:pt x="25663" y="8308"/>
                  </a:cubicBezTo>
                  <a:lnTo>
                    <a:pt x="11485" y="129"/>
                  </a:lnTo>
                  <a:cubicBezTo>
                    <a:pt x="11338" y="43"/>
                    <a:pt x="11148" y="0"/>
                    <a:pt x="10958" y="0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34"/>
            <p:cNvSpPr/>
            <p:nvPr/>
          </p:nvSpPr>
          <p:spPr>
            <a:xfrm>
              <a:off x="2487950" y="2473925"/>
              <a:ext cx="218575" cy="125075"/>
            </a:xfrm>
            <a:custGeom>
              <a:avLst/>
              <a:gdLst/>
              <a:ahLst/>
              <a:cxnLst/>
              <a:rect l="l" t="t" r="r" b="b"/>
              <a:pathLst>
                <a:path w="8743" h="5003" extrusionOk="0">
                  <a:moveTo>
                    <a:pt x="3098" y="1"/>
                  </a:moveTo>
                  <a:cubicBezTo>
                    <a:pt x="3006" y="1"/>
                    <a:pt x="2914" y="25"/>
                    <a:pt x="2841" y="74"/>
                  </a:cubicBezTo>
                  <a:lnTo>
                    <a:pt x="147" y="1617"/>
                  </a:lnTo>
                  <a:cubicBezTo>
                    <a:pt x="0" y="1715"/>
                    <a:pt x="0" y="1837"/>
                    <a:pt x="147" y="1935"/>
                  </a:cubicBezTo>
                  <a:lnTo>
                    <a:pt x="5363" y="4947"/>
                  </a:lnTo>
                  <a:cubicBezTo>
                    <a:pt x="5437" y="4984"/>
                    <a:pt x="5535" y="5003"/>
                    <a:pt x="5629" y="5003"/>
                  </a:cubicBezTo>
                  <a:cubicBezTo>
                    <a:pt x="5724" y="5003"/>
                    <a:pt x="5816" y="4984"/>
                    <a:pt x="5877" y="4947"/>
                  </a:cubicBezTo>
                  <a:lnTo>
                    <a:pt x="8596" y="3380"/>
                  </a:lnTo>
                  <a:cubicBezTo>
                    <a:pt x="8742" y="3307"/>
                    <a:pt x="8742" y="3160"/>
                    <a:pt x="8596" y="3086"/>
                  </a:cubicBezTo>
                  <a:lnTo>
                    <a:pt x="3355" y="74"/>
                  </a:lnTo>
                  <a:cubicBezTo>
                    <a:pt x="3282" y="25"/>
                    <a:pt x="3190" y="1"/>
                    <a:pt x="3098" y="1"/>
                  </a:cubicBez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34"/>
            <p:cNvSpPr/>
            <p:nvPr/>
          </p:nvSpPr>
          <p:spPr>
            <a:xfrm>
              <a:off x="2615900" y="2331300"/>
              <a:ext cx="23900" cy="17775"/>
            </a:xfrm>
            <a:custGeom>
              <a:avLst/>
              <a:gdLst/>
              <a:ahLst/>
              <a:cxnLst/>
              <a:rect l="l" t="t" r="r" b="b"/>
              <a:pathLst>
                <a:path w="956" h="711" extrusionOk="0">
                  <a:moveTo>
                    <a:pt x="955" y="0"/>
                  </a:moveTo>
                  <a:lnTo>
                    <a:pt x="0" y="539"/>
                  </a:lnTo>
                  <a:lnTo>
                    <a:pt x="0" y="710"/>
                  </a:lnTo>
                  <a:lnTo>
                    <a:pt x="955" y="147"/>
                  </a:lnTo>
                  <a:lnTo>
                    <a:pt x="955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34"/>
            <p:cNvSpPr/>
            <p:nvPr/>
          </p:nvSpPr>
          <p:spPr>
            <a:xfrm>
              <a:off x="2592025" y="2331300"/>
              <a:ext cx="23900" cy="17775"/>
            </a:xfrm>
            <a:custGeom>
              <a:avLst/>
              <a:gdLst/>
              <a:ahLst/>
              <a:cxnLst/>
              <a:rect l="l" t="t" r="r" b="b"/>
              <a:pathLst>
                <a:path w="956" h="711" extrusionOk="0">
                  <a:moveTo>
                    <a:pt x="0" y="0"/>
                  </a:moveTo>
                  <a:lnTo>
                    <a:pt x="0" y="172"/>
                  </a:lnTo>
                  <a:lnTo>
                    <a:pt x="955" y="710"/>
                  </a:lnTo>
                  <a:lnTo>
                    <a:pt x="955" y="5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34"/>
            <p:cNvSpPr/>
            <p:nvPr/>
          </p:nvSpPr>
          <p:spPr>
            <a:xfrm>
              <a:off x="2592025" y="2317825"/>
              <a:ext cx="47775" cy="26950"/>
            </a:xfrm>
            <a:custGeom>
              <a:avLst/>
              <a:gdLst/>
              <a:ahLst/>
              <a:cxnLst/>
              <a:rect l="l" t="t" r="r" b="b"/>
              <a:pathLst>
                <a:path w="1911" h="1078" extrusionOk="0">
                  <a:moveTo>
                    <a:pt x="955" y="0"/>
                  </a:moveTo>
                  <a:lnTo>
                    <a:pt x="0" y="539"/>
                  </a:lnTo>
                  <a:lnTo>
                    <a:pt x="955" y="1078"/>
                  </a:lnTo>
                  <a:lnTo>
                    <a:pt x="1910" y="539"/>
                  </a:lnTo>
                  <a:lnTo>
                    <a:pt x="9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34"/>
            <p:cNvSpPr/>
            <p:nvPr/>
          </p:nvSpPr>
          <p:spPr>
            <a:xfrm>
              <a:off x="2645900" y="2348425"/>
              <a:ext cx="23900" cy="17775"/>
            </a:xfrm>
            <a:custGeom>
              <a:avLst/>
              <a:gdLst/>
              <a:ahLst/>
              <a:cxnLst/>
              <a:rect l="l" t="t" r="r" b="b"/>
              <a:pathLst>
                <a:path w="956" h="711" extrusionOk="0">
                  <a:moveTo>
                    <a:pt x="955" y="1"/>
                  </a:moveTo>
                  <a:lnTo>
                    <a:pt x="0" y="564"/>
                  </a:lnTo>
                  <a:lnTo>
                    <a:pt x="0" y="711"/>
                  </a:lnTo>
                  <a:lnTo>
                    <a:pt x="955" y="148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34"/>
            <p:cNvSpPr/>
            <p:nvPr/>
          </p:nvSpPr>
          <p:spPr>
            <a:xfrm>
              <a:off x="2622025" y="2349050"/>
              <a:ext cx="23900" cy="17150"/>
            </a:xfrm>
            <a:custGeom>
              <a:avLst/>
              <a:gdLst/>
              <a:ahLst/>
              <a:cxnLst/>
              <a:rect l="l" t="t" r="r" b="b"/>
              <a:pathLst>
                <a:path w="956" h="686" extrusionOk="0">
                  <a:moveTo>
                    <a:pt x="25" y="0"/>
                  </a:moveTo>
                  <a:lnTo>
                    <a:pt x="0" y="147"/>
                  </a:lnTo>
                  <a:lnTo>
                    <a:pt x="955" y="686"/>
                  </a:lnTo>
                  <a:lnTo>
                    <a:pt x="955" y="539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34"/>
            <p:cNvSpPr/>
            <p:nvPr/>
          </p:nvSpPr>
          <p:spPr>
            <a:xfrm>
              <a:off x="2622625" y="2334975"/>
              <a:ext cx="47175" cy="27575"/>
            </a:xfrm>
            <a:custGeom>
              <a:avLst/>
              <a:gdLst/>
              <a:ahLst/>
              <a:cxnLst/>
              <a:rect l="l" t="t" r="r" b="b"/>
              <a:pathLst>
                <a:path w="1887" h="1103" extrusionOk="0">
                  <a:moveTo>
                    <a:pt x="931" y="0"/>
                  </a:moveTo>
                  <a:lnTo>
                    <a:pt x="1" y="563"/>
                  </a:lnTo>
                  <a:lnTo>
                    <a:pt x="931" y="1102"/>
                  </a:lnTo>
                  <a:lnTo>
                    <a:pt x="1886" y="539"/>
                  </a:lnTo>
                  <a:lnTo>
                    <a:pt x="93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34"/>
            <p:cNvSpPr/>
            <p:nvPr/>
          </p:nvSpPr>
          <p:spPr>
            <a:xfrm>
              <a:off x="2675900" y="2366175"/>
              <a:ext cx="23900" cy="17175"/>
            </a:xfrm>
            <a:custGeom>
              <a:avLst/>
              <a:gdLst/>
              <a:ahLst/>
              <a:cxnLst/>
              <a:rect l="l" t="t" r="r" b="b"/>
              <a:pathLst>
                <a:path w="956" h="687" extrusionOk="0">
                  <a:moveTo>
                    <a:pt x="955" y="1"/>
                  </a:moveTo>
                  <a:lnTo>
                    <a:pt x="0" y="540"/>
                  </a:lnTo>
                  <a:lnTo>
                    <a:pt x="0" y="687"/>
                  </a:lnTo>
                  <a:lnTo>
                    <a:pt x="955" y="148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34"/>
            <p:cNvSpPr/>
            <p:nvPr/>
          </p:nvSpPr>
          <p:spPr>
            <a:xfrm>
              <a:off x="2652625" y="2366175"/>
              <a:ext cx="23300" cy="17175"/>
            </a:xfrm>
            <a:custGeom>
              <a:avLst/>
              <a:gdLst/>
              <a:ahLst/>
              <a:cxnLst/>
              <a:rect l="l" t="t" r="r" b="b"/>
              <a:pathLst>
                <a:path w="932" h="687" extrusionOk="0">
                  <a:moveTo>
                    <a:pt x="1" y="1"/>
                  </a:moveTo>
                  <a:lnTo>
                    <a:pt x="1" y="148"/>
                  </a:lnTo>
                  <a:lnTo>
                    <a:pt x="931" y="687"/>
                  </a:lnTo>
                  <a:lnTo>
                    <a:pt x="931" y="54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34"/>
            <p:cNvSpPr/>
            <p:nvPr/>
          </p:nvSpPr>
          <p:spPr>
            <a:xfrm>
              <a:off x="2652625" y="2352100"/>
              <a:ext cx="47175" cy="27575"/>
            </a:xfrm>
            <a:custGeom>
              <a:avLst/>
              <a:gdLst/>
              <a:ahLst/>
              <a:cxnLst/>
              <a:rect l="l" t="t" r="r" b="b"/>
              <a:pathLst>
                <a:path w="1887" h="1103" extrusionOk="0">
                  <a:moveTo>
                    <a:pt x="956" y="1"/>
                  </a:moveTo>
                  <a:lnTo>
                    <a:pt x="1" y="564"/>
                  </a:lnTo>
                  <a:lnTo>
                    <a:pt x="931" y="1103"/>
                  </a:lnTo>
                  <a:lnTo>
                    <a:pt x="1886" y="564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34"/>
            <p:cNvSpPr/>
            <p:nvPr/>
          </p:nvSpPr>
          <p:spPr>
            <a:xfrm>
              <a:off x="2705875" y="2383325"/>
              <a:ext cx="23900" cy="17775"/>
            </a:xfrm>
            <a:custGeom>
              <a:avLst/>
              <a:gdLst/>
              <a:ahLst/>
              <a:cxnLst/>
              <a:rect l="l" t="t" r="r" b="b"/>
              <a:pathLst>
                <a:path w="956" h="711" extrusionOk="0">
                  <a:moveTo>
                    <a:pt x="956" y="1"/>
                  </a:moveTo>
                  <a:lnTo>
                    <a:pt x="1" y="564"/>
                  </a:lnTo>
                  <a:lnTo>
                    <a:pt x="1" y="711"/>
                  </a:lnTo>
                  <a:lnTo>
                    <a:pt x="956" y="148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34"/>
            <p:cNvSpPr/>
            <p:nvPr/>
          </p:nvSpPr>
          <p:spPr>
            <a:xfrm>
              <a:off x="2682625" y="2383325"/>
              <a:ext cx="23275" cy="17775"/>
            </a:xfrm>
            <a:custGeom>
              <a:avLst/>
              <a:gdLst/>
              <a:ahLst/>
              <a:cxnLst/>
              <a:rect l="l" t="t" r="r" b="b"/>
              <a:pathLst>
                <a:path w="931" h="711" extrusionOk="0">
                  <a:moveTo>
                    <a:pt x="0" y="1"/>
                  </a:moveTo>
                  <a:lnTo>
                    <a:pt x="0" y="172"/>
                  </a:lnTo>
                  <a:lnTo>
                    <a:pt x="931" y="711"/>
                  </a:lnTo>
                  <a:lnTo>
                    <a:pt x="931" y="56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34"/>
            <p:cNvSpPr/>
            <p:nvPr/>
          </p:nvSpPr>
          <p:spPr>
            <a:xfrm>
              <a:off x="2682625" y="2369850"/>
              <a:ext cx="47150" cy="27575"/>
            </a:xfrm>
            <a:custGeom>
              <a:avLst/>
              <a:gdLst/>
              <a:ahLst/>
              <a:cxnLst/>
              <a:rect l="l" t="t" r="r" b="b"/>
              <a:pathLst>
                <a:path w="1886" h="1103" extrusionOk="0">
                  <a:moveTo>
                    <a:pt x="955" y="1"/>
                  </a:moveTo>
                  <a:lnTo>
                    <a:pt x="0" y="540"/>
                  </a:lnTo>
                  <a:lnTo>
                    <a:pt x="931" y="1103"/>
                  </a:lnTo>
                  <a:lnTo>
                    <a:pt x="1886" y="540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34"/>
            <p:cNvSpPr/>
            <p:nvPr/>
          </p:nvSpPr>
          <p:spPr>
            <a:xfrm>
              <a:off x="2735875" y="2400475"/>
              <a:ext cx="23900" cy="17775"/>
            </a:xfrm>
            <a:custGeom>
              <a:avLst/>
              <a:gdLst/>
              <a:ahLst/>
              <a:cxnLst/>
              <a:rect l="l" t="t" r="r" b="b"/>
              <a:pathLst>
                <a:path w="956" h="711" extrusionOk="0">
                  <a:moveTo>
                    <a:pt x="956" y="0"/>
                  </a:moveTo>
                  <a:lnTo>
                    <a:pt x="1" y="564"/>
                  </a:lnTo>
                  <a:lnTo>
                    <a:pt x="1" y="710"/>
                  </a:lnTo>
                  <a:lnTo>
                    <a:pt x="956" y="172"/>
                  </a:lnTo>
                  <a:lnTo>
                    <a:pt x="956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34"/>
            <p:cNvSpPr/>
            <p:nvPr/>
          </p:nvSpPr>
          <p:spPr>
            <a:xfrm>
              <a:off x="2712625" y="2401075"/>
              <a:ext cx="23275" cy="17175"/>
            </a:xfrm>
            <a:custGeom>
              <a:avLst/>
              <a:gdLst/>
              <a:ahLst/>
              <a:cxnLst/>
              <a:rect l="l" t="t" r="r" b="b"/>
              <a:pathLst>
                <a:path w="931" h="687" extrusionOk="0">
                  <a:moveTo>
                    <a:pt x="0" y="1"/>
                  </a:moveTo>
                  <a:lnTo>
                    <a:pt x="0" y="148"/>
                  </a:lnTo>
                  <a:lnTo>
                    <a:pt x="931" y="686"/>
                  </a:lnTo>
                  <a:lnTo>
                    <a:pt x="931" y="54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34"/>
            <p:cNvSpPr/>
            <p:nvPr/>
          </p:nvSpPr>
          <p:spPr>
            <a:xfrm>
              <a:off x="2712625" y="2387000"/>
              <a:ext cx="47150" cy="27575"/>
            </a:xfrm>
            <a:custGeom>
              <a:avLst/>
              <a:gdLst/>
              <a:ahLst/>
              <a:cxnLst/>
              <a:rect l="l" t="t" r="r" b="b"/>
              <a:pathLst>
                <a:path w="1886" h="1103" extrusionOk="0">
                  <a:moveTo>
                    <a:pt x="955" y="1"/>
                  </a:moveTo>
                  <a:lnTo>
                    <a:pt x="0" y="564"/>
                  </a:lnTo>
                  <a:lnTo>
                    <a:pt x="931" y="1103"/>
                  </a:lnTo>
                  <a:lnTo>
                    <a:pt x="1886" y="539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34"/>
            <p:cNvSpPr/>
            <p:nvPr/>
          </p:nvSpPr>
          <p:spPr>
            <a:xfrm>
              <a:off x="2765875" y="2418225"/>
              <a:ext cx="23900" cy="17775"/>
            </a:xfrm>
            <a:custGeom>
              <a:avLst/>
              <a:gdLst/>
              <a:ahLst/>
              <a:cxnLst/>
              <a:rect l="l" t="t" r="r" b="b"/>
              <a:pathLst>
                <a:path w="956" h="711" extrusionOk="0">
                  <a:moveTo>
                    <a:pt x="956" y="0"/>
                  </a:moveTo>
                  <a:lnTo>
                    <a:pt x="25" y="539"/>
                  </a:lnTo>
                  <a:lnTo>
                    <a:pt x="1" y="711"/>
                  </a:lnTo>
                  <a:lnTo>
                    <a:pt x="956" y="147"/>
                  </a:lnTo>
                  <a:lnTo>
                    <a:pt x="956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34"/>
            <p:cNvSpPr/>
            <p:nvPr/>
          </p:nvSpPr>
          <p:spPr>
            <a:xfrm>
              <a:off x="2742625" y="2418225"/>
              <a:ext cx="23900" cy="17775"/>
            </a:xfrm>
            <a:custGeom>
              <a:avLst/>
              <a:gdLst/>
              <a:ahLst/>
              <a:cxnLst/>
              <a:rect l="l" t="t" r="r" b="b"/>
              <a:pathLst>
                <a:path w="956" h="711" extrusionOk="0">
                  <a:moveTo>
                    <a:pt x="0" y="0"/>
                  </a:moveTo>
                  <a:lnTo>
                    <a:pt x="0" y="147"/>
                  </a:lnTo>
                  <a:lnTo>
                    <a:pt x="931" y="711"/>
                  </a:lnTo>
                  <a:lnTo>
                    <a:pt x="955" y="5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34"/>
            <p:cNvSpPr/>
            <p:nvPr/>
          </p:nvSpPr>
          <p:spPr>
            <a:xfrm>
              <a:off x="2742625" y="2404750"/>
              <a:ext cx="47150" cy="26975"/>
            </a:xfrm>
            <a:custGeom>
              <a:avLst/>
              <a:gdLst/>
              <a:ahLst/>
              <a:cxnLst/>
              <a:rect l="l" t="t" r="r" b="b"/>
              <a:pathLst>
                <a:path w="1886" h="1079" extrusionOk="0">
                  <a:moveTo>
                    <a:pt x="955" y="1"/>
                  </a:moveTo>
                  <a:lnTo>
                    <a:pt x="0" y="539"/>
                  </a:lnTo>
                  <a:lnTo>
                    <a:pt x="955" y="1078"/>
                  </a:lnTo>
                  <a:lnTo>
                    <a:pt x="1886" y="539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34"/>
            <p:cNvSpPr/>
            <p:nvPr/>
          </p:nvSpPr>
          <p:spPr>
            <a:xfrm>
              <a:off x="2796500" y="2435375"/>
              <a:ext cx="23900" cy="17775"/>
            </a:xfrm>
            <a:custGeom>
              <a:avLst/>
              <a:gdLst/>
              <a:ahLst/>
              <a:cxnLst/>
              <a:rect l="l" t="t" r="r" b="b"/>
              <a:pathLst>
                <a:path w="956" h="711" extrusionOk="0">
                  <a:moveTo>
                    <a:pt x="955" y="0"/>
                  </a:moveTo>
                  <a:lnTo>
                    <a:pt x="0" y="563"/>
                  </a:lnTo>
                  <a:lnTo>
                    <a:pt x="0" y="710"/>
                  </a:lnTo>
                  <a:lnTo>
                    <a:pt x="955" y="147"/>
                  </a:lnTo>
                  <a:lnTo>
                    <a:pt x="955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34"/>
            <p:cNvSpPr/>
            <p:nvPr/>
          </p:nvSpPr>
          <p:spPr>
            <a:xfrm>
              <a:off x="2772625" y="2435975"/>
              <a:ext cx="23900" cy="17175"/>
            </a:xfrm>
            <a:custGeom>
              <a:avLst/>
              <a:gdLst/>
              <a:ahLst/>
              <a:cxnLst/>
              <a:rect l="l" t="t" r="r" b="b"/>
              <a:pathLst>
                <a:path w="956" h="687" extrusionOk="0">
                  <a:moveTo>
                    <a:pt x="0" y="1"/>
                  </a:moveTo>
                  <a:lnTo>
                    <a:pt x="0" y="148"/>
                  </a:lnTo>
                  <a:lnTo>
                    <a:pt x="955" y="686"/>
                  </a:lnTo>
                  <a:lnTo>
                    <a:pt x="955" y="53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34"/>
            <p:cNvSpPr/>
            <p:nvPr/>
          </p:nvSpPr>
          <p:spPr>
            <a:xfrm>
              <a:off x="2772625" y="2421900"/>
              <a:ext cx="47775" cy="27575"/>
            </a:xfrm>
            <a:custGeom>
              <a:avLst/>
              <a:gdLst/>
              <a:ahLst/>
              <a:cxnLst/>
              <a:rect l="l" t="t" r="r" b="b"/>
              <a:pathLst>
                <a:path w="1911" h="1103" extrusionOk="0">
                  <a:moveTo>
                    <a:pt x="955" y="0"/>
                  </a:moveTo>
                  <a:lnTo>
                    <a:pt x="0" y="564"/>
                  </a:lnTo>
                  <a:lnTo>
                    <a:pt x="955" y="1102"/>
                  </a:lnTo>
                  <a:lnTo>
                    <a:pt x="1910" y="539"/>
                  </a:lnTo>
                  <a:lnTo>
                    <a:pt x="9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34"/>
            <p:cNvSpPr/>
            <p:nvPr/>
          </p:nvSpPr>
          <p:spPr>
            <a:xfrm>
              <a:off x="2826500" y="2452500"/>
              <a:ext cx="23900" cy="17775"/>
            </a:xfrm>
            <a:custGeom>
              <a:avLst/>
              <a:gdLst/>
              <a:ahLst/>
              <a:cxnLst/>
              <a:rect l="l" t="t" r="r" b="b"/>
              <a:pathLst>
                <a:path w="956" h="711" extrusionOk="0">
                  <a:moveTo>
                    <a:pt x="955" y="1"/>
                  </a:moveTo>
                  <a:lnTo>
                    <a:pt x="0" y="564"/>
                  </a:lnTo>
                  <a:lnTo>
                    <a:pt x="0" y="711"/>
                  </a:lnTo>
                  <a:lnTo>
                    <a:pt x="955" y="172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34"/>
            <p:cNvSpPr/>
            <p:nvPr/>
          </p:nvSpPr>
          <p:spPr>
            <a:xfrm>
              <a:off x="2802625" y="2453125"/>
              <a:ext cx="23900" cy="17150"/>
            </a:xfrm>
            <a:custGeom>
              <a:avLst/>
              <a:gdLst/>
              <a:ahLst/>
              <a:cxnLst/>
              <a:rect l="l" t="t" r="r" b="b"/>
              <a:pathLst>
                <a:path w="956" h="686" extrusionOk="0">
                  <a:moveTo>
                    <a:pt x="0" y="0"/>
                  </a:moveTo>
                  <a:lnTo>
                    <a:pt x="0" y="147"/>
                  </a:lnTo>
                  <a:lnTo>
                    <a:pt x="955" y="686"/>
                  </a:lnTo>
                  <a:lnTo>
                    <a:pt x="955" y="5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34"/>
            <p:cNvSpPr/>
            <p:nvPr/>
          </p:nvSpPr>
          <p:spPr>
            <a:xfrm>
              <a:off x="2802625" y="2439050"/>
              <a:ext cx="47775" cy="27550"/>
            </a:xfrm>
            <a:custGeom>
              <a:avLst/>
              <a:gdLst/>
              <a:ahLst/>
              <a:cxnLst/>
              <a:rect l="l" t="t" r="r" b="b"/>
              <a:pathLst>
                <a:path w="1911" h="1102" extrusionOk="0">
                  <a:moveTo>
                    <a:pt x="955" y="0"/>
                  </a:moveTo>
                  <a:lnTo>
                    <a:pt x="0" y="563"/>
                  </a:lnTo>
                  <a:lnTo>
                    <a:pt x="955" y="1102"/>
                  </a:lnTo>
                  <a:lnTo>
                    <a:pt x="1910" y="539"/>
                  </a:lnTo>
                  <a:lnTo>
                    <a:pt x="9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34"/>
            <p:cNvSpPr/>
            <p:nvPr/>
          </p:nvSpPr>
          <p:spPr>
            <a:xfrm>
              <a:off x="2856500" y="2470250"/>
              <a:ext cx="23900" cy="17800"/>
            </a:xfrm>
            <a:custGeom>
              <a:avLst/>
              <a:gdLst/>
              <a:ahLst/>
              <a:cxnLst/>
              <a:rect l="l" t="t" r="r" b="b"/>
              <a:pathLst>
                <a:path w="956" h="712" extrusionOk="0">
                  <a:moveTo>
                    <a:pt x="955" y="1"/>
                  </a:moveTo>
                  <a:lnTo>
                    <a:pt x="0" y="564"/>
                  </a:lnTo>
                  <a:lnTo>
                    <a:pt x="0" y="711"/>
                  </a:lnTo>
                  <a:lnTo>
                    <a:pt x="955" y="148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34"/>
            <p:cNvSpPr/>
            <p:nvPr/>
          </p:nvSpPr>
          <p:spPr>
            <a:xfrm>
              <a:off x="2832600" y="2470250"/>
              <a:ext cx="23900" cy="17800"/>
            </a:xfrm>
            <a:custGeom>
              <a:avLst/>
              <a:gdLst/>
              <a:ahLst/>
              <a:cxnLst/>
              <a:rect l="l" t="t" r="r" b="b"/>
              <a:pathLst>
                <a:path w="956" h="712" extrusionOk="0">
                  <a:moveTo>
                    <a:pt x="1" y="1"/>
                  </a:moveTo>
                  <a:lnTo>
                    <a:pt x="1" y="148"/>
                  </a:lnTo>
                  <a:lnTo>
                    <a:pt x="956" y="711"/>
                  </a:lnTo>
                  <a:lnTo>
                    <a:pt x="956" y="5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34"/>
            <p:cNvSpPr/>
            <p:nvPr/>
          </p:nvSpPr>
          <p:spPr>
            <a:xfrm>
              <a:off x="2832600" y="2456800"/>
              <a:ext cx="47800" cy="27575"/>
            </a:xfrm>
            <a:custGeom>
              <a:avLst/>
              <a:gdLst/>
              <a:ahLst/>
              <a:cxnLst/>
              <a:rect l="l" t="t" r="r" b="b"/>
              <a:pathLst>
                <a:path w="1912" h="1103" extrusionOk="0">
                  <a:moveTo>
                    <a:pt x="956" y="0"/>
                  </a:moveTo>
                  <a:lnTo>
                    <a:pt x="1" y="539"/>
                  </a:lnTo>
                  <a:lnTo>
                    <a:pt x="956" y="1102"/>
                  </a:lnTo>
                  <a:lnTo>
                    <a:pt x="1911" y="539"/>
                  </a:lnTo>
                  <a:lnTo>
                    <a:pt x="9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34"/>
            <p:cNvSpPr/>
            <p:nvPr/>
          </p:nvSpPr>
          <p:spPr>
            <a:xfrm>
              <a:off x="2886475" y="2487400"/>
              <a:ext cx="23900" cy="17775"/>
            </a:xfrm>
            <a:custGeom>
              <a:avLst/>
              <a:gdLst/>
              <a:ahLst/>
              <a:cxnLst/>
              <a:rect l="l" t="t" r="r" b="b"/>
              <a:pathLst>
                <a:path w="956" h="711" extrusionOk="0">
                  <a:moveTo>
                    <a:pt x="956" y="1"/>
                  </a:moveTo>
                  <a:lnTo>
                    <a:pt x="1" y="564"/>
                  </a:lnTo>
                  <a:lnTo>
                    <a:pt x="1" y="711"/>
                  </a:lnTo>
                  <a:lnTo>
                    <a:pt x="956" y="148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34"/>
            <p:cNvSpPr/>
            <p:nvPr/>
          </p:nvSpPr>
          <p:spPr>
            <a:xfrm>
              <a:off x="2863225" y="2488025"/>
              <a:ext cx="23275" cy="17150"/>
            </a:xfrm>
            <a:custGeom>
              <a:avLst/>
              <a:gdLst/>
              <a:ahLst/>
              <a:cxnLst/>
              <a:rect l="l" t="t" r="r" b="b"/>
              <a:pathLst>
                <a:path w="931" h="686" extrusionOk="0">
                  <a:moveTo>
                    <a:pt x="0" y="0"/>
                  </a:moveTo>
                  <a:lnTo>
                    <a:pt x="0" y="147"/>
                  </a:lnTo>
                  <a:lnTo>
                    <a:pt x="931" y="686"/>
                  </a:lnTo>
                  <a:lnTo>
                    <a:pt x="931" y="5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34"/>
            <p:cNvSpPr/>
            <p:nvPr/>
          </p:nvSpPr>
          <p:spPr>
            <a:xfrm>
              <a:off x="2863225" y="2473925"/>
              <a:ext cx="47150" cy="27575"/>
            </a:xfrm>
            <a:custGeom>
              <a:avLst/>
              <a:gdLst/>
              <a:ahLst/>
              <a:cxnLst/>
              <a:rect l="l" t="t" r="r" b="b"/>
              <a:pathLst>
                <a:path w="1886" h="1103" extrusionOk="0">
                  <a:moveTo>
                    <a:pt x="955" y="1"/>
                  </a:moveTo>
                  <a:lnTo>
                    <a:pt x="0" y="564"/>
                  </a:lnTo>
                  <a:lnTo>
                    <a:pt x="931" y="1103"/>
                  </a:lnTo>
                  <a:lnTo>
                    <a:pt x="1886" y="540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34"/>
            <p:cNvSpPr/>
            <p:nvPr/>
          </p:nvSpPr>
          <p:spPr>
            <a:xfrm>
              <a:off x="2946475" y="2522300"/>
              <a:ext cx="23900" cy="17775"/>
            </a:xfrm>
            <a:custGeom>
              <a:avLst/>
              <a:gdLst/>
              <a:ahLst/>
              <a:cxnLst/>
              <a:rect l="l" t="t" r="r" b="b"/>
              <a:pathLst>
                <a:path w="956" h="711" extrusionOk="0">
                  <a:moveTo>
                    <a:pt x="956" y="0"/>
                  </a:moveTo>
                  <a:lnTo>
                    <a:pt x="1" y="564"/>
                  </a:lnTo>
                  <a:lnTo>
                    <a:pt x="1" y="711"/>
                  </a:lnTo>
                  <a:lnTo>
                    <a:pt x="956" y="147"/>
                  </a:lnTo>
                  <a:lnTo>
                    <a:pt x="956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34"/>
            <p:cNvSpPr/>
            <p:nvPr/>
          </p:nvSpPr>
          <p:spPr>
            <a:xfrm>
              <a:off x="2893225" y="2505150"/>
              <a:ext cx="53275" cy="34925"/>
            </a:xfrm>
            <a:custGeom>
              <a:avLst/>
              <a:gdLst/>
              <a:ahLst/>
              <a:cxnLst/>
              <a:rect l="l" t="t" r="r" b="b"/>
              <a:pathLst>
                <a:path w="2131" h="1397" extrusionOk="0">
                  <a:moveTo>
                    <a:pt x="0" y="1"/>
                  </a:moveTo>
                  <a:lnTo>
                    <a:pt x="0" y="148"/>
                  </a:lnTo>
                  <a:lnTo>
                    <a:pt x="2131" y="1397"/>
                  </a:lnTo>
                  <a:lnTo>
                    <a:pt x="2131" y="125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34"/>
            <p:cNvSpPr/>
            <p:nvPr/>
          </p:nvSpPr>
          <p:spPr>
            <a:xfrm>
              <a:off x="2893225" y="2491075"/>
              <a:ext cx="77150" cy="45325"/>
            </a:xfrm>
            <a:custGeom>
              <a:avLst/>
              <a:gdLst/>
              <a:ahLst/>
              <a:cxnLst/>
              <a:rect l="l" t="t" r="r" b="b"/>
              <a:pathLst>
                <a:path w="3086" h="1813" extrusionOk="0">
                  <a:moveTo>
                    <a:pt x="955" y="1"/>
                  </a:moveTo>
                  <a:lnTo>
                    <a:pt x="0" y="564"/>
                  </a:lnTo>
                  <a:lnTo>
                    <a:pt x="2131" y="1813"/>
                  </a:lnTo>
                  <a:lnTo>
                    <a:pt x="3086" y="1249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34"/>
            <p:cNvSpPr/>
            <p:nvPr/>
          </p:nvSpPr>
          <p:spPr>
            <a:xfrm>
              <a:off x="2615275" y="2366175"/>
              <a:ext cx="23900" cy="17800"/>
            </a:xfrm>
            <a:custGeom>
              <a:avLst/>
              <a:gdLst/>
              <a:ahLst/>
              <a:cxnLst/>
              <a:rect l="l" t="t" r="r" b="b"/>
              <a:pathLst>
                <a:path w="956" h="712" extrusionOk="0">
                  <a:moveTo>
                    <a:pt x="956" y="1"/>
                  </a:moveTo>
                  <a:lnTo>
                    <a:pt x="1" y="564"/>
                  </a:lnTo>
                  <a:lnTo>
                    <a:pt x="1" y="711"/>
                  </a:lnTo>
                  <a:lnTo>
                    <a:pt x="956" y="148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34"/>
            <p:cNvSpPr/>
            <p:nvPr/>
          </p:nvSpPr>
          <p:spPr>
            <a:xfrm>
              <a:off x="2562025" y="2349050"/>
              <a:ext cx="53275" cy="34925"/>
            </a:xfrm>
            <a:custGeom>
              <a:avLst/>
              <a:gdLst/>
              <a:ahLst/>
              <a:cxnLst/>
              <a:rect l="l" t="t" r="r" b="b"/>
              <a:pathLst>
                <a:path w="2131" h="1397" extrusionOk="0">
                  <a:moveTo>
                    <a:pt x="0" y="0"/>
                  </a:moveTo>
                  <a:lnTo>
                    <a:pt x="0" y="147"/>
                  </a:lnTo>
                  <a:lnTo>
                    <a:pt x="2131" y="1396"/>
                  </a:lnTo>
                  <a:lnTo>
                    <a:pt x="2131" y="12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34"/>
            <p:cNvSpPr/>
            <p:nvPr/>
          </p:nvSpPr>
          <p:spPr>
            <a:xfrm>
              <a:off x="2562025" y="2335575"/>
              <a:ext cx="77150" cy="44725"/>
            </a:xfrm>
            <a:custGeom>
              <a:avLst/>
              <a:gdLst/>
              <a:ahLst/>
              <a:cxnLst/>
              <a:rect l="l" t="t" r="r" b="b"/>
              <a:pathLst>
                <a:path w="3086" h="1789" extrusionOk="0">
                  <a:moveTo>
                    <a:pt x="955" y="1"/>
                  </a:moveTo>
                  <a:lnTo>
                    <a:pt x="0" y="539"/>
                  </a:lnTo>
                  <a:lnTo>
                    <a:pt x="2131" y="1788"/>
                  </a:lnTo>
                  <a:lnTo>
                    <a:pt x="3086" y="1225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34"/>
            <p:cNvSpPr/>
            <p:nvPr/>
          </p:nvSpPr>
          <p:spPr>
            <a:xfrm>
              <a:off x="2645900" y="2383325"/>
              <a:ext cx="23275" cy="17775"/>
            </a:xfrm>
            <a:custGeom>
              <a:avLst/>
              <a:gdLst/>
              <a:ahLst/>
              <a:cxnLst/>
              <a:rect l="l" t="t" r="r" b="b"/>
              <a:pathLst>
                <a:path w="931" h="711" extrusionOk="0">
                  <a:moveTo>
                    <a:pt x="931" y="1"/>
                  </a:moveTo>
                  <a:lnTo>
                    <a:pt x="0" y="564"/>
                  </a:lnTo>
                  <a:lnTo>
                    <a:pt x="0" y="711"/>
                  </a:lnTo>
                  <a:lnTo>
                    <a:pt x="931" y="172"/>
                  </a:lnTo>
                  <a:lnTo>
                    <a:pt x="931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34"/>
            <p:cNvSpPr/>
            <p:nvPr/>
          </p:nvSpPr>
          <p:spPr>
            <a:xfrm>
              <a:off x="2622025" y="2383950"/>
              <a:ext cx="23900" cy="17150"/>
            </a:xfrm>
            <a:custGeom>
              <a:avLst/>
              <a:gdLst/>
              <a:ahLst/>
              <a:cxnLst/>
              <a:rect l="l" t="t" r="r" b="b"/>
              <a:pathLst>
                <a:path w="956" h="686" extrusionOk="0">
                  <a:moveTo>
                    <a:pt x="0" y="0"/>
                  </a:moveTo>
                  <a:lnTo>
                    <a:pt x="0" y="147"/>
                  </a:lnTo>
                  <a:lnTo>
                    <a:pt x="955" y="686"/>
                  </a:lnTo>
                  <a:lnTo>
                    <a:pt x="955" y="5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34"/>
            <p:cNvSpPr/>
            <p:nvPr/>
          </p:nvSpPr>
          <p:spPr>
            <a:xfrm>
              <a:off x="2622025" y="2369850"/>
              <a:ext cx="47150" cy="27575"/>
            </a:xfrm>
            <a:custGeom>
              <a:avLst/>
              <a:gdLst/>
              <a:ahLst/>
              <a:cxnLst/>
              <a:rect l="l" t="t" r="r" b="b"/>
              <a:pathLst>
                <a:path w="1886" h="1103" extrusionOk="0">
                  <a:moveTo>
                    <a:pt x="955" y="1"/>
                  </a:moveTo>
                  <a:lnTo>
                    <a:pt x="0" y="564"/>
                  </a:lnTo>
                  <a:lnTo>
                    <a:pt x="955" y="1103"/>
                  </a:lnTo>
                  <a:lnTo>
                    <a:pt x="1886" y="540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34"/>
            <p:cNvSpPr/>
            <p:nvPr/>
          </p:nvSpPr>
          <p:spPr>
            <a:xfrm>
              <a:off x="2675900" y="2401075"/>
              <a:ext cx="23900" cy="17775"/>
            </a:xfrm>
            <a:custGeom>
              <a:avLst/>
              <a:gdLst/>
              <a:ahLst/>
              <a:cxnLst/>
              <a:rect l="l" t="t" r="r" b="b"/>
              <a:pathLst>
                <a:path w="956" h="711" extrusionOk="0">
                  <a:moveTo>
                    <a:pt x="955" y="1"/>
                  </a:moveTo>
                  <a:lnTo>
                    <a:pt x="0" y="540"/>
                  </a:lnTo>
                  <a:lnTo>
                    <a:pt x="0" y="711"/>
                  </a:lnTo>
                  <a:lnTo>
                    <a:pt x="931" y="148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34"/>
            <p:cNvSpPr/>
            <p:nvPr/>
          </p:nvSpPr>
          <p:spPr>
            <a:xfrm>
              <a:off x="2652025" y="2401075"/>
              <a:ext cx="23900" cy="17775"/>
            </a:xfrm>
            <a:custGeom>
              <a:avLst/>
              <a:gdLst/>
              <a:ahLst/>
              <a:cxnLst/>
              <a:rect l="l" t="t" r="r" b="b"/>
              <a:pathLst>
                <a:path w="956" h="711" extrusionOk="0">
                  <a:moveTo>
                    <a:pt x="0" y="1"/>
                  </a:moveTo>
                  <a:lnTo>
                    <a:pt x="0" y="148"/>
                  </a:lnTo>
                  <a:lnTo>
                    <a:pt x="955" y="711"/>
                  </a:lnTo>
                  <a:lnTo>
                    <a:pt x="955" y="54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34"/>
            <p:cNvSpPr/>
            <p:nvPr/>
          </p:nvSpPr>
          <p:spPr>
            <a:xfrm>
              <a:off x="2652025" y="2387625"/>
              <a:ext cx="47775" cy="26950"/>
            </a:xfrm>
            <a:custGeom>
              <a:avLst/>
              <a:gdLst/>
              <a:ahLst/>
              <a:cxnLst/>
              <a:rect l="l" t="t" r="r" b="b"/>
              <a:pathLst>
                <a:path w="1911" h="1078" extrusionOk="0">
                  <a:moveTo>
                    <a:pt x="955" y="0"/>
                  </a:moveTo>
                  <a:lnTo>
                    <a:pt x="0" y="539"/>
                  </a:lnTo>
                  <a:lnTo>
                    <a:pt x="955" y="1078"/>
                  </a:lnTo>
                  <a:lnTo>
                    <a:pt x="1910" y="539"/>
                  </a:lnTo>
                  <a:lnTo>
                    <a:pt x="9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34"/>
            <p:cNvSpPr/>
            <p:nvPr/>
          </p:nvSpPr>
          <p:spPr>
            <a:xfrm>
              <a:off x="2705875" y="2418225"/>
              <a:ext cx="23900" cy="17775"/>
            </a:xfrm>
            <a:custGeom>
              <a:avLst/>
              <a:gdLst/>
              <a:ahLst/>
              <a:cxnLst/>
              <a:rect l="l" t="t" r="r" b="b"/>
              <a:pathLst>
                <a:path w="956" h="711" extrusionOk="0">
                  <a:moveTo>
                    <a:pt x="956" y="0"/>
                  </a:moveTo>
                  <a:lnTo>
                    <a:pt x="1" y="564"/>
                  </a:lnTo>
                  <a:lnTo>
                    <a:pt x="1" y="711"/>
                  </a:lnTo>
                  <a:lnTo>
                    <a:pt x="956" y="147"/>
                  </a:lnTo>
                  <a:lnTo>
                    <a:pt x="956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34"/>
            <p:cNvSpPr/>
            <p:nvPr/>
          </p:nvSpPr>
          <p:spPr>
            <a:xfrm>
              <a:off x="2682000" y="2418825"/>
              <a:ext cx="23900" cy="17175"/>
            </a:xfrm>
            <a:custGeom>
              <a:avLst/>
              <a:gdLst/>
              <a:ahLst/>
              <a:cxnLst/>
              <a:rect l="l" t="t" r="r" b="b"/>
              <a:pathLst>
                <a:path w="956" h="687" extrusionOk="0">
                  <a:moveTo>
                    <a:pt x="1" y="1"/>
                  </a:moveTo>
                  <a:lnTo>
                    <a:pt x="1" y="148"/>
                  </a:lnTo>
                  <a:lnTo>
                    <a:pt x="956" y="687"/>
                  </a:lnTo>
                  <a:lnTo>
                    <a:pt x="956" y="54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34"/>
            <p:cNvSpPr/>
            <p:nvPr/>
          </p:nvSpPr>
          <p:spPr>
            <a:xfrm>
              <a:off x="2682000" y="2404750"/>
              <a:ext cx="47775" cy="27575"/>
            </a:xfrm>
            <a:custGeom>
              <a:avLst/>
              <a:gdLst/>
              <a:ahLst/>
              <a:cxnLst/>
              <a:rect l="l" t="t" r="r" b="b"/>
              <a:pathLst>
                <a:path w="1911" h="1103" extrusionOk="0">
                  <a:moveTo>
                    <a:pt x="956" y="1"/>
                  </a:moveTo>
                  <a:lnTo>
                    <a:pt x="1" y="564"/>
                  </a:lnTo>
                  <a:lnTo>
                    <a:pt x="956" y="1103"/>
                  </a:lnTo>
                  <a:lnTo>
                    <a:pt x="1911" y="539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34"/>
            <p:cNvSpPr/>
            <p:nvPr/>
          </p:nvSpPr>
          <p:spPr>
            <a:xfrm>
              <a:off x="2735875" y="2435975"/>
              <a:ext cx="23900" cy="17175"/>
            </a:xfrm>
            <a:custGeom>
              <a:avLst/>
              <a:gdLst/>
              <a:ahLst/>
              <a:cxnLst/>
              <a:rect l="l" t="t" r="r" b="b"/>
              <a:pathLst>
                <a:path w="956" h="687" extrusionOk="0">
                  <a:moveTo>
                    <a:pt x="956" y="1"/>
                  </a:moveTo>
                  <a:lnTo>
                    <a:pt x="1" y="539"/>
                  </a:lnTo>
                  <a:lnTo>
                    <a:pt x="1" y="686"/>
                  </a:lnTo>
                  <a:lnTo>
                    <a:pt x="956" y="148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34"/>
            <p:cNvSpPr/>
            <p:nvPr/>
          </p:nvSpPr>
          <p:spPr>
            <a:xfrm>
              <a:off x="2712625" y="2435975"/>
              <a:ext cx="23275" cy="17175"/>
            </a:xfrm>
            <a:custGeom>
              <a:avLst/>
              <a:gdLst/>
              <a:ahLst/>
              <a:cxnLst/>
              <a:rect l="l" t="t" r="r" b="b"/>
              <a:pathLst>
                <a:path w="931" h="687" extrusionOk="0">
                  <a:moveTo>
                    <a:pt x="0" y="1"/>
                  </a:moveTo>
                  <a:lnTo>
                    <a:pt x="0" y="148"/>
                  </a:lnTo>
                  <a:lnTo>
                    <a:pt x="931" y="686"/>
                  </a:lnTo>
                  <a:lnTo>
                    <a:pt x="931" y="53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34"/>
            <p:cNvSpPr/>
            <p:nvPr/>
          </p:nvSpPr>
          <p:spPr>
            <a:xfrm>
              <a:off x="2712625" y="2421900"/>
              <a:ext cx="47150" cy="27575"/>
            </a:xfrm>
            <a:custGeom>
              <a:avLst/>
              <a:gdLst/>
              <a:ahLst/>
              <a:cxnLst/>
              <a:rect l="l" t="t" r="r" b="b"/>
              <a:pathLst>
                <a:path w="1886" h="1103" extrusionOk="0">
                  <a:moveTo>
                    <a:pt x="931" y="0"/>
                  </a:moveTo>
                  <a:lnTo>
                    <a:pt x="0" y="564"/>
                  </a:lnTo>
                  <a:lnTo>
                    <a:pt x="931" y="1102"/>
                  </a:lnTo>
                  <a:lnTo>
                    <a:pt x="1886" y="564"/>
                  </a:lnTo>
                  <a:lnTo>
                    <a:pt x="93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34"/>
            <p:cNvSpPr/>
            <p:nvPr/>
          </p:nvSpPr>
          <p:spPr>
            <a:xfrm>
              <a:off x="2765875" y="2453125"/>
              <a:ext cx="23900" cy="17775"/>
            </a:xfrm>
            <a:custGeom>
              <a:avLst/>
              <a:gdLst/>
              <a:ahLst/>
              <a:cxnLst/>
              <a:rect l="l" t="t" r="r" b="b"/>
              <a:pathLst>
                <a:path w="956" h="711" extrusionOk="0">
                  <a:moveTo>
                    <a:pt x="956" y="0"/>
                  </a:moveTo>
                  <a:lnTo>
                    <a:pt x="1" y="563"/>
                  </a:lnTo>
                  <a:lnTo>
                    <a:pt x="1" y="710"/>
                  </a:lnTo>
                  <a:lnTo>
                    <a:pt x="956" y="147"/>
                  </a:lnTo>
                  <a:lnTo>
                    <a:pt x="956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34"/>
            <p:cNvSpPr/>
            <p:nvPr/>
          </p:nvSpPr>
          <p:spPr>
            <a:xfrm>
              <a:off x="2742625" y="2453125"/>
              <a:ext cx="23275" cy="17775"/>
            </a:xfrm>
            <a:custGeom>
              <a:avLst/>
              <a:gdLst/>
              <a:ahLst/>
              <a:cxnLst/>
              <a:rect l="l" t="t" r="r" b="b"/>
              <a:pathLst>
                <a:path w="931" h="711" extrusionOk="0">
                  <a:moveTo>
                    <a:pt x="0" y="0"/>
                  </a:moveTo>
                  <a:lnTo>
                    <a:pt x="0" y="172"/>
                  </a:lnTo>
                  <a:lnTo>
                    <a:pt x="931" y="710"/>
                  </a:lnTo>
                  <a:lnTo>
                    <a:pt x="931" y="5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34"/>
            <p:cNvSpPr/>
            <p:nvPr/>
          </p:nvSpPr>
          <p:spPr>
            <a:xfrm>
              <a:off x="2742625" y="2439650"/>
              <a:ext cx="47150" cy="27575"/>
            </a:xfrm>
            <a:custGeom>
              <a:avLst/>
              <a:gdLst/>
              <a:ahLst/>
              <a:cxnLst/>
              <a:rect l="l" t="t" r="r" b="b"/>
              <a:pathLst>
                <a:path w="1886" h="1103" extrusionOk="0">
                  <a:moveTo>
                    <a:pt x="955" y="1"/>
                  </a:moveTo>
                  <a:lnTo>
                    <a:pt x="0" y="539"/>
                  </a:lnTo>
                  <a:lnTo>
                    <a:pt x="931" y="1102"/>
                  </a:lnTo>
                  <a:lnTo>
                    <a:pt x="1886" y="539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34"/>
            <p:cNvSpPr/>
            <p:nvPr/>
          </p:nvSpPr>
          <p:spPr>
            <a:xfrm>
              <a:off x="2795875" y="2470250"/>
              <a:ext cx="23900" cy="17800"/>
            </a:xfrm>
            <a:custGeom>
              <a:avLst/>
              <a:gdLst/>
              <a:ahLst/>
              <a:cxnLst/>
              <a:rect l="l" t="t" r="r" b="b"/>
              <a:pathLst>
                <a:path w="956" h="712" extrusionOk="0">
                  <a:moveTo>
                    <a:pt x="956" y="1"/>
                  </a:moveTo>
                  <a:lnTo>
                    <a:pt x="1" y="564"/>
                  </a:lnTo>
                  <a:lnTo>
                    <a:pt x="1" y="711"/>
                  </a:lnTo>
                  <a:lnTo>
                    <a:pt x="956" y="148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34"/>
            <p:cNvSpPr/>
            <p:nvPr/>
          </p:nvSpPr>
          <p:spPr>
            <a:xfrm>
              <a:off x="2772625" y="2470875"/>
              <a:ext cx="23275" cy="17175"/>
            </a:xfrm>
            <a:custGeom>
              <a:avLst/>
              <a:gdLst/>
              <a:ahLst/>
              <a:cxnLst/>
              <a:rect l="l" t="t" r="r" b="b"/>
              <a:pathLst>
                <a:path w="931" h="687" extrusionOk="0">
                  <a:moveTo>
                    <a:pt x="0" y="0"/>
                  </a:moveTo>
                  <a:lnTo>
                    <a:pt x="0" y="147"/>
                  </a:lnTo>
                  <a:lnTo>
                    <a:pt x="931" y="686"/>
                  </a:lnTo>
                  <a:lnTo>
                    <a:pt x="931" y="5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34"/>
            <p:cNvSpPr/>
            <p:nvPr/>
          </p:nvSpPr>
          <p:spPr>
            <a:xfrm>
              <a:off x="2772625" y="2456800"/>
              <a:ext cx="47150" cy="27575"/>
            </a:xfrm>
            <a:custGeom>
              <a:avLst/>
              <a:gdLst/>
              <a:ahLst/>
              <a:cxnLst/>
              <a:rect l="l" t="t" r="r" b="b"/>
              <a:pathLst>
                <a:path w="1886" h="1103" extrusionOk="0">
                  <a:moveTo>
                    <a:pt x="955" y="0"/>
                  </a:moveTo>
                  <a:lnTo>
                    <a:pt x="0" y="563"/>
                  </a:lnTo>
                  <a:lnTo>
                    <a:pt x="931" y="1102"/>
                  </a:lnTo>
                  <a:lnTo>
                    <a:pt x="1886" y="539"/>
                  </a:lnTo>
                  <a:lnTo>
                    <a:pt x="9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34"/>
            <p:cNvSpPr/>
            <p:nvPr/>
          </p:nvSpPr>
          <p:spPr>
            <a:xfrm>
              <a:off x="2825875" y="2488025"/>
              <a:ext cx="23900" cy="17150"/>
            </a:xfrm>
            <a:custGeom>
              <a:avLst/>
              <a:gdLst/>
              <a:ahLst/>
              <a:cxnLst/>
              <a:rect l="l" t="t" r="r" b="b"/>
              <a:pathLst>
                <a:path w="956" h="686" extrusionOk="0">
                  <a:moveTo>
                    <a:pt x="956" y="0"/>
                  </a:moveTo>
                  <a:lnTo>
                    <a:pt x="1" y="539"/>
                  </a:lnTo>
                  <a:lnTo>
                    <a:pt x="1" y="686"/>
                  </a:lnTo>
                  <a:lnTo>
                    <a:pt x="956" y="147"/>
                  </a:lnTo>
                  <a:lnTo>
                    <a:pt x="956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34"/>
            <p:cNvSpPr/>
            <p:nvPr/>
          </p:nvSpPr>
          <p:spPr>
            <a:xfrm>
              <a:off x="2802625" y="2488025"/>
              <a:ext cx="23275" cy="17150"/>
            </a:xfrm>
            <a:custGeom>
              <a:avLst/>
              <a:gdLst/>
              <a:ahLst/>
              <a:cxnLst/>
              <a:rect l="l" t="t" r="r" b="b"/>
              <a:pathLst>
                <a:path w="931" h="686" extrusionOk="0">
                  <a:moveTo>
                    <a:pt x="0" y="0"/>
                  </a:moveTo>
                  <a:lnTo>
                    <a:pt x="0" y="147"/>
                  </a:lnTo>
                  <a:lnTo>
                    <a:pt x="931" y="686"/>
                  </a:lnTo>
                  <a:lnTo>
                    <a:pt x="931" y="5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34"/>
            <p:cNvSpPr/>
            <p:nvPr/>
          </p:nvSpPr>
          <p:spPr>
            <a:xfrm>
              <a:off x="2802625" y="2474550"/>
              <a:ext cx="47150" cy="26950"/>
            </a:xfrm>
            <a:custGeom>
              <a:avLst/>
              <a:gdLst/>
              <a:ahLst/>
              <a:cxnLst/>
              <a:rect l="l" t="t" r="r" b="b"/>
              <a:pathLst>
                <a:path w="1886" h="1078" extrusionOk="0">
                  <a:moveTo>
                    <a:pt x="955" y="0"/>
                  </a:moveTo>
                  <a:lnTo>
                    <a:pt x="0" y="539"/>
                  </a:lnTo>
                  <a:lnTo>
                    <a:pt x="931" y="1078"/>
                  </a:lnTo>
                  <a:lnTo>
                    <a:pt x="1886" y="539"/>
                  </a:lnTo>
                  <a:lnTo>
                    <a:pt x="9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34"/>
            <p:cNvSpPr/>
            <p:nvPr/>
          </p:nvSpPr>
          <p:spPr>
            <a:xfrm>
              <a:off x="2855875" y="2505150"/>
              <a:ext cx="23900" cy="17775"/>
            </a:xfrm>
            <a:custGeom>
              <a:avLst/>
              <a:gdLst/>
              <a:ahLst/>
              <a:cxnLst/>
              <a:rect l="l" t="t" r="r" b="b"/>
              <a:pathLst>
                <a:path w="956" h="711" extrusionOk="0">
                  <a:moveTo>
                    <a:pt x="956" y="1"/>
                  </a:moveTo>
                  <a:lnTo>
                    <a:pt x="1" y="564"/>
                  </a:lnTo>
                  <a:lnTo>
                    <a:pt x="1" y="711"/>
                  </a:lnTo>
                  <a:lnTo>
                    <a:pt x="956" y="148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34"/>
            <p:cNvSpPr/>
            <p:nvPr/>
          </p:nvSpPr>
          <p:spPr>
            <a:xfrm>
              <a:off x="2832600" y="2505775"/>
              <a:ext cx="23300" cy="17150"/>
            </a:xfrm>
            <a:custGeom>
              <a:avLst/>
              <a:gdLst/>
              <a:ahLst/>
              <a:cxnLst/>
              <a:rect l="l" t="t" r="r" b="b"/>
              <a:pathLst>
                <a:path w="932" h="686" extrusionOk="0">
                  <a:moveTo>
                    <a:pt x="1" y="0"/>
                  </a:moveTo>
                  <a:lnTo>
                    <a:pt x="1" y="147"/>
                  </a:lnTo>
                  <a:lnTo>
                    <a:pt x="932" y="686"/>
                  </a:lnTo>
                  <a:lnTo>
                    <a:pt x="932" y="53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34"/>
            <p:cNvSpPr/>
            <p:nvPr/>
          </p:nvSpPr>
          <p:spPr>
            <a:xfrm>
              <a:off x="2832600" y="2491700"/>
              <a:ext cx="47175" cy="27550"/>
            </a:xfrm>
            <a:custGeom>
              <a:avLst/>
              <a:gdLst/>
              <a:ahLst/>
              <a:cxnLst/>
              <a:rect l="l" t="t" r="r" b="b"/>
              <a:pathLst>
                <a:path w="1887" h="1102" extrusionOk="0">
                  <a:moveTo>
                    <a:pt x="956" y="0"/>
                  </a:moveTo>
                  <a:lnTo>
                    <a:pt x="1" y="563"/>
                  </a:lnTo>
                  <a:lnTo>
                    <a:pt x="932" y="1102"/>
                  </a:lnTo>
                  <a:lnTo>
                    <a:pt x="1887" y="539"/>
                  </a:lnTo>
                  <a:lnTo>
                    <a:pt x="9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34"/>
            <p:cNvSpPr/>
            <p:nvPr/>
          </p:nvSpPr>
          <p:spPr>
            <a:xfrm>
              <a:off x="2886475" y="2522300"/>
              <a:ext cx="23300" cy="17775"/>
            </a:xfrm>
            <a:custGeom>
              <a:avLst/>
              <a:gdLst/>
              <a:ahLst/>
              <a:cxnLst/>
              <a:rect l="l" t="t" r="r" b="b"/>
              <a:pathLst>
                <a:path w="932" h="711" extrusionOk="0">
                  <a:moveTo>
                    <a:pt x="931" y="0"/>
                  </a:moveTo>
                  <a:lnTo>
                    <a:pt x="1" y="564"/>
                  </a:lnTo>
                  <a:lnTo>
                    <a:pt x="1" y="711"/>
                  </a:lnTo>
                  <a:lnTo>
                    <a:pt x="931" y="172"/>
                  </a:lnTo>
                  <a:lnTo>
                    <a:pt x="931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34"/>
            <p:cNvSpPr/>
            <p:nvPr/>
          </p:nvSpPr>
          <p:spPr>
            <a:xfrm>
              <a:off x="2862600" y="2522900"/>
              <a:ext cx="23900" cy="17175"/>
            </a:xfrm>
            <a:custGeom>
              <a:avLst/>
              <a:gdLst/>
              <a:ahLst/>
              <a:cxnLst/>
              <a:rect l="l" t="t" r="r" b="b"/>
              <a:pathLst>
                <a:path w="956" h="687" extrusionOk="0">
                  <a:moveTo>
                    <a:pt x="1" y="1"/>
                  </a:moveTo>
                  <a:lnTo>
                    <a:pt x="1" y="148"/>
                  </a:lnTo>
                  <a:lnTo>
                    <a:pt x="956" y="687"/>
                  </a:lnTo>
                  <a:lnTo>
                    <a:pt x="956" y="54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34"/>
            <p:cNvSpPr/>
            <p:nvPr/>
          </p:nvSpPr>
          <p:spPr>
            <a:xfrm>
              <a:off x="2862600" y="2508825"/>
              <a:ext cx="47175" cy="27575"/>
            </a:xfrm>
            <a:custGeom>
              <a:avLst/>
              <a:gdLst/>
              <a:ahLst/>
              <a:cxnLst/>
              <a:rect l="l" t="t" r="r" b="b"/>
              <a:pathLst>
                <a:path w="1887" h="1103" extrusionOk="0">
                  <a:moveTo>
                    <a:pt x="956" y="1"/>
                  </a:moveTo>
                  <a:lnTo>
                    <a:pt x="1" y="564"/>
                  </a:lnTo>
                  <a:lnTo>
                    <a:pt x="956" y="1103"/>
                  </a:lnTo>
                  <a:lnTo>
                    <a:pt x="1886" y="539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34"/>
            <p:cNvSpPr/>
            <p:nvPr/>
          </p:nvSpPr>
          <p:spPr>
            <a:xfrm>
              <a:off x="2916475" y="2540050"/>
              <a:ext cx="23900" cy="17775"/>
            </a:xfrm>
            <a:custGeom>
              <a:avLst/>
              <a:gdLst/>
              <a:ahLst/>
              <a:cxnLst/>
              <a:rect l="l" t="t" r="r" b="b"/>
              <a:pathLst>
                <a:path w="956" h="711" extrusionOk="0">
                  <a:moveTo>
                    <a:pt x="956" y="1"/>
                  </a:moveTo>
                  <a:lnTo>
                    <a:pt x="1" y="539"/>
                  </a:lnTo>
                  <a:lnTo>
                    <a:pt x="1" y="711"/>
                  </a:lnTo>
                  <a:lnTo>
                    <a:pt x="956" y="147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34"/>
            <p:cNvSpPr/>
            <p:nvPr/>
          </p:nvSpPr>
          <p:spPr>
            <a:xfrm>
              <a:off x="2892600" y="2540050"/>
              <a:ext cx="23900" cy="17775"/>
            </a:xfrm>
            <a:custGeom>
              <a:avLst/>
              <a:gdLst/>
              <a:ahLst/>
              <a:cxnLst/>
              <a:rect l="l" t="t" r="r" b="b"/>
              <a:pathLst>
                <a:path w="956" h="711" extrusionOk="0">
                  <a:moveTo>
                    <a:pt x="1" y="1"/>
                  </a:moveTo>
                  <a:lnTo>
                    <a:pt x="1" y="147"/>
                  </a:lnTo>
                  <a:lnTo>
                    <a:pt x="956" y="711"/>
                  </a:lnTo>
                  <a:lnTo>
                    <a:pt x="956" y="53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34"/>
            <p:cNvSpPr/>
            <p:nvPr/>
          </p:nvSpPr>
          <p:spPr>
            <a:xfrm>
              <a:off x="2892600" y="2526575"/>
              <a:ext cx="47775" cy="26975"/>
            </a:xfrm>
            <a:custGeom>
              <a:avLst/>
              <a:gdLst/>
              <a:ahLst/>
              <a:cxnLst/>
              <a:rect l="l" t="t" r="r" b="b"/>
              <a:pathLst>
                <a:path w="1911" h="1079" extrusionOk="0">
                  <a:moveTo>
                    <a:pt x="956" y="1"/>
                  </a:moveTo>
                  <a:lnTo>
                    <a:pt x="1" y="540"/>
                  </a:lnTo>
                  <a:lnTo>
                    <a:pt x="956" y="1078"/>
                  </a:lnTo>
                  <a:lnTo>
                    <a:pt x="1911" y="540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34"/>
            <p:cNvSpPr/>
            <p:nvPr/>
          </p:nvSpPr>
          <p:spPr>
            <a:xfrm>
              <a:off x="2585275" y="2383950"/>
              <a:ext cx="23900" cy="17775"/>
            </a:xfrm>
            <a:custGeom>
              <a:avLst/>
              <a:gdLst/>
              <a:ahLst/>
              <a:cxnLst/>
              <a:rect l="l" t="t" r="r" b="b"/>
              <a:pathLst>
                <a:path w="956" h="711" extrusionOk="0">
                  <a:moveTo>
                    <a:pt x="956" y="0"/>
                  </a:moveTo>
                  <a:lnTo>
                    <a:pt x="1" y="563"/>
                  </a:lnTo>
                  <a:lnTo>
                    <a:pt x="1" y="710"/>
                  </a:lnTo>
                  <a:lnTo>
                    <a:pt x="956" y="147"/>
                  </a:lnTo>
                  <a:lnTo>
                    <a:pt x="956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34"/>
            <p:cNvSpPr/>
            <p:nvPr/>
          </p:nvSpPr>
          <p:spPr>
            <a:xfrm>
              <a:off x="2531400" y="2366800"/>
              <a:ext cx="53900" cy="34925"/>
            </a:xfrm>
            <a:custGeom>
              <a:avLst/>
              <a:gdLst/>
              <a:ahLst/>
              <a:cxnLst/>
              <a:rect l="l" t="t" r="r" b="b"/>
              <a:pathLst>
                <a:path w="2156" h="1397" extrusionOk="0">
                  <a:moveTo>
                    <a:pt x="1" y="0"/>
                  </a:moveTo>
                  <a:lnTo>
                    <a:pt x="1" y="147"/>
                  </a:lnTo>
                  <a:lnTo>
                    <a:pt x="2156" y="1396"/>
                  </a:lnTo>
                  <a:lnTo>
                    <a:pt x="2156" y="124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34"/>
            <p:cNvSpPr/>
            <p:nvPr/>
          </p:nvSpPr>
          <p:spPr>
            <a:xfrm>
              <a:off x="2531400" y="2352725"/>
              <a:ext cx="77775" cy="45325"/>
            </a:xfrm>
            <a:custGeom>
              <a:avLst/>
              <a:gdLst/>
              <a:ahLst/>
              <a:cxnLst/>
              <a:rect l="l" t="t" r="r" b="b"/>
              <a:pathLst>
                <a:path w="3111" h="1813" extrusionOk="0">
                  <a:moveTo>
                    <a:pt x="956" y="0"/>
                  </a:moveTo>
                  <a:lnTo>
                    <a:pt x="1" y="563"/>
                  </a:lnTo>
                  <a:lnTo>
                    <a:pt x="2156" y="1812"/>
                  </a:lnTo>
                  <a:lnTo>
                    <a:pt x="3111" y="1249"/>
                  </a:lnTo>
                  <a:lnTo>
                    <a:pt x="9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34"/>
            <p:cNvSpPr/>
            <p:nvPr/>
          </p:nvSpPr>
          <p:spPr>
            <a:xfrm>
              <a:off x="2615275" y="2401075"/>
              <a:ext cx="23900" cy="17775"/>
            </a:xfrm>
            <a:custGeom>
              <a:avLst/>
              <a:gdLst/>
              <a:ahLst/>
              <a:cxnLst/>
              <a:rect l="l" t="t" r="r" b="b"/>
              <a:pathLst>
                <a:path w="956" h="711" extrusionOk="0">
                  <a:moveTo>
                    <a:pt x="956" y="1"/>
                  </a:moveTo>
                  <a:lnTo>
                    <a:pt x="1" y="564"/>
                  </a:lnTo>
                  <a:lnTo>
                    <a:pt x="1" y="711"/>
                  </a:lnTo>
                  <a:lnTo>
                    <a:pt x="956" y="148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34"/>
            <p:cNvSpPr/>
            <p:nvPr/>
          </p:nvSpPr>
          <p:spPr>
            <a:xfrm>
              <a:off x="2592025" y="2401700"/>
              <a:ext cx="23275" cy="17150"/>
            </a:xfrm>
            <a:custGeom>
              <a:avLst/>
              <a:gdLst/>
              <a:ahLst/>
              <a:cxnLst/>
              <a:rect l="l" t="t" r="r" b="b"/>
              <a:pathLst>
                <a:path w="931" h="686" extrusionOk="0">
                  <a:moveTo>
                    <a:pt x="0" y="0"/>
                  </a:moveTo>
                  <a:lnTo>
                    <a:pt x="0" y="147"/>
                  </a:lnTo>
                  <a:lnTo>
                    <a:pt x="931" y="686"/>
                  </a:lnTo>
                  <a:lnTo>
                    <a:pt x="931" y="5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34"/>
            <p:cNvSpPr/>
            <p:nvPr/>
          </p:nvSpPr>
          <p:spPr>
            <a:xfrm>
              <a:off x="2592025" y="2387625"/>
              <a:ext cx="47150" cy="27575"/>
            </a:xfrm>
            <a:custGeom>
              <a:avLst/>
              <a:gdLst/>
              <a:ahLst/>
              <a:cxnLst/>
              <a:rect l="l" t="t" r="r" b="b"/>
              <a:pathLst>
                <a:path w="1886" h="1103" extrusionOk="0">
                  <a:moveTo>
                    <a:pt x="931" y="0"/>
                  </a:moveTo>
                  <a:lnTo>
                    <a:pt x="0" y="563"/>
                  </a:lnTo>
                  <a:lnTo>
                    <a:pt x="931" y="1102"/>
                  </a:lnTo>
                  <a:lnTo>
                    <a:pt x="1886" y="539"/>
                  </a:lnTo>
                  <a:lnTo>
                    <a:pt x="93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34"/>
            <p:cNvSpPr/>
            <p:nvPr/>
          </p:nvSpPr>
          <p:spPr>
            <a:xfrm>
              <a:off x="2645275" y="2418825"/>
              <a:ext cx="23900" cy="17175"/>
            </a:xfrm>
            <a:custGeom>
              <a:avLst/>
              <a:gdLst/>
              <a:ahLst/>
              <a:cxnLst/>
              <a:rect l="l" t="t" r="r" b="b"/>
              <a:pathLst>
                <a:path w="956" h="687" extrusionOk="0">
                  <a:moveTo>
                    <a:pt x="956" y="1"/>
                  </a:moveTo>
                  <a:lnTo>
                    <a:pt x="1" y="540"/>
                  </a:lnTo>
                  <a:lnTo>
                    <a:pt x="1" y="687"/>
                  </a:lnTo>
                  <a:lnTo>
                    <a:pt x="956" y="148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34"/>
            <p:cNvSpPr/>
            <p:nvPr/>
          </p:nvSpPr>
          <p:spPr>
            <a:xfrm>
              <a:off x="2622025" y="2418825"/>
              <a:ext cx="23275" cy="17175"/>
            </a:xfrm>
            <a:custGeom>
              <a:avLst/>
              <a:gdLst/>
              <a:ahLst/>
              <a:cxnLst/>
              <a:rect l="l" t="t" r="r" b="b"/>
              <a:pathLst>
                <a:path w="931" h="687" extrusionOk="0">
                  <a:moveTo>
                    <a:pt x="0" y="1"/>
                  </a:moveTo>
                  <a:lnTo>
                    <a:pt x="0" y="148"/>
                  </a:lnTo>
                  <a:lnTo>
                    <a:pt x="931" y="687"/>
                  </a:lnTo>
                  <a:lnTo>
                    <a:pt x="931" y="54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34"/>
            <p:cNvSpPr/>
            <p:nvPr/>
          </p:nvSpPr>
          <p:spPr>
            <a:xfrm>
              <a:off x="2622025" y="2404750"/>
              <a:ext cx="47150" cy="27575"/>
            </a:xfrm>
            <a:custGeom>
              <a:avLst/>
              <a:gdLst/>
              <a:ahLst/>
              <a:cxnLst/>
              <a:rect l="l" t="t" r="r" b="b"/>
              <a:pathLst>
                <a:path w="1886" h="1103" extrusionOk="0">
                  <a:moveTo>
                    <a:pt x="955" y="1"/>
                  </a:moveTo>
                  <a:lnTo>
                    <a:pt x="0" y="564"/>
                  </a:lnTo>
                  <a:lnTo>
                    <a:pt x="931" y="1103"/>
                  </a:lnTo>
                  <a:lnTo>
                    <a:pt x="1886" y="564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34"/>
            <p:cNvSpPr/>
            <p:nvPr/>
          </p:nvSpPr>
          <p:spPr>
            <a:xfrm>
              <a:off x="2675275" y="2435975"/>
              <a:ext cx="23900" cy="17775"/>
            </a:xfrm>
            <a:custGeom>
              <a:avLst/>
              <a:gdLst/>
              <a:ahLst/>
              <a:cxnLst/>
              <a:rect l="l" t="t" r="r" b="b"/>
              <a:pathLst>
                <a:path w="956" h="711" extrusionOk="0">
                  <a:moveTo>
                    <a:pt x="956" y="1"/>
                  </a:moveTo>
                  <a:lnTo>
                    <a:pt x="1" y="564"/>
                  </a:lnTo>
                  <a:lnTo>
                    <a:pt x="1" y="711"/>
                  </a:lnTo>
                  <a:lnTo>
                    <a:pt x="956" y="148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34"/>
            <p:cNvSpPr/>
            <p:nvPr/>
          </p:nvSpPr>
          <p:spPr>
            <a:xfrm>
              <a:off x="2652025" y="2435975"/>
              <a:ext cx="23275" cy="17775"/>
            </a:xfrm>
            <a:custGeom>
              <a:avLst/>
              <a:gdLst/>
              <a:ahLst/>
              <a:cxnLst/>
              <a:rect l="l" t="t" r="r" b="b"/>
              <a:pathLst>
                <a:path w="931" h="711" extrusionOk="0">
                  <a:moveTo>
                    <a:pt x="0" y="1"/>
                  </a:moveTo>
                  <a:lnTo>
                    <a:pt x="0" y="172"/>
                  </a:lnTo>
                  <a:lnTo>
                    <a:pt x="931" y="711"/>
                  </a:lnTo>
                  <a:lnTo>
                    <a:pt x="931" y="56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34"/>
            <p:cNvSpPr/>
            <p:nvPr/>
          </p:nvSpPr>
          <p:spPr>
            <a:xfrm>
              <a:off x="2652025" y="2422500"/>
              <a:ext cx="47150" cy="27575"/>
            </a:xfrm>
            <a:custGeom>
              <a:avLst/>
              <a:gdLst/>
              <a:ahLst/>
              <a:cxnLst/>
              <a:rect l="l" t="t" r="r" b="b"/>
              <a:pathLst>
                <a:path w="1886" h="1103" extrusionOk="0">
                  <a:moveTo>
                    <a:pt x="955" y="1"/>
                  </a:moveTo>
                  <a:lnTo>
                    <a:pt x="0" y="540"/>
                  </a:lnTo>
                  <a:lnTo>
                    <a:pt x="931" y="1103"/>
                  </a:lnTo>
                  <a:lnTo>
                    <a:pt x="1886" y="540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34"/>
            <p:cNvSpPr/>
            <p:nvPr/>
          </p:nvSpPr>
          <p:spPr>
            <a:xfrm>
              <a:off x="2705275" y="2453125"/>
              <a:ext cx="23900" cy="17775"/>
            </a:xfrm>
            <a:custGeom>
              <a:avLst/>
              <a:gdLst/>
              <a:ahLst/>
              <a:cxnLst/>
              <a:rect l="l" t="t" r="r" b="b"/>
              <a:pathLst>
                <a:path w="956" h="711" extrusionOk="0">
                  <a:moveTo>
                    <a:pt x="956" y="0"/>
                  </a:moveTo>
                  <a:lnTo>
                    <a:pt x="0" y="563"/>
                  </a:lnTo>
                  <a:lnTo>
                    <a:pt x="0" y="710"/>
                  </a:lnTo>
                  <a:lnTo>
                    <a:pt x="956" y="172"/>
                  </a:lnTo>
                  <a:lnTo>
                    <a:pt x="956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34"/>
            <p:cNvSpPr/>
            <p:nvPr/>
          </p:nvSpPr>
          <p:spPr>
            <a:xfrm>
              <a:off x="2682000" y="2453725"/>
              <a:ext cx="23300" cy="17175"/>
            </a:xfrm>
            <a:custGeom>
              <a:avLst/>
              <a:gdLst/>
              <a:ahLst/>
              <a:cxnLst/>
              <a:rect l="l" t="t" r="r" b="b"/>
              <a:pathLst>
                <a:path w="932" h="687" extrusionOk="0">
                  <a:moveTo>
                    <a:pt x="1" y="1"/>
                  </a:moveTo>
                  <a:lnTo>
                    <a:pt x="1" y="148"/>
                  </a:lnTo>
                  <a:lnTo>
                    <a:pt x="931" y="686"/>
                  </a:lnTo>
                  <a:lnTo>
                    <a:pt x="931" y="53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34"/>
            <p:cNvSpPr/>
            <p:nvPr/>
          </p:nvSpPr>
          <p:spPr>
            <a:xfrm>
              <a:off x="2682000" y="2439650"/>
              <a:ext cx="47175" cy="27575"/>
            </a:xfrm>
            <a:custGeom>
              <a:avLst/>
              <a:gdLst/>
              <a:ahLst/>
              <a:cxnLst/>
              <a:rect l="l" t="t" r="r" b="b"/>
              <a:pathLst>
                <a:path w="1887" h="1103" extrusionOk="0">
                  <a:moveTo>
                    <a:pt x="956" y="1"/>
                  </a:moveTo>
                  <a:lnTo>
                    <a:pt x="1" y="564"/>
                  </a:lnTo>
                  <a:lnTo>
                    <a:pt x="931" y="1102"/>
                  </a:lnTo>
                  <a:lnTo>
                    <a:pt x="1887" y="539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34"/>
            <p:cNvSpPr/>
            <p:nvPr/>
          </p:nvSpPr>
          <p:spPr>
            <a:xfrm>
              <a:off x="2735275" y="2470875"/>
              <a:ext cx="23900" cy="17775"/>
            </a:xfrm>
            <a:custGeom>
              <a:avLst/>
              <a:gdLst/>
              <a:ahLst/>
              <a:cxnLst/>
              <a:rect l="l" t="t" r="r" b="b"/>
              <a:pathLst>
                <a:path w="956" h="711" extrusionOk="0">
                  <a:moveTo>
                    <a:pt x="955" y="0"/>
                  </a:moveTo>
                  <a:lnTo>
                    <a:pt x="0" y="539"/>
                  </a:lnTo>
                  <a:lnTo>
                    <a:pt x="0" y="711"/>
                  </a:lnTo>
                  <a:lnTo>
                    <a:pt x="955" y="147"/>
                  </a:lnTo>
                  <a:lnTo>
                    <a:pt x="955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34"/>
            <p:cNvSpPr/>
            <p:nvPr/>
          </p:nvSpPr>
          <p:spPr>
            <a:xfrm>
              <a:off x="2712000" y="2470875"/>
              <a:ext cx="23300" cy="17775"/>
            </a:xfrm>
            <a:custGeom>
              <a:avLst/>
              <a:gdLst/>
              <a:ahLst/>
              <a:cxnLst/>
              <a:rect l="l" t="t" r="r" b="b"/>
              <a:pathLst>
                <a:path w="932" h="711" extrusionOk="0">
                  <a:moveTo>
                    <a:pt x="1" y="0"/>
                  </a:moveTo>
                  <a:lnTo>
                    <a:pt x="1" y="147"/>
                  </a:lnTo>
                  <a:lnTo>
                    <a:pt x="931" y="711"/>
                  </a:lnTo>
                  <a:lnTo>
                    <a:pt x="931" y="53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34"/>
            <p:cNvSpPr/>
            <p:nvPr/>
          </p:nvSpPr>
          <p:spPr>
            <a:xfrm>
              <a:off x="2712000" y="2457400"/>
              <a:ext cx="47175" cy="26975"/>
            </a:xfrm>
            <a:custGeom>
              <a:avLst/>
              <a:gdLst/>
              <a:ahLst/>
              <a:cxnLst/>
              <a:rect l="l" t="t" r="r" b="b"/>
              <a:pathLst>
                <a:path w="1887" h="1079" extrusionOk="0">
                  <a:moveTo>
                    <a:pt x="956" y="1"/>
                  </a:moveTo>
                  <a:lnTo>
                    <a:pt x="1" y="539"/>
                  </a:lnTo>
                  <a:lnTo>
                    <a:pt x="931" y="1078"/>
                  </a:lnTo>
                  <a:lnTo>
                    <a:pt x="1886" y="539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34"/>
            <p:cNvSpPr/>
            <p:nvPr/>
          </p:nvSpPr>
          <p:spPr>
            <a:xfrm>
              <a:off x="2765875" y="2488025"/>
              <a:ext cx="23300" cy="17775"/>
            </a:xfrm>
            <a:custGeom>
              <a:avLst/>
              <a:gdLst/>
              <a:ahLst/>
              <a:cxnLst/>
              <a:rect l="l" t="t" r="r" b="b"/>
              <a:pathLst>
                <a:path w="932" h="711" extrusionOk="0">
                  <a:moveTo>
                    <a:pt x="931" y="0"/>
                  </a:moveTo>
                  <a:lnTo>
                    <a:pt x="1" y="563"/>
                  </a:lnTo>
                  <a:lnTo>
                    <a:pt x="1" y="710"/>
                  </a:lnTo>
                  <a:lnTo>
                    <a:pt x="931" y="147"/>
                  </a:lnTo>
                  <a:lnTo>
                    <a:pt x="931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34"/>
            <p:cNvSpPr/>
            <p:nvPr/>
          </p:nvSpPr>
          <p:spPr>
            <a:xfrm>
              <a:off x="2742000" y="2488625"/>
              <a:ext cx="23900" cy="17175"/>
            </a:xfrm>
            <a:custGeom>
              <a:avLst/>
              <a:gdLst/>
              <a:ahLst/>
              <a:cxnLst/>
              <a:rect l="l" t="t" r="r" b="b"/>
              <a:pathLst>
                <a:path w="956" h="687" extrusionOk="0">
                  <a:moveTo>
                    <a:pt x="1" y="1"/>
                  </a:moveTo>
                  <a:lnTo>
                    <a:pt x="1" y="147"/>
                  </a:lnTo>
                  <a:lnTo>
                    <a:pt x="956" y="686"/>
                  </a:lnTo>
                  <a:lnTo>
                    <a:pt x="956" y="53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34"/>
            <p:cNvSpPr/>
            <p:nvPr/>
          </p:nvSpPr>
          <p:spPr>
            <a:xfrm>
              <a:off x="2742000" y="2474550"/>
              <a:ext cx="47175" cy="27575"/>
            </a:xfrm>
            <a:custGeom>
              <a:avLst/>
              <a:gdLst/>
              <a:ahLst/>
              <a:cxnLst/>
              <a:rect l="l" t="t" r="r" b="b"/>
              <a:pathLst>
                <a:path w="1887" h="1103" extrusionOk="0">
                  <a:moveTo>
                    <a:pt x="956" y="0"/>
                  </a:moveTo>
                  <a:lnTo>
                    <a:pt x="1" y="564"/>
                  </a:lnTo>
                  <a:lnTo>
                    <a:pt x="956" y="1102"/>
                  </a:lnTo>
                  <a:lnTo>
                    <a:pt x="1886" y="539"/>
                  </a:lnTo>
                  <a:lnTo>
                    <a:pt x="9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34"/>
            <p:cNvSpPr/>
            <p:nvPr/>
          </p:nvSpPr>
          <p:spPr>
            <a:xfrm>
              <a:off x="2795875" y="2505775"/>
              <a:ext cx="23900" cy="17150"/>
            </a:xfrm>
            <a:custGeom>
              <a:avLst/>
              <a:gdLst/>
              <a:ahLst/>
              <a:cxnLst/>
              <a:rect l="l" t="t" r="r" b="b"/>
              <a:pathLst>
                <a:path w="956" h="686" extrusionOk="0">
                  <a:moveTo>
                    <a:pt x="956" y="0"/>
                  </a:moveTo>
                  <a:lnTo>
                    <a:pt x="1" y="539"/>
                  </a:lnTo>
                  <a:lnTo>
                    <a:pt x="1" y="686"/>
                  </a:lnTo>
                  <a:lnTo>
                    <a:pt x="956" y="147"/>
                  </a:lnTo>
                  <a:lnTo>
                    <a:pt x="956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34"/>
            <p:cNvSpPr/>
            <p:nvPr/>
          </p:nvSpPr>
          <p:spPr>
            <a:xfrm>
              <a:off x="2772000" y="2505775"/>
              <a:ext cx="23900" cy="17150"/>
            </a:xfrm>
            <a:custGeom>
              <a:avLst/>
              <a:gdLst/>
              <a:ahLst/>
              <a:cxnLst/>
              <a:rect l="l" t="t" r="r" b="b"/>
              <a:pathLst>
                <a:path w="956" h="686" extrusionOk="0">
                  <a:moveTo>
                    <a:pt x="1" y="0"/>
                  </a:moveTo>
                  <a:lnTo>
                    <a:pt x="1" y="147"/>
                  </a:lnTo>
                  <a:lnTo>
                    <a:pt x="956" y="686"/>
                  </a:lnTo>
                  <a:lnTo>
                    <a:pt x="956" y="53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34"/>
            <p:cNvSpPr/>
            <p:nvPr/>
          </p:nvSpPr>
          <p:spPr>
            <a:xfrm>
              <a:off x="2772000" y="2491700"/>
              <a:ext cx="47775" cy="27550"/>
            </a:xfrm>
            <a:custGeom>
              <a:avLst/>
              <a:gdLst/>
              <a:ahLst/>
              <a:cxnLst/>
              <a:rect l="l" t="t" r="r" b="b"/>
              <a:pathLst>
                <a:path w="1911" h="1102" extrusionOk="0">
                  <a:moveTo>
                    <a:pt x="956" y="0"/>
                  </a:moveTo>
                  <a:lnTo>
                    <a:pt x="1" y="563"/>
                  </a:lnTo>
                  <a:lnTo>
                    <a:pt x="956" y="1102"/>
                  </a:lnTo>
                  <a:lnTo>
                    <a:pt x="1911" y="563"/>
                  </a:lnTo>
                  <a:lnTo>
                    <a:pt x="9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34"/>
            <p:cNvSpPr/>
            <p:nvPr/>
          </p:nvSpPr>
          <p:spPr>
            <a:xfrm>
              <a:off x="2825875" y="2522900"/>
              <a:ext cx="23900" cy="17800"/>
            </a:xfrm>
            <a:custGeom>
              <a:avLst/>
              <a:gdLst/>
              <a:ahLst/>
              <a:cxnLst/>
              <a:rect l="l" t="t" r="r" b="b"/>
              <a:pathLst>
                <a:path w="956" h="712" extrusionOk="0">
                  <a:moveTo>
                    <a:pt x="956" y="1"/>
                  </a:moveTo>
                  <a:lnTo>
                    <a:pt x="1" y="540"/>
                  </a:lnTo>
                  <a:lnTo>
                    <a:pt x="1" y="711"/>
                  </a:lnTo>
                  <a:lnTo>
                    <a:pt x="956" y="148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34"/>
            <p:cNvSpPr/>
            <p:nvPr/>
          </p:nvSpPr>
          <p:spPr>
            <a:xfrm>
              <a:off x="2802625" y="2522900"/>
              <a:ext cx="23275" cy="17800"/>
            </a:xfrm>
            <a:custGeom>
              <a:avLst/>
              <a:gdLst/>
              <a:ahLst/>
              <a:cxnLst/>
              <a:rect l="l" t="t" r="r" b="b"/>
              <a:pathLst>
                <a:path w="931" h="712" extrusionOk="0">
                  <a:moveTo>
                    <a:pt x="0" y="1"/>
                  </a:moveTo>
                  <a:lnTo>
                    <a:pt x="0" y="148"/>
                  </a:lnTo>
                  <a:lnTo>
                    <a:pt x="931" y="711"/>
                  </a:lnTo>
                  <a:lnTo>
                    <a:pt x="931" y="54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34"/>
            <p:cNvSpPr/>
            <p:nvPr/>
          </p:nvSpPr>
          <p:spPr>
            <a:xfrm>
              <a:off x="2802625" y="2509450"/>
              <a:ext cx="47150" cy="26950"/>
            </a:xfrm>
            <a:custGeom>
              <a:avLst/>
              <a:gdLst/>
              <a:ahLst/>
              <a:cxnLst/>
              <a:rect l="l" t="t" r="r" b="b"/>
              <a:pathLst>
                <a:path w="1886" h="1078" extrusionOk="0">
                  <a:moveTo>
                    <a:pt x="931" y="0"/>
                  </a:moveTo>
                  <a:lnTo>
                    <a:pt x="0" y="539"/>
                  </a:lnTo>
                  <a:lnTo>
                    <a:pt x="931" y="1078"/>
                  </a:lnTo>
                  <a:lnTo>
                    <a:pt x="1886" y="539"/>
                  </a:lnTo>
                  <a:lnTo>
                    <a:pt x="93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34"/>
            <p:cNvSpPr/>
            <p:nvPr/>
          </p:nvSpPr>
          <p:spPr>
            <a:xfrm>
              <a:off x="2885875" y="2557800"/>
              <a:ext cx="23900" cy="17175"/>
            </a:xfrm>
            <a:custGeom>
              <a:avLst/>
              <a:gdLst/>
              <a:ahLst/>
              <a:cxnLst/>
              <a:rect l="l" t="t" r="r" b="b"/>
              <a:pathLst>
                <a:path w="956" h="687" extrusionOk="0">
                  <a:moveTo>
                    <a:pt x="955" y="1"/>
                  </a:moveTo>
                  <a:lnTo>
                    <a:pt x="0" y="539"/>
                  </a:lnTo>
                  <a:lnTo>
                    <a:pt x="0" y="686"/>
                  </a:lnTo>
                  <a:lnTo>
                    <a:pt x="955" y="148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34"/>
            <p:cNvSpPr/>
            <p:nvPr/>
          </p:nvSpPr>
          <p:spPr>
            <a:xfrm>
              <a:off x="2832600" y="2540675"/>
              <a:ext cx="53300" cy="34300"/>
            </a:xfrm>
            <a:custGeom>
              <a:avLst/>
              <a:gdLst/>
              <a:ahLst/>
              <a:cxnLst/>
              <a:rect l="l" t="t" r="r" b="b"/>
              <a:pathLst>
                <a:path w="2132" h="1372" extrusionOk="0">
                  <a:moveTo>
                    <a:pt x="1" y="0"/>
                  </a:moveTo>
                  <a:lnTo>
                    <a:pt x="1" y="147"/>
                  </a:lnTo>
                  <a:lnTo>
                    <a:pt x="2131" y="1371"/>
                  </a:lnTo>
                  <a:lnTo>
                    <a:pt x="2131" y="122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34"/>
            <p:cNvSpPr/>
            <p:nvPr/>
          </p:nvSpPr>
          <p:spPr>
            <a:xfrm>
              <a:off x="2832600" y="2526575"/>
              <a:ext cx="77175" cy="44725"/>
            </a:xfrm>
            <a:custGeom>
              <a:avLst/>
              <a:gdLst/>
              <a:ahLst/>
              <a:cxnLst/>
              <a:rect l="l" t="t" r="r" b="b"/>
              <a:pathLst>
                <a:path w="3087" h="1789" extrusionOk="0">
                  <a:moveTo>
                    <a:pt x="956" y="1"/>
                  </a:moveTo>
                  <a:lnTo>
                    <a:pt x="1" y="564"/>
                  </a:lnTo>
                  <a:lnTo>
                    <a:pt x="2131" y="1788"/>
                  </a:lnTo>
                  <a:lnTo>
                    <a:pt x="3086" y="1250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34"/>
            <p:cNvSpPr/>
            <p:nvPr/>
          </p:nvSpPr>
          <p:spPr>
            <a:xfrm>
              <a:off x="2584675" y="2418825"/>
              <a:ext cx="23900" cy="17800"/>
            </a:xfrm>
            <a:custGeom>
              <a:avLst/>
              <a:gdLst/>
              <a:ahLst/>
              <a:cxnLst/>
              <a:rect l="l" t="t" r="r" b="b"/>
              <a:pathLst>
                <a:path w="956" h="712" extrusionOk="0">
                  <a:moveTo>
                    <a:pt x="955" y="1"/>
                  </a:moveTo>
                  <a:lnTo>
                    <a:pt x="0" y="564"/>
                  </a:lnTo>
                  <a:lnTo>
                    <a:pt x="0" y="711"/>
                  </a:lnTo>
                  <a:lnTo>
                    <a:pt x="955" y="148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34"/>
            <p:cNvSpPr/>
            <p:nvPr/>
          </p:nvSpPr>
          <p:spPr>
            <a:xfrm>
              <a:off x="2501400" y="2384550"/>
              <a:ext cx="83300" cy="52075"/>
            </a:xfrm>
            <a:custGeom>
              <a:avLst/>
              <a:gdLst/>
              <a:ahLst/>
              <a:cxnLst/>
              <a:rect l="l" t="t" r="r" b="b"/>
              <a:pathLst>
                <a:path w="3332" h="2083" extrusionOk="0">
                  <a:moveTo>
                    <a:pt x="1" y="1"/>
                  </a:moveTo>
                  <a:lnTo>
                    <a:pt x="1" y="148"/>
                  </a:lnTo>
                  <a:lnTo>
                    <a:pt x="3331" y="2082"/>
                  </a:lnTo>
                  <a:lnTo>
                    <a:pt x="3331" y="193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34"/>
            <p:cNvSpPr/>
            <p:nvPr/>
          </p:nvSpPr>
          <p:spPr>
            <a:xfrm>
              <a:off x="2501400" y="2370475"/>
              <a:ext cx="107175" cy="62475"/>
            </a:xfrm>
            <a:custGeom>
              <a:avLst/>
              <a:gdLst/>
              <a:ahLst/>
              <a:cxnLst/>
              <a:rect l="l" t="t" r="r" b="b"/>
              <a:pathLst>
                <a:path w="4287" h="2499" extrusionOk="0">
                  <a:moveTo>
                    <a:pt x="956" y="0"/>
                  </a:moveTo>
                  <a:lnTo>
                    <a:pt x="1" y="564"/>
                  </a:lnTo>
                  <a:lnTo>
                    <a:pt x="3331" y="2498"/>
                  </a:lnTo>
                  <a:lnTo>
                    <a:pt x="4286" y="1935"/>
                  </a:lnTo>
                  <a:lnTo>
                    <a:pt x="9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34"/>
            <p:cNvSpPr/>
            <p:nvPr/>
          </p:nvSpPr>
          <p:spPr>
            <a:xfrm>
              <a:off x="2614675" y="2435975"/>
              <a:ext cx="23900" cy="17775"/>
            </a:xfrm>
            <a:custGeom>
              <a:avLst/>
              <a:gdLst/>
              <a:ahLst/>
              <a:cxnLst/>
              <a:rect l="l" t="t" r="r" b="b"/>
              <a:pathLst>
                <a:path w="956" h="711" extrusionOk="0">
                  <a:moveTo>
                    <a:pt x="955" y="1"/>
                  </a:moveTo>
                  <a:lnTo>
                    <a:pt x="25" y="564"/>
                  </a:lnTo>
                  <a:lnTo>
                    <a:pt x="0" y="711"/>
                  </a:lnTo>
                  <a:lnTo>
                    <a:pt x="0" y="711"/>
                  </a:lnTo>
                  <a:lnTo>
                    <a:pt x="955" y="172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34"/>
            <p:cNvSpPr/>
            <p:nvPr/>
          </p:nvSpPr>
          <p:spPr>
            <a:xfrm>
              <a:off x="2591400" y="2436600"/>
              <a:ext cx="23900" cy="17150"/>
            </a:xfrm>
            <a:custGeom>
              <a:avLst/>
              <a:gdLst/>
              <a:ahLst/>
              <a:cxnLst/>
              <a:rect l="l" t="t" r="r" b="b"/>
              <a:pathLst>
                <a:path w="956" h="686" extrusionOk="0">
                  <a:moveTo>
                    <a:pt x="1" y="0"/>
                  </a:moveTo>
                  <a:lnTo>
                    <a:pt x="1" y="147"/>
                  </a:lnTo>
                  <a:lnTo>
                    <a:pt x="931" y="686"/>
                  </a:lnTo>
                  <a:lnTo>
                    <a:pt x="956" y="53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34"/>
            <p:cNvSpPr/>
            <p:nvPr/>
          </p:nvSpPr>
          <p:spPr>
            <a:xfrm>
              <a:off x="2591400" y="2422500"/>
              <a:ext cx="47175" cy="27575"/>
            </a:xfrm>
            <a:custGeom>
              <a:avLst/>
              <a:gdLst/>
              <a:ahLst/>
              <a:cxnLst/>
              <a:rect l="l" t="t" r="r" b="b"/>
              <a:pathLst>
                <a:path w="1887" h="1103" extrusionOk="0">
                  <a:moveTo>
                    <a:pt x="956" y="1"/>
                  </a:moveTo>
                  <a:lnTo>
                    <a:pt x="1" y="564"/>
                  </a:lnTo>
                  <a:lnTo>
                    <a:pt x="956" y="1103"/>
                  </a:lnTo>
                  <a:lnTo>
                    <a:pt x="1886" y="540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34"/>
            <p:cNvSpPr/>
            <p:nvPr/>
          </p:nvSpPr>
          <p:spPr>
            <a:xfrm>
              <a:off x="2645275" y="2453725"/>
              <a:ext cx="23300" cy="17775"/>
            </a:xfrm>
            <a:custGeom>
              <a:avLst/>
              <a:gdLst/>
              <a:ahLst/>
              <a:cxnLst/>
              <a:rect l="l" t="t" r="r" b="b"/>
              <a:pathLst>
                <a:path w="932" h="711" extrusionOk="0">
                  <a:moveTo>
                    <a:pt x="931" y="1"/>
                  </a:moveTo>
                  <a:lnTo>
                    <a:pt x="1" y="539"/>
                  </a:lnTo>
                  <a:lnTo>
                    <a:pt x="1" y="711"/>
                  </a:lnTo>
                  <a:lnTo>
                    <a:pt x="931" y="148"/>
                  </a:lnTo>
                  <a:lnTo>
                    <a:pt x="931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34"/>
            <p:cNvSpPr/>
            <p:nvPr/>
          </p:nvSpPr>
          <p:spPr>
            <a:xfrm>
              <a:off x="2621400" y="2453725"/>
              <a:ext cx="23900" cy="17775"/>
            </a:xfrm>
            <a:custGeom>
              <a:avLst/>
              <a:gdLst/>
              <a:ahLst/>
              <a:cxnLst/>
              <a:rect l="l" t="t" r="r" b="b"/>
              <a:pathLst>
                <a:path w="956" h="711" extrusionOk="0">
                  <a:moveTo>
                    <a:pt x="1" y="1"/>
                  </a:moveTo>
                  <a:lnTo>
                    <a:pt x="1" y="148"/>
                  </a:lnTo>
                  <a:lnTo>
                    <a:pt x="956" y="711"/>
                  </a:lnTo>
                  <a:lnTo>
                    <a:pt x="956" y="53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34"/>
            <p:cNvSpPr/>
            <p:nvPr/>
          </p:nvSpPr>
          <p:spPr>
            <a:xfrm>
              <a:off x="2621400" y="2440275"/>
              <a:ext cx="47175" cy="26950"/>
            </a:xfrm>
            <a:custGeom>
              <a:avLst/>
              <a:gdLst/>
              <a:ahLst/>
              <a:cxnLst/>
              <a:rect l="l" t="t" r="r" b="b"/>
              <a:pathLst>
                <a:path w="1887" h="1078" extrusionOk="0">
                  <a:moveTo>
                    <a:pt x="956" y="0"/>
                  </a:moveTo>
                  <a:lnTo>
                    <a:pt x="1" y="539"/>
                  </a:lnTo>
                  <a:lnTo>
                    <a:pt x="956" y="1077"/>
                  </a:lnTo>
                  <a:lnTo>
                    <a:pt x="1886" y="539"/>
                  </a:lnTo>
                  <a:lnTo>
                    <a:pt x="9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34"/>
            <p:cNvSpPr/>
            <p:nvPr/>
          </p:nvSpPr>
          <p:spPr>
            <a:xfrm>
              <a:off x="2675275" y="2470875"/>
              <a:ext cx="23900" cy="17775"/>
            </a:xfrm>
            <a:custGeom>
              <a:avLst/>
              <a:gdLst/>
              <a:ahLst/>
              <a:cxnLst/>
              <a:rect l="l" t="t" r="r" b="b"/>
              <a:pathLst>
                <a:path w="956" h="711" extrusionOk="0">
                  <a:moveTo>
                    <a:pt x="956" y="0"/>
                  </a:moveTo>
                  <a:lnTo>
                    <a:pt x="1" y="564"/>
                  </a:lnTo>
                  <a:lnTo>
                    <a:pt x="1" y="711"/>
                  </a:lnTo>
                  <a:lnTo>
                    <a:pt x="956" y="147"/>
                  </a:lnTo>
                  <a:lnTo>
                    <a:pt x="956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34"/>
            <p:cNvSpPr/>
            <p:nvPr/>
          </p:nvSpPr>
          <p:spPr>
            <a:xfrm>
              <a:off x="2651400" y="2471475"/>
              <a:ext cx="23900" cy="17175"/>
            </a:xfrm>
            <a:custGeom>
              <a:avLst/>
              <a:gdLst/>
              <a:ahLst/>
              <a:cxnLst/>
              <a:rect l="l" t="t" r="r" b="b"/>
              <a:pathLst>
                <a:path w="956" h="687" extrusionOk="0">
                  <a:moveTo>
                    <a:pt x="1" y="1"/>
                  </a:moveTo>
                  <a:lnTo>
                    <a:pt x="1" y="148"/>
                  </a:lnTo>
                  <a:lnTo>
                    <a:pt x="956" y="687"/>
                  </a:lnTo>
                  <a:lnTo>
                    <a:pt x="956" y="54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34"/>
            <p:cNvSpPr/>
            <p:nvPr/>
          </p:nvSpPr>
          <p:spPr>
            <a:xfrm>
              <a:off x="2651400" y="2457400"/>
              <a:ext cx="47775" cy="27575"/>
            </a:xfrm>
            <a:custGeom>
              <a:avLst/>
              <a:gdLst/>
              <a:ahLst/>
              <a:cxnLst/>
              <a:rect l="l" t="t" r="r" b="b"/>
              <a:pathLst>
                <a:path w="1911" h="1103" extrusionOk="0">
                  <a:moveTo>
                    <a:pt x="956" y="1"/>
                  </a:moveTo>
                  <a:lnTo>
                    <a:pt x="1" y="564"/>
                  </a:lnTo>
                  <a:lnTo>
                    <a:pt x="956" y="1103"/>
                  </a:lnTo>
                  <a:lnTo>
                    <a:pt x="1911" y="539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34"/>
            <p:cNvSpPr/>
            <p:nvPr/>
          </p:nvSpPr>
          <p:spPr>
            <a:xfrm>
              <a:off x="2705275" y="2488625"/>
              <a:ext cx="23900" cy="17175"/>
            </a:xfrm>
            <a:custGeom>
              <a:avLst/>
              <a:gdLst/>
              <a:ahLst/>
              <a:cxnLst/>
              <a:rect l="l" t="t" r="r" b="b"/>
              <a:pathLst>
                <a:path w="956" h="687" extrusionOk="0">
                  <a:moveTo>
                    <a:pt x="956" y="1"/>
                  </a:moveTo>
                  <a:lnTo>
                    <a:pt x="0" y="539"/>
                  </a:lnTo>
                  <a:lnTo>
                    <a:pt x="0" y="686"/>
                  </a:lnTo>
                  <a:lnTo>
                    <a:pt x="956" y="147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34"/>
            <p:cNvSpPr/>
            <p:nvPr/>
          </p:nvSpPr>
          <p:spPr>
            <a:xfrm>
              <a:off x="2682000" y="2488625"/>
              <a:ext cx="23300" cy="17175"/>
            </a:xfrm>
            <a:custGeom>
              <a:avLst/>
              <a:gdLst/>
              <a:ahLst/>
              <a:cxnLst/>
              <a:rect l="l" t="t" r="r" b="b"/>
              <a:pathLst>
                <a:path w="932" h="687" extrusionOk="0">
                  <a:moveTo>
                    <a:pt x="1" y="1"/>
                  </a:moveTo>
                  <a:lnTo>
                    <a:pt x="1" y="147"/>
                  </a:lnTo>
                  <a:lnTo>
                    <a:pt x="931" y="686"/>
                  </a:lnTo>
                  <a:lnTo>
                    <a:pt x="931" y="53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34"/>
            <p:cNvSpPr/>
            <p:nvPr/>
          </p:nvSpPr>
          <p:spPr>
            <a:xfrm>
              <a:off x="2682000" y="2474550"/>
              <a:ext cx="47175" cy="27575"/>
            </a:xfrm>
            <a:custGeom>
              <a:avLst/>
              <a:gdLst/>
              <a:ahLst/>
              <a:cxnLst/>
              <a:rect l="l" t="t" r="r" b="b"/>
              <a:pathLst>
                <a:path w="1887" h="1103" extrusionOk="0">
                  <a:moveTo>
                    <a:pt x="931" y="0"/>
                  </a:moveTo>
                  <a:lnTo>
                    <a:pt x="1" y="564"/>
                  </a:lnTo>
                  <a:lnTo>
                    <a:pt x="931" y="1102"/>
                  </a:lnTo>
                  <a:lnTo>
                    <a:pt x="1887" y="564"/>
                  </a:lnTo>
                  <a:lnTo>
                    <a:pt x="93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34"/>
            <p:cNvSpPr/>
            <p:nvPr/>
          </p:nvSpPr>
          <p:spPr>
            <a:xfrm>
              <a:off x="2735275" y="2505775"/>
              <a:ext cx="23900" cy="17775"/>
            </a:xfrm>
            <a:custGeom>
              <a:avLst/>
              <a:gdLst/>
              <a:ahLst/>
              <a:cxnLst/>
              <a:rect l="l" t="t" r="r" b="b"/>
              <a:pathLst>
                <a:path w="956" h="711" extrusionOk="0">
                  <a:moveTo>
                    <a:pt x="955" y="0"/>
                  </a:moveTo>
                  <a:lnTo>
                    <a:pt x="0" y="539"/>
                  </a:lnTo>
                  <a:lnTo>
                    <a:pt x="0" y="710"/>
                  </a:lnTo>
                  <a:lnTo>
                    <a:pt x="955" y="147"/>
                  </a:lnTo>
                  <a:lnTo>
                    <a:pt x="955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34"/>
            <p:cNvSpPr/>
            <p:nvPr/>
          </p:nvSpPr>
          <p:spPr>
            <a:xfrm>
              <a:off x="2712000" y="2505775"/>
              <a:ext cx="23300" cy="17775"/>
            </a:xfrm>
            <a:custGeom>
              <a:avLst/>
              <a:gdLst/>
              <a:ahLst/>
              <a:cxnLst/>
              <a:rect l="l" t="t" r="r" b="b"/>
              <a:pathLst>
                <a:path w="932" h="711" extrusionOk="0">
                  <a:moveTo>
                    <a:pt x="1" y="0"/>
                  </a:moveTo>
                  <a:lnTo>
                    <a:pt x="1" y="172"/>
                  </a:lnTo>
                  <a:lnTo>
                    <a:pt x="931" y="710"/>
                  </a:lnTo>
                  <a:lnTo>
                    <a:pt x="931" y="56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34"/>
            <p:cNvSpPr/>
            <p:nvPr/>
          </p:nvSpPr>
          <p:spPr>
            <a:xfrm>
              <a:off x="2712000" y="2492300"/>
              <a:ext cx="47175" cy="26950"/>
            </a:xfrm>
            <a:custGeom>
              <a:avLst/>
              <a:gdLst/>
              <a:ahLst/>
              <a:cxnLst/>
              <a:rect l="l" t="t" r="r" b="b"/>
              <a:pathLst>
                <a:path w="1887" h="1078" extrusionOk="0">
                  <a:moveTo>
                    <a:pt x="956" y="0"/>
                  </a:moveTo>
                  <a:lnTo>
                    <a:pt x="1" y="539"/>
                  </a:lnTo>
                  <a:lnTo>
                    <a:pt x="931" y="1078"/>
                  </a:lnTo>
                  <a:lnTo>
                    <a:pt x="1886" y="539"/>
                  </a:lnTo>
                  <a:lnTo>
                    <a:pt x="9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34"/>
            <p:cNvSpPr/>
            <p:nvPr/>
          </p:nvSpPr>
          <p:spPr>
            <a:xfrm>
              <a:off x="2765275" y="2522900"/>
              <a:ext cx="23900" cy="17800"/>
            </a:xfrm>
            <a:custGeom>
              <a:avLst/>
              <a:gdLst/>
              <a:ahLst/>
              <a:cxnLst/>
              <a:rect l="l" t="t" r="r" b="b"/>
              <a:pathLst>
                <a:path w="956" h="712" extrusionOk="0">
                  <a:moveTo>
                    <a:pt x="955" y="1"/>
                  </a:moveTo>
                  <a:lnTo>
                    <a:pt x="0" y="564"/>
                  </a:lnTo>
                  <a:lnTo>
                    <a:pt x="0" y="711"/>
                  </a:lnTo>
                  <a:lnTo>
                    <a:pt x="955" y="148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34"/>
            <p:cNvSpPr/>
            <p:nvPr/>
          </p:nvSpPr>
          <p:spPr>
            <a:xfrm>
              <a:off x="2742000" y="2523525"/>
              <a:ext cx="23300" cy="17175"/>
            </a:xfrm>
            <a:custGeom>
              <a:avLst/>
              <a:gdLst/>
              <a:ahLst/>
              <a:cxnLst/>
              <a:rect l="l" t="t" r="r" b="b"/>
              <a:pathLst>
                <a:path w="932" h="687" extrusionOk="0">
                  <a:moveTo>
                    <a:pt x="1" y="0"/>
                  </a:moveTo>
                  <a:lnTo>
                    <a:pt x="1" y="147"/>
                  </a:lnTo>
                  <a:lnTo>
                    <a:pt x="931" y="686"/>
                  </a:lnTo>
                  <a:lnTo>
                    <a:pt x="931" y="53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34"/>
            <p:cNvSpPr/>
            <p:nvPr/>
          </p:nvSpPr>
          <p:spPr>
            <a:xfrm>
              <a:off x="2742000" y="2509450"/>
              <a:ext cx="47175" cy="27575"/>
            </a:xfrm>
            <a:custGeom>
              <a:avLst/>
              <a:gdLst/>
              <a:ahLst/>
              <a:cxnLst/>
              <a:rect l="l" t="t" r="r" b="b"/>
              <a:pathLst>
                <a:path w="1887" h="1103" extrusionOk="0">
                  <a:moveTo>
                    <a:pt x="956" y="0"/>
                  </a:moveTo>
                  <a:lnTo>
                    <a:pt x="1" y="563"/>
                  </a:lnTo>
                  <a:lnTo>
                    <a:pt x="931" y="1102"/>
                  </a:lnTo>
                  <a:lnTo>
                    <a:pt x="1886" y="539"/>
                  </a:lnTo>
                  <a:lnTo>
                    <a:pt x="9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34"/>
            <p:cNvSpPr/>
            <p:nvPr/>
          </p:nvSpPr>
          <p:spPr>
            <a:xfrm>
              <a:off x="2795275" y="2540675"/>
              <a:ext cx="23900" cy="17150"/>
            </a:xfrm>
            <a:custGeom>
              <a:avLst/>
              <a:gdLst/>
              <a:ahLst/>
              <a:cxnLst/>
              <a:rect l="l" t="t" r="r" b="b"/>
              <a:pathLst>
                <a:path w="956" h="686" extrusionOk="0">
                  <a:moveTo>
                    <a:pt x="955" y="0"/>
                  </a:moveTo>
                  <a:lnTo>
                    <a:pt x="0" y="539"/>
                  </a:lnTo>
                  <a:lnTo>
                    <a:pt x="0" y="686"/>
                  </a:lnTo>
                  <a:lnTo>
                    <a:pt x="955" y="147"/>
                  </a:lnTo>
                  <a:lnTo>
                    <a:pt x="955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34"/>
            <p:cNvSpPr/>
            <p:nvPr/>
          </p:nvSpPr>
          <p:spPr>
            <a:xfrm>
              <a:off x="2772000" y="2540675"/>
              <a:ext cx="23300" cy="17150"/>
            </a:xfrm>
            <a:custGeom>
              <a:avLst/>
              <a:gdLst/>
              <a:ahLst/>
              <a:cxnLst/>
              <a:rect l="l" t="t" r="r" b="b"/>
              <a:pathLst>
                <a:path w="932" h="686" extrusionOk="0">
                  <a:moveTo>
                    <a:pt x="1" y="0"/>
                  </a:moveTo>
                  <a:lnTo>
                    <a:pt x="1" y="147"/>
                  </a:lnTo>
                  <a:lnTo>
                    <a:pt x="931" y="686"/>
                  </a:lnTo>
                  <a:lnTo>
                    <a:pt x="931" y="53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34"/>
            <p:cNvSpPr/>
            <p:nvPr/>
          </p:nvSpPr>
          <p:spPr>
            <a:xfrm>
              <a:off x="2772000" y="2527200"/>
              <a:ext cx="47175" cy="26950"/>
            </a:xfrm>
            <a:custGeom>
              <a:avLst/>
              <a:gdLst/>
              <a:ahLst/>
              <a:cxnLst/>
              <a:rect l="l" t="t" r="r" b="b"/>
              <a:pathLst>
                <a:path w="1887" h="1078" extrusionOk="0">
                  <a:moveTo>
                    <a:pt x="956" y="0"/>
                  </a:moveTo>
                  <a:lnTo>
                    <a:pt x="1" y="539"/>
                  </a:lnTo>
                  <a:lnTo>
                    <a:pt x="931" y="1078"/>
                  </a:lnTo>
                  <a:lnTo>
                    <a:pt x="1886" y="539"/>
                  </a:lnTo>
                  <a:lnTo>
                    <a:pt x="9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34"/>
            <p:cNvSpPr/>
            <p:nvPr/>
          </p:nvSpPr>
          <p:spPr>
            <a:xfrm>
              <a:off x="2855875" y="2574950"/>
              <a:ext cx="23900" cy="17775"/>
            </a:xfrm>
            <a:custGeom>
              <a:avLst/>
              <a:gdLst/>
              <a:ahLst/>
              <a:cxnLst/>
              <a:rect l="l" t="t" r="r" b="b"/>
              <a:pathLst>
                <a:path w="956" h="711" extrusionOk="0">
                  <a:moveTo>
                    <a:pt x="956" y="0"/>
                  </a:moveTo>
                  <a:lnTo>
                    <a:pt x="1" y="564"/>
                  </a:lnTo>
                  <a:lnTo>
                    <a:pt x="1" y="711"/>
                  </a:lnTo>
                  <a:lnTo>
                    <a:pt x="956" y="172"/>
                  </a:lnTo>
                  <a:lnTo>
                    <a:pt x="956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34"/>
            <p:cNvSpPr/>
            <p:nvPr/>
          </p:nvSpPr>
          <p:spPr>
            <a:xfrm>
              <a:off x="2802000" y="2557800"/>
              <a:ext cx="53900" cy="34925"/>
            </a:xfrm>
            <a:custGeom>
              <a:avLst/>
              <a:gdLst/>
              <a:ahLst/>
              <a:cxnLst/>
              <a:rect l="l" t="t" r="r" b="b"/>
              <a:pathLst>
                <a:path w="2156" h="1397" extrusionOk="0">
                  <a:moveTo>
                    <a:pt x="1" y="1"/>
                  </a:moveTo>
                  <a:lnTo>
                    <a:pt x="1" y="172"/>
                  </a:lnTo>
                  <a:lnTo>
                    <a:pt x="2156" y="1397"/>
                  </a:lnTo>
                  <a:lnTo>
                    <a:pt x="2156" y="125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34"/>
            <p:cNvSpPr/>
            <p:nvPr/>
          </p:nvSpPr>
          <p:spPr>
            <a:xfrm>
              <a:off x="2802000" y="2544325"/>
              <a:ext cx="77775" cy="44725"/>
            </a:xfrm>
            <a:custGeom>
              <a:avLst/>
              <a:gdLst/>
              <a:ahLst/>
              <a:cxnLst/>
              <a:rect l="l" t="t" r="r" b="b"/>
              <a:pathLst>
                <a:path w="3111" h="1789" extrusionOk="0">
                  <a:moveTo>
                    <a:pt x="956" y="1"/>
                  </a:moveTo>
                  <a:lnTo>
                    <a:pt x="1" y="540"/>
                  </a:lnTo>
                  <a:lnTo>
                    <a:pt x="2156" y="1789"/>
                  </a:lnTo>
                  <a:lnTo>
                    <a:pt x="3111" y="1225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34"/>
            <p:cNvSpPr/>
            <p:nvPr/>
          </p:nvSpPr>
          <p:spPr>
            <a:xfrm>
              <a:off x="2494075" y="2401700"/>
              <a:ext cx="23900" cy="17775"/>
            </a:xfrm>
            <a:custGeom>
              <a:avLst/>
              <a:gdLst/>
              <a:ahLst/>
              <a:cxnLst/>
              <a:rect l="l" t="t" r="r" b="b"/>
              <a:pathLst>
                <a:path w="956" h="711" extrusionOk="0">
                  <a:moveTo>
                    <a:pt x="955" y="0"/>
                  </a:moveTo>
                  <a:lnTo>
                    <a:pt x="0" y="564"/>
                  </a:lnTo>
                  <a:lnTo>
                    <a:pt x="0" y="710"/>
                  </a:lnTo>
                  <a:lnTo>
                    <a:pt x="955" y="147"/>
                  </a:lnTo>
                  <a:lnTo>
                    <a:pt x="955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34"/>
            <p:cNvSpPr/>
            <p:nvPr/>
          </p:nvSpPr>
          <p:spPr>
            <a:xfrm>
              <a:off x="2470800" y="2402300"/>
              <a:ext cx="23300" cy="17175"/>
            </a:xfrm>
            <a:custGeom>
              <a:avLst/>
              <a:gdLst/>
              <a:ahLst/>
              <a:cxnLst/>
              <a:rect l="l" t="t" r="r" b="b"/>
              <a:pathLst>
                <a:path w="932" h="687" extrusionOk="0">
                  <a:moveTo>
                    <a:pt x="1" y="1"/>
                  </a:moveTo>
                  <a:lnTo>
                    <a:pt x="1" y="148"/>
                  </a:lnTo>
                  <a:lnTo>
                    <a:pt x="931" y="686"/>
                  </a:lnTo>
                  <a:lnTo>
                    <a:pt x="931" y="54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34"/>
            <p:cNvSpPr/>
            <p:nvPr/>
          </p:nvSpPr>
          <p:spPr>
            <a:xfrm>
              <a:off x="2470800" y="2388225"/>
              <a:ext cx="47175" cy="27575"/>
            </a:xfrm>
            <a:custGeom>
              <a:avLst/>
              <a:gdLst/>
              <a:ahLst/>
              <a:cxnLst/>
              <a:rect l="l" t="t" r="r" b="b"/>
              <a:pathLst>
                <a:path w="1887" h="1103" extrusionOk="0">
                  <a:moveTo>
                    <a:pt x="956" y="1"/>
                  </a:moveTo>
                  <a:lnTo>
                    <a:pt x="1" y="564"/>
                  </a:lnTo>
                  <a:lnTo>
                    <a:pt x="931" y="1103"/>
                  </a:lnTo>
                  <a:lnTo>
                    <a:pt x="1886" y="539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34"/>
            <p:cNvSpPr/>
            <p:nvPr/>
          </p:nvSpPr>
          <p:spPr>
            <a:xfrm>
              <a:off x="2524675" y="2419450"/>
              <a:ext cx="23900" cy="17175"/>
            </a:xfrm>
            <a:custGeom>
              <a:avLst/>
              <a:gdLst/>
              <a:ahLst/>
              <a:cxnLst/>
              <a:rect l="l" t="t" r="r" b="b"/>
              <a:pathLst>
                <a:path w="956" h="687" extrusionOk="0">
                  <a:moveTo>
                    <a:pt x="956" y="0"/>
                  </a:moveTo>
                  <a:lnTo>
                    <a:pt x="1" y="539"/>
                  </a:lnTo>
                  <a:lnTo>
                    <a:pt x="1" y="686"/>
                  </a:lnTo>
                  <a:lnTo>
                    <a:pt x="956" y="147"/>
                  </a:lnTo>
                  <a:lnTo>
                    <a:pt x="956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34"/>
            <p:cNvSpPr/>
            <p:nvPr/>
          </p:nvSpPr>
          <p:spPr>
            <a:xfrm>
              <a:off x="2500800" y="2419450"/>
              <a:ext cx="23900" cy="17175"/>
            </a:xfrm>
            <a:custGeom>
              <a:avLst/>
              <a:gdLst/>
              <a:ahLst/>
              <a:cxnLst/>
              <a:rect l="l" t="t" r="r" b="b"/>
              <a:pathLst>
                <a:path w="956" h="687" extrusionOk="0">
                  <a:moveTo>
                    <a:pt x="1" y="0"/>
                  </a:moveTo>
                  <a:lnTo>
                    <a:pt x="1" y="147"/>
                  </a:lnTo>
                  <a:lnTo>
                    <a:pt x="956" y="686"/>
                  </a:lnTo>
                  <a:lnTo>
                    <a:pt x="956" y="53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34"/>
            <p:cNvSpPr/>
            <p:nvPr/>
          </p:nvSpPr>
          <p:spPr>
            <a:xfrm>
              <a:off x="2500800" y="2405375"/>
              <a:ext cx="47775" cy="27575"/>
            </a:xfrm>
            <a:custGeom>
              <a:avLst/>
              <a:gdLst/>
              <a:ahLst/>
              <a:cxnLst/>
              <a:rect l="l" t="t" r="r" b="b"/>
              <a:pathLst>
                <a:path w="1911" h="1103" extrusionOk="0">
                  <a:moveTo>
                    <a:pt x="956" y="0"/>
                  </a:moveTo>
                  <a:lnTo>
                    <a:pt x="1" y="563"/>
                  </a:lnTo>
                  <a:lnTo>
                    <a:pt x="956" y="1102"/>
                  </a:lnTo>
                  <a:lnTo>
                    <a:pt x="1911" y="563"/>
                  </a:lnTo>
                  <a:lnTo>
                    <a:pt x="9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34"/>
            <p:cNvSpPr/>
            <p:nvPr/>
          </p:nvSpPr>
          <p:spPr>
            <a:xfrm>
              <a:off x="2554675" y="2436600"/>
              <a:ext cx="23900" cy="17775"/>
            </a:xfrm>
            <a:custGeom>
              <a:avLst/>
              <a:gdLst/>
              <a:ahLst/>
              <a:cxnLst/>
              <a:rect l="l" t="t" r="r" b="b"/>
              <a:pathLst>
                <a:path w="956" h="711" extrusionOk="0">
                  <a:moveTo>
                    <a:pt x="955" y="0"/>
                  </a:moveTo>
                  <a:lnTo>
                    <a:pt x="0" y="563"/>
                  </a:lnTo>
                  <a:lnTo>
                    <a:pt x="0" y="710"/>
                  </a:lnTo>
                  <a:lnTo>
                    <a:pt x="955" y="147"/>
                  </a:lnTo>
                  <a:lnTo>
                    <a:pt x="955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34"/>
            <p:cNvSpPr/>
            <p:nvPr/>
          </p:nvSpPr>
          <p:spPr>
            <a:xfrm>
              <a:off x="2530800" y="2436600"/>
              <a:ext cx="23900" cy="17775"/>
            </a:xfrm>
            <a:custGeom>
              <a:avLst/>
              <a:gdLst/>
              <a:ahLst/>
              <a:cxnLst/>
              <a:rect l="l" t="t" r="r" b="b"/>
              <a:pathLst>
                <a:path w="956" h="711" extrusionOk="0">
                  <a:moveTo>
                    <a:pt x="0" y="0"/>
                  </a:moveTo>
                  <a:lnTo>
                    <a:pt x="0" y="172"/>
                  </a:lnTo>
                  <a:lnTo>
                    <a:pt x="955" y="710"/>
                  </a:lnTo>
                  <a:lnTo>
                    <a:pt x="955" y="5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34"/>
            <p:cNvSpPr/>
            <p:nvPr/>
          </p:nvSpPr>
          <p:spPr>
            <a:xfrm>
              <a:off x="2530800" y="2423125"/>
              <a:ext cx="47775" cy="27575"/>
            </a:xfrm>
            <a:custGeom>
              <a:avLst/>
              <a:gdLst/>
              <a:ahLst/>
              <a:cxnLst/>
              <a:rect l="l" t="t" r="r" b="b"/>
              <a:pathLst>
                <a:path w="1911" h="1103" extrusionOk="0">
                  <a:moveTo>
                    <a:pt x="955" y="0"/>
                  </a:moveTo>
                  <a:lnTo>
                    <a:pt x="0" y="539"/>
                  </a:lnTo>
                  <a:lnTo>
                    <a:pt x="955" y="1102"/>
                  </a:lnTo>
                  <a:lnTo>
                    <a:pt x="1910" y="539"/>
                  </a:lnTo>
                  <a:lnTo>
                    <a:pt x="9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34"/>
            <p:cNvSpPr/>
            <p:nvPr/>
          </p:nvSpPr>
          <p:spPr>
            <a:xfrm>
              <a:off x="2704650" y="2523525"/>
              <a:ext cx="23925" cy="17775"/>
            </a:xfrm>
            <a:custGeom>
              <a:avLst/>
              <a:gdLst/>
              <a:ahLst/>
              <a:cxnLst/>
              <a:rect l="l" t="t" r="r" b="b"/>
              <a:pathLst>
                <a:path w="957" h="711" extrusionOk="0">
                  <a:moveTo>
                    <a:pt x="956" y="0"/>
                  </a:moveTo>
                  <a:lnTo>
                    <a:pt x="1" y="539"/>
                  </a:lnTo>
                  <a:lnTo>
                    <a:pt x="1" y="711"/>
                  </a:lnTo>
                  <a:lnTo>
                    <a:pt x="956" y="147"/>
                  </a:lnTo>
                  <a:lnTo>
                    <a:pt x="956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34"/>
            <p:cNvSpPr/>
            <p:nvPr/>
          </p:nvSpPr>
          <p:spPr>
            <a:xfrm>
              <a:off x="2560800" y="2454350"/>
              <a:ext cx="143875" cy="86950"/>
            </a:xfrm>
            <a:custGeom>
              <a:avLst/>
              <a:gdLst/>
              <a:ahLst/>
              <a:cxnLst/>
              <a:rect l="l" t="t" r="r" b="b"/>
              <a:pathLst>
                <a:path w="5755" h="3478" extrusionOk="0">
                  <a:moveTo>
                    <a:pt x="0" y="0"/>
                  </a:moveTo>
                  <a:lnTo>
                    <a:pt x="0" y="147"/>
                  </a:lnTo>
                  <a:lnTo>
                    <a:pt x="5755" y="3478"/>
                  </a:lnTo>
                  <a:lnTo>
                    <a:pt x="5755" y="33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34"/>
            <p:cNvSpPr/>
            <p:nvPr/>
          </p:nvSpPr>
          <p:spPr>
            <a:xfrm>
              <a:off x="2560800" y="2440275"/>
              <a:ext cx="167775" cy="96750"/>
            </a:xfrm>
            <a:custGeom>
              <a:avLst/>
              <a:gdLst/>
              <a:ahLst/>
              <a:cxnLst/>
              <a:rect l="l" t="t" r="r" b="b"/>
              <a:pathLst>
                <a:path w="6711" h="3870" extrusionOk="0">
                  <a:moveTo>
                    <a:pt x="955" y="0"/>
                  </a:moveTo>
                  <a:lnTo>
                    <a:pt x="0" y="563"/>
                  </a:lnTo>
                  <a:lnTo>
                    <a:pt x="5755" y="3869"/>
                  </a:lnTo>
                  <a:lnTo>
                    <a:pt x="6710" y="3330"/>
                  </a:lnTo>
                  <a:lnTo>
                    <a:pt x="9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34"/>
            <p:cNvSpPr/>
            <p:nvPr/>
          </p:nvSpPr>
          <p:spPr>
            <a:xfrm>
              <a:off x="2735275" y="2540675"/>
              <a:ext cx="23900" cy="17775"/>
            </a:xfrm>
            <a:custGeom>
              <a:avLst/>
              <a:gdLst/>
              <a:ahLst/>
              <a:cxnLst/>
              <a:rect l="l" t="t" r="r" b="b"/>
              <a:pathLst>
                <a:path w="956" h="711" extrusionOk="0">
                  <a:moveTo>
                    <a:pt x="955" y="0"/>
                  </a:moveTo>
                  <a:lnTo>
                    <a:pt x="0" y="563"/>
                  </a:lnTo>
                  <a:lnTo>
                    <a:pt x="0" y="710"/>
                  </a:lnTo>
                  <a:lnTo>
                    <a:pt x="955" y="147"/>
                  </a:lnTo>
                  <a:lnTo>
                    <a:pt x="955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34"/>
            <p:cNvSpPr/>
            <p:nvPr/>
          </p:nvSpPr>
          <p:spPr>
            <a:xfrm>
              <a:off x="2711400" y="2541275"/>
              <a:ext cx="23900" cy="17175"/>
            </a:xfrm>
            <a:custGeom>
              <a:avLst/>
              <a:gdLst/>
              <a:ahLst/>
              <a:cxnLst/>
              <a:rect l="l" t="t" r="r" b="b"/>
              <a:pathLst>
                <a:path w="956" h="687" extrusionOk="0">
                  <a:moveTo>
                    <a:pt x="0" y="1"/>
                  </a:moveTo>
                  <a:lnTo>
                    <a:pt x="0" y="147"/>
                  </a:lnTo>
                  <a:lnTo>
                    <a:pt x="955" y="686"/>
                  </a:lnTo>
                  <a:lnTo>
                    <a:pt x="955" y="53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34"/>
            <p:cNvSpPr/>
            <p:nvPr/>
          </p:nvSpPr>
          <p:spPr>
            <a:xfrm>
              <a:off x="2711400" y="2527200"/>
              <a:ext cx="47775" cy="27575"/>
            </a:xfrm>
            <a:custGeom>
              <a:avLst/>
              <a:gdLst/>
              <a:ahLst/>
              <a:cxnLst/>
              <a:rect l="l" t="t" r="r" b="b"/>
              <a:pathLst>
                <a:path w="1911" h="1103" extrusionOk="0">
                  <a:moveTo>
                    <a:pt x="955" y="0"/>
                  </a:moveTo>
                  <a:lnTo>
                    <a:pt x="0" y="564"/>
                  </a:lnTo>
                  <a:lnTo>
                    <a:pt x="955" y="1102"/>
                  </a:lnTo>
                  <a:lnTo>
                    <a:pt x="1910" y="539"/>
                  </a:lnTo>
                  <a:lnTo>
                    <a:pt x="9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34"/>
            <p:cNvSpPr/>
            <p:nvPr/>
          </p:nvSpPr>
          <p:spPr>
            <a:xfrm>
              <a:off x="2765275" y="2557800"/>
              <a:ext cx="23900" cy="17775"/>
            </a:xfrm>
            <a:custGeom>
              <a:avLst/>
              <a:gdLst/>
              <a:ahLst/>
              <a:cxnLst/>
              <a:rect l="l" t="t" r="r" b="b"/>
              <a:pathLst>
                <a:path w="956" h="711" extrusionOk="0">
                  <a:moveTo>
                    <a:pt x="955" y="1"/>
                  </a:moveTo>
                  <a:lnTo>
                    <a:pt x="0" y="564"/>
                  </a:lnTo>
                  <a:lnTo>
                    <a:pt x="0" y="711"/>
                  </a:lnTo>
                  <a:lnTo>
                    <a:pt x="955" y="172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34"/>
            <p:cNvSpPr/>
            <p:nvPr/>
          </p:nvSpPr>
          <p:spPr>
            <a:xfrm>
              <a:off x="2741400" y="2558425"/>
              <a:ext cx="23900" cy="17150"/>
            </a:xfrm>
            <a:custGeom>
              <a:avLst/>
              <a:gdLst/>
              <a:ahLst/>
              <a:cxnLst/>
              <a:rect l="l" t="t" r="r" b="b"/>
              <a:pathLst>
                <a:path w="956" h="686" extrusionOk="0">
                  <a:moveTo>
                    <a:pt x="0" y="0"/>
                  </a:moveTo>
                  <a:lnTo>
                    <a:pt x="0" y="147"/>
                  </a:lnTo>
                  <a:lnTo>
                    <a:pt x="955" y="686"/>
                  </a:lnTo>
                  <a:lnTo>
                    <a:pt x="955" y="5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34"/>
            <p:cNvSpPr/>
            <p:nvPr/>
          </p:nvSpPr>
          <p:spPr>
            <a:xfrm>
              <a:off x="2741400" y="2544325"/>
              <a:ext cx="47775" cy="27575"/>
            </a:xfrm>
            <a:custGeom>
              <a:avLst/>
              <a:gdLst/>
              <a:ahLst/>
              <a:cxnLst/>
              <a:rect l="l" t="t" r="r" b="b"/>
              <a:pathLst>
                <a:path w="1911" h="1103" extrusionOk="0">
                  <a:moveTo>
                    <a:pt x="955" y="1"/>
                  </a:moveTo>
                  <a:lnTo>
                    <a:pt x="0" y="564"/>
                  </a:lnTo>
                  <a:lnTo>
                    <a:pt x="955" y="1103"/>
                  </a:lnTo>
                  <a:lnTo>
                    <a:pt x="1910" y="540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34"/>
            <p:cNvSpPr/>
            <p:nvPr/>
          </p:nvSpPr>
          <p:spPr>
            <a:xfrm>
              <a:off x="2825275" y="2592700"/>
              <a:ext cx="23900" cy="17775"/>
            </a:xfrm>
            <a:custGeom>
              <a:avLst/>
              <a:gdLst/>
              <a:ahLst/>
              <a:cxnLst/>
              <a:rect l="l" t="t" r="r" b="b"/>
              <a:pathLst>
                <a:path w="956" h="711" extrusionOk="0">
                  <a:moveTo>
                    <a:pt x="955" y="1"/>
                  </a:moveTo>
                  <a:lnTo>
                    <a:pt x="0" y="564"/>
                  </a:lnTo>
                  <a:lnTo>
                    <a:pt x="0" y="711"/>
                  </a:lnTo>
                  <a:lnTo>
                    <a:pt x="955" y="147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34"/>
            <p:cNvSpPr/>
            <p:nvPr/>
          </p:nvSpPr>
          <p:spPr>
            <a:xfrm>
              <a:off x="2771400" y="2575550"/>
              <a:ext cx="53900" cy="34925"/>
            </a:xfrm>
            <a:custGeom>
              <a:avLst/>
              <a:gdLst/>
              <a:ahLst/>
              <a:cxnLst/>
              <a:rect l="l" t="t" r="r" b="b"/>
              <a:pathLst>
                <a:path w="2156" h="1397" extrusionOk="0">
                  <a:moveTo>
                    <a:pt x="0" y="1"/>
                  </a:moveTo>
                  <a:lnTo>
                    <a:pt x="0" y="172"/>
                  </a:lnTo>
                  <a:lnTo>
                    <a:pt x="2155" y="1397"/>
                  </a:lnTo>
                  <a:lnTo>
                    <a:pt x="2155" y="125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34"/>
            <p:cNvSpPr/>
            <p:nvPr/>
          </p:nvSpPr>
          <p:spPr>
            <a:xfrm>
              <a:off x="2771400" y="2562100"/>
              <a:ext cx="77775" cy="44700"/>
            </a:xfrm>
            <a:custGeom>
              <a:avLst/>
              <a:gdLst/>
              <a:ahLst/>
              <a:cxnLst/>
              <a:rect l="l" t="t" r="r" b="b"/>
              <a:pathLst>
                <a:path w="3111" h="1788" extrusionOk="0">
                  <a:moveTo>
                    <a:pt x="955" y="0"/>
                  </a:moveTo>
                  <a:lnTo>
                    <a:pt x="0" y="539"/>
                  </a:lnTo>
                  <a:lnTo>
                    <a:pt x="2155" y="1788"/>
                  </a:lnTo>
                  <a:lnTo>
                    <a:pt x="3110" y="1225"/>
                  </a:lnTo>
                  <a:lnTo>
                    <a:pt x="9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34"/>
            <p:cNvSpPr/>
            <p:nvPr/>
          </p:nvSpPr>
          <p:spPr>
            <a:xfrm>
              <a:off x="2677725" y="2068650"/>
              <a:ext cx="274300" cy="356325"/>
            </a:xfrm>
            <a:custGeom>
              <a:avLst/>
              <a:gdLst/>
              <a:ahLst/>
              <a:cxnLst/>
              <a:rect l="l" t="t" r="r" b="b"/>
              <a:pathLst>
                <a:path w="10972" h="14253" extrusionOk="0">
                  <a:moveTo>
                    <a:pt x="1" y="1"/>
                  </a:moveTo>
                  <a:lnTo>
                    <a:pt x="1" y="7910"/>
                  </a:lnTo>
                  <a:lnTo>
                    <a:pt x="10971" y="14253"/>
                  </a:lnTo>
                  <a:lnTo>
                    <a:pt x="10971" y="634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EE1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34"/>
            <p:cNvSpPr/>
            <p:nvPr/>
          </p:nvSpPr>
          <p:spPr>
            <a:xfrm>
              <a:off x="2835050" y="2189275"/>
              <a:ext cx="97975" cy="194700"/>
            </a:xfrm>
            <a:custGeom>
              <a:avLst/>
              <a:gdLst/>
              <a:ahLst/>
              <a:cxnLst/>
              <a:rect l="l" t="t" r="r" b="b"/>
              <a:pathLst>
                <a:path w="3919" h="7788" extrusionOk="0">
                  <a:moveTo>
                    <a:pt x="1" y="0"/>
                  </a:moveTo>
                  <a:lnTo>
                    <a:pt x="1" y="5510"/>
                  </a:lnTo>
                  <a:lnTo>
                    <a:pt x="3919" y="7787"/>
                  </a:lnTo>
                  <a:lnTo>
                    <a:pt x="3919" y="227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34"/>
            <p:cNvSpPr/>
            <p:nvPr/>
          </p:nvSpPr>
          <p:spPr>
            <a:xfrm>
              <a:off x="2704650" y="2113950"/>
              <a:ext cx="110225" cy="71675"/>
            </a:xfrm>
            <a:custGeom>
              <a:avLst/>
              <a:gdLst/>
              <a:ahLst/>
              <a:cxnLst/>
              <a:rect l="l" t="t" r="r" b="b"/>
              <a:pathLst>
                <a:path w="4409" h="2867" extrusionOk="0">
                  <a:moveTo>
                    <a:pt x="1" y="1"/>
                  </a:moveTo>
                  <a:lnTo>
                    <a:pt x="1" y="319"/>
                  </a:lnTo>
                  <a:lnTo>
                    <a:pt x="4409" y="2866"/>
                  </a:lnTo>
                  <a:lnTo>
                    <a:pt x="4409" y="254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34"/>
            <p:cNvSpPr/>
            <p:nvPr/>
          </p:nvSpPr>
          <p:spPr>
            <a:xfrm>
              <a:off x="2704650" y="2132950"/>
              <a:ext cx="110225" cy="71650"/>
            </a:xfrm>
            <a:custGeom>
              <a:avLst/>
              <a:gdLst/>
              <a:ahLst/>
              <a:cxnLst/>
              <a:rect l="l" t="t" r="r" b="b"/>
              <a:pathLst>
                <a:path w="4409" h="2866" extrusionOk="0">
                  <a:moveTo>
                    <a:pt x="1" y="0"/>
                  </a:moveTo>
                  <a:lnTo>
                    <a:pt x="1" y="318"/>
                  </a:lnTo>
                  <a:lnTo>
                    <a:pt x="4409" y="2865"/>
                  </a:lnTo>
                  <a:lnTo>
                    <a:pt x="4409" y="252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34"/>
            <p:cNvSpPr/>
            <p:nvPr/>
          </p:nvSpPr>
          <p:spPr>
            <a:xfrm>
              <a:off x="2704650" y="2151300"/>
              <a:ext cx="110225" cy="71650"/>
            </a:xfrm>
            <a:custGeom>
              <a:avLst/>
              <a:gdLst/>
              <a:ahLst/>
              <a:cxnLst/>
              <a:rect l="l" t="t" r="r" b="b"/>
              <a:pathLst>
                <a:path w="4409" h="2866" extrusionOk="0">
                  <a:moveTo>
                    <a:pt x="1" y="1"/>
                  </a:moveTo>
                  <a:lnTo>
                    <a:pt x="1" y="319"/>
                  </a:lnTo>
                  <a:lnTo>
                    <a:pt x="4409" y="2866"/>
                  </a:lnTo>
                  <a:lnTo>
                    <a:pt x="4409" y="254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34"/>
            <p:cNvSpPr/>
            <p:nvPr/>
          </p:nvSpPr>
          <p:spPr>
            <a:xfrm>
              <a:off x="2704650" y="2170275"/>
              <a:ext cx="110225" cy="71050"/>
            </a:xfrm>
            <a:custGeom>
              <a:avLst/>
              <a:gdLst/>
              <a:ahLst/>
              <a:cxnLst/>
              <a:rect l="l" t="t" r="r" b="b"/>
              <a:pathLst>
                <a:path w="4409" h="2842" extrusionOk="0">
                  <a:moveTo>
                    <a:pt x="1" y="1"/>
                  </a:moveTo>
                  <a:lnTo>
                    <a:pt x="1" y="319"/>
                  </a:lnTo>
                  <a:lnTo>
                    <a:pt x="4409" y="2841"/>
                  </a:lnTo>
                  <a:lnTo>
                    <a:pt x="4409" y="252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34"/>
            <p:cNvSpPr/>
            <p:nvPr/>
          </p:nvSpPr>
          <p:spPr>
            <a:xfrm>
              <a:off x="2704650" y="2188650"/>
              <a:ext cx="110225" cy="71650"/>
            </a:xfrm>
            <a:custGeom>
              <a:avLst/>
              <a:gdLst/>
              <a:ahLst/>
              <a:cxnLst/>
              <a:rect l="l" t="t" r="r" b="b"/>
              <a:pathLst>
                <a:path w="4409" h="2866" extrusionOk="0">
                  <a:moveTo>
                    <a:pt x="1" y="1"/>
                  </a:moveTo>
                  <a:lnTo>
                    <a:pt x="1" y="319"/>
                  </a:lnTo>
                  <a:lnTo>
                    <a:pt x="4409" y="2866"/>
                  </a:lnTo>
                  <a:lnTo>
                    <a:pt x="4409" y="254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34"/>
            <p:cNvSpPr/>
            <p:nvPr/>
          </p:nvSpPr>
          <p:spPr>
            <a:xfrm>
              <a:off x="2704650" y="2207025"/>
              <a:ext cx="110225" cy="71650"/>
            </a:xfrm>
            <a:custGeom>
              <a:avLst/>
              <a:gdLst/>
              <a:ahLst/>
              <a:cxnLst/>
              <a:rect l="l" t="t" r="r" b="b"/>
              <a:pathLst>
                <a:path w="4409" h="2866" extrusionOk="0">
                  <a:moveTo>
                    <a:pt x="1" y="0"/>
                  </a:moveTo>
                  <a:lnTo>
                    <a:pt x="1" y="343"/>
                  </a:lnTo>
                  <a:lnTo>
                    <a:pt x="4409" y="2865"/>
                  </a:lnTo>
                  <a:lnTo>
                    <a:pt x="4409" y="254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34"/>
            <p:cNvSpPr/>
            <p:nvPr/>
          </p:nvSpPr>
          <p:spPr>
            <a:xfrm>
              <a:off x="2704650" y="2244350"/>
              <a:ext cx="76550" cy="52675"/>
            </a:xfrm>
            <a:custGeom>
              <a:avLst/>
              <a:gdLst/>
              <a:ahLst/>
              <a:cxnLst/>
              <a:rect l="l" t="t" r="r" b="b"/>
              <a:pathLst>
                <a:path w="3062" h="2107" extrusionOk="0">
                  <a:moveTo>
                    <a:pt x="1" y="1"/>
                  </a:moveTo>
                  <a:lnTo>
                    <a:pt x="1" y="344"/>
                  </a:lnTo>
                  <a:lnTo>
                    <a:pt x="3062" y="2107"/>
                  </a:lnTo>
                  <a:lnTo>
                    <a:pt x="3062" y="178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34"/>
            <p:cNvSpPr/>
            <p:nvPr/>
          </p:nvSpPr>
          <p:spPr>
            <a:xfrm>
              <a:off x="2704650" y="2226000"/>
              <a:ext cx="110225" cy="71650"/>
            </a:xfrm>
            <a:custGeom>
              <a:avLst/>
              <a:gdLst/>
              <a:ahLst/>
              <a:cxnLst/>
              <a:rect l="l" t="t" r="r" b="b"/>
              <a:pathLst>
                <a:path w="4409" h="2866" extrusionOk="0">
                  <a:moveTo>
                    <a:pt x="1" y="0"/>
                  </a:moveTo>
                  <a:lnTo>
                    <a:pt x="1" y="319"/>
                  </a:lnTo>
                  <a:lnTo>
                    <a:pt x="4409" y="2865"/>
                  </a:lnTo>
                  <a:lnTo>
                    <a:pt x="4409" y="254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34"/>
            <p:cNvSpPr/>
            <p:nvPr/>
          </p:nvSpPr>
          <p:spPr>
            <a:xfrm>
              <a:off x="2847300" y="2225375"/>
              <a:ext cx="57575" cy="74725"/>
            </a:xfrm>
            <a:custGeom>
              <a:avLst/>
              <a:gdLst/>
              <a:ahLst/>
              <a:cxnLst/>
              <a:rect l="l" t="t" r="r" b="b"/>
              <a:pathLst>
                <a:path w="2303" h="2989" extrusionOk="0">
                  <a:moveTo>
                    <a:pt x="1152" y="1"/>
                  </a:moveTo>
                  <a:lnTo>
                    <a:pt x="1" y="1641"/>
                  </a:lnTo>
                  <a:lnTo>
                    <a:pt x="2303" y="2988"/>
                  </a:lnTo>
                  <a:lnTo>
                    <a:pt x="115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34"/>
            <p:cNvSpPr/>
            <p:nvPr/>
          </p:nvSpPr>
          <p:spPr>
            <a:xfrm>
              <a:off x="2869950" y="2251100"/>
              <a:ext cx="58200" cy="74700"/>
            </a:xfrm>
            <a:custGeom>
              <a:avLst/>
              <a:gdLst/>
              <a:ahLst/>
              <a:cxnLst/>
              <a:rect l="l" t="t" r="r" b="b"/>
              <a:pathLst>
                <a:path w="2328" h="2988" extrusionOk="0">
                  <a:moveTo>
                    <a:pt x="1176" y="0"/>
                  </a:moveTo>
                  <a:lnTo>
                    <a:pt x="1" y="1641"/>
                  </a:lnTo>
                  <a:lnTo>
                    <a:pt x="2327" y="2988"/>
                  </a:lnTo>
                  <a:lnTo>
                    <a:pt x="1176" y="0"/>
                  </a:lnTo>
                  <a:close/>
                </a:path>
              </a:pathLst>
            </a:custGeom>
            <a:solidFill>
              <a:srgbClr val="606B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34"/>
            <p:cNvSpPr/>
            <p:nvPr/>
          </p:nvSpPr>
          <p:spPr>
            <a:xfrm>
              <a:off x="2876700" y="2293275"/>
              <a:ext cx="45325" cy="58300"/>
            </a:xfrm>
            <a:custGeom>
              <a:avLst/>
              <a:gdLst/>
              <a:ahLst/>
              <a:cxnLst/>
              <a:rect l="l" t="t" r="r" b="b"/>
              <a:pathLst>
                <a:path w="1813" h="2332" extrusionOk="0">
                  <a:moveTo>
                    <a:pt x="496" y="0"/>
                  </a:moveTo>
                  <a:cubicBezTo>
                    <a:pt x="198" y="0"/>
                    <a:pt x="0" y="240"/>
                    <a:pt x="0" y="640"/>
                  </a:cubicBezTo>
                  <a:cubicBezTo>
                    <a:pt x="0" y="1227"/>
                    <a:pt x="392" y="1913"/>
                    <a:pt x="906" y="2207"/>
                  </a:cubicBezTo>
                  <a:cubicBezTo>
                    <a:pt x="1048" y="2292"/>
                    <a:pt x="1184" y="2332"/>
                    <a:pt x="1305" y="2332"/>
                  </a:cubicBezTo>
                  <a:cubicBezTo>
                    <a:pt x="1602" y="2332"/>
                    <a:pt x="1812" y="2093"/>
                    <a:pt x="1812" y="1693"/>
                  </a:cubicBezTo>
                  <a:cubicBezTo>
                    <a:pt x="1812" y="1105"/>
                    <a:pt x="1396" y="419"/>
                    <a:pt x="906" y="125"/>
                  </a:cubicBezTo>
                  <a:cubicBezTo>
                    <a:pt x="757" y="40"/>
                    <a:pt x="618" y="0"/>
                    <a:pt x="496" y="0"/>
                  </a:cubicBezTo>
                  <a:close/>
                </a:path>
              </a:pathLst>
            </a:custGeom>
            <a:solidFill>
              <a:srgbClr val="EC82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34"/>
            <p:cNvSpPr/>
            <p:nvPr/>
          </p:nvSpPr>
          <p:spPr>
            <a:xfrm>
              <a:off x="3933950" y="1788275"/>
              <a:ext cx="44100" cy="34300"/>
            </a:xfrm>
            <a:custGeom>
              <a:avLst/>
              <a:gdLst/>
              <a:ahLst/>
              <a:cxnLst/>
              <a:rect l="l" t="t" r="r" b="b"/>
              <a:pathLst>
                <a:path w="1764" h="1372" extrusionOk="0">
                  <a:moveTo>
                    <a:pt x="1" y="0"/>
                  </a:moveTo>
                  <a:lnTo>
                    <a:pt x="1176" y="1372"/>
                  </a:lnTo>
                  <a:lnTo>
                    <a:pt x="1764" y="34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34"/>
            <p:cNvSpPr/>
            <p:nvPr/>
          </p:nvSpPr>
          <p:spPr>
            <a:xfrm>
              <a:off x="3933950" y="1788275"/>
              <a:ext cx="12275" cy="9825"/>
            </a:xfrm>
            <a:custGeom>
              <a:avLst/>
              <a:gdLst/>
              <a:ahLst/>
              <a:cxnLst/>
              <a:rect l="l" t="t" r="r" b="b"/>
              <a:pathLst>
                <a:path w="491" h="393" extrusionOk="0">
                  <a:moveTo>
                    <a:pt x="1" y="0"/>
                  </a:moveTo>
                  <a:lnTo>
                    <a:pt x="319" y="392"/>
                  </a:lnTo>
                  <a:lnTo>
                    <a:pt x="491" y="9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606B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34"/>
            <p:cNvSpPr/>
            <p:nvPr/>
          </p:nvSpPr>
          <p:spPr>
            <a:xfrm>
              <a:off x="3960275" y="1796475"/>
              <a:ext cx="234500" cy="151600"/>
            </a:xfrm>
            <a:custGeom>
              <a:avLst/>
              <a:gdLst/>
              <a:ahLst/>
              <a:cxnLst/>
              <a:rect l="l" t="t" r="r" b="b"/>
              <a:pathLst>
                <a:path w="9380" h="6064" extrusionOk="0">
                  <a:moveTo>
                    <a:pt x="620" y="1"/>
                  </a:moveTo>
                  <a:cubicBezTo>
                    <a:pt x="563" y="1"/>
                    <a:pt x="495" y="18"/>
                    <a:pt x="417" y="64"/>
                  </a:cubicBezTo>
                  <a:cubicBezTo>
                    <a:pt x="197" y="187"/>
                    <a:pt x="1" y="505"/>
                    <a:pt x="1" y="774"/>
                  </a:cubicBezTo>
                  <a:cubicBezTo>
                    <a:pt x="1" y="897"/>
                    <a:pt x="50" y="995"/>
                    <a:pt x="123" y="1044"/>
                  </a:cubicBezTo>
                  <a:lnTo>
                    <a:pt x="8792" y="6064"/>
                  </a:lnTo>
                  <a:cubicBezTo>
                    <a:pt x="8719" y="6015"/>
                    <a:pt x="8670" y="5941"/>
                    <a:pt x="8670" y="5794"/>
                  </a:cubicBezTo>
                  <a:cubicBezTo>
                    <a:pt x="8670" y="5550"/>
                    <a:pt x="8841" y="5231"/>
                    <a:pt x="9086" y="5084"/>
                  </a:cubicBezTo>
                  <a:cubicBezTo>
                    <a:pt x="9140" y="5044"/>
                    <a:pt x="9194" y="5026"/>
                    <a:pt x="9248" y="5026"/>
                  </a:cubicBezTo>
                  <a:cubicBezTo>
                    <a:pt x="9292" y="5026"/>
                    <a:pt x="9336" y="5038"/>
                    <a:pt x="9380" y="5060"/>
                  </a:cubicBezTo>
                  <a:lnTo>
                    <a:pt x="711" y="15"/>
                  </a:lnTo>
                  <a:cubicBezTo>
                    <a:pt x="684" y="6"/>
                    <a:pt x="654" y="1"/>
                    <a:pt x="620" y="1"/>
                  </a:cubicBezTo>
                  <a:close/>
                </a:path>
              </a:pathLst>
            </a:custGeom>
            <a:solidFill>
              <a:srgbClr val="606B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34"/>
            <p:cNvSpPr/>
            <p:nvPr/>
          </p:nvSpPr>
          <p:spPr>
            <a:xfrm>
              <a:off x="4177000" y="1922275"/>
              <a:ext cx="20850" cy="26500"/>
            </a:xfrm>
            <a:custGeom>
              <a:avLst/>
              <a:gdLst/>
              <a:ahLst/>
              <a:cxnLst/>
              <a:rect l="l" t="t" r="r" b="b"/>
              <a:pathLst>
                <a:path w="834" h="1060" extrusionOk="0">
                  <a:moveTo>
                    <a:pt x="592" y="0"/>
                  </a:moveTo>
                  <a:cubicBezTo>
                    <a:pt x="539" y="0"/>
                    <a:pt x="480" y="17"/>
                    <a:pt x="417" y="52"/>
                  </a:cubicBezTo>
                  <a:cubicBezTo>
                    <a:pt x="172" y="199"/>
                    <a:pt x="1" y="518"/>
                    <a:pt x="1" y="762"/>
                  </a:cubicBezTo>
                  <a:cubicBezTo>
                    <a:pt x="1" y="954"/>
                    <a:pt x="88" y="1059"/>
                    <a:pt x="227" y="1059"/>
                  </a:cubicBezTo>
                  <a:cubicBezTo>
                    <a:pt x="282" y="1059"/>
                    <a:pt x="347" y="1042"/>
                    <a:pt x="417" y="1007"/>
                  </a:cubicBezTo>
                  <a:cubicBezTo>
                    <a:pt x="637" y="885"/>
                    <a:pt x="833" y="567"/>
                    <a:pt x="833" y="297"/>
                  </a:cubicBezTo>
                  <a:cubicBezTo>
                    <a:pt x="816" y="105"/>
                    <a:pt x="723" y="0"/>
                    <a:pt x="592" y="0"/>
                  </a:cubicBezTo>
                  <a:close/>
                </a:path>
              </a:pathLst>
            </a:custGeom>
            <a:solidFill>
              <a:srgbClr val="495D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34"/>
            <p:cNvSpPr/>
            <p:nvPr/>
          </p:nvSpPr>
          <p:spPr>
            <a:xfrm>
              <a:off x="4036800" y="1806025"/>
              <a:ext cx="44100" cy="34300"/>
            </a:xfrm>
            <a:custGeom>
              <a:avLst/>
              <a:gdLst/>
              <a:ahLst/>
              <a:cxnLst/>
              <a:rect l="l" t="t" r="r" b="b"/>
              <a:pathLst>
                <a:path w="1764" h="1372" extrusionOk="0">
                  <a:moveTo>
                    <a:pt x="1" y="1"/>
                  </a:moveTo>
                  <a:lnTo>
                    <a:pt x="1201" y="1372"/>
                  </a:lnTo>
                  <a:lnTo>
                    <a:pt x="1764" y="36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34"/>
            <p:cNvSpPr/>
            <p:nvPr/>
          </p:nvSpPr>
          <p:spPr>
            <a:xfrm>
              <a:off x="4036800" y="1806025"/>
              <a:ext cx="12275" cy="9825"/>
            </a:xfrm>
            <a:custGeom>
              <a:avLst/>
              <a:gdLst/>
              <a:ahLst/>
              <a:cxnLst/>
              <a:rect l="l" t="t" r="r" b="b"/>
              <a:pathLst>
                <a:path w="491" h="393" extrusionOk="0">
                  <a:moveTo>
                    <a:pt x="1" y="1"/>
                  </a:moveTo>
                  <a:lnTo>
                    <a:pt x="344" y="392"/>
                  </a:lnTo>
                  <a:lnTo>
                    <a:pt x="491" y="9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C82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34"/>
            <p:cNvSpPr/>
            <p:nvPr/>
          </p:nvSpPr>
          <p:spPr>
            <a:xfrm>
              <a:off x="4063750" y="1814350"/>
              <a:ext cx="157350" cy="107400"/>
            </a:xfrm>
            <a:custGeom>
              <a:avLst/>
              <a:gdLst/>
              <a:ahLst/>
              <a:cxnLst/>
              <a:rect l="l" t="t" r="r" b="b"/>
              <a:pathLst>
                <a:path w="6294" h="4296" extrusionOk="0">
                  <a:moveTo>
                    <a:pt x="6278" y="3259"/>
                  </a:moveTo>
                  <a:lnTo>
                    <a:pt x="6294" y="3267"/>
                  </a:lnTo>
                  <a:cubicBezTo>
                    <a:pt x="6289" y="3264"/>
                    <a:pt x="6284" y="3261"/>
                    <a:pt x="6278" y="3259"/>
                  </a:cubicBezTo>
                  <a:close/>
                  <a:moveTo>
                    <a:pt x="572" y="1"/>
                  </a:moveTo>
                  <a:cubicBezTo>
                    <a:pt x="519" y="1"/>
                    <a:pt x="459" y="19"/>
                    <a:pt x="392" y="59"/>
                  </a:cubicBezTo>
                  <a:cubicBezTo>
                    <a:pt x="172" y="182"/>
                    <a:pt x="0" y="500"/>
                    <a:pt x="0" y="770"/>
                  </a:cubicBezTo>
                  <a:cubicBezTo>
                    <a:pt x="0" y="892"/>
                    <a:pt x="25" y="990"/>
                    <a:pt x="98" y="1039"/>
                  </a:cubicBezTo>
                  <a:lnTo>
                    <a:pt x="5706" y="4296"/>
                  </a:lnTo>
                  <a:cubicBezTo>
                    <a:pt x="5632" y="4247"/>
                    <a:pt x="5584" y="4149"/>
                    <a:pt x="5584" y="4026"/>
                  </a:cubicBezTo>
                  <a:cubicBezTo>
                    <a:pt x="5584" y="3757"/>
                    <a:pt x="5755" y="3439"/>
                    <a:pt x="6000" y="3292"/>
                  </a:cubicBezTo>
                  <a:cubicBezTo>
                    <a:pt x="6060" y="3262"/>
                    <a:pt x="6130" y="3241"/>
                    <a:pt x="6192" y="3241"/>
                  </a:cubicBezTo>
                  <a:cubicBezTo>
                    <a:pt x="6224" y="3241"/>
                    <a:pt x="6253" y="3246"/>
                    <a:pt x="6278" y="3259"/>
                  </a:cubicBezTo>
                  <a:lnTo>
                    <a:pt x="6278" y="3259"/>
                  </a:lnTo>
                  <a:lnTo>
                    <a:pt x="686" y="35"/>
                  </a:lnTo>
                  <a:cubicBezTo>
                    <a:pt x="653" y="13"/>
                    <a:pt x="615" y="1"/>
                    <a:pt x="572" y="1"/>
                  </a:cubicBezTo>
                  <a:close/>
                </a:path>
              </a:pathLst>
            </a:custGeom>
            <a:solidFill>
              <a:srgbClr val="EC82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34"/>
            <p:cNvSpPr/>
            <p:nvPr/>
          </p:nvSpPr>
          <p:spPr>
            <a:xfrm>
              <a:off x="4203325" y="1895325"/>
              <a:ext cx="20850" cy="26800"/>
            </a:xfrm>
            <a:custGeom>
              <a:avLst/>
              <a:gdLst/>
              <a:ahLst/>
              <a:cxnLst/>
              <a:rect l="l" t="t" r="r" b="b"/>
              <a:pathLst>
                <a:path w="834" h="1072" extrusionOk="0">
                  <a:moveTo>
                    <a:pt x="596" y="1"/>
                  </a:moveTo>
                  <a:cubicBezTo>
                    <a:pt x="541" y="1"/>
                    <a:pt x="480" y="18"/>
                    <a:pt x="417" y="53"/>
                  </a:cubicBezTo>
                  <a:cubicBezTo>
                    <a:pt x="172" y="200"/>
                    <a:pt x="1" y="518"/>
                    <a:pt x="1" y="787"/>
                  </a:cubicBezTo>
                  <a:cubicBezTo>
                    <a:pt x="1" y="960"/>
                    <a:pt x="85" y="1071"/>
                    <a:pt x="221" y="1071"/>
                  </a:cubicBezTo>
                  <a:cubicBezTo>
                    <a:pt x="278" y="1071"/>
                    <a:pt x="344" y="1051"/>
                    <a:pt x="417" y="1008"/>
                  </a:cubicBezTo>
                  <a:cubicBezTo>
                    <a:pt x="637" y="885"/>
                    <a:pt x="833" y="567"/>
                    <a:pt x="833" y="298"/>
                  </a:cubicBezTo>
                  <a:cubicBezTo>
                    <a:pt x="833" y="106"/>
                    <a:pt x="734" y="1"/>
                    <a:pt x="596" y="1"/>
                  </a:cubicBezTo>
                  <a:close/>
                </a:path>
              </a:pathLst>
            </a:custGeom>
            <a:solidFill>
              <a:srgbClr val="D34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34"/>
            <p:cNvSpPr/>
            <p:nvPr/>
          </p:nvSpPr>
          <p:spPr>
            <a:xfrm>
              <a:off x="3896000" y="1850725"/>
              <a:ext cx="33075" cy="47775"/>
            </a:xfrm>
            <a:custGeom>
              <a:avLst/>
              <a:gdLst/>
              <a:ahLst/>
              <a:cxnLst/>
              <a:rect l="l" t="t" r="r" b="b"/>
              <a:pathLst>
                <a:path w="1323" h="1911" extrusionOk="0">
                  <a:moveTo>
                    <a:pt x="25" y="0"/>
                  </a:moveTo>
                  <a:lnTo>
                    <a:pt x="1" y="1078"/>
                  </a:lnTo>
                  <a:cubicBezTo>
                    <a:pt x="1" y="1127"/>
                    <a:pt x="50" y="1176"/>
                    <a:pt x="99" y="1200"/>
                  </a:cubicBezTo>
                  <a:lnTo>
                    <a:pt x="1323" y="1910"/>
                  </a:lnTo>
                  <a:lnTo>
                    <a:pt x="1323" y="833"/>
                  </a:lnTo>
                  <a:lnTo>
                    <a:pt x="99" y="123"/>
                  </a:lnTo>
                  <a:cubicBezTo>
                    <a:pt x="50" y="98"/>
                    <a:pt x="25" y="49"/>
                    <a:pt x="25" y="0"/>
                  </a:cubicBezTo>
                  <a:close/>
                </a:path>
              </a:pathLst>
            </a:custGeom>
            <a:solidFill>
              <a:srgbClr val="495D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34"/>
            <p:cNvSpPr/>
            <p:nvPr/>
          </p:nvSpPr>
          <p:spPr>
            <a:xfrm>
              <a:off x="3929050" y="1847650"/>
              <a:ext cx="40450" cy="50850"/>
            </a:xfrm>
            <a:custGeom>
              <a:avLst/>
              <a:gdLst/>
              <a:ahLst/>
              <a:cxnLst/>
              <a:rect l="l" t="t" r="r" b="b"/>
              <a:pathLst>
                <a:path w="1618" h="2034" extrusionOk="0">
                  <a:moveTo>
                    <a:pt x="1617" y="1"/>
                  </a:moveTo>
                  <a:lnTo>
                    <a:pt x="1" y="956"/>
                  </a:lnTo>
                  <a:lnTo>
                    <a:pt x="1" y="2033"/>
                  </a:lnTo>
                  <a:lnTo>
                    <a:pt x="1617" y="1103"/>
                  </a:lnTo>
                  <a:lnTo>
                    <a:pt x="1617" y="1"/>
                  </a:lnTo>
                  <a:close/>
                </a:path>
              </a:pathLst>
            </a:custGeom>
            <a:solidFill>
              <a:srgbClr val="00C3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34"/>
            <p:cNvSpPr/>
            <p:nvPr/>
          </p:nvSpPr>
          <p:spPr>
            <a:xfrm>
              <a:off x="3895400" y="1828975"/>
              <a:ext cx="74100" cy="42575"/>
            </a:xfrm>
            <a:custGeom>
              <a:avLst/>
              <a:gdLst/>
              <a:ahLst/>
              <a:cxnLst/>
              <a:rect l="l" t="t" r="r" b="b"/>
              <a:pathLst>
                <a:path w="2964" h="1703" extrusionOk="0">
                  <a:moveTo>
                    <a:pt x="1543" y="1"/>
                  </a:moveTo>
                  <a:cubicBezTo>
                    <a:pt x="1463" y="1"/>
                    <a:pt x="1384" y="13"/>
                    <a:pt x="1322" y="38"/>
                  </a:cubicBezTo>
                  <a:lnTo>
                    <a:pt x="123" y="748"/>
                  </a:lnTo>
                  <a:cubicBezTo>
                    <a:pt x="0" y="821"/>
                    <a:pt x="0" y="919"/>
                    <a:pt x="123" y="993"/>
                  </a:cubicBezTo>
                  <a:lnTo>
                    <a:pt x="1347" y="1703"/>
                  </a:lnTo>
                  <a:lnTo>
                    <a:pt x="2963" y="748"/>
                  </a:lnTo>
                  <a:lnTo>
                    <a:pt x="1763" y="38"/>
                  </a:lnTo>
                  <a:cubicBezTo>
                    <a:pt x="1702" y="13"/>
                    <a:pt x="1622" y="1"/>
                    <a:pt x="1543" y="1"/>
                  </a:cubicBezTo>
                  <a:close/>
                </a:path>
              </a:pathLst>
            </a:custGeom>
            <a:solidFill>
              <a:srgbClr val="606B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34"/>
            <p:cNvSpPr/>
            <p:nvPr/>
          </p:nvSpPr>
          <p:spPr>
            <a:xfrm>
              <a:off x="3950475" y="1859900"/>
              <a:ext cx="40450" cy="50850"/>
            </a:xfrm>
            <a:custGeom>
              <a:avLst/>
              <a:gdLst/>
              <a:ahLst/>
              <a:cxnLst/>
              <a:rect l="l" t="t" r="r" b="b"/>
              <a:pathLst>
                <a:path w="1618" h="2034" extrusionOk="0">
                  <a:moveTo>
                    <a:pt x="1617" y="1"/>
                  </a:moveTo>
                  <a:lnTo>
                    <a:pt x="1" y="956"/>
                  </a:lnTo>
                  <a:lnTo>
                    <a:pt x="1" y="2033"/>
                  </a:lnTo>
                  <a:lnTo>
                    <a:pt x="1617" y="1102"/>
                  </a:lnTo>
                  <a:lnTo>
                    <a:pt x="161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34"/>
            <p:cNvSpPr/>
            <p:nvPr/>
          </p:nvSpPr>
          <p:spPr>
            <a:xfrm>
              <a:off x="3929050" y="1871525"/>
              <a:ext cx="21450" cy="39225"/>
            </a:xfrm>
            <a:custGeom>
              <a:avLst/>
              <a:gdLst/>
              <a:ahLst/>
              <a:cxnLst/>
              <a:rect l="l" t="t" r="r" b="b"/>
              <a:pathLst>
                <a:path w="858" h="1569" extrusionOk="0">
                  <a:moveTo>
                    <a:pt x="1" y="1"/>
                  </a:moveTo>
                  <a:lnTo>
                    <a:pt x="1" y="1078"/>
                  </a:lnTo>
                  <a:lnTo>
                    <a:pt x="858" y="1568"/>
                  </a:lnTo>
                  <a:lnTo>
                    <a:pt x="858" y="49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EC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34"/>
            <p:cNvSpPr/>
            <p:nvPr/>
          </p:nvSpPr>
          <p:spPr>
            <a:xfrm>
              <a:off x="3929050" y="1847650"/>
              <a:ext cx="61875" cy="36150"/>
            </a:xfrm>
            <a:custGeom>
              <a:avLst/>
              <a:gdLst/>
              <a:ahLst/>
              <a:cxnLst/>
              <a:rect l="l" t="t" r="r" b="b"/>
              <a:pathLst>
                <a:path w="2475" h="1446" extrusionOk="0">
                  <a:moveTo>
                    <a:pt x="1617" y="1"/>
                  </a:moveTo>
                  <a:lnTo>
                    <a:pt x="1" y="956"/>
                  </a:lnTo>
                  <a:lnTo>
                    <a:pt x="858" y="1446"/>
                  </a:lnTo>
                  <a:lnTo>
                    <a:pt x="2474" y="491"/>
                  </a:lnTo>
                  <a:lnTo>
                    <a:pt x="16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34"/>
            <p:cNvSpPr/>
            <p:nvPr/>
          </p:nvSpPr>
          <p:spPr>
            <a:xfrm>
              <a:off x="3950475" y="1880725"/>
              <a:ext cx="72900" cy="49150"/>
            </a:xfrm>
            <a:custGeom>
              <a:avLst/>
              <a:gdLst/>
              <a:ahLst/>
              <a:cxnLst/>
              <a:rect l="l" t="t" r="r" b="b"/>
              <a:pathLst>
                <a:path w="2916" h="1966" extrusionOk="0">
                  <a:moveTo>
                    <a:pt x="2915" y="0"/>
                  </a:moveTo>
                  <a:cubicBezTo>
                    <a:pt x="2915" y="49"/>
                    <a:pt x="2891" y="98"/>
                    <a:pt x="2842" y="123"/>
                  </a:cubicBezTo>
                  <a:lnTo>
                    <a:pt x="1642" y="833"/>
                  </a:lnTo>
                  <a:cubicBezTo>
                    <a:pt x="1580" y="857"/>
                    <a:pt x="1501" y="869"/>
                    <a:pt x="1421" y="869"/>
                  </a:cubicBezTo>
                  <a:cubicBezTo>
                    <a:pt x="1342" y="869"/>
                    <a:pt x="1262" y="857"/>
                    <a:pt x="1201" y="833"/>
                  </a:cubicBezTo>
                  <a:lnTo>
                    <a:pt x="1" y="123"/>
                  </a:lnTo>
                  <a:lnTo>
                    <a:pt x="1" y="1200"/>
                  </a:lnTo>
                  <a:lnTo>
                    <a:pt x="1201" y="1910"/>
                  </a:lnTo>
                  <a:cubicBezTo>
                    <a:pt x="1262" y="1947"/>
                    <a:pt x="1342" y="1965"/>
                    <a:pt x="1418" y="1965"/>
                  </a:cubicBezTo>
                  <a:cubicBezTo>
                    <a:pt x="1495" y="1965"/>
                    <a:pt x="1568" y="1947"/>
                    <a:pt x="1617" y="1910"/>
                  </a:cubicBezTo>
                  <a:lnTo>
                    <a:pt x="2842" y="1200"/>
                  </a:lnTo>
                  <a:cubicBezTo>
                    <a:pt x="2891" y="1176"/>
                    <a:pt x="2915" y="1127"/>
                    <a:pt x="2915" y="1078"/>
                  </a:cubicBezTo>
                  <a:lnTo>
                    <a:pt x="2915" y="0"/>
                  </a:lnTo>
                  <a:close/>
                </a:path>
              </a:pathLst>
            </a:custGeom>
            <a:solidFill>
              <a:srgbClr val="D34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34"/>
            <p:cNvSpPr/>
            <p:nvPr/>
          </p:nvSpPr>
          <p:spPr>
            <a:xfrm>
              <a:off x="3950475" y="1859900"/>
              <a:ext cx="74125" cy="42575"/>
            </a:xfrm>
            <a:custGeom>
              <a:avLst/>
              <a:gdLst/>
              <a:ahLst/>
              <a:cxnLst/>
              <a:rect l="l" t="t" r="r" b="b"/>
              <a:pathLst>
                <a:path w="2965" h="1703" extrusionOk="0">
                  <a:moveTo>
                    <a:pt x="1617" y="1"/>
                  </a:moveTo>
                  <a:lnTo>
                    <a:pt x="1" y="956"/>
                  </a:lnTo>
                  <a:lnTo>
                    <a:pt x="1201" y="1666"/>
                  </a:lnTo>
                  <a:cubicBezTo>
                    <a:pt x="1262" y="1690"/>
                    <a:pt x="1342" y="1702"/>
                    <a:pt x="1421" y="1702"/>
                  </a:cubicBezTo>
                  <a:cubicBezTo>
                    <a:pt x="1501" y="1702"/>
                    <a:pt x="1580" y="1690"/>
                    <a:pt x="1642" y="1666"/>
                  </a:cubicBezTo>
                  <a:lnTo>
                    <a:pt x="2842" y="956"/>
                  </a:lnTo>
                  <a:cubicBezTo>
                    <a:pt x="2964" y="882"/>
                    <a:pt x="2964" y="784"/>
                    <a:pt x="2842" y="711"/>
                  </a:cubicBezTo>
                  <a:lnTo>
                    <a:pt x="1617" y="1"/>
                  </a:lnTo>
                  <a:close/>
                </a:path>
              </a:pathLst>
            </a:custGeom>
            <a:solidFill>
              <a:srgbClr val="EC82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34"/>
            <p:cNvSpPr/>
            <p:nvPr/>
          </p:nvSpPr>
          <p:spPr>
            <a:xfrm>
              <a:off x="3168100" y="1619625"/>
              <a:ext cx="747525" cy="427925"/>
            </a:xfrm>
            <a:custGeom>
              <a:avLst/>
              <a:gdLst/>
              <a:ahLst/>
              <a:cxnLst/>
              <a:rect l="l" t="t" r="r" b="b"/>
              <a:pathLst>
                <a:path w="29901" h="17117" extrusionOk="0">
                  <a:moveTo>
                    <a:pt x="18434" y="0"/>
                  </a:moveTo>
                  <a:cubicBezTo>
                    <a:pt x="18186" y="0"/>
                    <a:pt x="17951" y="51"/>
                    <a:pt x="17779" y="159"/>
                  </a:cubicBezTo>
                  <a:lnTo>
                    <a:pt x="417" y="10175"/>
                  </a:lnTo>
                  <a:cubicBezTo>
                    <a:pt x="0" y="10420"/>
                    <a:pt x="49" y="10811"/>
                    <a:pt x="515" y="11081"/>
                  </a:cubicBezTo>
                  <a:lnTo>
                    <a:pt x="10579" y="16884"/>
                  </a:lnTo>
                  <a:cubicBezTo>
                    <a:pt x="10839" y="17035"/>
                    <a:pt x="11168" y="17117"/>
                    <a:pt x="11481" y="17117"/>
                  </a:cubicBezTo>
                  <a:cubicBezTo>
                    <a:pt x="11727" y="17117"/>
                    <a:pt x="11963" y="17066"/>
                    <a:pt x="12146" y="16958"/>
                  </a:cubicBezTo>
                  <a:lnTo>
                    <a:pt x="29508" y="6942"/>
                  </a:lnTo>
                  <a:cubicBezTo>
                    <a:pt x="29900" y="6697"/>
                    <a:pt x="29851" y="6306"/>
                    <a:pt x="29386" y="6036"/>
                  </a:cubicBezTo>
                  <a:lnTo>
                    <a:pt x="19346" y="233"/>
                  </a:lnTo>
                  <a:cubicBezTo>
                    <a:pt x="19086" y="82"/>
                    <a:pt x="18749" y="0"/>
                    <a:pt x="184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34"/>
            <p:cNvSpPr/>
            <p:nvPr/>
          </p:nvSpPr>
          <p:spPr>
            <a:xfrm>
              <a:off x="3650500" y="1688475"/>
              <a:ext cx="194725" cy="112075"/>
            </a:xfrm>
            <a:custGeom>
              <a:avLst/>
              <a:gdLst/>
              <a:ahLst/>
              <a:cxnLst/>
              <a:rect l="l" t="t" r="r" b="b"/>
              <a:pathLst>
                <a:path w="7789" h="4483" extrusionOk="0">
                  <a:moveTo>
                    <a:pt x="1152" y="1"/>
                  </a:moveTo>
                  <a:lnTo>
                    <a:pt x="1" y="638"/>
                  </a:lnTo>
                  <a:lnTo>
                    <a:pt x="6637" y="4482"/>
                  </a:lnTo>
                  <a:lnTo>
                    <a:pt x="7788" y="3821"/>
                  </a:lnTo>
                  <a:lnTo>
                    <a:pt x="115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34"/>
            <p:cNvSpPr/>
            <p:nvPr/>
          </p:nvSpPr>
          <p:spPr>
            <a:xfrm>
              <a:off x="3589300" y="1723375"/>
              <a:ext cx="194700" cy="112675"/>
            </a:xfrm>
            <a:custGeom>
              <a:avLst/>
              <a:gdLst/>
              <a:ahLst/>
              <a:cxnLst/>
              <a:rect l="l" t="t" r="r" b="b"/>
              <a:pathLst>
                <a:path w="7788" h="4507" extrusionOk="0">
                  <a:moveTo>
                    <a:pt x="1151" y="1"/>
                  </a:moveTo>
                  <a:lnTo>
                    <a:pt x="0" y="662"/>
                  </a:lnTo>
                  <a:lnTo>
                    <a:pt x="6661" y="4507"/>
                  </a:lnTo>
                  <a:lnTo>
                    <a:pt x="7787" y="3845"/>
                  </a:lnTo>
                  <a:lnTo>
                    <a:pt x="115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34"/>
            <p:cNvSpPr/>
            <p:nvPr/>
          </p:nvSpPr>
          <p:spPr>
            <a:xfrm>
              <a:off x="3528075" y="1758900"/>
              <a:ext cx="194700" cy="112050"/>
            </a:xfrm>
            <a:custGeom>
              <a:avLst/>
              <a:gdLst/>
              <a:ahLst/>
              <a:cxnLst/>
              <a:rect l="l" t="t" r="r" b="b"/>
              <a:pathLst>
                <a:path w="7788" h="4482" extrusionOk="0">
                  <a:moveTo>
                    <a:pt x="1151" y="0"/>
                  </a:moveTo>
                  <a:lnTo>
                    <a:pt x="0" y="661"/>
                  </a:lnTo>
                  <a:lnTo>
                    <a:pt x="6661" y="4481"/>
                  </a:lnTo>
                  <a:lnTo>
                    <a:pt x="7787" y="3845"/>
                  </a:lnTo>
                  <a:lnTo>
                    <a:pt x="115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34"/>
            <p:cNvSpPr/>
            <p:nvPr/>
          </p:nvSpPr>
          <p:spPr>
            <a:xfrm>
              <a:off x="3467450" y="1793775"/>
              <a:ext cx="194725" cy="112675"/>
            </a:xfrm>
            <a:custGeom>
              <a:avLst/>
              <a:gdLst/>
              <a:ahLst/>
              <a:cxnLst/>
              <a:rect l="l" t="t" r="r" b="b"/>
              <a:pathLst>
                <a:path w="7789" h="4507" extrusionOk="0">
                  <a:moveTo>
                    <a:pt x="1127" y="1"/>
                  </a:moveTo>
                  <a:lnTo>
                    <a:pt x="1" y="662"/>
                  </a:lnTo>
                  <a:lnTo>
                    <a:pt x="6637" y="4507"/>
                  </a:lnTo>
                  <a:lnTo>
                    <a:pt x="7788" y="3845"/>
                  </a:lnTo>
                  <a:lnTo>
                    <a:pt x="112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34"/>
            <p:cNvSpPr/>
            <p:nvPr/>
          </p:nvSpPr>
          <p:spPr>
            <a:xfrm>
              <a:off x="3406250" y="1829300"/>
              <a:ext cx="194700" cy="112650"/>
            </a:xfrm>
            <a:custGeom>
              <a:avLst/>
              <a:gdLst/>
              <a:ahLst/>
              <a:cxnLst/>
              <a:rect l="l" t="t" r="r" b="b"/>
              <a:pathLst>
                <a:path w="7788" h="4506" extrusionOk="0">
                  <a:moveTo>
                    <a:pt x="1127" y="0"/>
                  </a:moveTo>
                  <a:lnTo>
                    <a:pt x="0" y="661"/>
                  </a:lnTo>
                  <a:lnTo>
                    <a:pt x="6636" y="4506"/>
                  </a:lnTo>
                  <a:lnTo>
                    <a:pt x="7787" y="3845"/>
                  </a:lnTo>
                  <a:lnTo>
                    <a:pt x="112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34"/>
            <p:cNvSpPr/>
            <p:nvPr/>
          </p:nvSpPr>
          <p:spPr>
            <a:xfrm>
              <a:off x="3650500" y="1688475"/>
              <a:ext cx="69825" cy="40450"/>
            </a:xfrm>
            <a:custGeom>
              <a:avLst/>
              <a:gdLst/>
              <a:ahLst/>
              <a:cxnLst/>
              <a:rect l="l" t="t" r="r" b="b"/>
              <a:pathLst>
                <a:path w="2793" h="1618" extrusionOk="0">
                  <a:moveTo>
                    <a:pt x="1152" y="1"/>
                  </a:moveTo>
                  <a:lnTo>
                    <a:pt x="1" y="638"/>
                  </a:lnTo>
                  <a:lnTo>
                    <a:pt x="1666" y="1617"/>
                  </a:lnTo>
                  <a:lnTo>
                    <a:pt x="2793" y="956"/>
                  </a:lnTo>
                  <a:lnTo>
                    <a:pt x="115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34"/>
            <p:cNvSpPr/>
            <p:nvPr/>
          </p:nvSpPr>
          <p:spPr>
            <a:xfrm>
              <a:off x="3589300" y="1723375"/>
              <a:ext cx="125525" cy="72275"/>
            </a:xfrm>
            <a:custGeom>
              <a:avLst/>
              <a:gdLst/>
              <a:ahLst/>
              <a:cxnLst/>
              <a:rect l="l" t="t" r="r" b="b"/>
              <a:pathLst>
                <a:path w="5021" h="2891" extrusionOk="0">
                  <a:moveTo>
                    <a:pt x="1151" y="1"/>
                  </a:moveTo>
                  <a:lnTo>
                    <a:pt x="0" y="662"/>
                  </a:lnTo>
                  <a:lnTo>
                    <a:pt x="3869" y="2890"/>
                  </a:lnTo>
                  <a:lnTo>
                    <a:pt x="5020" y="2254"/>
                  </a:lnTo>
                  <a:lnTo>
                    <a:pt x="115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34"/>
            <p:cNvSpPr/>
            <p:nvPr/>
          </p:nvSpPr>
          <p:spPr>
            <a:xfrm>
              <a:off x="3528075" y="1758900"/>
              <a:ext cx="99200" cy="56950"/>
            </a:xfrm>
            <a:custGeom>
              <a:avLst/>
              <a:gdLst/>
              <a:ahLst/>
              <a:cxnLst/>
              <a:rect l="l" t="t" r="r" b="b"/>
              <a:pathLst>
                <a:path w="3968" h="2278" extrusionOk="0">
                  <a:moveTo>
                    <a:pt x="1151" y="0"/>
                  </a:moveTo>
                  <a:lnTo>
                    <a:pt x="0" y="661"/>
                  </a:lnTo>
                  <a:lnTo>
                    <a:pt x="2841" y="2277"/>
                  </a:lnTo>
                  <a:lnTo>
                    <a:pt x="3967" y="1616"/>
                  </a:lnTo>
                  <a:lnTo>
                    <a:pt x="1151" y="0"/>
                  </a:lnTo>
                  <a:close/>
                </a:path>
              </a:pathLst>
            </a:custGeom>
            <a:solidFill>
              <a:srgbClr val="606B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34"/>
            <p:cNvSpPr/>
            <p:nvPr/>
          </p:nvSpPr>
          <p:spPr>
            <a:xfrm>
              <a:off x="3467450" y="1793775"/>
              <a:ext cx="148200" cy="85750"/>
            </a:xfrm>
            <a:custGeom>
              <a:avLst/>
              <a:gdLst/>
              <a:ahLst/>
              <a:cxnLst/>
              <a:rect l="l" t="t" r="r" b="b"/>
              <a:pathLst>
                <a:path w="5928" h="3430" extrusionOk="0">
                  <a:moveTo>
                    <a:pt x="1127" y="1"/>
                  </a:moveTo>
                  <a:lnTo>
                    <a:pt x="1" y="662"/>
                  </a:lnTo>
                  <a:lnTo>
                    <a:pt x="4801" y="3429"/>
                  </a:lnTo>
                  <a:lnTo>
                    <a:pt x="5927" y="2768"/>
                  </a:lnTo>
                  <a:lnTo>
                    <a:pt x="112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34"/>
            <p:cNvSpPr/>
            <p:nvPr/>
          </p:nvSpPr>
          <p:spPr>
            <a:xfrm>
              <a:off x="3406250" y="1829300"/>
              <a:ext cx="169600" cy="97975"/>
            </a:xfrm>
            <a:custGeom>
              <a:avLst/>
              <a:gdLst/>
              <a:ahLst/>
              <a:cxnLst/>
              <a:rect l="l" t="t" r="r" b="b"/>
              <a:pathLst>
                <a:path w="6784" h="3919" extrusionOk="0">
                  <a:moveTo>
                    <a:pt x="1127" y="0"/>
                  </a:moveTo>
                  <a:lnTo>
                    <a:pt x="0" y="661"/>
                  </a:lnTo>
                  <a:lnTo>
                    <a:pt x="5657" y="3918"/>
                  </a:lnTo>
                  <a:lnTo>
                    <a:pt x="6783" y="3257"/>
                  </a:lnTo>
                  <a:lnTo>
                    <a:pt x="1127" y="0"/>
                  </a:lnTo>
                  <a:close/>
                </a:path>
              </a:pathLst>
            </a:custGeom>
            <a:solidFill>
              <a:srgbClr val="EC82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34"/>
            <p:cNvSpPr/>
            <p:nvPr/>
          </p:nvSpPr>
          <p:spPr>
            <a:xfrm>
              <a:off x="3440525" y="1950500"/>
              <a:ext cx="104100" cy="60650"/>
            </a:xfrm>
            <a:custGeom>
              <a:avLst/>
              <a:gdLst/>
              <a:ahLst/>
              <a:cxnLst/>
              <a:rect l="l" t="t" r="r" b="b"/>
              <a:pathLst>
                <a:path w="4164" h="2426" extrusionOk="0">
                  <a:moveTo>
                    <a:pt x="3698" y="1"/>
                  </a:moveTo>
                  <a:lnTo>
                    <a:pt x="1" y="2131"/>
                  </a:lnTo>
                  <a:lnTo>
                    <a:pt x="466" y="2425"/>
                  </a:lnTo>
                  <a:lnTo>
                    <a:pt x="4163" y="295"/>
                  </a:lnTo>
                  <a:lnTo>
                    <a:pt x="369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34"/>
            <p:cNvSpPr/>
            <p:nvPr/>
          </p:nvSpPr>
          <p:spPr>
            <a:xfrm>
              <a:off x="3412975" y="1934600"/>
              <a:ext cx="104100" cy="60625"/>
            </a:xfrm>
            <a:custGeom>
              <a:avLst/>
              <a:gdLst/>
              <a:ahLst/>
              <a:cxnLst/>
              <a:rect l="l" t="t" r="r" b="b"/>
              <a:pathLst>
                <a:path w="4164" h="2425" extrusionOk="0">
                  <a:moveTo>
                    <a:pt x="3674" y="0"/>
                  </a:moveTo>
                  <a:lnTo>
                    <a:pt x="1" y="2130"/>
                  </a:lnTo>
                  <a:lnTo>
                    <a:pt x="466" y="2424"/>
                  </a:lnTo>
                  <a:lnTo>
                    <a:pt x="4164" y="294"/>
                  </a:lnTo>
                  <a:lnTo>
                    <a:pt x="36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34"/>
            <p:cNvSpPr/>
            <p:nvPr/>
          </p:nvSpPr>
          <p:spPr>
            <a:xfrm>
              <a:off x="3384825" y="1918675"/>
              <a:ext cx="104700" cy="60625"/>
            </a:xfrm>
            <a:custGeom>
              <a:avLst/>
              <a:gdLst/>
              <a:ahLst/>
              <a:cxnLst/>
              <a:rect l="l" t="t" r="r" b="b"/>
              <a:pathLst>
                <a:path w="4188" h="2425" extrusionOk="0">
                  <a:moveTo>
                    <a:pt x="3698" y="0"/>
                  </a:moveTo>
                  <a:lnTo>
                    <a:pt x="0" y="2131"/>
                  </a:lnTo>
                  <a:lnTo>
                    <a:pt x="490" y="2425"/>
                  </a:lnTo>
                  <a:lnTo>
                    <a:pt x="4188" y="270"/>
                  </a:lnTo>
                  <a:lnTo>
                    <a:pt x="369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34"/>
            <p:cNvSpPr/>
            <p:nvPr/>
          </p:nvSpPr>
          <p:spPr>
            <a:xfrm>
              <a:off x="3357275" y="1902750"/>
              <a:ext cx="104700" cy="60025"/>
            </a:xfrm>
            <a:custGeom>
              <a:avLst/>
              <a:gdLst/>
              <a:ahLst/>
              <a:cxnLst/>
              <a:rect l="l" t="t" r="r" b="b"/>
              <a:pathLst>
                <a:path w="4188" h="2401" extrusionOk="0">
                  <a:moveTo>
                    <a:pt x="3698" y="1"/>
                  </a:moveTo>
                  <a:lnTo>
                    <a:pt x="0" y="2131"/>
                  </a:lnTo>
                  <a:lnTo>
                    <a:pt x="490" y="2400"/>
                  </a:lnTo>
                  <a:lnTo>
                    <a:pt x="4188" y="270"/>
                  </a:lnTo>
                  <a:lnTo>
                    <a:pt x="369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34"/>
            <p:cNvSpPr/>
            <p:nvPr/>
          </p:nvSpPr>
          <p:spPr>
            <a:xfrm>
              <a:off x="3329725" y="1886850"/>
              <a:ext cx="104100" cy="60000"/>
            </a:xfrm>
            <a:custGeom>
              <a:avLst/>
              <a:gdLst/>
              <a:ahLst/>
              <a:cxnLst/>
              <a:rect l="l" t="t" r="r" b="b"/>
              <a:pathLst>
                <a:path w="4164" h="2400" extrusionOk="0">
                  <a:moveTo>
                    <a:pt x="3698" y="0"/>
                  </a:moveTo>
                  <a:lnTo>
                    <a:pt x="0" y="2130"/>
                  </a:lnTo>
                  <a:lnTo>
                    <a:pt x="465" y="2400"/>
                  </a:lnTo>
                  <a:lnTo>
                    <a:pt x="4163" y="269"/>
                  </a:lnTo>
                  <a:lnTo>
                    <a:pt x="369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34"/>
            <p:cNvSpPr/>
            <p:nvPr/>
          </p:nvSpPr>
          <p:spPr>
            <a:xfrm>
              <a:off x="3302175" y="1870925"/>
              <a:ext cx="104100" cy="60025"/>
            </a:xfrm>
            <a:custGeom>
              <a:avLst/>
              <a:gdLst/>
              <a:ahLst/>
              <a:cxnLst/>
              <a:rect l="l" t="t" r="r" b="b"/>
              <a:pathLst>
                <a:path w="4164" h="2401" extrusionOk="0">
                  <a:moveTo>
                    <a:pt x="3673" y="0"/>
                  </a:moveTo>
                  <a:lnTo>
                    <a:pt x="0" y="2131"/>
                  </a:lnTo>
                  <a:lnTo>
                    <a:pt x="466" y="2400"/>
                  </a:lnTo>
                  <a:lnTo>
                    <a:pt x="4163" y="270"/>
                  </a:lnTo>
                  <a:lnTo>
                    <a:pt x="367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34"/>
            <p:cNvSpPr/>
            <p:nvPr/>
          </p:nvSpPr>
          <p:spPr>
            <a:xfrm>
              <a:off x="3274625" y="1838475"/>
              <a:ext cx="76550" cy="44100"/>
            </a:xfrm>
            <a:custGeom>
              <a:avLst/>
              <a:gdLst/>
              <a:ahLst/>
              <a:cxnLst/>
              <a:rect l="l" t="t" r="r" b="b"/>
              <a:pathLst>
                <a:path w="3062" h="1764" extrusionOk="0">
                  <a:moveTo>
                    <a:pt x="2572" y="0"/>
                  </a:moveTo>
                  <a:lnTo>
                    <a:pt x="0" y="1494"/>
                  </a:lnTo>
                  <a:lnTo>
                    <a:pt x="466" y="1764"/>
                  </a:lnTo>
                  <a:lnTo>
                    <a:pt x="3061" y="294"/>
                  </a:lnTo>
                  <a:lnTo>
                    <a:pt x="257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34"/>
            <p:cNvSpPr/>
            <p:nvPr/>
          </p:nvSpPr>
          <p:spPr>
            <a:xfrm>
              <a:off x="3274000" y="1855000"/>
              <a:ext cx="104725" cy="60025"/>
            </a:xfrm>
            <a:custGeom>
              <a:avLst/>
              <a:gdLst/>
              <a:ahLst/>
              <a:cxnLst/>
              <a:rect l="l" t="t" r="r" b="b"/>
              <a:pathLst>
                <a:path w="4189" h="2401" extrusionOk="0">
                  <a:moveTo>
                    <a:pt x="3698" y="1"/>
                  </a:moveTo>
                  <a:lnTo>
                    <a:pt x="1" y="2131"/>
                  </a:lnTo>
                  <a:lnTo>
                    <a:pt x="491" y="2400"/>
                  </a:lnTo>
                  <a:lnTo>
                    <a:pt x="4188" y="270"/>
                  </a:lnTo>
                  <a:lnTo>
                    <a:pt x="369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34"/>
            <p:cNvSpPr/>
            <p:nvPr/>
          </p:nvSpPr>
          <p:spPr>
            <a:xfrm>
              <a:off x="3376850" y="1671350"/>
              <a:ext cx="285325" cy="164700"/>
            </a:xfrm>
            <a:custGeom>
              <a:avLst/>
              <a:gdLst/>
              <a:ahLst/>
              <a:cxnLst/>
              <a:rect l="l" t="t" r="r" b="b"/>
              <a:pathLst>
                <a:path w="11413" h="6588" extrusionOk="0">
                  <a:moveTo>
                    <a:pt x="10922" y="0"/>
                  </a:moveTo>
                  <a:lnTo>
                    <a:pt x="1" y="6294"/>
                  </a:lnTo>
                  <a:lnTo>
                    <a:pt x="491" y="6588"/>
                  </a:lnTo>
                  <a:lnTo>
                    <a:pt x="11412" y="294"/>
                  </a:lnTo>
                  <a:lnTo>
                    <a:pt x="1092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34"/>
            <p:cNvSpPr/>
            <p:nvPr/>
          </p:nvSpPr>
          <p:spPr>
            <a:xfrm>
              <a:off x="3636425" y="1899700"/>
              <a:ext cx="304900" cy="175725"/>
            </a:xfrm>
            <a:custGeom>
              <a:avLst/>
              <a:gdLst/>
              <a:ahLst/>
              <a:cxnLst/>
              <a:rect l="l" t="t" r="r" b="b"/>
              <a:pathLst>
                <a:path w="12196" h="7029" extrusionOk="0">
                  <a:moveTo>
                    <a:pt x="7763" y="0"/>
                  </a:moveTo>
                  <a:lnTo>
                    <a:pt x="1" y="4482"/>
                  </a:lnTo>
                  <a:lnTo>
                    <a:pt x="4409" y="7028"/>
                  </a:lnTo>
                  <a:lnTo>
                    <a:pt x="12196" y="2547"/>
                  </a:lnTo>
                  <a:lnTo>
                    <a:pt x="776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34"/>
            <p:cNvSpPr/>
            <p:nvPr/>
          </p:nvSpPr>
          <p:spPr>
            <a:xfrm>
              <a:off x="3746625" y="1963350"/>
              <a:ext cx="194700" cy="112075"/>
            </a:xfrm>
            <a:custGeom>
              <a:avLst/>
              <a:gdLst/>
              <a:ahLst/>
              <a:cxnLst/>
              <a:rect l="l" t="t" r="r" b="b"/>
              <a:pathLst>
                <a:path w="7788" h="4483" extrusionOk="0">
                  <a:moveTo>
                    <a:pt x="7788" y="1"/>
                  </a:moveTo>
                  <a:lnTo>
                    <a:pt x="858" y="515"/>
                  </a:lnTo>
                  <a:lnTo>
                    <a:pt x="1" y="4482"/>
                  </a:lnTo>
                  <a:lnTo>
                    <a:pt x="7788" y="1"/>
                  </a:lnTo>
                  <a:close/>
                </a:path>
              </a:pathLst>
            </a:custGeom>
            <a:solidFill>
              <a:srgbClr val="EFBC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34"/>
            <p:cNvSpPr/>
            <p:nvPr/>
          </p:nvSpPr>
          <p:spPr>
            <a:xfrm>
              <a:off x="3636425" y="1899700"/>
              <a:ext cx="194100" cy="112050"/>
            </a:xfrm>
            <a:custGeom>
              <a:avLst/>
              <a:gdLst/>
              <a:ahLst/>
              <a:cxnLst/>
              <a:rect l="l" t="t" r="r" b="b"/>
              <a:pathLst>
                <a:path w="7764" h="4482" extrusionOk="0">
                  <a:moveTo>
                    <a:pt x="7763" y="0"/>
                  </a:moveTo>
                  <a:lnTo>
                    <a:pt x="1" y="4482"/>
                  </a:lnTo>
                  <a:lnTo>
                    <a:pt x="6882" y="3967"/>
                  </a:lnTo>
                  <a:lnTo>
                    <a:pt x="7763" y="0"/>
                  </a:lnTo>
                  <a:close/>
                </a:path>
              </a:pathLst>
            </a:custGeom>
            <a:solidFill>
              <a:srgbClr val="FFDC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34"/>
            <p:cNvSpPr/>
            <p:nvPr/>
          </p:nvSpPr>
          <p:spPr>
            <a:xfrm>
              <a:off x="4286575" y="2159875"/>
              <a:ext cx="759775" cy="438350"/>
            </a:xfrm>
            <a:custGeom>
              <a:avLst/>
              <a:gdLst/>
              <a:ahLst/>
              <a:cxnLst/>
              <a:rect l="l" t="t" r="r" b="b"/>
              <a:pathLst>
                <a:path w="30391" h="17534" extrusionOk="0">
                  <a:moveTo>
                    <a:pt x="16947" y="1"/>
                  </a:moveTo>
                  <a:lnTo>
                    <a:pt x="1" y="9796"/>
                  </a:lnTo>
                  <a:lnTo>
                    <a:pt x="13420" y="17534"/>
                  </a:lnTo>
                  <a:lnTo>
                    <a:pt x="30390" y="7763"/>
                  </a:lnTo>
                  <a:lnTo>
                    <a:pt x="169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34"/>
            <p:cNvSpPr/>
            <p:nvPr/>
          </p:nvSpPr>
          <p:spPr>
            <a:xfrm>
              <a:off x="4619625" y="24066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EC82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34"/>
            <p:cNvSpPr/>
            <p:nvPr/>
          </p:nvSpPr>
          <p:spPr>
            <a:xfrm>
              <a:off x="4523500" y="2332525"/>
              <a:ext cx="96150" cy="74100"/>
            </a:xfrm>
            <a:custGeom>
              <a:avLst/>
              <a:gdLst/>
              <a:ahLst/>
              <a:cxnLst/>
              <a:rect l="l" t="t" r="r" b="b"/>
              <a:pathLst>
                <a:path w="3846" h="2964" extrusionOk="0">
                  <a:moveTo>
                    <a:pt x="1984" y="0"/>
                  </a:moveTo>
                  <a:cubicBezTo>
                    <a:pt x="1250" y="147"/>
                    <a:pt x="564" y="392"/>
                    <a:pt x="1" y="735"/>
                  </a:cubicBezTo>
                  <a:lnTo>
                    <a:pt x="3845" y="2963"/>
                  </a:lnTo>
                  <a:lnTo>
                    <a:pt x="1984" y="0"/>
                  </a:lnTo>
                  <a:close/>
                </a:path>
              </a:pathLst>
            </a:custGeom>
            <a:solidFill>
              <a:srgbClr val="EC82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34"/>
            <p:cNvSpPr/>
            <p:nvPr/>
          </p:nvSpPr>
          <p:spPr>
            <a:xfrm>
              <a:off x="4573100" y="2328000"/>
              <a:ext cx="142650" cy="78625"/>
            </a:xfrm>
            <a:custGeom>
              <a:avLst/>
              <a:gdLst/>
              <a:ahLst/>
              <a:cxnLst/>
              <a:rect l="l" t="t" r="r" b="b"/>
              <a:pathLst>
                <a:path w="5706" h="3145" extrusionOk="0">
                  <a:moveTo>
                    <a:pt x="1846" y="0"/>
                  </a:moveTo>
                  <a:cubicBezTo>
                    <a:pt x="1221" y="0"/>
                    <a:pt x="595" y="61"/>
                    <a:pt x="0" y="181"/>
                  </a:cubicBezTo>
                  <a:lnTo>
                    <a:pt x="1861" y="3144"/>
                  </a:lnTo>
                  <a:lnTo>
                    <a:pt x="5706" y="916"/>
                  </a:lnTo>
                  <a:cubicBezTo>
                    <a:pt x="4655" y="305"/>
                    <a:pt x="3252" y="0"/>
                    <a:pt x="1846" y="0"/>
                  </a:cubicBezTo>
                  <a:close/>
                </a:path>
              </a:pathLst>
            </a:custGeom>
            <a:solidFill>
              <a:srgbClr val="495D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34"/>
            <p:cNvSpPr/>
            <p:nvPr/>
          </p:nvSpPr>
          <p:spPr>
            <a:xfrm>
              <a:off x="4479425" y="2396175"/>
              <a:ext cx="140225" cy="65550"/>
            </a:xfrm>
            <a:custGeom>
              <a:avLst/>
              <a:gdLst/>
              <a:ahLst/>
              <a:cxnLst/>
              <a:rect l="l" t="t" r="r" b="b"/>
              <a:pathLst>
                <a:path w="5609" h="2622" extrusionOk="0">
                  <a:moveTo>
                    <a:pt x="196" y="1"/>
                  </a:moveTo>
                  <a:lnTo>
                    <a:pt x="196" y="1"/>
                  </a:lnTo>
                  <a:cubicBezTo>
                    <a:pt x="1" y="980"/>
                    <a:pt x="564" y="1935"/>
                    <a:pt x="1764" y="2621"/>
                  </a:cubicBezTo>
                  <a:lnTo>
                    <a:pt x="5608" y="417"/>
                  </a:lnTo>
                  <a:lnTo>
                    <a:pt x="196" y="1"/>
                  </a:lnTo>
                  <a:close/>
                </a:path>
              </a:pathLst>
            </a:custGeom>
            <a:solidFill>
              <a:srgbClr val="EC82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34"/>
            <p:cNvSpPr/>
            <p:nvPr/>
          </p:nvSpPr>
          <p:spPr>
            <a:xfrm>
              <a:off x="4619625" y="2350875"/>
              <a:ext cx="149400" cy="129200"/>
            </a:xfrm>
            <a:custGeom>
              <a:avLst/>
              <a:gdLst/>
              <a:ahLst/>
              <a:cxnLst/>
              <a:rect l="l" t="t" r="r" b="b"/>
              <a:pathLst>
                <a:path w="5976" h="5168" extrusionOk="0">
                  <a:moveTo>
                    <a:pt x="3845" y="1"/>
                  </a:moveTo>
                  <a:lnTo>
                    <a:pt x="0" y="2229"/>
                  </a:lnTo>
                  <a:lnTo>
                    <a:pt x="1861" y="5168"/>
                  </a:lnTo>
                  <a:cubicBezTo>
                    <a:pt x="2596" y="5021"/>
                    <a:pt x="3282" y="4776"/>
                    <a:pt x="3845" y="4433"/>
                  </a:cubicBezTo>
                  <a:cubicBezTo>
                    <a:pt x="5975" y="3233"/>
                    <a:pt x="5975" y="1225"/>
                    <a:pt x="3845" y="1"/>
                  </a:cubicBezTo>
                  <a:close/>
                </a:path>
              </a:pathLst>
            </a:custGeom>
            <a:solidFill>
              <a:srgbClr val="606B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34"/>
            <p:cNvSpPr/>
            <p:nvPr/>
          </p:nvSpPr>
          <p:spPr>
            <a:xfrm>
              <a:off x="4523500" y="2406600"/>
              <a:ext cx="142675" cy="78000"/>
            </a:xfrm>
            <a:custGeom>
              <a:avLst/>
              <a:gdLst/>
              <a:ahLst/>
              <a:cxnLst/>
              <a:rect l="l" t="t" r="r" b="b"/>
              <a:pathLst>
                <a:path w="5707" h="3120" extrusionOk="0">
                  <a:moveTo>
                    <a:pt x="3845" y="0"/>
                  </a:moveTo>
                  <a:lnTo>
                    <a:pt x="1" y="2204"/>
                  </a:lnTo>
                  <a:cubicBezTo>
                    <a:pt x="1052" y="2814"/>
                    <a:pt x="2455" y="3120"/>
                    <a:pt x="3861" y="3120"/>
                  </a:cubicBezTo>
                  <a:cubicBezTo>
                    <a:pt x="4486" y="3120"/>
                    <a:pt x="5111" y="3059"/>
                    <a:pt x="5706" y="2939"/>
                  </a:cubicBezTo>
                  <a:lnTo>
                    <a:pt x="384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34"/>
            <p:cNvSpPr/>
            <p:nvPr/>
          </p:nvSpPr>
          <p:spPr>
            <a:xfrm>
              <a:off x="4636150" y="2244325"/>
              <a:ext cx="261425" cy="153725"/>
            </a:xfrm>
            <a:custGeom>
              <a:avLst/>
              <a:gdLst/>
              <a:ahLst/>
              <a:cxnLst/>
              <a:rect l="l" t="t" r="r" b="b"/>
              <a:pathLst>
                <a:path w="10457" h="6149" extrusionOk="0">
                  <a:moveTo>
                    <a:pt x="186" y="1"/>
                  </a:moveTo>
                  <a:cubicBezTo>
                    <a:pt x="133" y="1"/>
                    <a:pt x="81" y="28"/>
                    <a:pt x="49" y="75"/>
                  </a:cubicBezTo>
                  <a:cubicBezTo>
                    <a:pt x="1" y="149"/>
                    <a:pt x="25" y="247"/>
                    <a:pt x="98" y="296"/>
                  </a:cubicBezTo>
                  <a:lnTo>
                    <a:pt x="10212" y="6124"/>
                  </a:lnTo>
                  <a:cubicBezTo>
                    <a:pt x="10236" y="6148"/>
                    <a:pt x="10261" y="6148"/>
                    <a:pt x="10285" y="6148"/>
                  </a:cubicBezTo>
                  <a:cubicBezTo>
                    <a:pt x="10334" y="6148"/>
                    <a:pt x="10383" y="6124"/>
                    <a:pt x="10408" y="6075"/>
                  </a:cubicBezTo>
                  <a:cubicBezTo>
                    <a:pt x="10457" y="6001"/>
                    <a:pt x="10432" y="5903"/>
                    <a:pt x="10359" y="5855"/>
                  </a:cubicBezTo>
                  <a:lnTo>
                    <a:pt x="270" y="26"/>
                  </a:lnTo>
                  <a:cubicBezTo>
                    <a:pt x="244" y="9"/>
                    <a:pt x="215" y="1"/>
                    <a:pt x="186" y="1"/>
                  </a:cubicBezTo>
                  <a:close/>
                </a:path>
              </a:pathLst>
            </a:custGeom>
            <a:solidFill>
              <a:srgbClr val="CEC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34"/>
            <p:cNvSpPr/>
            <p:nvPr/>
          </p:nvSpPr>
          <p:spPr>
            <a:xfrm>
              <a:off x="4666150" y="2227200"/>
              <a:ext cx="261425" cy="153700"/>
            </a:xfrm>
            <a:custGeom>
              <a:avLst/>
              <a:gdLst/>
              <a:ahLst/>
              <a:cxnLst/>
              <a:rect l="l" t="t" r="r" b="b"/>
              <a:pathLst>
                <a:path w="10457" h="6148" extrusionOk="0">
                  <a:moveTo>
                    <a:pt x="161" y="0"/>
                  </a:moveTo>
                  <a:cubicBezTo>
                    <a:pt x="109" y="0"/>
                    <a:pt x="57" y="27"/>
                    <a:pt x="25" y="75"/>
                  </a:cubicBezTo>
                  <a:cubicBezTo>
                    <a:pt x="0" y="148"/>
                    <a:pt x="25" y="246"/>
                    <a:pt x="98" y="295"/>
                  </a:cubicBezTo>
                  <a:lnTo>
                    <a:pt x="10187" y="6123"/>
                  </a:lnTo>
                  <a:cubicBezTo>
                    <a:pt x="10212" y="6148"/>
                    <a:pt x="10236" y="6148"/>
                    <a:pt x="10261" y="6148"/>
                  </a:cubicBezTo>
                  <a:cubicBezTo>
                    <a:pt x="10334" y="6148"/>
                    <a:pt x="10383" y="6123"/>
                    <a:pt x="10408" y="6074"/>
                  </a:cubicBezTo>
                  <a:cubicBezTo>
                    <a:pt x="10457" y="6001"/>
                    <a:pt x="10432" y="5903"/>
                    <a:pt x="10359" y="5854"/>
                  </a:cubicBezTo>
                  <a:lnTo>
                    <a:pt x="245" y="26"/>
                  </a:lnTo>
                  <a:cubicBezTo>
                    <a:pt x="219" y="8"/>
                    <a:pt x="190" y="0"/>
                    <a:pt x="161" y="0"/>
                  </a:cubicBezTo>
                  <a:close/>
                </a:path>
              </a:pathLst>
            </a:custGeom>
            <a:solidFill>
              <a:srgbClr val="CEC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34"/>
            <p:cNvSpPr/>
            <p:nvPr/>
          </p:nvSpPr>
          <p:spPr>
            <a:xfrm>
              <a:off x="4695525" y="2210050"/>
              <a:ext cx="261450" cy="153725"/>
            </a:xfrm>
            <a:custGeom>
              <a:avLst/>
              <a:gdLst/>
              <a:ahLst/>
              <a:cxnLst/>
              <a:rect l="l" t="t" r="r" b="b"/>
              <a:pathLst>
                <a:path w="10458" h="6149" extrusionOk="0">
                  <a:moveTo>
                    <a:pt x="169" y="1"/>
                  </a:moveTo>
                  <a:cubicBezTo>
                    <a:pt x="123" y="1"/>
                    <a:pt x="81" y="28"/>
                    <a:pt x="50" y="75"/>
                  </a:cubicBezTo>
                  <a:cubicBezTo>
                    <a:pt x="1" y="149"/>
                    <a:pt x="25" y="246"/>
                    <a:pt x="99" y="295"/>
                  </a:cubicBezTo>
                  <a:lnTo>
                    <a:pt x="10212" y="6124"/>
                  </a:lnTo>
                  <a:cubicBezTo>
                    <a:pt x="10237" y="6148"/>
                    <a:pt x="10261" y="6148"/>
                    <a:pt x="10286" y="6148"/>
                  </a:cubicBezTo>
                  <a:cubicBezTo>
                    <a:pt x="10335" y="6148"/>
                    <a:pt x="10384" y="6124"/>
                    <a:pt x="10408" y="6075"/>
                  </a:cubicBezTo>
                  <a:cubicBezTo>
                    <a:pt x="10457" y="6001"/>
                    <a:pt x="10433" y="5903"/>
                    <a:pt x="10359" y="5854"/>
                  </a:cubicBezTo>
                  <a:lnTo>
                    <a:pt x="246" y="26"/>
                  </a:lnTo>
                  <a:cubicBezTo>
                    <a:pt x="220" y="9"/>
                    <a:pt x="194" y="1"/>
                    <a:pt x="169" y="1"/>
                  </a:cubicBezTo>
                  <a:close/>
                </a:path>
              </a:pathLst>
            </a:custGeom>
            <a:solidFill>
              <a:srgbClr val="CEC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34"/>
            <p:cNvSpPr/>
            <p:nvPr/>
          </p:nvSpPr>
          <p:spPr>
            <a:xfrm>
              <a:off x="4965525" y="2614750"/>
              <a:ext cx="12875" cy="64300"/>
            </a:xfrm>
            <a:custGeom>
              <a:avLst/>
              <a:gdLst/>
              <a:ahLst/>
              <a:cxnLst/>
              <a:rect l="l" t="t" r="r" b="b"/>
              <a:pathLst>
                <a:path w="515" h="2572" extrusionOk="0">
                  <a:moveTo>
                    <a:pt x="514" y="0"/>
                  </a:moveTo>
                  <a:lnTo>
                    <a:pt x="514" y="14"/>
                  </a:lnTo>
                  <a:lnTo>
                    <a:pt x="514" y="14"/>
                  </a:lnTo>
                  <a:cubicBezTo>
                    <a:pt x="514" y="9"/>
                    <a:pt x="514" y="5"/>
                    <a:pt x="514" y="0"/>
                  </a:cubicBezTo>
                  <a:close/>
                  <a:moveTo>
                    <a:pt x="514" y="14"/>
                  </a:moveTo>
                  <a:cubicBezTo>
                    <a:pt x="508" y="254"/>
                    <a:pt x="337" y="494"/>
                    <a:pt x="25" y="686"/>
                  </a:cubicBezTo>
                  <a:lnTo>
                    <a:pt x="0" y="2571"/>
                  </a:lnTo>
                  <a:cubicBezTo>
                    <a:pt x="343" y="2375"/>
                    <a:pt x="490" y="2131"/>
                    <a:pt x="490" y="1861"/>
                  </a:cubicBezTo>
                  <a:lnTo>
                    <a:pt x="514" y="14"/>
                  </a:lnTo>
                  <a:close/>
                </a:path>
              </a:pathLst>
            </a:custGeom>
            <a:solidFill>
              <a:srgbClr val="EFBC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34"/>
            <p:cNvSpPr/>
            <p:nvPr/>
          </p:nvSpPr>
          <p:spPr>
            <a:xfrm>
              <a:off x="4503925" y="2614125"/>
              <a:ext cx="12875" cy="64925"/>
            </a:xfrm>
            <a:custGeom>
              <a:avLst/>
              <a:gdLst/>
              <a:ahLst/>
              <a:cxnLst/>
              <a:rect l="l" t="t" r="r" b="b"/>
              <a:pathLst>
                <a:path w="515" h="2597" extrusionOk="0">
                  <a:moveTo>
                    <a:pt x="25" y="1"/>
                  </a:moveTo>
                  <a:lnTo>
                    <a:pt x="25" y="1"/>
                  </a:lnTo>
                  <a:cubicBezTo>
                    <a:pt x="22" y="30"/>
                    <a:pt x="22" y="58"/>
                    <a:pt x="23" y="87"/>
                  </a:cubicBezTo>
                  <a:lnTo>
                    <a:pt x="23" y="87"/>
                  </a:lnTo>
                  <a:lnTo>
                    <a:pt x="25" y="1"/>
                  </a:lnTo>
                  <a:close/>
                  <a:moveTo>
                    <a:pt x="23" y="87"/>
                  </a:moveTo>
                  <a:lnTo>
                    <a:pt x="0" y="1886"/>
                  </a:lnTo>
                  <a:cubicBezTo>
                    <a:pt x="0" y="2131"/>
                    <a:pt x="172" y="2400"/>
                    <a:pt x="514" y="2596"/>
                  </a:cubicBezTo>
                  <a:lnTo>
                    <a:pt x="514" y="711"/>
                  </a:lnTo>
                  <a:cubicBezTo>
                    <a:pt x="208" y="536"/>
                    <a:pt x="39" y="322"/>
                    <a:pt x="23" y="87"/>
                  </a:cubicBezTo>
                  <a:close/>
                </a:path>
              </a:pathLst>
            </a:custGeom>
            <a:solidFill>
              <a:srgbClr val="FFDC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34"/>
            <p:cNvSpPr/>
            <p:nvPr/>
          </p:nvSpPr>
          <p:spPr>
            <a:xfrm>
              <a:off x="4772050" y="2631875"/>
              <a:ext cx="194100" cy="159825"/>
            </a:xfrm>
            <a:custGeom>
              <a:avLst/>
              <a:gdLst/>
              <a:ahLst/>
              <a:cxnLst/>
              <a:rect l="l" t="t" r="r" b="b"/>
              <a:pathLst>
                <a:path w="7764" h="6393" extrusionOk="0">
                  <a:moveTo>
                    <a:pt x="7764" y="1"/>
                  </a:moveTo>
                  <a:lnTo>
                    <a:pt x="1" y="4506"/>
                  </a:lnTo>
                  <a:lnTo>
                    <a:pt x="1" y="6392"/>
                  </a:lnTo>
                  <a:lnTo>
                    <a:pt x="7739" y="1886"/>
                  </a:lnTo>
                  <a:lnTo>
                    <a:pt x="7764" y="1"/>
                  </a:lnTo>
                  <a:close/>
                </a:path>
              </a:pathLst>
            </a:custGeom>
            <a:solidFill>
              <a:srgbClr val="EFBC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34"/>
            <p:cNvSpPr/>
            <p:nvPr/>
          </p:nvSpPr>
          <p:spPr>
            <a:xfrm>
              <a:off x="4516775" y="2631875"/>
              <a:ext cx="195325" cy="159825"/>
            </a:xfrm>
            <a:custGeom>
              <a:avLst/>
              <a:gdLst/>
              <a:ahLst/>
              <a:cxnLst/>
              <a:rect l="l" t="t" r="r" b="b"/>
              <a:pathLst>
                <a:path w="7813" h="6393" extrusionOk="0">
                  <a:moveTo>
                    <a:pt x="0" y="1"/>
                  </a:moveTo>
                  <a:lnTo>
                    <a:pt x="0" y="1886"/>
                  </a:lnTo>
                  <a:lnTo>
                    <a:pt x="7812" y="6392"/>
                  </a:lnTo>
                  <a:lnTo>
                    <a:pt x="7812" y="450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DC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34"/>
            <p:cNvSpPr/>
            <p:nvPr/>
          </p:nvSpPr>
          <p:spPr>
            <a:xfrm>
              <a:off x="4712075" y="2744525"/>
              <a:ext cx="60000" cy="53900"/>
            </a:xfrm>
            <a:custGeom>
              <a:avLst/>
              <a:gdLst/>
              <a:ahLst/>
              <a:cxnLst/>
              <a:rect l="l" t="t" r="r" b="b"/>
              <a:pathLst>
                <a:path w="2400" h="2156" extrusionOk="0">
                  <a:moveTo>
                    <a:pt x="0" y="0"/>
                  </a:moveTo>
                  <a:lnTo>
                    <a:pt x="0" y="1886"/>
                  </a:lnTo>
                  <a:cubicBezTo>
                    <a:pt x="318" y="2082"/>
                    <a:pt x="759" y="2155"/>
                    <a:pt x="1200" y="2155"/>
                  </a:cubicBezTo>
                  <a:cubicBezTo>
                    <a:pt x="1616" y="2155"/>
                    <a:pt x="2057" y="2082"/>
                    <a:pt x="2400" y="1886"/>
                  </a:cubicBezTo>
                  <a:lnTo>
                    <a:pt x="2400" y="0"/>
                  </a:lnTo>
                  <a:cubicBezTo>
                    <a:pt x="2057" y="196"/>
                    <a:pt x="1616" y="294"/>
                    <a:pt x="1200" y="294"/>
                  </a:cubicBezTo>
                  <a:cubicBezTo>
                    <a:pt x="759" y="294"/>
                    <a:pt x="318" y="196"/>
                    <a:pt x="0" y="0"/>
                  </a:cubicBezTo>
                  <a:close/>
                </a:path>
              </a:pathLst>
            </a:custGeom>
            <a:solidFill>
              <a:srgbClr val="FFDC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34"/>
            <p:cNvSpPr/>
            <p:nvPr/>
          </p:nvSpPr>
          <p:spPr>
            <a:xfrm>
              <a:off x="4500250" y="2477000"/>
              <a:ext cx="482425" cy="274900"/>
            </a:xfrm>
            <a:custGeom>
              <a:avLst/>
              <a:gdLst/>
              <a:ahLst/>
              <a:cxnLst/>
              <a:rect l="l" t="t" r="r" b="b"/>
              <a:pathLst>
                <a:path w="19297" h="10996" extrusionOk="0">
                  <a:moveTo>
                    <a:pt x="9599" y="0"/>
                  </a:moveTo>
                  <a:cubicBezTo>
                    <a:pt x="9165" y="0"/>
                    <a:pt x="8730" y="98"/>
                    <a:pt x="8400" y="294"/>
                  </a:cubicBezTo>
                  <a:lnTo>
                    <a:pt x="661" y="4800"/>
                  </a:lnTo>
                  <a:cubicBezTo>
                    <a:pt x="0" y="5192"/>
                    <a:pt x="0" y="5804"/>
                    <a:pt x="661" y="6196"/>
                  </a:cubicBezTo>
                  <a:lnTo>
                    <a:pt x="8473" y="10701"/>
                  </a:lnTo>
                  <a:cubicBezTo>
                    <a:pt x="8804" y="10897"/>
                    <a:pt x="9238" y="10995"/>
                    <a:pt x="9673" y="10995"/>
                  </a:cubicBezTo>
                  <a:cubicBezTo>
                    <a:pt x="10108" y="10995"/>
                    <a:pt x="10542" y="10897"/>
                    <a:pt x="10873" y="10701"/>
                  </a:cubicBezTo>
                  <a:lnTo>
                    <a:pt x="18636" y="6196"/>
                  </a:lnTo>
                  <a:cubicBezTo>
                    <a:pt x="19297" y="5804"/>
                    <a:pt x="19272" y="5192"/>
                    <a:pt x="18611" y="4800"/>
                  </a:cubicBezTo>
                  <a:lnTo>
                    <a:pt x="10799" y="294"/>
                  </a:lnTo>
                  <a:cubicBezTo>
                    <a:pt x="10469" y="98"/>
                    <a:pt x="10034" y="0"/>
                    <a:pt x="959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34"/>
            <p:cNvSpPr/>
            <p:nvPr/>
          </p:nvSpPr>
          <p:spPr>
            <a:xfrm>
              <a:off x="5356100" y="2480675"/>
              <a:ext cx="12875" cy="64300"/>
            </a:xfrm>
            <a:custGeom>
              <a:avLst/>
              <a:gdLst/>
              <a:ahLst/>
              <a:cxnLst/>
              <a:rect l="l" t="t" r="r" b="b"/>
              <a:pathLst>
                <a:path w="515" h="2572" extrusionOk="0">
                  <a:moveTo>
                    <a:pt x="515" y="0"/>
                  </a:moveTo>
                  <a:lnTo>
                    <a:pt x="514" y="17"/>
                  </a:lnTo>
                  <a:lnTo>
                    <a:pt x="514" y="17"/>
                  </a:lnTo>
                  <a:cubicBezTo>
                    <a:pt x="515" y="11"/>
                    <a:pt x="515" y="6"/>
                    <a:pt x="515" y="0"/>
                  </a:cubicBezTo>
                  <a:close/>
                  <a:moveTo>
                    <a:pt x="514" y="17"/>
                  </a:moveTo>
                  <a:lnTo>
                    <a:pt x="514" y="17"/>
                  </a:lnTo>
                  <a:cubicBezTo>
                    <a:pt x="508" y="280"/>
                    <a:pt x="336" y="518"/>
                    <a:pt x="0" y="710"/>
                  </a:cubicBezTo>
                  <a:lnTo>
                    <a:pt x="0" y="2571"/>
                  </a:lnTo>
                  <a:cubicBezTo>
                    <a:pt x="343" y="2400"/>
                    <a:pt x="490" y="2131"/>
                    <a:pt x="490" y="1886"/>
                  </a:cubicBezTo>
                  <a:lnTo>
                    <a:pt x="514" y="1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34"/>
            <p:cNvSpPr/>
            <p:nvPr/>
          </p:nvSpPr>
          <p:spPr>
            <a:xfrm>
              <a:off x="4894500" y="2480675"/>
              <a:ext cx="12875" cy="64300"/>
            </a:xfrm>
            <a:custGeom>
              <a:avLst/>
              <a:gdLst/>
              <a:ahLst/>
              <a:cxnLst/>
              <a:rect l="l" t="t" r="r" b="b"/>
              <a:pathLst>
                <a:path w="515" h="2572" extrusionOk="0">
                  <a:moveTo>
                    <a:pt x="0" y="0"/>
                  </a:moveTo>
                  <a:lnTo>
                    <a:pt x="0" y="1886"/>
                  </a:lnTo>
                  <a:cubicBezTo>
                    <a:pt x="0" y="2131"/>
                    <a:pt x="172" y="2376"/>
                    <a:pt x="515" y="2571"/>
                  </a:cubicBezTo>
                  <a:lnTo>
                    <a:pt x="515" y="710"/>
                  </a:lnTo>
                  <a:cubicBezTo>
                    <a:pt x="172" y="514"/>
                    <a:pt x="0" y="245"/>
                    <a:pt x="0" y="0"/>
                  </a:cubicBezTo>
                  <a:close/>
                </a:path>
              </a:pathLst>
            </a:custGeom>
            <a:solidFill>
              <a:srgbClr val="F498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34"/>
            <p:cNvSpPr/>
            <p:nvPr/>
          </p:nvSpPr>
          <p:spPr>
            <a:xfrm>
              <a:off x="5162650" y="2498425"/>
              <a:ext cx="193475" cy="159200"/>
            </a:xfrm>
            <a:custGeom>
              <a:avLst/>
              <a:gdLst/>
              <a:ahLst/>
              <a:cxnLst/>
              <a:rect l="l" t="t" r="r" b="b"/>
              <a:pathLst>
                <a:path w="7739" h="6368" extrusionOk="0">
                  <a:moveTo>
                    <a:pt x="7738" y="0"/>
                  </a:moveTo>
                  <a:lnTo>
                    <a:pt x="0" y="4506"/>
                  </a:lnTo>
                  <a:lnTo>
                    <a:pt x="0" y="6367"/>
                  </a:lnTo>
                  <a:lnTo>
                    <a:pt x="7738" y="1861"/>
                  </a:lnTo>
                  <a:lnTo>
                    <a:pt x="773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34"/>
            <p:cNvSpPr/>
            <p:nvPr/>
          </p:nvSpPr>
          <p:spPr>
            <a:xfrm>
              <a:off x="4907350" y="2498425"/>
              <a:ext cx="195325" cy="159200"/>
            </a:xfrm>
            <a:custGeom>
              <a:avLst/>
              <a:gdLst/>
              <a:ahLst/>
              <a:cxnLst/>
              <a:rect l="l" t="t" r="r" b="b"/>
              <a:pathLst>
                <a:path w="7813" h="6368" extrusionOk="0">
                  <a:moveTo>
                    <a:pt x="1" y="0"/>
                  </a:moveTo>
                  <a:lnTo>
                    <a:pt x="1" y="1861"/>
                  </a:lnTo>
                  <a:lnTo>
                    <a:pt x="7812" y="6367"/>
                  </a:lnTo>
                  <a:lnTo>
                    <a:pt x="7812" y="450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498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34"/>
            <p:cNvSpPr/>
            <p:nvPr/>
          </p:nvSpPr>
          <p:spPr>
            <a:xfrm>
              <a:off x="5102650" y="2611075"/>
              <a:ext cx="60025" cy="53900"/>
            </a:xfrm>
            <a:custGeom>
              <a:avLst/>
              <a:gdLst/>
              <a:ahLst/>
              <a:cxnLst/>
              <a:rect l="l" t="t" r="r" b="b"/>
              <a:pathLst>
                <a:path w="2401" h="2156" extrusionOk="0">
                  <a:moveTo>
                    <a:pt x="0" y="0"/>
                  </a:moveTo>
                  <a:lnTo>
                    <a:pt x="0" y="1861"/>
                  </a:lnTo>
                  <a:cubicBezTo>
                    <a:pt x="319" y="2057"/>
                    <a:pt x="759" y="2155"/>
                    <a:pt x="1200" y="2155"/>
                  </a:cubicBezTo>
                  <a:cubicBezTo>
                    <a:pt x="1617" y="2155"/>
                    <a:pt x="2057" y="2057"/>
                    <a:pt x="2400" y="1861"/>
                  </a:cubicBezTo>
                  <a:lnTo>
                    <a:pt x="2400" y="0"/>
                  </a:lnTo>
                  <a:cubicBezTo>
                    <a:pt x="2057" y="172"/>
                    <a:pt x="1641" y="270"/>
                    <a:pt x="1200" y="270"/>
                  </a:cubicBezTo>
                  <a:cubicBezTo>
                    <a:pt x="759" y="270"/>
                    <a:pt x="319" y="172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34"/>
            <p:cNvSpPr/>
            <p:nvPr/>
          </p:nvSpPr>
          <p:spPr>
            <a:xfrm>
              <a:off x="4890825" y="2343525"/>
              <a:ext cx="482425" cy="274450"/>
            </a:xfrm>
            <a:custGeom>
              <a:avLst/>
              <a:gdLst/>
              <a:ahLst/>
              <a:cxnLst/>
              <a:rect l="l" t="t" r="r" b="b"/>
              <a:pathLst>
                <a:path w="19297" h="10978" extrusionOk="0">
                  <a:moveTo>
                    <a:pt x="9600" y="1"/>
                  </a:moveTo>
                  <a:cubicBezTo>
                    <a:pt x="9165" y="1"/>
                    <a:pt x="8730" y="99"/>
                    <a:pt x="8400" y="295"/>
                  </a:cubicBezTo>
                  <a:lnTo>
                    <a:pt x="662" y="4801"/>
                  </a:lnTo>
                  <a:cubicBezTo>
                    <a:pt x="1" y="5168"/>
                    <a:pt x="1" y="5805"/>
                    <a:pt x="662" y="6196"/>
                  </a:cubicBezTo>
                  <a:lnTo>
                    <a:pt x="8473" y="10702"/>
                  </a:lnTo>
                  <a:cubicBezTo>
                    <a:pt x="8804" y="10886"/>
                    <a:pt x="9239" y="10978"/>
                    <a:pt x="9673" y="10978"/>
                  </a:cubicBezTo>
                  <a:cubicBezTo>
                    <a:pt x="10108" y="10978"/>
                    <a:pt x="10543" y="10886"/>
                    <a:pt x="10873" y="10702"/>
                  </a:cubicBezTo>
                  <a:lnTo>
                    <a:pt x="18611" y="6196"/>
                  </a:lnTo>
                  <a:cubicBezTo>
                    <a:pt x="19297" y="5805"/>
                    <a:pt x="19273" y="5168"/>
                    <a:pt x="18611" y="4801"/>
                  </a:cubicBezTo>
                  <a:lnTo>
                    <a:pt x="10800" y="295"/>
                  </a:lnTo>
                  <a:cubicBezTo>
                    <a:pt x="10469" y="99"/>
                    <a:pt x="10034" y="1"/>
                    <a:pt x="9600" y="1"/>
                  </a:cubicBezTo>
                  <a:close/>
                </a:path>
              </a:pathLst>
            </a:custGeom>
            <a:solidFill>
              <a:srgbClr val="EC82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34"/>
            <p:cNvSpPr/>
            <p:nvPr/>
          </p:nvSpPr>
          <p:spPr>
            <a:xfrm>
              <a:off x="4777575" y="2624300"/>
              <a:ext cx="86950" cy="50450"/>
            </a:xfrm>
            <a:custGeom>
              <a:avLst/>
              <a:gdLst/>
              <a:ahLst/>
              <a:cxnLst/>
              <a:rect l="l" t="t" r="r" b="b"/>
              <a:pathLst>
                <a:path w="3478" h="2018" extrusionOk="0">
                  <a:moveTo>
                    <a:pt x="1665" y="402"/>
                  </a:moveTo>
                  <a:cubicBezTo>
                    <a:pt x="1886" y="426"/>
                    <a:pt x="2106" y="475"/>
                    <a:pt x="2327" y="598"/>
                  </a:cubicBezTo>
                  <a:lnTo>
                    <a:pt x="2522" y="720"/>
                  </a:lnTo>
                  <a:lnTo>
                    <a:pt x="1249" y="1455"/>
                  </a:lnTo>
                  <a:lnTo>
                    <a:pt x="1053" y="1357"/>
                  </a:lnTo>
                  <a:cubicBezTo>
                    <a:pt x="833" y="1210"/>
                    <a:pt x="710" y="1087"/>
                    <a:pt x="710" y="965"/>
                  </a:cubicBezTo>
                  <a:cubicBezTo>
                    <a:pt x="710" y="842"/>
                    <a:pt x="808" y="696"/>
                    <a:pt x="1004" y="598"/>
                  </a:cubicBezTo>
                  <a:cubicBezTo>
                    <a:pt x="1225" y="475"/>
                    <a:pt x="1445" y="402"/>
                    <a:pt x="1665" y="402"/>
                  </a:cubicBezTo>
                  <a:close/>
                  <a:moveTo>
                    <a:pt x="1341" y="0"/>
                  </a:moveTo>
                  <a:cubicBezTo>
                    <a:pt x="1206" y="0"/>
                    <a:pt x="1081" y="23"/>
                    <a:pt x="955" y="59"/>
                  </a:cubicBezTo>
                  <a:cubicBezTo>
                    <a:pt x="784" y="108"/>
                    <a:pt x="612" y="181"/>
                    <a:pt x="441" y="255"/>
                  </a:cubicBezTo>
                  <a:cubicBezTo>
                    <a:pt x="294" y="353"/>
                    <a:pt x="172" y="451"/>
                    <a:pt x="98" y="549"/>
                  </a:cubicBezTo>
                  <a:cubicBezTo>
                    <a:pt x="25" y="647"/>
                    <a:pt x="0" y="745"/>
                    <a:pt x="0" y="867"/>
                  </a:cubicBezTo>
                  <a:cubicBezTo>
                    <a:pt x="0" y="989"/>
                    <a:pt x="49" y="1112"/>
                    <a:pt x="172" y="1234"/>
                  </a:cubicBezTo>
                  <a:cubicBezTo>
                    <a:pt x="270" y="1357"/>
                    <a:pt x="490" y="1504"/>
                    <a:pt x="808" y="1675"/>
                  </a:cubicBezTo>
                  <a:lnTo>
                    <a:pt x="1372" y="2018"/>
                  </a:lnTo>
                  <a:lnTo>
                    <a:pt x="3478" y="793"/>
                  </a:lnTo>
                  <a:lnTo>
                    <a:pt x="2914" y="475"/>
                  </a:lnTo>
                  <a:cubicBezTo>
                    <a:pt x="2596" y="279"/>
                    <a:pt x="2327" y="157"/>
                    <a:pt x="2131" y="108"/>
                  </a:cubicBezTo>
                  <a:cubicBezTo>
                    <a:pt x="1935" y="34"/>
                    <a:pt x="1714" y="10"/>
                    <a:pt x="1494" y="10"/>
                  </a:cubicBezTo>
                  <a:cubicBezTo>
                    <a:pt x="1442" y="3"/>
                    <a:pt x="1391" y="0"/>
                    <a:pt x="13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34"/>
            <p:cNvSpPr/>
            <p:nvPr/>
          </p:nvSpPr>
          <p:spPr>
            <a:xfrm>
              <a:off x="4735950" y="2589025"/>
              <a:ext cx="88175" cy="50850"/>
            </a:xfrm>
            <a:custGeom>
              <a:avLst/>
              <a:gdLst/>
              <a:ahLst/>
              <a:cxnLst/>
              <a:rect l="l" t="t" r="r" b="b"/>
              <a:pathLst>
                <a:path w="3527" h="2034" extrusionOk="0">
                  <a:moveTo>
                    <a:pt x="1347" y="907"/>
                  </a:moveTo>
                  <a:lnTo>
                    <a:pt x="1935" y="1249"/>
                  </a:lnTo>
                  <a:lnTo>
                    <a:pt x="808" y="1568"/>
                  </a:lnTo>
                  <a:lnTo>
                    <a:pt x="808" y="1568"/>
                  </a:lnTo>
                  <a:lnTo>
                    <a:pt x="1347" y="907"/>
                  </a:lnTo>
                  <a:close/>
                  <a:moveTo>
                    <a:pt x="1322" y="1"/>
                  </a:moveTo>
                  <a:lnTo>
                    <a:pt x="0" y="1666"/>
                  </a:lnTo>
                  <a:lnTo>
                    <a:pt x="637" y="2033"/>
                  </a:lnTo>
                  <a:lnTo>
                    <a:pt x="3526" y="1274"/>
                  </a:lnTo>
                  <a:lnTo>
                    <a:pt x="2963" y="956"/>
                  </a:lnTo>
                  <a:lnTo>
                    <a:pt x="2449" y="1103"/>
                  </a:lnTo>
                  <a:lnTo>
                    <a:pt x="1616" y="613"/>
                  </a:lnTo>
                  <a:lnTo>
                    <a:pt x="1861" y="319"/>
                  </a:lnTo>
                  <a:lnTo>
                    <a:pt x="132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34"/>
            <p:cNvSpPr/>
            <p:nvPr/>
          </p:nvSpPr>
          <p:spPr>
            <a:xfrm>
              <a:off x="4684525" y="2580450"/>
              <a:ext cx="83275" cy="48400"/>
            </a:xfrm>
            <a:custGeom>
              <a:avLst/>
              <a:gdLst/>
              <a:ahLst/>
              <a:cxnLst/>
              <a:rect l="l" t="t" r="r" b="b"/>
              <a:pathLst>
                <a:path w="3331" h="1936" extrusionOk="0">
                  <a:moveTo>
                    <a:pt x="2792" y="1"/>
                  </a:moveTo>
                  <a:lnTo>
                    <a:pt x="1102" y="980"/>
                  </a:lnTo>
                  <a:lnTo>
                    <a:pt x="416" y="588"/>
                  </a:lnTo>
                  <a:lnTo>
                    <a:pt x="0" y="809"/>
                  </a:lnTo>
                  <a:lnTo>
                    <a:pt x="1935" y="1935"/>
                  </a:lnTo>
                  <a:lnTo>
                    <a:pt x="2351" y="1690"/>
                  </a:lnTo>
                  <a:lnTo>
                    <a:pt x="1641" y="1299"/>
                  </a:lnTo>
                  <a:lnTo>
                    <a:pt x="3330" y="319"/>
                  </a:lnTo>
                  <a:lnTo>
                    <a:pt x="279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34"/>
            <p:cNvSpPr/>
            <p:nvPr/>
          </p:nvSpPr>
          <p:spPr>
            <a:xfrm>
              <a:off x="4666750" y="2549225"/>
              <a:ext cx="88200" cy="50850"/>
            </a:xfrm>
            <a:custGeom>
              <a:avLst/>
              <a:gdLst/>
              <a:ahLst/>
              <a:cxnLst/>
              <a:rect l="l" t="t" r="r" b="b"/>
              <a:pathLst>
                <a:path w="3528" h="2034" extrusionOk="0">
                  <a:moveTo>
                    <a:pt x="1372" y="907"/>
                  </a:moveTo>
                  <a:lnTo>
                    <a:pt x="1935" y="1250"/>
                  </a:lnTo>
                  <a:lnTo>
                    <a:pt x="809" y="1568"/>
                  </a:lnTo>
                  <a:lnTo>
                    <a:pt x="1372" y="907"/>
                  </a:lnTo>
                  <a:close/>
                  <a:moveTo>
                    <a:pt x="1323" y="1"/>
                  </a:moveTo>
                  <a:lnTo>
                    <a:pt x="1" y="1666"/>
                  </a:lnTo>
                  <a:lnTo>
                    <a:pt x="662" y="2033"/>
                  </a:lnTo>
                  <a:lnTo>
                    <a:pt x="3527" y="1274"/>
                  </a:lnTo>
                  <a:lnTo>
                    <a:pt x="2988" y="956"/>
                  </a:lnTo>
                  <a:lnTo>
                    <a:pt x="2474" y="1103"/>
                  </a:lnTo>
                  <a:lnTo>
                    <a:pt x="1617" y="613"/>
                  </a:lnTo>
                  <a:lnTo>
                    <a:pt x="1862" y="319"/>
                  </a:lnTo>
                  <a:lnTo>
                    <a:pt x="132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34"/>
            <p:cNvSpPr/>
            <p:nvPr/>
          </p:nvSpPr>
          <p:spPr>
            <a:xfrm>
              <a:off x="5169375" y="2499025"/>
              <a:ext cx="103475" cy="60025"/>
            </a:xfrm>
            <a:custGeom>
              <a:avLst/>
              <a:gdLst/>
              <a:ahLst/>
              <a:cxnLst/>
              <a:rect l="l" t="t" r="r" b="b"/>
              <a:pathLst>
                <a:path w="4139" h="2401" extrusionOk="0">
                  <a:moveTo>
                    <a:pt x="1984" y="491"/>
                  </a:moveTo>
                  <a:cubicBezTo>
                    <a:pt x="2253" y="515"/>
                    <a:pt x="2523" y="589"/>
                    <a:pt x="2792" y="735"/>
                  </a:cubicBezTo>
                  <a:lnTo>
                    <a:pt x="3013" y="858"/>
                  </a:lnTo>
                  <a:lnTo>
                    <a:pt x="1494" y="1739"/>
                  </a:lnTo>
                  <a:lnTo>
                    <a:pt x="1274" y="1617"/>
                  </a:lnTo>
                  <a:cubicBezTo>
                    <a:pt x="1005" y="1470"/>
                    <a:pt x="858" y="1299"/>
                    <a:pt x="858" y="1152"/>
                  </a:cubicBezTo>
                  <a:cubicBezTo>
                    <a:pt x="858" y="1005"/>
                    <a:pt x="980" y="858"/>
                    <a:pt x="1225" y="711"/>
                  </a:cubicBezTo>
                  <a:cubicBezTo>
                    <a:pt x="1470" y="564"/>
                    <a:pt x="1715" y="491"/>
                    <a:pt x="1984" y="491"/>
                  </a:cubicBezTo>
                  <a:close/>
                  <a:moveTo>
                    <a:pt x="1788" y="1"/>
                  </a:moveTo>
                  <a:cubicBezTo>
                    <a:pt x="1568" y="1"/>
                    <a:pt x="1347" y="25"/>
                    <a:pt x="1151" y="74"/>
                  </a:cubicBezTo>
                  <a:cubicBezTo>
                    <a:pt x="931" y="148"/>
                    <a:pt x="735" y="221"/>
                    <a:pt x="564" y="319"/>
                  </a:cubicBezTo>
                  <a:cubicBezTo>
                    <a:pt x="368" y="442"/>
                    <a:pt x="221" y="540"/>
                    <a:pt x="147" y="662"/>
                  </a:cubicBezTo>
                  <a:cubicBezTo>
                    <a:pt x="49" y="784"/>
                    <a:pt x="1" y="907"/>
                    <a:pt x="1" y="1029"/>
                  </a:cubicBezTo>
                  <a:cubicBezTo>
                    <a:pt x="1" y="1201"/>
                    <a:pt x="74" y="1323"/>
                    <a:pt x="221" y="1470"/>
                  </a:cubicBezTo>
                  <a:cubicBezTo>
                    <a:pt x="343" y="1617"/>
                    <a:pt x="588" y="1788"/>
                    <a:pt x="980" y="2009"/>
                  </a:cubicBezTo>
                  <a:lnTo>
                    <a:pt x="1666" y="2401"/>
                  </a:lnTo>
                  <a:lnTo>
                    <a:pt x="4139" y="956"/>
                  </a:lnTo>
                  <a:lnTo>
                    <a:pt x="3478" y="564"/>
                  </a:lnTo>
                  <a:cubicBezTo>
                    <a:pt x="3086" y="344"/>
                    <a:pt x="2792" y="197"/>
                    <a:pt x="2547" y="123"/>
                  </a:cubicBezTo>
                  <a:cubicBezTo>
                    <a:pt x="2302" y="50"/>
                    <a:pt x="2058" y="1"/>
                    <a:pt x="178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34"/>
            <p:cNvSpPr/>
            <p:nvPr/>
          </p:nvSpPr>
          <p:spPr>
            <a:xfrm>
              <a:off x="5120400" y="2457400"/>
              <a:ext cx="104100" cy="60625"/>
            </a:xfrm>
            <a:custGeom>
              <a:avLst/>
              <a:gdLst/>
              <a:ahLst/>
              <a:cxnLst/>
              <a:rect l="l" t="t" r="r" b="b"/>
              <a:pathLst>
                <a:path w="4164" h="2425" extrusionOk="0">
                  <a:moveTo>
                    <a:pt x="1617" y="1078"/>
                  </a:moveTo>
                  <a:lnTo>
                    <a:pt x="2302" y="1470"/>
                  </a:lnTo>
                  <a:lnTo>
                    <a:pt x="956" y="1862"/>
                  </a:lnTo>
                  <a:lnTo>
                    <a:pt x="1617" y="1078"/>
                  </a:lnTo>
                  <a:close/>
                  <a:moveTo>
                    <a:pt x="1568" y="1"/>
                  </a:moveTo>
                  <a:lnTo>
                    <a:pt x="0" y="1984"/>
                  </a:lnTo>
                  <a:lnTo>
                    <a:pt x="760" y="2425"/>
                  </a:lnTo>
                  <a:lnTo>
                    <a:pt x="4163" y="1519"/>
                  </a:lnTo>
                  <a:lnTo>
                    <a:pt x="3527" y="1127"/>
                  </a:lnTo>
                  <a:lnTo>
                    <a:pt x="2915" y="1299"/>
                  </a:lnTo>
                  <a:lnTo>
                    <a:pt x="1911" y="735"/>
                  </a:lnTo>
                  <a:lnTo>
                    <a:pt x="2204" y="368"/>
                  </a:lnTo>
                  <a:lnTo>
                    <a:pt x="15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34"/>
            <p:cNvSpPr/>
            <p:nvPr/>
          </p:nvSpPr>
          <p:spPr>
            <a:xfrm>
              <a:off x="5059175" y="2447600"/>
              <a:ext cx="99200" cy="56975"/>
            </a:xfrm>
            <a:custGeom>
              <a:avLst/>
              <a:gdLst/>
              <a:ahLst/>
              <a:cxnLst/>
              <a:rect l="l" t="t" r="r" b="b"/>
              <a:pathLst>
                <a:path w="3968" h="2279" extrusionOk="0">
                  <a:moveTo>
                    <a:pt x="3331" y="1"/>
                  </a:moveTo>
                  <a:lnTo>
                    <a:pt x="1323" y="1152"/>
                  </a:lnTo>
                  <a:lnTo>
                    <a:pt x="490" y="687"/>
                  </a:lnTo>
                  <a:lnTo>
                    <a:pt x="1" y="956"/>
                  </a:lnTo>
                  <a:lnTo>
                    <a:pt x="2303" y="2278"/>
                  </a:lnTo>
                  <a:lnTo>
                    <a:pt x="2792" y="2009"/>
                  </a:lnTo>
                  <a:lnTo>
                    <a:pt x="1960" y="1519"/>
                  </a:lnTo>
                  <a:lnTo>
                    <a:pt x="3968" y="368"/>
                  </a:lnTo>
                  <a:lnTo>
                    <a:pt x="333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34"/>
            <p:cNvSpPr/>
            <p:nvPr/>
          </p:nvSpPr>
          <p:spPr>
            <a:xfrm>
              <a:off x="5038375" y="2410275"/>
              <a:ext cx="104700" cy="60000"/>
            </a:xfrm>
            <a:custGeom>
              <a:avLst/>
              <a:gdLst/>
              <a:ahLst/>
              <a:cxnLst/>
              <a:rect l="l" t="t" r="r" b="b"/>
              <a:pathLst>
                <a:path w="4188" h="2400" extrusionOk="0">
                  <a:moveTo>
                    <a:pt x="1616" y="1078"/>
                  </a:moveTo>
                  <a:lnTo>
                    <a:pt x="2302" y="1469"/>
                  </a:lnTo>
                  <a:lnTo>
                    <a:pt x="955" y="1861"/>
                  </a:lnTo>
                  <a:lnTo>
                    <a:pt x="1616" y="1078"/>
                  </a:lnTo>
                  <a:close/>
                  <a:moveTo>
                    <a:pt x="1567" y="0"/>
                  </a:moveTo>
                  <a:lnTo>
                    <a:pt x="0" y="1959"/>
                  </a:lnTo>
                  <a:lnTo>
                    <a:pt x="759" y="2400"/>
                  </a:lnTo>
                  <a:lnTo>
                    <a:pt x="4188" y="1494"/>
                  </a:lnTo>
                  <a:lnTo>
                    <a:pt x="3526" y="1127"/>
                  </a:lnTo>
                  <a:lnTo>
                    <a:pt x="2914" y="1298"/>
                  </a:lnTo>
                  <a:lnTo>
                    <a:pt x="1910" y="710"/>
                  </a:lnTo>
                  <a:lnTo>
                    <a:pt x="2204" y="367"/>
                  </a:lnTo>
                  <a:lnTo>
                    <a:pt x="156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34"/>
            <p:cNvSpPr/>
            <p:nvPr/>
          </p:nvSpPr>
          <p:spPr>
            <a:xfrm>
              <a:off x="5102650" y="2611075"/>
              <a:ext cx="30025" cy="53900"/>
            </a:xfrm>
            <a:custGeom>
              <a:avLst/>
              <a:gdLst/>
              <a:ahLst/>
              <a:cxnLst/>
              <a:rect l="l" t="t" r="r" b="b"/>
              <a:pathLst>
                <a:path w="1201" h="2156" extrusionOk="0">
                  <a:moveTo>
                    <a:pt x="0" y="0"/>
                  </a:moveTo>
                  <a:lnTo>
                    <a:pt x="0" y="1861"/>
                  </a:lnTo>
                  <a:cubicBezTo>
                    <a:pt x="319" y="2057"/>
                    <a:pt x="759" y="2155"/>
                    <a:pt x="1200" y="2155"/>
                  </a:cubicBezTo>
                  <a:lnTo>
                    <a:pt x="1200" y="270"/>
                  </a:lnTo>
                  <a:cubicBezTo>
                    <a:pt x="759" y="270"/>
                    <a:pt x="319" y="172"/>
                    <a:pt x="0" y="0"/>
                  </a:cubicBezTo>
                  <a:close/>
                </a:path>
              </a:pathLst>
            </a:custGeom>
            <a:solidFill>
              <a:srgbClr val="F498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34"/>
            <p:cNvSpPr/>
            <p:nvPr/>
          </p:nvSpPr>
          <p:spPr>
            <a:xfrm>
              <a:off x="4742050" y="2744525"/>
              <a:ext cx="30025" cy="53900"/>
            </a:xfrm>
            <a:custGeom>
              <a:avLst/>
              <a:gdLst/>
              <a:ahLst/>
              <a:cxnLst/>
              <a:rect l="l" t="t" r="r" b="b"/>
              <a:pathLst>
                <a:path w="1201" h="2156" extrusionOk="0">
                  <a:moveTo>
                    <a:pt x="1201" y="0"/>
                  </a:moveTo>
                  <a:cubicBezTo>
                    <a:pt x="858" y="196"/>
                    <a:pt x="417" y="294"/>
                    <a:pt x="1" y="294"/>
                  </a:cubicBezTo>
                  <a:lnTo>
                    <a:pt x="1" y="2155"/>
                  </a:lnTo>
                  <a:cubicBezTo>
                    <a:pt x="417" y="2155"/>
                    <a:pt x="858" y="2082"/>
                    <a:pt x="1201" y="1886"/>
                  </a:cubicBezTo>
                  <a:lnTo>
                    <a:pt x="1201" y="0"/>
                  </a:lnTo>
                  <a:close/>
                </a:path>
              </a:pathLst>
            </a:custGeom>
            <a:solidFill>
              <a:srgbClr val="EFBC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34"/>
            <p:cNvSpPr/>
            <p:nvPr/>
          </p:nvSpPr>
          <p:spPr>
            <a:xfrm>
              <a:off x="5128350" y="2354550"/>
              <a:ext cx="238800" cy="280425"/>
            </a:xfrm>
            <a:custGeom>
              <a:avLst/>
              <a:gdLst/>
              <a:ahLst/>
              <a:cxnLst/>
              <a:rect l="l" t="t" r="r" b="b"/>
              <a:pathLst>
                <a:path w="9552" h="11217" extrusionOk="0">
                  <a:moveTo>
                    <a:pt x="2890" y="1911"/>
                  </a:moveTo>
                  <a:cubicBezTo>
                    <a:pt x="1397" y="2572"/>
                    <a:pt x="1" y="7567"/>
                    <a:pt x="833" y="9331"/>
                  </a:cubicBezTo>
                  <a:cubicBezTo>
                    <a:pt x="1642" y="11094"/>
                    <a:pt x="2964" y="11216"/>
                    <a:pt x="4605" y="10775"/>
                  </a:cubicBezTo>
                  <a:cubicBezTo>
                    <a:pt x="6245" y="10335"/>
                    <a:pt x="8106" y="8180"/>
                    <a:pt x="8719" y="6196"/>
                  </a:cubicBezTo>
                  <a:cubicBezTo>
                    <a:pt x="9551" y="3454"/>
                    <a:pt x="7151" y="1"/>
                    <a:pt x="2890" y="191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34"/>
            <p:cNvSpPr/>
            <p:nvPr/>
          </p:nvSpPr>
          <p:spPr>
            <a:xfrm>
              <a:off x="4945300" y="3867900"/>
              <a:ext cx="211250" cy="63700"/>
            </a:xfrm>
            <a:custGeom>
              <a:avLst/>
              <a:gdLst/>
              <a:ahLst/>
              <a:cxnLst/>
              <a:rect l="l" t="t" r="r" b="b"/>
              <a:pathLst>
                <a:path w="8450" h="2548" extrusionOk="0">
                  <a:moveTo>
                    <a:pt x="8449" y="1690"/>
                  </a:moveTo>
                  <a:lnTo>
                    <a:pt x="8449" y="2082"/>
                  </a:lnTo>
                  <a:cubicBezTo>
                    <a:pt x="7666" y="2547"/>
                    <a:pt x="5903" y="2303"/>
                    <a:pt x="5437" y="2082"/>
                  </a:cubicBezTo>
                  <a:cubicBezTo>
                    <a:pt x="5119" y="1617"/>
                    <a:pt x="4311" y="1739"/>
                    <a:pt x="3846" y="1935"/>
                  </a:cubicBezTo>
                  <a:cubicBezTo>
                    <a:pt x="2082" y="2082"/>
                    <a:pt x="1421" y="1813"/>
                    <a:pt x="834" y="1397"/>
                  </a:cubicBezTo>
                  <a:cubicBezTo>
                    <a:pt x="540" y="1176"/>
                    <a:pt x="1" y="613"/>
                    <a:pt x="74" y="1"/>
                  </a:cubicBezTo>
                  <a:cubicBezTo>
                    <a:pt x="2156" y="490"/>
                    <a:pt x="8449" y="1690"/>
                    <a:pt x="8449" y="1690"/>
                  </a:cubicBez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34"/>
            <p:cNvSpPr/>
            <p:nvPr/>
          </p:nvSpPr>
          <p:spPr>
            <a:xfrm>
              <a:off x="4941650" y="3833625"/>
              <a:ext cx="226525" cy="88175"/>
            </a:xfrm>
            <a:custGeom>
              <a:avLst/>
              <a:gdLst/>
              <a:ahLst/>
              <a:cxnLst/>
              <a:rect l="l" t="t" r="r" b="b"/>
              <a:pathLst>
                <a:path w="9061" h="3527" extrusionOk="0">
                  <a:moveTo>
                    <a:pt x="5583" y="0"/>
                  </a:moveTo>
                  <a:cubicBezTo>
                    <a:pt x="5583" y="0"/>
                    <a:pt x="3649" y="539"/>
                    <a:pt x="2498" y="711"/>
                  </a:cubicBezTo>
                  <a:cubicBezTo>
                    <a:pt x="1371" y="882"/>
                    <a:pt x="539" y="686"/>
                    <a:pt x="269" y="1102"/>
                  </a:cubicBezTo>
                  <a:cubicBezTo>
                    <a:pt x="0" y="1494"/>
                    <a:pt x="612" y="2547"/>
                    <a:pt x="1616" y="2914"/>
                  </a:cubicBezTo>
                  <a:cubicBezTo>
                    <a:pt x="2620" y="3257"/>
                    <a:pt x="4677" y="2865"/>
                    <a:pt x="5436" y="3012"/>
                  </a:cubicBezTo>
                  <a:cubicBezTo>
                    <a:pt x="6195" y="3184"/>
                    <a:pt x="8130" y="3527"/>
                    <a:pt x="8595" y="3061"/>
                  </a:cubicBezTo>
                  <a:cubicBezTo>
                    <a:pt x="9061" y="2596"/>
                    <a:pt x="8595" y="270"/>
                    <a:pt x="8595" y="270"/>
                  </a:cubicBez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34"/>
            <p:cNvSpPr/>
            <p:nvPr/>
          </p:nvSpPr>
          <p:spPr>
            <a:xfrm>
              <a:off x="5191425" y="3661600"/>
              <a:ext cx="159800" cy="143275"/>
            </a:xfrm>
            <a:custGeom>
              <a:avLst/>
              <a:gdLst/>
              <a:ahLst/>
              <a:cxnLst/>
              <a:rect l="l" t="t" r="r" b="b"/>
              <a:pathLst>
                <a:path w="6392" h="5731" extrusionOk="0">
                  <a:moveTo>
                    <a:pt x="6293" y="4335"/>
                  </a:moveTo>
                  <a:lnTo>
                    <a:pt x="2841" y="466"/>
                  </a:lnTo>
                  <a:cubicBezTo>
                    <a:pt x="1445" y="74"/>
                    <a:pt x="0" y="0"/>
                    <a:pt x="196" y="1274"/>
                  </a:cubicBezTo>
                  <a:cubicBezTo>
                    <a:pt x="343" y="2400"/>
                    <a:pt x="2155" y="2890"/>
                    <a:pt x="3379" y="3992"/>
                  </a:cubicBezTo>
                  <a:lnTo>
                    <a:pt x="4530" y="4996"/>
                  </a:lnTo>
                  <a:cubicBezTo>
                    <a:pt x="5338" y="5730"/>
                    <a:pt x="6391" y="5094"/>
                    <a:pt x="6293" y="4335"/>
                  </a:cubicBez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34"/>
            <p:cNvSpPr/>
            <p:nvPr/>
          </p:nvSpPr>
          <p:spPr>
            <a:xfrm>
              <a:off x="5171200" y="2559025"/>
              <a:ext cx="117575" cy="80850"/>
            </a:xfrm>
            <a:custGeom>
              <a:avLst/>
              <a:gdLst/>
              <a:ahLst/>
              <a:cxnLst/>
              <a:rect l="l" t="t" r="r" b="b"/>
              <a:pathLst>
                <a:path w="4703" h="3234" extrusionOk="0">
                  <a:moveTo>
                    <a:pt x="3821" y="1"/>
                  </a:moveTo>
                  <a:cubicBezTo>
                    <a:pt x="3699" y="148"/>
                    <a:pt x="3552" y="270"/>
                    <a:pt x="3405" y="392"/>
                  </a:cubicBezTo>
                  <a:cubicBezTo>
                    <a:pt x="2499" y="1078"/>
                    <a:pt x="1642" y="1494"/>
                    <a:pt x="540" y="1788"/>
                  </a:cubicBezTo>
                  <a:cubicBezTo>
                    <a:pt x="368" y="1837"/>
                    <a:pt x="172" y="1862"/>
                    <a:pt x="1" y="1911"/>
                  </a:cubicBezTo>
                  <a:lnTo>
                    <a:pt x="74" y="2915"/>
                  </a:lnTo>
                  <a:cubicBezTo>
                    <a:pt x="1250" y="3233"/>
                    <a:pt x="2376" y="2743"/>
                    <a:pt x="3184" y="2498"/>
                  </a:cubicBezTo>
                  <a:cubicBezTo>
                    <a:pt x="3772" y="2352"/>
                    <a:pt x="4703" y="2180"/>
                    <a:pt x="4703" y="1568"/>
                  </a:cubicBezTo>
                  <a:lnTo>
                    <a:pt x="382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34"/>
            <p:cNvSpPr/>
            <p:nvPr/>
          </p:nvSpPr>
          <p:spPr>
            <a:xfrm>
              <a:off x="5195700" y="3692825"/>
              <a:ext cx="158575" cy="124300"/>
            </a:xfrm>
            <a:custGeom>
              <a:avLst/>
              <a:gdLst/>
              <a:ahLst/>
              <a:cxnLst/>
              <a:rect l="l" t="t" r="r" b="b"/>
              <a:pathLst>
                <a:path w="6343" h="4972" extrusionOk="0">
                  <a:moveTo>
                    <a:pt x="4359" y="3747"/>
                  </a:moveTo>
                  <a:lnTo>
                    <a:pt x="3208" y="2743"/>
                  </a:lnTo>
                  <a:cubicBezTo>
                    <a:pt x="1984" y="1641"/>
                    <a:pt x="172" y="1151"/>
                    <a:pt x="25" y="25"/>
                  </a:cubicBezTo>
                  <a:lnTo>
                    <a:pt x="25" y="25"/>
                  </a:lnTo>
                  <a:lnTo>
                    <a:pt x="25" y="25"/>
                  </a:lnTo>
                  <a:lnTo>
                    <a:pt x="25" y="25"/>
                  </a:lnTo>
                  <a:lnTo>
                    <a:pt x="25" y="25"/>
                  </a:lnTo>
                  <a:lnTo>
                    <a:pt x="25" y="25"/>
                  </a:lnTo>
                  <a:lnTo>
                    <a:pt x="25" y="25"/>
                  </a:lnTo>
                  <a:lnTo>
                    <a:pt x="25" y="25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25" y="0"/>
                  </a:lnTo>
                  <a:cubicBezTo>
                    <a:pt x="1" y="123"/>
                    <a:pt x="1" y="245"/>
                    <a:pt x="25" y="392"/>
                  </a:cubicBezTo>
                  <a:cubicBezTo>
                    <a:pt x="172" y="1518"/>
                    <a:pt x="1984" y="2008"/>
                    <a:pt x="3208" y="3110"/>
                  </a:cubicBezTo>
                  <a:lnTo>
                    <a:pt x="4359" y="4114"/>
                  </a:lnTo>
                  <a:cubicBezTo>
                    <a:pt x="5314" y="4971"/>
                    <a:pt x="6343" y="4359"/>
                    <a:pt x="6122" y="3086"/>
                  </a:cubicBezTo>
                  <a:cubicBezTo>
                    <a:pt x="6220" y="3845"/>
                    <a:pt x="5167" y="4481"/>
                    <a:pt x="4359" y="3747"/>
                  </a:cubicBez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34"/>
            <p:cNvSpPr/>
            <p:nvPr/>
          </p:nvSpPr>
          <p:spPr>
            <a:xfrm>
              <a:off x="5189575" y="3055525"/>
              <a:ext cx="188575" cy="734050"/>
            </a:xfrm>
            <a:custGeom>
              <a:avLst/>
              <a:gdLst/>
              <a:ahLst/>
              <a:cxnLst/>
              <a:rect l="l" t="t" r="r" b="b"/>
              <a:pathLst>
                <a:path w="7543" h="29362" extrusionOk="0">
                  <a:moveTo>
                    <a:pt x="6343" y="1714"/>
                  </a:moveTo>
                  <a:cubicBezTo>
                    <a:pt x="7543" y="3404"/>
                    <a:pt x="4555" y="8081"/>
                    <a:pt x="5363" y="13885"/>
                  </a:cubicBezTo>
                  <a:cubicBezTo>
                    <a:pt x="5927" y="17827"/>
                    <a:pt x="7004" y="24464"/>
                    <a:pt x="6735" y="28186"/>
                  </a:cubicBezTo>
                  <a:cubicBezTo>
                    <a:pt x="6686" y="28872"/>
                    <a:pt x="4041" y="29361"/>
                    <a:pt x="3306" y="26080"/>
                  </a:cubicBezTo>
                  <a:cubicBezTo>
                    <a:pt x="2082" y="20472"/>
                    <a:pt x="539" y="16970"/>
                    <a:pt x="1" y="12612"/>
                  </a:cubicBezTo>
                  <a:lnTo>
                    <a:pt x="294" y="0"/>
                  </a:lnTo>
                  <a:close/>
                </a:path>
              </a:pathLst>
            </a:custGeom>
            <a:solidFill>
              <a:srgbClr val="3030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34"/>
            <p:cNvSpPr/>
            <p:nvPr/>
          </p:nvSpPr>
          <p:spPr>
            <a:xfrm>
              <a:off x="5008375" y="3083075"/>
              <a:ext cx="252850" cy="802600"/>
            </a:xfrm>
            <a:custGeom>
              <a:avLst/>
              <a:gdLst/>
              <a:ahLst/>
              <a:cxnLst/>
              <a:rect l="l" t="t" r="r" b="b"/>
              <a:pathLst>
                <a:path w="10114" h="32104" extrusionOk="0">
                  <a:moveTo>
                    <a:pt x="9771" y="0"/>
                  </a:moveTo>
                  <a:cubicBezTo>
                    <a:pt x="10114" y="5241"/>
                    <a:pt x="6343" y="11657"/>
                    <a:pt x="6587" y="15868"/>
                  </a:cubicBezTo>
                  <a:cubicBezTo>
                    <a:pt x="6857" y="20252"/>
                    <a:pt x="6367" y="25541"/>
                    <a:pt x="6367" y="30267"/>
                  </a:cubicBezTo>
                  <a:cubicBezTo>
                    <a:pt x="6367" y="30267"/>
                    <a:pt x="2498" y="32104"/>
                    <a:pt x="2327" y="29263"/>
                  </a:cubicBezTo>
                  <a:cubicBezTo>
                    <a:pt x="1763" y="20031"/>
                    <a:pt x="0" y="17142"/>
                    <a:pt x="2400" y="221"/>
                  </a:cubicBezTo>
                  <a:close/>
                </a:path>
              </a:pathLst>
            </a:custGeom>
            <a:solidFill>
              <a:srgbClr val="4646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34"/>
            <p:cNvSpPr/>
            <p:nvPr/>
          </p:nvSpPr>
          <p:spPr>
            <a:xfrm>
              <a:off x="5029800" y="2597600"/>
              <a:ext cx="366125" cy="644050"/>
            </a:xfrm>
            <a:custGeom>
              <a:avLst/>
              <a:gdLst/>
              <a:ahLst/>
              <a:cxnLst/>
              <a:rect l="l" t="t" r="r" b="b"/>
              <a:pathLst>
                <a:path w="14645" h="25762" extrusionOk="0">
                  <a:moveTo>
                    <a:pt x="1935" y="14350"/>
                  </a:moveTo>
                  <a:cubicBezTo>
                    <a:pt x="1788" y="9306"/>
                    <a:pt x="2743" y="4310"/>
                    <a:pt x="2743" y="4310"/>
                  </a:cubicBezTo>
                  <a:cubicBezTo>
                    <a:pt x="3184" y="3674"/>
                    <a:pt x="3747" y="3110"/>
                    <a:pt x="4384" y="2645"/>
                  </a:cubicBezTo>
                  <a:lnTo>
                    <a:pt x="5608" y="1151"/>
                  </a:lnTo>
                  <a:cubicBezTo>
                    <a:pt x="6490" y="931"/>
                    <a:pt x="7371" y="686"/>
                    <a:pt x="8204" y="417"/>
                  </a:cubicBezTo>
                  <a:cubicBezTo>
                    <a:pt x="9600" y="0"/>
                    <a:pt x="11093" y="0"/>
                    <a:pt x="12465" y="417"/>
                  </a:cubicBezTo>
                  <a:cubicBezTo>
                    <a:pt x="14277" y="1200"/>
                    <a:pt x="14644" y="2425"/>
                    <a:pt x="13836" y="4776"/>
                  </a:cubicBezTo>
                  <a:cubicBezTo>
                    <a:pt x="13836" y="4873"/>
                    <a:pt x="12220" y="11338"/>
                    <a:pt x="12024" y="13322"/>
                  </a:cubicBezTo>
                  <a:cubicBezTo>
                    <a:pt x="11999" y="13518"/>
                    <a:pt x="13395" y="18734"/>
                    <a:pt x="13714" y="20889"/>
                  </a:cubicBezTo>
                  <a:cubicBezTo>
                    <a:pt x="13714" y="20889"/>
                    <a:pt x="12367" y="22088"/>
                    <a:pt x="11999" y="22407"/>
                  </a:cubicBezTo>
                  <a:cubicBezTo>
                    <a:pt x="9306" y="25762"/>
                    <a:pt x="466" y="21697"/>
                    <a:pt x="123" y="19909"/>
                  </a:cubicBezTo>
                  <a:cubicBezTo>
                    <a:pt x="0" y="19223"/>
                    <a:pt x="1078" y="17166"/>
                    <a:pt x="1935" y="1435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34"/>
            <p:cNvSpPr/>
            <p:nvPr/>
          </p:nvSpPr>
          <p:spPr>
            <a:xfrm>
              <a:off x="5157750" y="2363750"/>
              <a:ext cx="222250" cy="265700"/>
            </a:xfrm>
            <a:custGeom>
              <a:avLst/>
              <a:gdLst/>
              <a:ahLst/>
              <a:cxnLst/>
              <a:rect l="l" t="t" r="r" b="b"/>
              <a:pathLst>
                <a:path w="8890" h="10628" extrusionOk="0">
                  <a:moveTo>
                    <a:pt x="1151" y="1837"/>
                  </a:moveTo>
                  <a:cubicBezTo>
                    <a:pt x="1151" y="1837"/>
                    <a:pt x="710" y="2253"/>
                    <a:pt x="441" y="3134"/>
                  </a:cubicBezTo>
                  <a:cubicBezTo>
                    <a:pt x="172" y="3992"/>
                    <a:pt x="245" y="4579"/>
                    <a:pt x="221" y="5045"/>
                  </a:cubicBezTo>
                  <a:cubicBezTo>
                    <a:pt x="196" y="5485"/>
                    <a:pt x="0" y="5730"/>
                    <a:pt x="98" y="5951"/>
                  </a:cubicBezTo>
                  <a:cubicBezTo>
                    <a:pt x="196" y="6171"/>
                    <a:pt x="735" y="4971"/>
                    <a:pt x="1249" y="4824"/>
                  </a:cubicBezTo>
                  <a:cubicBezTo>
                    <a:pt x="1788" y="4702"/>
                    <a:pt x="1714" y="6293"/>
                    <a:pt x="563" y="6734"/>
                  </a:cubicBezTo>
                  <a:cubicBezTo>
                    <a:pt x="74" y="7469"/>
                    <a:pt x="466" y="9330"/>
                    <a:pt x="735" y="9722"/>
                  </a:cubicBezTo>
                  <a:cubicBezTo>
                    <a:pt x="1004" y="10114"/>
                    <a:pt x="2694" y="10628"/>
                    <a:pt x="4139" y="10138"/>
                  </a:cubicBezTo>
                  <a:cubicBezTo>
                    <a:pt x="5584" y="9624"/>
                    <a:pt x="6514" y="8179"/>
                    <a:pt x="7714" y="6293"/>
                  </a:cubicBezTo>
                  <a:cubicBezTo>
                    <a:pt x="8889" y="4383"/>
                    <a:pt x="7714" y="3012"/>
                    <a:pt x="7714" y="3012"/>
                  </a:cubicBezTo>
                  <a:cubicBezTo>
                    <a:pt x="8302" y="1714"/>
                    <a:pt x="3845" y="49"/>
                    <a:pt x="2008" y="0"/>
                  </a:cubicBezTo>
                  <a:cubicBezTo>
                    <a:pt x="857" y="25"/>
                    <a:pt x="1151" y="1837"/>
                    <a:pt x="1151" y="1837"/>
                  </a:cubicBez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34"/>
            <p:cNvSpPr/>
            <p:nvPr/>
          </p:nvSpPr>
          <p:spPr>
            <a:xfrm>
              <a:off x="5053675" y="2640150"/>
              <a:ext cx="197925" cy="376225"/>
            </a:xfrm>
            <a:custGeom>
              <a:avLst/>
              <a:gdLst/>
              <a:ahLst/>
              <a:cxnLst/>
              <a:rect l="l" t="t" r="r" b="b"/>
              <a:pathLst>
                <a:path w="7917" h="15049" extrusionOk="0">
                  <a:moveTo>
                    <a:pt x="4494" y="0"/>
                  </a:moveTo>
                  <a:cubicBezTo>
                    <a:pt x="4269" y="0"/>
                    <a:pt x="4043" y="35"/>
                    <a:pt x="3820" y="111"/>
                  </a:cubicBezTo>
                  <a:cubicBezTo>
                    <a:pt x="3110" y="331"/>
                    <a:pt x="2523" y="576"/>
                    <a:pt x="2155" y="1188"/>
                  </a:cubicBezTo>
                  <a:cubicBezTo>
                    <a:pt x="1249" y="2706"/>
                    <a:pt x="1102" y="7922"/>
                    <a:pt x="343" y="11081"/>
                  </a:cubicBezTo>
                  <a:cubicBezTo>
                    <a:pt x="245" y="11106"/>
                    <a:pt x="123" y="11106"/>
                    <a:pt x="0" y="11130"/>
                  </a:cubicBezTo>
                  <a:cubicBezTo>
                    <a:pt x="1200" y="12771"/>
                    <a:pt x="1763" y="13579"/>
                    <a:pt x="2841" y="15048"/>
                  </a:cubicBezTo>
                  <a:cubicBezTo>
                    <a:pt x="2939" y="15024"/>
                    <a:pt x="3037" y="14999"/>
                    <a:pt x="3061" y="14975"/>
                  </a:cubicBezTo>
                  <a:cubicBezTo>
                    <a:pt x="3380" y="14803"/>
                    <a:pt x="7396" y="3906"/>
                    <a:pt x="7396" y="3882"/>
                  </a:cubicBezTo>
                  <a:cubicBezTo>
                    <a:pt x="7917" y="2124"/>
                    <a:pt x="6245" y="0"/>
                    <a:pt x="44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34"/>
            <p:cNvSpPr/>
            <p:nvPr/>
          </p:nvSpPr>
          <p:spPr>
            <a:xfrm>
              <a:off x="2923225" y="4243800"/>
              <a:ext cx="238775" cy="105325"/>
            </a:xfrm>
            <a:custGeom>
              <a:avLst/>
              <a:gdLst/>
              <a:ahLst/>
              <a:cxnLst/>
              <a:rect l="l" t="t" r="r" b="b"/>
              <a:pathLst>
                <a:path w="9551" h="4213" extrusionOk="0">
                  <a:moveTo>
                    <a:pt x="490" y="294"/>
                  </a:moveTo>
                  <a:lnTo>
                    <a:pt x="3722" y="0"/>
                  </a:lnTo>
                  <a:cubicBezTo>
                    <a:pt x="3722" y="0"/>
                    <a:pt x="5804" y="588"/>
                    <a:pt x="7028" y="759"/>
                  </a:cubicBezTo>
                  <a:cubicBezTo>
                    <a:pt x="8253" y="931"/>
                    <a:pt x="9134" y="735"/>
                    <a:pt x="9428" y="1176"/>
                  </a:cubicBezTo>
                  <a:cubicBezTo>
                    <a:pt x="9477" y="1249"/>
                    <a:pt x="9502" y="1347"/>
                    <a:pt x="9502" y="1470"/>
                  </a:cubicBezTo>
                  <a:lnTo>
                    <a:pt x="9502" y="1470"/>
                  </a:lnTo>
                  <a:cubicBezTo>
                    <a:pt x="9502" y="1470"/>
                    <a:pt x="9502" y="1470"/>
                    <a:pt x="9502" y="1470"/>
                  </a:cubicBezTo>
                  <a:cubicBezTo>
                    <a:pt x="9550" y="2131"/>
                    <a:pt x="8987" y="2718"/>
                    <a:pt x="8669" y="2963"/>
                  </a:cubicBezTo>
                  <a:cubicBezTo>
                    <a:pt x="8032" y="3429"/>
                    <a:pt x="7347" y="3698"/>
                    <a:pt x="5437" y="3551"/>
                  </a:cubicBezTo>
                  <a:cubicBezTo>
                    <a:pt x="4947" y="3355"/>
                    <a:pt x="4065" y="3208"/>
                    <a:pt x="3722" y="3698"/>
                  </a:cubicBezTo>
                  <a:cubicBezTo>
                    <a:pt x="3233" y="3943"/>
                    <a:pt x="1347" y="4212"/>
                    <a:pt x="490" y="3698"/>
                  </a:cubicBezTo>
                  <a:lnTo>
                    <a:pt x="490" y="3282"/>
                  </a:lnTo>
                  <a:cubicBezTo>
                    <a:pt x="0" y="2767"/>
                    <a:pt x="490" y="294"/>
                    <a:pt x="490" y="294"/>
                  </a:cubicBez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34"/>
            <p:cNvSpPr/>
            <p:nvPr/>
          </p:nvSpPr>
          <p:spPr>
            <a:xfrm>
              <a:off x="2873025" y="3504875"/>
              <a:ext cx="230825" cy="781175"/>
            </a:xfrm>
            <a:custGeom>
              <a:avLst/>
              <a:gdLst/>
              <a:ahLst/>
              <a:cxnLst/>
              <a:rect l="l" t="t" r="r" b="b"/>
              <a:pathLst>
                <a:path w="9233" h="31247" extrusionOk="0">
                  <a:moveTo>
                    <a:pt x="1078" y="0"/>
                  </a:moveTo>
                  <a:cubicBezTo>
                    <a:pt x="0" y="5510"/>
                    <a:pt x="3845" y="11559"/>
                    <a:pt x="3526" y="16015"/>
                  </a:cubicBezTo>
                  <a:cubicBezTo>
                    <a:pt x="3086" y="22113"/>
                    <a:pt x="2865" y="24782"/>
                    <a:pt x="2229" y="29778"/>
                  </a:cubicBezTo>
                  <a:cubicBezTo>
                    <a:pt x="2229" y="29778"/>
                    <a:pt x="4702" y="31247"/>
                    <a:pt x="6538" y="29557"/>
                  </a:cubicBezTo>
                  <a:cubicBezTo>
                    <a:pt x="8424" y="19811"/>
                    <a:pt x="9232" y="18048"/>
                    <a:pt x="8987" y="22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34"/>
            <p:cNvSpPr/>
            <p:nvPr/>
          </p:nvSpPr>
          <p:spPr>
            <a:xfrm>
              <a:off x="3086675" y="2778800"/>
              <a:ext cx="217975" cy="317775"/>
            </a:xfrm>
            <a:custGeom>
              <a:avLst/>
              <a:gdLst/>
              <a:ahLst/>
              <a:cxnLst/>
              <a:rect l="l" t="t" r="r" b="b"/>
              <a:pathLst>
                <a:path w="8719" h="12711" extrusionOk="0">
                  <a:moveTo>
                    <a:pt x="7616" y="3650"/>
                  </a:moveTo>
                  <a:cubicBezTo>
                    <a:pt x="8718" y="4923"/>
                    <a:pt x="7788" y="10163"/>
                    <a:pt x="6269" y="11437"/>
                  </a:cubicBezTo>
                  <a:cubicBezTo>
                    <a:pt x="4727" y="12710"/>
                    <a:pt x="3453" y="12269"/>
                    <a:pt x="2106" y="11143"/>
                  </a:cubicBezTo>
                  <a:cubicBezTo>
                    <a:pt x="784" y="9992"/>
                    <a:pt x="0" y="7176"/>
                    <a:pt x="319" y="5045"/>
                  </a:cubicBezTo>
                  <a:cubicBezTo>
                    <a:pt x="760" y="2156"/>
                    <a:pt x="4506" y="1"/>
                    <a:pt x="7616" y="3650"/>
                  </a:cubicBezTo>
                  <a:close/>
                </a:path>
              </a:pathLst>
            </a:custGeom>
            <a:solidFill>
              <a:srgbClr val="F2AD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34"/>
            <p:cNvSpPr/>
            <p:nvPr/>
          </p:nvSpPr>
          <p:spPr>
            <a:xfrm>
              <a:off x="3079325" y="2801450"/>
              <a:ext cx="234500" cy="275525"/>
            </a:xfrm>
            <a:custGeom>
              <a:avLst/>
              <a:gdLst/>
              <a:ahLst/>
              <a:cxnLst/>
              <a:rect l="l" t="t" r="r" b="b"/>
              <a:pathLst>
                <a:path w="9380" h="11021" extrusionOk="0">
                  <a:moveTo>
                    <a:pt x="8302" y="3282"/>
                  </a:moveTo>
                  <a:cubicBezTo>
                    <a:pt x="8302" y="3282"/>
                    <a:pt x="8522" y="3845"/>
                    <a:pt x="8400" y="4776"/>
                  </a:cubicBezTo>
                  <a:cubicBezTo>
                    <a:pt x="8278" y="5707"/>
                    <a:pt x="7935" y="6221"/>
                    <a:pt x="7763" y="6637"/>
                  </a:cubicBezTo>
                  <a:cubicBezTo>
                    <a:pt x="7592" y="7078"/>
                    <a:pt x="7641" y="7396"/>
                    <a:pt x="7469" y="7568"/>
                  </a:cubicBezTo>
                  <a:cubicBezTo>
                    <a:pt x="7274" y="7715"/>
                    <a:pt x="7298" y="6343"/>
                    <a:pt x="6882" y="6000"/>
                  </a:cubicBezTo>
                  <a:cubicBezTo>
                    <a:pt x="6441" y="5658"/>
                    <a:pt x="5829" y="7151"/>
                    <a:pt x="6686" y="8057"/>
                  </a:cubicBezTo>
                  <a:cubicBezTo>
                    <a:pt x="6808" y="8988"/>
                    <a:pt x="5633" y="10506"/>
                    <a:pt x="5217" y="10776"/>
                  </a:cubicBezTo>
                  <a:cubicBezTo>
                    <a:pt x="4776" y="11020"/>
                    <a:pt x="2988" y="10751"/>
                    <a:pt x="1862" y="9649"/>
                  </a:cubicBezTo>
                  <a:cubicBezTo>
                    <a:pt x="760" y="8547"/>
                    <a:pt x="515" y="6784"/>
                    <a:pt x="246" y="4507"/>
                  </a:cubicBezTo>
                  <a:cubicBezTo>
                    <a:pt x="1" y="2229"/>
                    <a:pt x="1690" y="1470"/>
                    <a:pt x="1690" y="1470"/>
                  </a:cubicBezTo>
                  <a:cubicBezTo>
                    <a:pt x="1715" y="1"/>
                    <a:pt x="6588" y="417"/>
                    <a:pt x="8327" y="1176"/>
                  </a:cubicBezTo>
                  <a:cubicBezTo>
                    <a:pt x="9380" y="1715"/>
                    <a:pt x="8302" y="3282"/>
                    <a:pt x="8302" y="328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34"/>
            <p:cNvSpPr/>
            <p:nvPr/>
          </p:nvSpPr>
          <p:spPr>
            <a:xfrm>
              <a:off x="3078100" y="4317250"/>
              <a:ext cx="239400" cy="105325"/>
            </a:xfrm>
            <a:custGeom>
              <a:avLst/>
              <a:gdLst/>
              <a:ahLst/>
              <a:cxnLst/>
              <a:rect l="l" t="t" r="r" b="b"/>
              <a:pathLst>
                <a:path w="9576" h="4213" extrusionOk="0">
                  <a:moveTo>
                    <a:pt x="490" y="295"/>
                  </a:moveTo>
                  <a:lnTo>
                    <a:pt x="3747" y="1"/>
                  </a:lnTo>
                  <a:cubicBezTo>
                    <a:pt x="3747" y="1"/>
                    <a:pt x="5829" y="589"/>
                    <a:pt x="7053" y="760"/>
                  </a:cubicBezTo>
                  <a:cubicBezTo>
                    <a:pt x="8278" y="931"/>
                    <a:pt x="9159" y="735"/>
                    <a:pt x="9453" y="1176"/>
                  </a:cubicBezTo>
                  <a:cubicBezTo>
                    <a:pt x="9502" y="1250"/>
                    <a:pt x="9526" y="1348"/>
                    <a:pt x="9502" y="1470"/>
                  </a:cubicBezTo>
                  <a:lnTo>
                    <a:pt x="9502" y="1470"/>
                  </a:lnTo>
                  <a:lnTo>
                    <a:pt x="9502" y="1470"/>
                  </a:lnTo>
                  <a:cubicBezTo>
                    <a:pt x="9575" y="2131"/>
                    <a:pt x="9012" y="2743"/>
                    <a:pt x="8694" y="2964"/>
                  </a:cubicBezTo>
                  <a:cubicBezTo>
                    <a:pt x="8057" y="3429"/>
                    <a:pt x="7347" y="3698"/>
                    <a:pt x="5461" y="3552"/>
                  </a:cubicBezTo>
                  <a:cubicBezTo>
                    <a:pt x="4947" y="3356"/>
                    <a:pt x="4066" y="3209"/>
                    <a:pt x="3747" y="3698"/>
                  </a:cubicBezTo>
                  <a:cubicBezTo>
                    <a:pt x="3258" y="3943"/>
                    <a:pt x="1347" y="4213"/>
                    <a:pt x="490" y="3698"/>
                  </a:cubicBezTo>
                  <a:lnTo>
                    <a:pt x="490" y="3282"/>
                  </a:lnTo>
                  <a:cubicBezTo>
                    <a:pt x="1" y="2768"/>
                    <a:pt x="490" y="295"/>
                    <a:pt x="490" y="295"/>
                  </a:cubicBez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34"/>
            <p:cNvSpPr/>
            <p:nvPr/>
          </p:nvSpPr>
          <p:spPr>
            <a:xfrm>
              <a:off x="2952600" y="3539775"/>
              <a:ext cx="271225" cy="849750"/>
            </a:xfrm>
            <a:custGeom>
              <a:avLst/>
              <a:gdLst/>
              <a:ahLst/>
              <a:cxnLst/>
              <a:rect l="l" t="t" r="r" b="b"/>
              <a:pathLst>
                <a:path w="10849" h="33990" extrusionOk="0">
                  <a:moveTo>
                    <a:pt x="343" y="0"/>
                  </a:moveTo>
                  <a:cubicBezTo>
                    <a:pt x="1" y="5632"/>
                    <a:pt x="4604" y="11779"/>
                    <a:pt x="4874" y="16334"/>
                  </a:cubicBezTo>
                  <a:cubicBezTo>
                    <a:pt x="5241" y="22554"/>
                    <a:pt x="5241" y="26961"/>
                    <a:pt x="5266" y="32030"/>
                  </a:cubicBezTo>
                  <a:cubicBezTo>
                    <a:pt x="5266" y="32030"/>
                    <a:pt x="9404" y="33989"/>
                    <a:pt x="9600" y="30953"/>
                  </a:cubicBezTo>
                  <a:cubicBezTo>
                    <a:pt x="10212" y="21035"/>
                    <a:pt x="10849" y="18415"/>
                    <a:pt x="8278" y="22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34"/>
            <p:cNvSpPr/>
            <p:nvPr/>
          </p:nvSpPr>
          <p:spPr>
            <a:xfrm>
              <a:off x="2884025" y="2980225"/>
              <a:ext cx="407750" cy="670375"/>
            </a:xfrm>
            <a:custGeom>
              <a:avLst/>
              <a:gdLst/>
              <a:ahLst/>
              <a:cxnLst/>
              <a:rect l="l" t="t" r="r" b="b"/>
              <a:pathLst>
                <a:path w="16310" h="26815" extrusionOk="0">
                  <a:moveTo>
                    <a:pt x="13935" y="4310"/>
                  </a:moveTo>
                  <a:cubicBezTo>
                    <a:pt x="11633" y="3159"/>
                    <a:pt x="7886" y="0"/>
                    <a:pt x="4825" y="4139"/>
                  </a:cubicBezTo>
                  <a:cubicBezTo>
                    <a:pt x="1936" y="8008"/>
                    <a:pt x="760" y="19664"/>
                    <a:pt x="442" y="21990"/>
                  </a:cubicBezTo>
                  <a:cubicBezTo>
                    <a:pt x="1" y="25125"/>
                    <a:pt x="8743" y="26815"/>
                    <a:pt x="10702" y="26717"/>
                  </a:cubicBezTo>
                  <a:cubicBezTo>
                    <a:pt x="11143" y="26717"/>
                    <a:pt x="11412" y="26496"/>
                    <a:pt x="11535" y="26080"/>
                  </a:cubicBezTo>
                  <a:cubicBezTo>
                    <a:pt x="11706" y="25492"/>
                    <a:pt x="11241" y="25076"/>
                    <a:pt x="11363" y="24562"/>
                  </a:cubicBezTo>
                  <a:cubicBezTo>
                    <a:pt x="11437" y="24243"/>
                    <a:pt x="11633" y="23998"/>
                    <a:pt x="11829" y="23754"/>
                  </a:cubicBezTo>
                  <a:cubicBezTo>
                    <a:pt x="12000" y="23509"/>
                    <a:pt x="12196" y="23239"/>
                    <a:pt x="12245" y="22945"/>
                  </a:cubicBezTo>
                  <a:cubicBezTo>
                    <a:pt x="12318" y="22431"/>
                    <a:pt x="12000" y="21966"/>
                    <a:pt x="11951" y="21476"/>
                  </a:cubicBezTo>
                  <a:cubicBezTo>
                    <a:pt x="11902" y="21109"/>
                    <a:pt x="12000" y="20742"/>
                    <a:pt x="12098" y="20374"/>
                  </a:cubicBezTo>
                  <a:cubicBezTo>
                    <a:pt x="12882" y="17436"/>
                    <a:pt x="14277" y="14693"/>
                    <a:pt x="15037" y="11706"/>
                  </a:cubicBezTo>
                  <a:cubicBezTo>
                    <a:pt x="15551" y="9698"/>
                    <a:pt x="16310" y="6490"/>
                    <a:pt x="14645" y="4824"/>
                  </a:cubicBezTo>
                  <a:cubicBezTo>
                    <a:pt x="14473" y="4653"/>
                    <a:pt x="14179" y="4384"/>
                    <a:pt x="13935" y="43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34"/>
            <p:cNvSpPr/>
            <p:nvPr/>
          </p:nvSpPr>
          <p:spPr>
            <a:xfrm>
              <a:off x="3159525" y="3069000"/>
              <a:ext cx="333050" cy="513025"/>
            </a:xfrm>
            <a:custGeom>
              <a:avLst/>
              <a:gdLst/>
              <a:ahLst/>
              <a:cxnLst/>
              <a:rect l="l" t="t" r="r" b="b"/>
              <a:pathLst>
                <a:path w="13322" h="20521" extrusionOk="0">
                  <a:moveTo>
                    <a:pt x="4335" y="2326"/>
                  </a:moveTo>
                  <a:cubicBezTo>
                    <a:pt x="6196" y="8203"/>
                    <a:pt x="6367" y="11118"/>
                    <a:pt x="8180" y="13444"/>
                  </a:cubicBezTo>
                  <a:cubicBezTo>
                    <a:pt x="8326" y="13615"/>
                    <a:pt x="13322" y="18978"/>
                    <a:pt x="13322" y="18978"/>
                  </a:cubicBezTo>
                  <a:cubicBezTo>
                    <a:pt x="13322" y="18978"/>
                    <a:pt x="12661" y="20203"/>
                    <a:pt x="10898" y="20521"/>
                  </a:cubicBezTo>
                  <a:cubicBezTo>
                    <a:pt x="8106" y="19321"/>
                    <a:pt x="4947" y="14913"/>
                    <a:pt x="4090" y="13958"/>
                  </a:cubicBezTo>
                  <a:cubicBezTo>
                    <a:pt x="3600" y="13419"/>
                    <a:pt x="833" y="8350"/>
                    <a:pt x="417" y="5779"/>
                  </a:cubicBezTo>
                  <a:cubicBezTo>
                    <a:pt x="1" y="3208"/>
                    <a:pt x="3576" y="0"/>
                    <a:pt x="4335" y="232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34"/>
            <p:cNvSpPr/>
            <p:nvPr/>
          </p:nvSpPr>
          <p:spPr>
            <a:xfrm>
              <a:off x="5046325" y="2820425"/>
              <a:ext cx="161650" cy="239400"/>
            </a:xfrm>
            <a:custGeom>
              <a:avLst/>
              <a:gdLst/>
              <a:ahLst/>
              <a:cxnLst/>
              <a:rect l="l" t="t" r="r" b="b"/>
              <a:pathLst>
                <a:path w="6466" h="9576" extrusionOk="0">
                  <a:moveTo>
                    <a:pt x="294" y="8180"/>
                  </a:moveTo>
                  <a:cubicBezTo>
                    <a:pt x="2302" y="8057"/>
                    <a:pt x="3355" y="7764"/>
                    <a:pt x="3355" y="7764"/>
                  </a:cubicBezTo>
                  <a:cubicBezTo>
                    <a:pt x="3355" y="7764"/>
                    <a:pt x="5804" y="2523"/>
                    <a:pt x="6465" y="1"/>
                  </a:cubicBezTo>
                  <a:cubicBezTo>
                    <a:pt x="6465" y="1"/>
                    <a:pt x="5584" y="5388"/>
                    <a:pt x="4996" y="7127"/>
                  </a:cubicBezTo>
                  <a:cubicBezTo>
                    <a:pt x="4384" y="8890"/>
                    <a:pt x="3551" y="9576"/>
                    <a:pt x="2278" y="9404"/>
                  </a:cubicBezTo>
                  <a:cubicBezTo>
                    <a:pt x="980" y="9257"/>
                    <a:pt x="0" y="9013"/>
                    <a:pt x="0" y="9013"/>
                  </a:cubicBezTo>
                  <a:close/>
                </a:path>
              </a:pathLst>
            </a:custGeom>
            <a:solidFill>
              <a:srgbClr val="3030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457754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34"/>
          <p:cNvSpPr txBox="1">
            <a:spLocks noGrp="1"/>
          </p:cNvSpPr>
          <p:nvPr>
            <p:ph type="title" idx="2"/>
          </p:nvPr>
        </p:nvSpPr>
        <p:spPr>
          <a:xfrm>
            <a:off x="7057500" y="1073425"/>
            <a:ext cx="1366500" cy="52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1 1</a:t>
            </a:r>
            <a:endParaRPr dirty="0"/>
          </a:p>
        </p:txBody>
      </p:sp>
      <p:sp>
        <p:nvSpPr>
          <p:cNvPr id="731" name="Google Shape;731;p34"/>
          <p:cNvSpPr txBox="1">
            <a:spLocks noGrp="1"/>
          </p:cNvSpPr>
          <p:nvPr>
            <p:ph type="title"/>
          </p:nvPr>
        </p:nvSpPr>
        <p:spPr>
          <a:xfrm>
            <a:off x="4818243" y="1842249"/>
            <a:ext cx="3767666" cy="130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5600" b="1" dirty="0">
                <a:latin typeface="+mj-ea"/>
                <a:ea typeface="+mj-ea"/>
              </a:rPr>
              <a:t>소감 발표</a:t>
            </a:r>
            <a:endParaRPr sz="5600" b="1" dirty="0">
              <a:solidFill>
                <a:schemeClr val="accent1"/>
              </a:solidFill>
              <a:latin typeface="+mj-ea"/>
              <a:ea typeface="+mj-ea"/>
              <a:cs typeface="Overpass SemiBold"/>
              <a:sym typeface="Overpass SemiBold"/>
            </a:endParaRPr>
          </a:p>
        </p:txBody>
      </p:sp>
      <p:grpSp>
        <p:nvGrpSpPr>
          <p:cNvPr id="733" name="Google Shape;733;p34"/>
          <p:cNvGrpSpPr/>
          <p:nvPr/>
        </p:nvGrpSpPr>
        <p:grpSpPr>
          <a:xfrm>
            <a:off x="495543" y="1146012"/>
            <a:ext cx="3924025" cy="3357205"/>
            <a:chOff x="1897175" y="1267900"/>
            <a:chExt cx="3687300" cy="3154675"/>
          </a:xfrm>
        </p:grpSpPr>
        <p:sp>
          <p:nvSpPr>
            <p:cNvPr id="734" name="Google Shape;734;p34"/>
            <p:cNvSpPr/>
            <p:nvPr/>
          </p:nvSpPr>
          <p:spPr>
            <a:xfrm>
              <a:off x="2028800" y="2689050"/>
              <a:ext cx="2372300" cy="1246600"/>
            </a:xfrm>
            <a:custGeom>
              <a:avLst/>
              <a:gdLst/>
              <a:ahLst/>
              <a:cxnLst/>
              <a:rect l="l" t="t" r="r" b="b"/>
              <a:pathLst>
                <a:path w="94892" h="49864" extrusionOk="0">
                  <a:moveTo>
                    <a:pt x="47177" y="0"/>
                  </a:moveTo>
                  <a:cubicBezTo>
                    <a:pt x="36176" y="0"/>
                    <a:pt x="25198" y="2412"/>
                    <a:pt x="16824" y="7240"/>
                  </a:cubicBezTo>
                  <a:cubicBezTo>
                    <a:pt x="0" y="16961"/>
                    <a:pt x="98" y="32731"/>
                    <a:pt x="17019" y="42502"/>
                  </a:cubicBezTo>
                  <a:cubicBezTo>
                    <a:pt x="25517" y="47409"/>
                    <a:pt x="36640" y="49864"/>
                    <a:pt x="47739" y="49864"/>
                  </a:cubicBezTo>
                  <a:cubicBezTo>
                    <a:pt x="58740" y="49864"/>
                    <a:pt x="69718" y="47452"/>
                    <a:pt x="78092" y="42624"/>
                  </a:cubicBezTo>
                  <a:cubicBezTo>
                    <a:pt x="94891" y="32903"/>
                    <a:pt x="94818" y="17133"/>
                    <a:pt x="77896" y="7362"/>
                  </a:cubicBezTo>
                  <a:cubicBezTo>
                    <a:pt x="69399" y="2455"/>
                    <a:pt x="58276" y="0"/>
                    <a:pt x="47177" y="0"/>
                  </a:cubicBezTo>
                  <a:close/>
                </a:path>
              </a:pathLst>
            </a:custGeom>
            <a:solidFill>
              <a:srgbClr val="D6D7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34"/>
            <p:cNvSpPr/>
            <p:nvPr/>
          </p:nvSpPr>
          <p:spPr>
            <a:xfrm>
              <a:off x="3124025" y="2256150"/>
              <a:ext cx="2372300" cy="1246600"/>
            </a:xfrm>
            <a:custGeom>
              <a:avLst/>
              <a:gdLst/>
              <a:ahLst/>
              <a:cxnLst/>
              <a:rect l="l" t="t" r="r" b="b"/>
              <a:pathLst>
                <a:path w="94892" h="49864" extrusionOk="0">
                  <a:moveTo>
                    <a:pt x="47183" y="0"/>
                  </a:moveTo>
                  <a:cubicBezTo>
                    <a:pt x="36171" y="0"/>
                    <a:pt x="25179" y="2412"/>
                    <a:pt x="16799" y="7243"/>
                  </a:cubicBezTo>
                  <a:cubicBezTo>
                    <a:pt x="0" y="16940"/>
                    <a:pt x="74" y="32734"/>
                    <a:pt x="16995" y="42505"/>
                  </a:cubicBezTo>
                  <a:cubicBezTo>
                    <a:pt x="25487" y="47409"/>
                    <a:pt x="36608" y="49864"/>
                    <a:pt x="47702" y="49864"/>
                  </a:cubicBezTo>
                  <a:cubicBezTo>
                    <a:pt x="58714" y="49864"/>
                    <a:pt x="69700" y="47446"/>
                    <a:pt x="78068" y="42603"/>
                  </a:cubicBezTo>
                  <a:cubicBezTo>
                    <a:pt x="94891" y="32906"/>
                    <a:pt x="94793" y="17111"/>
                    <a:pt x="77872" y="7341"/>
                  </a:cubicBezTo>
                  <a:cubicBezTo>
                    <a:pt x="69392" y="2449"/>
                    <a:pt x="58278" y="0"/>
                    <a:pt x="47183" y="0"/>
                  </a:cubicBezTo>
                  <a:close/>
                </a:path>
              </a:pathLst>
            </a:custGeom>
            <a:solidFill>
              <a:srgbClr val="D6D7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34"/>
            <p:cNvSpPr/>
            <p:nvPr/>
          </p:nvSpPr>
          <p:spPr>
            <a:xfrm>
              <a:off x="2957500" y="2975550"/>
              <a:ext cx="2372300" cy="1246625"/>
            </a:xfrm>
            <a:custGeom>
              <a:avLst/>
              <a:gdLst/>
              <a:ahLst/>
              <a:cxnLst/>
              <a:rect l="l" t="t" r="r" b="b"/>
              <a:pathLst>
                <a:path w="94892" h="49865" extrusionOk="0">
                  <a:moveTo>
                    <a:pt x="47178" y="0"/>
                  </a:moveTo>
                  <a:cubicBezTo>
                    <a:pt x="36176" y="0"/>
                    <a:pt x="25198" y="2413"/>
                    <a:pt x="16824" y="7240"/>
                  </a:cubicBezTo>
                  <a:cubicBezTo>
                    <a:pt x="1" y="16937"/>
                    <a:pt x="98" y="32732"/>
                    <a:pt x="17020" y="42502"/>
                  </a:cubicBezTo>
                  <a:cubicBezTo>
                    <a:pt x="25517" y="47409"/>
                    <a:pt x="36640" y="49864"/>
                    <a:pt x="47739" y="49864"/>
                  </a:cubicBezTo>
                  <a:cubicBezTo>
                    <a:pt x="58740" y="49864"/>
                    <a:pt x="69718" y="47452"/>
                    <a:pt x="78093" y="42625"/>
                  </a:cubicBezTo>
                  <a:cubicBezTo>
                    <a:pt x="94891" y="32903"/>
                    <a:pt x="94818" y="17108"/>
                    <a:pt x="77897" y="7362"/>
                  </a:cubicBezTo>
                  <a:cubicBezTo>
                    <a:pt x="69399" y="2455"/>
                    <a:pt x="58276" y="0"/>
                    <a:pt x="47178" y="0"/>
                  </a:cubicBezTo>
                  <a:close/>
                </a:path>
              </a:pathLst>
            </a:custGeom>
            <a:solidFill>
              <a:srgbClr val="D6D7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34"/>
            <p:cNvSpPr/>
            <p:nvPr/>
          </p:nvSpPr>
          <p:spPr>
            <a:xfrm>
              <a:off x="4230250" y="3393600"/>
              <a:ext cx="1354225" cy="711625"/>
            </a:xfrm>
            <a:custGeom>
              <a:avLst/>
              <a:gdLst/>
              <a:ahLst/>
              <a:cxnLst/>
              <a:rect l="l" t="t" r="r" b="b"/>
              <a:pathLst>
                <a:path w="54169" h="28465" extrusionOk="0">
                  <a:moveTo>
                    <a:pt x="26925" y="1"/>
                  </a:moveTo>
                  <a:cubicBezTo>
                    <a:pt x="20644" y="1"/>
                    <a:pt x="14379" y="1378"/>
                    <a:pt x="9600" y="4133"/>
                  </a:cubicBezTo>
                  <a:cubicBezTo>
                    <a:pt x="1" y="9667"/>
                    <a:pt x="50" y="18679"/>
                    <a:pt x="9698" y="24262"/>
                  </a:cubicBezTo>
                  <a:cubicBezTo>
                    <a:pt x="14551" y="27063"/>
                    <a:pt x="20894" y="28465"/>
                    <a:pt x="27224" y="28465"/>
                  </a:cubicBezTo>
                  <a:cubicBezTo>
                    <a:pt x="33511" y="28465"/>
                    <a:pt x="39785" y="27081"/>
                    <a:pt x="44569" y="24311"/>
                  </a:cubicBezTo>
                  <a:cubicBezTo>
                    <a:pt x="54168" y="18777"/>
                    <a:pt x="54119" y="9765"/>
                    <a:pt x="44471" y="4207"/>
                  </a:cubicBezTo>
                  <a:cubicBezTo>
                    <a:pt x="39613" y="1403"/>
                    <a:pt x="33261" y="1"/>
                    <a:pt x="26925" y="1"/>
                  </a:cubicBezTo>
                  <a:close/>
                </a:path>
              </a:pathLst>
            </a:custGeom>
            <a:solidFill>
              <a:srgbClr val="D6D7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34"/>
            <p:cNvSpPr/>
            <p:nvPr/>
          </p:nvSpPr>
          <p:spPr>
            <a:xfrm>
              <a:off x="4722475" y="4165125"/>
              <a:ext cx="298775" cy="157275"/>
            </a:xfrm>
            <a:custGeom>
              <a:avLst/>
              <a:gdLst/>
              <a:ahLst/>
              <a:cxnLst/>
              <a:rect l="l" t="t" r="r" b="b"/>
              <a:pathLst>
                <a:path w="11951" h="6291" extrusionOk="0">
                  <a:moveTo>
                    <a:pt x="5966" y="1"/>
                  </a:moveTo>
                  <a:cubicBezTo>
                    <a:pt x="4573" y="1"/>
                    <a:pt x="3184" y="307"/>
                    <a:pt x="2131" y="919"/>
                  </a:cubicBezTo>
                  <a:cubicBezTo>
                    <a:pt x="0" y="2143"/>
                    <a:pt x="0" y="4127"/>
                    <a:pt x="2155" y="5351"/>
                  </a:cubicBezTo>
                  <a:cubicBezTo>
                    <a:pt x="3226" y="5979"/>
                    <a:pt x="4624" y="6291"/>
                    <a:pt x="6021" y="6291"/>
                  </a:cubicBezTo>
                  <a:cubicBezTo>
                    <a:pt x="7403" y="6291"/>
                    <a:pt x="8785" y="5985"/>
                    <a:pt x="9844" y="5376"/>
                  </a:cubicBezTo>
                  <a:cubicBezTo>
                    <a:pt x="11950" y="4151"/>
                    <a:pt x="11950" y="2168"/>
                    <a:pt x="9820" y="919"/>
                  </a:cubicBezTo>
                  <a:cubicBezTo>
                    <a:pt x="8755" y="307"/>
                    <a:pt x="7359" y="1"/>
                    <a:pt x="5966" y="1"/>
                  </a:cubicBezTo>
                  <a:close/>
                </a:path>
              </a:pathLst>
            </a:custGeom>
            <a:solidFill>
              <a:srgbClr val="D6D7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34"/>
            <p:cNvSpPr/>
            <p:nvPr/>
          </p:nvSpPr>
          <p:spPr>
            <a:xfrm>
              <a:off x="1897175" y="3338200"/>
              <a:ext cx="210000" cy="110525"/>
            </a:xfrm>
            <a:custGeom>
              <a:avLst/>
              <a:gdLst/>
              <a:ahLst/>
              <a:cxnLst/>
              <a:rect l="l" t="t" r="r" b="b"/>
              <a:pathLst>
                <a:path w="8400" h="4421" extrusionOk="0">
                  <a:moveTo>
                    <a:pt x="4182" y="1"/>
                  </a:moveTo>
                  <a:cubicBezTo>
                    <a:pt x="3202" y="1"/>
                    <a:pt x="2229" y="215"/>
                    <a:pt x="1494" y="643"/>
                  </a:cubicBezTo>
                  <a:cubicBezTo>
                    <a:pt x="0" y="1500"/>
                    <a:pt x="0" y="2896"/>
                    <a:pt x="1494" y="3778"/>
                  </a:cubicBezTo>
                  <a:cubicBezTo>
                    <a:pt x="2241" y="4206"/>
                    <a:pt x="3227" y="4421"/>
                    <a:pt x="4209" y="4421"/>
                  </a:cubicBezTo>
                  <a:cubicBezTo>
                    <a:pt x="5192" y="4421"/>
                    <a:pt x="6171" y="4206"/>
                    <a:pt x="6906" y="3778"/>
                  </a:cubicBezTo>
                  <a:cubicBezTo>
                    <a:pt x="8400" y="2921"/>
                    <a:pt x="8400" y="1525"/>
                    <a:pt x="6906" y="643"/>
                  </a:cubicBezTo>
                  <a:cubicBezTo>
                    <a:pt x="6147" y="215"/>
                    <a:pt x="5161" y="1"/>
                    <a:pt x="4182" y="1"/>
                  </a:cubicBezTo>
                  <a:close/>
                </a:path>
              </a:pathLst>
            </a:custGeom>
            <a:solidFill>
              <a:srgbClr val="D6D7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34"/>
            <p:cNvSpPr/>
            <p:nvPr/>
          </p:nvSpPr>
          <p:spPr>
            <a:xfrm>
              <a:off x="2368575" y="3128375"/>
              <a:ext cx="190400" cy="140825"/>
            </a:xfrm>
            <a:custGeom>
              <a:avLst/>
              <a:gdLst/>
              <a:ahLst/>
              <a:cxnLst/>
              <a:rect l="l" t="t" r="r" b="b"/>
              <a:pathLst>
                <a:path w="7616" h="5633" extrusionOk="0">
                  <a:moveTo>
                    <a:pt x="2351" y="0"/>
                  </a:moveTo>
                  <a:cubicBezTo>
                    <a:pt x="2351" y="0"/>
                    <a:pt x="5779" y="4016"/>
                    <a:pt x="6685" y="4286"/>
                  </a:cubicBezTo>
                  <a:cubicBezTo>
                    <a:pt x="7616" y="4555"/>
                    <a:pt x="6783" y="5486"/>
                    <a:pt x="6073" y="5559"/>
                  </a:cubicBezTo>
                  <a:cubicBezTo>
                    <a:pt x="5387" y="5633"/>
                    <a:pt x="3135" y="5535"/>
                    <a:pt x="2498" y="4898"/>
                  </a:cubicBezTo>
                  <a:cubicBezTo>
                    <a:pt x="1837" y="4261"/>
                    <a:pt x="0" y="3576"/>
                    <a:pt x="0" y="3576"/>
                  </a:cubicBezTo>
                  <a:cubicBezTo>
                    <a:pt x="0" y="1494"/>
                    <a:pt x="490" y="196"/>
                    <a:pt x="490" y="196"/>
                  </a:cubicBez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34"/>
            <p:cNvSpPr/>
            <p:nvPr/>
          </p:nvSpPr>
          <p:spPr>
            <a:xfrm>
              <a:off x="2303050" y="2389450"/>
              <a:ext cx="165325" cy="769550"/>
            </a:xfrm>
            <a:custGeom>
              <a:avLst/>
              <a:gdLst/>
              <a:ahLst/>
              <a:cxnLst/>
              <a:rect l="l" t="t" r="r" b="b"/>
              <a:pathLst>
                <a:path w="6613" h="30782" extrusionOk="0">
                  <a:moveTo>
                    <a:pt x="6172" y="1225"/>
                  </a:moveTo>
                  <a:cubicBezTo>
                    <a:pt x="6172" y="1225"/>
                    <a:pt x="6613" y="10090"/>
                    <a:pt x="6441" y="13004"/>
                  </a:cubicBezTo>
                  <a:cubicBezTo>
                    <a:pt x="6294" y="15918"/>
                    <a:pt x="5584" y="30365"/>
                    <a:pt x="5584" y="30365"/>
                  </a:cubicBezTo>
                  <a:cubicBezTo>
                    <a:pt x="3699" y="30782"/>
                    <a:pt x="2499" y="30365"/>
                    <a:pt x="2499" y="30365"/>
                  </a:cubicBezTo>
                  <a:cubicBezTo>
                    <a:pt x="1886" y="19297"/>
                    <a:pt x="1911" y="16114"/>
                    <a:pt x="1740" y="14448"/>
                  </a:cubicBezTo>
                  <a:cubicBezTo>
                    <a:pt x="1544" y="12808"/>
                    <a:pt x="1323" y="8033"/>
                    <a:pt x="1323" y="8033"/>
                  </a:cubicBezTo>
                  <a:cubicBezTo>
                    <a:pt x="1" y="5290"/>
                    <a:pt x="1397" y="1715"/>
                    <a:pt x="2033" y="858"/>
                  </a:cubicBezTo>
                  <a:cubicBezTo>
                    <a:pt x="2695" y="1"/>
                    <a:pt x="6172" y="1225"/>
                    <a:pt x="6172" y="122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34"/>
            <p:cNvSpPr/>
            <p:nvPr/>
          </p:nvSpPr>
          <p:spPr>
            <a:xfrm>
              <a:off x="2204500" y="3201825"/>
              <a:ext cx="107150" cy="187975"/>
            </a:xfrm>
            <a:custGeom>
              <a:avLst/>
              <a:gdLst/>
              <a:ahLst/>
              <a:cxnLst/>
              <a:rect l="l" t="t" r="r" b="b"/>
              <a:pathLst>
                <a:path w="4286" h="7519" extrusionOk="0">
                  <a:moveTo>
                    <a:pt x="3306" y="858"/>
                  </a:moveTo>
                  <a:cubicBezTo>
                    <a:pt x="3404" y="2499"/>
                    <a:pt x="3992" y="4409"/>
                    <a:pt x="4139" y="5364"/>
                  </a:cubicBezTo>
                  <a:cubicBezTo>
                    <a:pt x="4286" y="6343"/>
                    <a:pt x="3943" y="6907"/>
                    <a:pt x="3722" y="7200"/>
                  </a:cubicBezTo>
                  <a:cubicBezTo>
                    <a:pt x="3502" y="7519"/>
                    <a:pt x="759" y="6613"/>
                    <a:pt x="368" y="5560"/>
                  </a:cubicBezTo>
                  <a:cubicBezTo>
                    <a:pt x="0" y="4507"/>
                    <a:pt x="759" y="3576"/>
                    <a:pt x="833" y="1593"/>
                  </a:cubicBezTo>
                  <a:cubicBezTo>
                    <a:pt x="1714" y="1"/>
                    <a:pt x="3306" y="858"/>
                    <a:pt x="3306" y="858"/>
                  </a:cubicBez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34"/>
            <p:cNvSpPr/>
            <p:nvPr/>
          </p:nvSpPr>
          <p:spPr>
            <a:xfrm>
              <a:off x="2198375" y="2396175"/>
              <a:ext cx="187350" cy="866900"/>
            </a:xfrm>
            <a:custGeom>
              <a:avLst/>
              <a:gdLst/>
              <a:ahLst/>
              <a:cxnLst/>
              <a:rect l="l" t="t" r="r" b="b"/>
              <a:pathLst>
                <a:path w="7494" h="34676" extrusionOk="0">
                  <a:moveTo>
                    <a:pt x="7494" y="1642"/>
                  </a:moveTo>
                  <a:cubicBezTo>
                    <a:pt x="7494" y="1642"/>
                    <a:pt x="7028" y="9723"/>
                    <a:pt x="6294" y="12416"/>
                  </a:cubicBezTo>
                  <a:cubicBezTo>
                    <a:pt x="5535" y="15110"/>
                    <a:pt x="4874" y="22995"/>
                    <a:pt x="4555" y="24366"/>
                  </a:cubicBezTo>
                  <a:cubicBezTo>
                    <a:pt x="4237" y="25738"/>
                    <a:pt x="3845" y="34259"/>
                    <a:pt x="3845" y="34259"/>
                  </a:cubicBezTo>
                  <a:cubicBezTo>
                    <a:pt x="2131" y="34676"/>
                    <a:pt x="809" y="34259"/>
                    <a:pt x="809" y="34259"/>
                  </a:cubicBezTo>
                  <a:cubicBezTo>
                    <a:pt x="833" y="26276"/>
                    <a:pt x="637" y="19812"/>
                    <a:pt x="809" y="17632"/>
                  </a:cubicBezTo>
                  <a:cubicBezTo>
                    <a:pt x="955" y="15453"/>
                    <a:pt x="735" y="8988"/>
                    <a:pt x="735" y="8988"/>
                  </a:cubicBezTo>
                  <a:cubicBezTo>
                    <a:pt x="25" y="5976"/>
                    <a:pt x="0" y="5584"/>
                    <a:pt x="735" y="3576"/>
                  </a:cubicBezTo>
                  <a:cubicBezTo>
                    <a:pt x="1494" y="1568"/>
                    <a:pt x="4702" y="1"/>
                    <a:pt x="7494" y="164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34"/>
            <p:cNvSpPr/>
            <p:nvPr/>
          </p:nvSpPr>
          <p:spPr>
            <a:xfrm>
              <a:off x="2343475" y="1957850"/>
              <a:ext cx="399775" cy="353275"/>
            </a:xfrm>
            <a:custGeom>
              <a:avLst/>
              <a:gdLst/>
              <a:ahLst/>
              <a:cxnLst/>
              <a:rect l="l" t="t" r="r" b="b"/>
              <a:pathLst>
                <a:path w="15991" h="14131" extrusionOk="0">
                  <a:moveTo>
                    <a:pt x="3257" y="1"/>
                  </a:moveTo>
                  <a:cubicBezTo>
                    <a:pt x="6049" y="784"/>
                    <a:pt x="7542" y="7788"/>
                    <a:pt x="8326" y="9379"/>
                  </a:cubicBezTo>
                  <a:cubicBezTo>
                    <a:pt x="9110" y="10947"/>
                    <a:pt x="15623" y="11338"/>
                    <a:pt x="15623" y="11338"/>
                  </a:cubicBezTo>
                  <a:cubicBezTo>
                    <a:pt x="15991" y="12710"/>
                    <a:pt x="14889" y="14130"/>
                    <a:pt x="14889" y="14130"/>
                  </a:cubicBezTo>
                  <a:cubicBezTo>
                    <a:pt x="8620" y="13885"/>
                    <a:pt x="6416" y="13346"/>
                    <a:pt x="5241" y="10873"/>
                  </a:cubicBezTo>
                  <a:cubicBezTo>
                    <a:pt x="4090" y="8400"/>
                    <a:pt x="0" y="858"/>
                    <a:pt x="325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34"/>
            <p:cNvSpPr/>
            <p:nvPr/>
          </p:nvSpPr>
          <p:spPr>
            <a:xfrm>
              <a:off x="2124900" y="1955400"/>
              <a:ext cx="382050" cy="618950"/>
            </a:xfrm>
            <a:custGeom>
              <a:avLst/>
              <a:gdLst/>
              <a:ahLst/>
              <a:cxnLst/>
              <a:rect l="l" t="t" r="r" b="b"/>
              <a:pathLst>
                <a:path w="15282" h="24758" extrusionOk="0">
                  <a:moveTo>
                    <a:pt x="12000" y="99"/>
                  </a:moveTo>
                  <a:cubicBezTo>
                    <a:pt x="9527" y="1"/>
                    <a:pt x="3772" y="1274"/>
                    <a:pt x="1886" y="3698"/>
                  </a:cubicBezTo>
                  <a:cubicBezTo>
                    <a:pt x="1" y="6098"/>
                    <a:pt x="2744" y="10359"/>
                    <a:pt x="3405" y="12930"/>
                  </a:cubicBezTo>
                  <a:cubicBezTo>
                    <a:pt x="4066" y="15501"/>
                    <a:pt x="3086" y="21942"/>
                    <a:pt x="3111" y="22554"/>
                  </a:cubicBezTo>
                  <a:cubicBezTo>
                    <a:pt x="6025" y="24513"/>
                    <a:pt x="13102" y="24758"/>
                    <a:pt x="13886" y="21844"/>
                  </a:cubicBezTo>
                  <a:cubicBezTo>
                    <a:pt x="14228" y="18709"/>
                    <a:pt x="13494" y="14938"/>
                    <a:pt x="13469" y="13102"/>
                  </a:cubicBezTo>
                  <a:cubicBezTo>
                    <a:pt x="13543" y="9135"/>
                    <a:pt x="15281" y="1274"/>
                    <a:pt x="12000" y="9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34"/>
            <p:cNvSpPr/>
            <p:nvPr/>
          </p:nvSpPr>
          <p:spPr>
            <a:xfrm>
              <a:off x="2364900" y="1957850"/>
              <a:ext cx="120000" cy="622625"/>
            </a:xfrm>
            <a:custGeom>
              <a:avLst/>
              <a:gdLst/>
              <a:ahLst/>
              <a:cxnLst/>
              <a:rect l="l" t="t" r="r" b="b"/>
              <a:pathLst>
                <a:path w="4800" h="24905" extrusionOk="0">
                  <a:moveTo>
                    <a:pt x="270" y="588"/>
                  </a:moveTo>
                  <a:cubicBezTo>
                    <a:pt x="1861" y="6196"/>
                    <a:pt x="2229" y="12465"/>
                    <a:pt x="2082" y="14840"/>
                  </a:cubicBezTo>
                  <a:cubicBezTo>
                    <a:pt x="1935" y="17216"/>
                    <a:pt x="1861" y="24905"/>
                    <a:pt x="1861" y="24905"/>
                  </a:cubicBezTo>
                  <a:cubicBezTo>
                    <a:pt x="3722" y="23925"/>
                    <a:pt x="4530" y="22138"/>
                    <a:pt x="4530" y="21330"/>
                  </a:cubicBezTo>
                  <a:cubicBezTo>
                    <a:pt x="4530" y="20521"/>
                    <a:pt x="3845" y="13567"/>
                    <a:pt x="3869" y="13004"/>
                  </a:cubicBezTo>
                  <a:cubicBezTo>
                    <a:pt x="3869" y="12440"/>
                    <a:pt x="4800" y="6074"/>
                    <a:pt x="4530" y="3209"/>
                  </a:cubicBezTo>
                  <a:cubicBezTo>
                    <a:pt x="4286" y="343"/>
                    <a:pt x="2400" y="1"/>
                    <a:pt x="2400" y="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34"/>
            <p:cNvSpPr/>
            <p:nvPr/>
          </p:nvSpPr>
          <p:spPr>
            <a:xfrm>
              <a:off x="2410200" y="1803575"/>
              <a:ext cx="26950" cy="71050"/>
            </a:xfrm>
            <a:custGeom>
              <a:avLst/>
              <a:gdLst/>
              <a:ahLst/>
              <a:cxnLst/>
              <a:rect l="l" t="t" r="r" b="b"/>
              <a:pathLst>
                <a:path w="1078" h="2842" extrusionOk="0">
                  <a:moveTo>
                    <a:pt x="0" y="1"/>
                  </a:moveTo>
                  <a:cubicBezTo>
                    <a:pt x="1078" y="343"/>
                    <a:pt x="0" y="2841"/>
                    <a:pt x="0" y="2841"/>
                  </a:cubicBezTo>
                  <a:close/>
                </a:path>
              </a:pathLst>
            </a:custGeom>
            <a:solidFill>
              <a:srgbClr val="2031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34"/>
            <p:cNvSpPr/>
            <p:nvPr/>
          </p:nvSpPr>
          <p:spPr>
            <a:xfrm>
              <a:off x="2252250" y="1753375"/>
              <a:ext cx="169600" cy="243675"/>
            </a:xfrm>
            <a:custGeom>
              <a:avLst/>
              <a:gdLst/>
              <a:ahLst/>
              <a:cxnLst/>
              <a:rect l="l" t="t" r="r" b="b"/>
              <a:pathLst>
                <a:path w="6784" h="9747" extrusionOk="0">
                  <a:moveTo>
                    <a:pt x="6367" y="2351"/>
                  </a:moveTo>
                  <a:cubicBezTo>
                    <a:pt x="6367" y="2351"/>
                    <a:pt x="6784" y="3796"/>
                    <a:pt x="6637" y="4923"/>
                  </a:cubicBezTo>
                  <a:cubicBezTo>
                    <a:pt x="6465" y="6049"/>
                    <a:pt x="6367" y="8302"/>
                    <a:pt x="5363" y="9012"/>
                  </a:cubicBezTo>
                  <a:cubicBezTo>
                    <a:pt x="4384" y="9747"/>
                    <a:pt x="2939" y="8890"/>
                    <a:pt x="1984" y="8106"/>
                  </a:cubicBezTo>
                  <a:cubicBezTo>
                    <a:pt x="1029" y="7298"/>
                    <a:pt x="25" y="5804"/>
                    <a:pt x="0" y="4017"/>
                  </a:cubicBezTo>
                  <a:cubicBezTo>
                    <a:pt x="0" y="2205"/>
                    <a:pt x="686" y="1"/>
                    <a:pt x="3282" y="123"/>
                  </a:cubicBezTo>
                  <a:cubicBezTo>
                    <a:pt x="5878" y="221"/>
                    <a:pt x="6367" y="2351"/>
                    <a:pt x="6367" y="235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34"/>
            <p:cNvSpPr/>
            <p:nvPr/>
          </p:nvSpPr>
          <p:spPr>
            <a:xfrm>
              <a:off x="2274275" y="1915600"/>
              <a:ext cx="105325" cy="154300"/>
            </a:xfrm>
            <a:custGeom>
              <a:avLst/>
              <a:gdLst/>
              <a:ahLst/>
              <a:cxnLst/>
              <a:rect l="l" t="t" r="r" b="b"/>
              <a:pathLst>
                <a:path w="4213" h="6172" extrusionOk="0">
                  <a:moveTo>
                    <a:pt x="466" y="1"/>
                  </a:moveTo>
                  <a:cubicBezTo>
                    <a:pt x="466" y="1"/>
                    <a:pt x="662" y="2327"/>
                    <a:pt x="50" y="3184"/>
                  </a:cubicBezTo>
                  <a:cubicBezTo>
                    <a:pt x="1" y="3748"/>
                    <a:pt x="1642" y="6172"/>
                    <a:pt x="3258" y="5731"/>
                  </a:cubicBezTo>
                  <a:cubicBezTo>
                    <a:pt x="4213" y="5486"/>
                    <a:pt x="4090" y="4384"/>
                    <a:pt x="4090" y="4384"/>
                  </a:cubicBezTo>
                  <a:cubicBezTo>
                    <a:pt x="3992" y="3552"/>
                    <a:pt x="4090" y="1519"/>
                    <a:pt x="4090" y="151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34"/>
            <p:cNvSpPr/>
            <p:nvPr/>
          </p:nvSpPr>
          <p:spPr>
            <a:xfrm>
              <a:off x="2198975" y="1692150"/>
              <a:ext cx="237575" cy="238175"/>
            </a:xfrm>
            <a:custGeom>
              <a:avLst/>
              <a:gdLst/>
              <a:ahLst/>
              <a:cxnLst/>
              <a:rect l="l" t="t" r="r" b="b"/>
              <a:pathLst>
                <a:path w="9503" h="9527" extrusionOk="0">
                  <a:moveTo>
                    <a:pt x="9135" y="2866"/>
                  </a:moveTo>
                  <a:cubicBezTo>
                    <a:pt x="9502" y="4188"/>
                    <a:pt x="9086" y="4654"/>
                    <a:pt x="7960" y="5045"/>
                  </a:cubicBezTo>
                  <a:cubicBezTo>
                    <a:pt x="6833" y="5437"/>
                    <a:pt x="3846" y="4556"/>
                    <a:pt x="3846" y="4556"/>
                  </a:cubicBezTo>
                  <a:cubicBezTo>
                    <a:pt x="4041" y="6000"/>
                    <a:pt x="3601" y="6735"/>
                    <a:pt x="3601" y="6735"/>
                  </a:cubicBezTo>
                  <a:cubicBezTo>
                    <a:pt x="3111" y="5339"/>
                    <a:pt x="2670" y="6049"/>
                    <a:pt x="2621" y="7176"/>
                  </a:cubicBezTo>
                  <a:cubicBezTo>
                    <a:pt x="2572" y="8278"/>
                    <a:pt x="3209" y="8253"/>
                    <a:pt x="3209" y="8253"/>
                  </a:cubicBezTo>
                  <a:cubicBezTo>
                    <a:pt x="3160" y="9208"/>
                    <a:pt x="2842" y="9527"/>
                    <a:pt x="2842" y="9527"/>
                  </a:cubicBezTo>
                  <a:cubicBezTo>
                    <a:pt x="1642" y="8694"/>
                    <a:pt x="1" y="3135"/>
                    <a:pt x="2180" y="3013"/>
                  </a:cubicBezTo>
                  <a:cubicBezTo>
                    <a:pt x="2205" y="1078"/>
                    <a:pt x="8351" y="1"/>
                    <a:pt x="9135" y="286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34"/>
            <p:cNvSpPr/>
            <p:nvPr/>
          </p:nvSpPr>
          <p:spPr>
            <a:xfrm>
              <a:off x="2140225" y="1986025"/>
              <a:ext cx="206325" cy="606100"/>
            </a:xfrm>
            <a:custGeom>
              <a:avLst/>
              <a:gdLst/>
              <a:ahLst/>
              <a:cxnLst/>
              <a:rect l="l" t="t" r="r" b="b"/>
              <a:pathLst>
                <a:path w="8253" h="24244" extrusionOk="0">
                  <a:moveTo>
                    <a:pt x="5314" y="0"/>
                  </a:moveTo>
                  <a:cubicBezTo>
                    <a:pt x="7249" y="4065"/>
                    <a:pt x="8253" y="7763"/>
                    <a:pt x="8179" y="11118"/>
                  </a:cubicBezTo>
                  <a:cubicBezTo>
                    <a:pt x="8130" y="14472"/>
                    <a:pt x="7420" y="24243"/>
                    <a:pt x="7420" y="24243"/>
                  </a:cubicBezTo>
                  <a:cubicBezTo>
                    <a:pt x="4090" y="23435"/>
                    <a:pt x="1812" y="22480"/>
                    <a:pt x="1151" y="21329"/>
                  </a:cubicBezTo>
                  <a:cubicBezTo>
                    <a:pt x="2596" y="17558"/>
                    <a:pt x="3110" y="15036"/>
                    <a:pt x="2816" y="13958"/>
                  </a:cubicBezTo>
                  <a:cubicBezTo>
                    <a:pt x="2522" y="12881"/>
                    <a:pt x="0" y="4702"/>
                    <a:pt x="1298" y="2253"/>
                  </a:cubicBezTo>
                  <a:cubicBezTo>
                    <a:pt x="2547" y="906"/>
                    <a:pt x="5314" y="0"/>
                    <a:pt x="53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34"/>
            <p:cNvSpPr/>
            <p:nvPr/>
          </p:nvSpPr>
          <p:spPr>
            <a:xfrm>
              <a:off x="2123075" y="2020900"/>
              <a:ext cx="419375" cy="370400"/>
            </a:xfrm>
            <a:custGeom>
              <a:avLst/>
              <a:gdLst/>
              <a:ahLst/>
              <a:cxnLst/>
              <a:rect l="l" t="t" r="r" b="b"/>
              <a:pathLst>
                <a:path w="16775" h="14816" extrusionOk="0">
                  <a:moveTo>
                    <a:pt x="3086" y="784"/>
                  </a:moveTo>
                  <a:cubicBezTo>
                    <a:pt x="5388" y="1935"/>
                    <a:pt x="7224" y="8302"/>
                    <a:pt x="8963" y="9992"/>
                  </a:cubicBezTo>
                  <a:cubicBezTo>
                    <a:pt x="9967" y="10971"/>
                    <a:pt x="14889" y="12220"/>
                    <a:pt x="16260" y="12269"/>
                  </a:cubicBezTo>
                  <a:cubicBezTo>
                    <a:pt x="16775" y="13469"/>
                    <a:pt x="15844" y="14816"/>
                    <a:pt x="15844" y="14816"/>
                  </a:cubicBezTo>
                  <a:cubicBezTo>
                    <a:pt x="7445" y="14008"/>
                    <a:pt x="7077" y="13567"/>
                    <a:pt x="4482" y="10261"/>
                  </a:cubicBezTo>
                  <a:cubicBezTo>
                    <a:pt x="1274" y="6172"/>
                    <a:pt x="0" y="1"/>
                    <a:pt x="3086" y="78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34"/>
            <p:cNvSpPr/>
            <p:nvPr/>
          </p:nvSpPr>
          <p:spPr>
            <a:xfrm>
              <a:off x="2299375" y="1953575"/>
              <a:ext cx="76550" cy="53275"/>
            </a:xfrm>
            <a:custGeom>
              <a:avLst/>
              <a:gdLst/>
              <a:ahLst/>
              <a:cxnLst/>
              <a:rect l="l" t="t" r="r" b="b"/>
              <a:pathLst>
                <a:path w="3062" h="2131" extrusionOk="0">
                  <a:moveTo>
                    <a:pt x="3062" y="1225"/>
                  </a:moveTo>
                  <a:cubicBezTo>
                    <a:pt x="2352" y="1494"/>
                    <a:pt x="1323" y="1078"/>
                    <a:pt x="1" y="0"/>
                  </a:cubicBezTo>
                  <a:cubicBezTo>
                    <a:pt x="1" y="0"/>
                    <a:pt x="393" y="1567"/>
                    <a:pt x="3062" y="2131"/>
                  </a:cubicBezTo>
                  <a:close/>
                </a:path>
              </a:pathLst>
            </a:custGeom>
            <a:solidFill>
              <a:srgbClr val="F4A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34"/>
            <p:cNvSpPr/>
            <p:nvPr/>
          </p:nvSpPr>
          <p:spPr>
            <a:xfrm>
              <a:off x="2273050" y="1972550"/>
              <a:ext cx="82675" cy="116325"/>
            </a:xfrm>
            <a:custGeom>
              <a:avLst/>
              <a:gdLst/>
              <a:ahLst/>
              <a:cxnLst/>
              <a:rect l="l" t="t" r="r" b="b"/>
              <a:pathLst>
                <a:path w="3307" h="4653" extrusionOk="0">
                  <a:moveTo>
                    <a:pt x="442" y="0"/>
                  </a:moveTo>
                  <a:cubicBezTo>
                    <a:pt x="417" y="74"/>
                    <a:pt x="1" y="539"/>
                    <a:pt x="1" y="539"/>
                  </a:cubicBezTo>
                  <a:cubicBezTo>
                    <a:pt x="1" y="539"/>
                    <a:pt x="834" y="2351"/>
                    <a:pt x="1127" y="3159"/>
                  </a:cubicBezTo>
                  <a:cubicBezTo>
                    <a:pt x="1446" y="3967"/>
                    <a:pt x="2229" y="4653"/>
                    <a:pt x="2229" y="4653"/>
                  </a:cubicBezTo>
                  <a:lnTo>
                    <a:pt x="3307" y="3453"/>
                  </a:lnTo>
                  <a:cubicBezTo>
                    <a:pt x="1813" y="2669"/>
                    <a:pt x="442" y="0"/>
                    <a:pt x="44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34"/>
            <p:cNvSpPr/>
            <p:nvPr/>
          </p:nvSpPr>
          <p:spPr>
            <a:xfrm>
              <a:off x="2355700" y="1983575"/>
              <a:ext cx="38000" cy="96125"/>
            </a:xfrm>
            <a:custGeom>
              <a:avLst/>
              <a:gdLst/>
              <a:ahLst/>
              <a:cxnLst/>
              <a:rect l="l" t="t" r="r" b="b"/>
              <a:pathLst>
                <a:path w="1520" h="3845" extrusionOk="0">
                  <a:moveTo>
                    <a:pt x="711" y="123"/>
                  </a:moveTo>
                  <a:cubicBezTo>
                    <a:pt x="613" y="0"/>
                    <a:pt x="368" y="2424"/>
                    <a:pt x="1" y="3012"/>
                  </a:cubicBezTo>
                  <a:cubicBezTo>
                    <a:pt x="711" y="3673"/>
                    <a:pt x="1127" y="3845"/>
                    <a:pt x="1127" y="3845"/>
                  </a:cubicBezTo>
                  <a:cubicBezTo>
                    <a:pt x="1127" y="3845"/>
                    <a:pt x="1519" y="1151"/>
                    <a:pt x="711" y="12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34"/>
            <p:cNvSpPr/>
            <p:nvPr/>
          </p:nvSpPr>
          <p:spPr>
            <a:xfrm>
              <a:off x="4197200" y="2609850"/>
              <a:ext cx="18400" cy="60625"/>
            </a:xfrm>
            <a:custGeom>
              <a:avLst/>
              <a:gdLst/>
              <a:ahLst/>
              <a:cxnLst/>
              <a:rect l="l" t="t" r="r" b="b"/>
              <a:pathLst>
                <a:path w="736" h="2425" extrusionOk="0">
                  <a:moveTo>
                    <a:pt x="735" y="25"/>
                  </a:moveTo>
                  <a:cubicBezTo>
                    <a:pt x="662" y="1225"/>
                    <a:pt x="539" y="2424"/>
                    <a:pt x="539" y="2424"/>
                  </a:cubicBezTo>
                  <a:lnTo>
                    <a:pt x="294" y="2424"/>
                  </a:lnTo>
                  <a:cubicBezTo>
                    <a:pt x="294" y="2424"/>
                    <a:pt x="294" y="612"/>
                    <a:pt x="1" y="1004"/>
                  </a:cubicBezTo>
                  <a:cubicBezTo>
                    <a:pt x="50" y="0"/>
                    <a:pt x="735" y="25"/>
                    <a:pt x="735" y="25"/>
                  </a:cubicBez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34"/>
            <p:cNvSpPr/>
            <p:nvPr/>
          </p:nvSpPr>
          <p:spPr>
            <a:xfrm>
              <a:off x="4111500" y="2158050"/>
              <a:ext cx="124900" cy="521600"/>
            </a:xfrm>
            <a:custGeom>
              <a:avLst/>
              <a:gdLst/>
              <a:ahLst/>
              <a:cxnLst/>
              <a:rect l="l" t="t" r="r" b="b"/>
              <a:pathLst>
                <a:path w="4996" h="20864" extrusionOk="0">
                  <a:moveTo>
                    <a:pt x="466" y="20154"/>
                  </a:moveTo>
                  <a:cubicBezTo>
                    <a:pt x="343" y="20154"/>
                    <a:pt x="172" y="20007"/>
                    <a:pt x="0" y="19786"/>
                  </a:cubicBezTo>
                  <a:cubicBezTo>
                    <a:pt x="270" y="19468"/>
                    <a:pt x="564" y="19150"/>
                    <a:pt x="735" y="18905"/>
                  </a:cubicBezTo>
                  <a:cubicBezTo>
                    <a:pt x="1298" y="18097"/>
                    <a:pt x="2253" y="16334"/>
                    <a:pt x="2278" y="15525"/>
                  </a:cubicBezTo>
                  <a:cubicBezTo>
                    <a:pt x="2327" y="14717"/>
                    <a:pt x="1837" y="6367"/>
                    <a:pt x="1714" y="5338"/>
                  </a:cubicBezTo>
                  <a:cubicBezTo>
                    <a:pt x="1568" y="4310"/>
                    <a:pt x="1200" y="441"/>
                    <a:pt x="1225" y="221"/>
                  </a:cubicBezTo>
                  <a:cubicBezTo>
                    <a:pt x="1274" y="0"/>
                    <a:pt x="4824" y="1592"/>
                    <a:pt x="4824" y="1592"/>
                  </a:cubicBezTo>
                  <a:cubicBezTo>
                    <a:pt x="4775" y="1910"/>
                    <a:pt x="4286" y="3918"/>
                    <a:pt x="4482" y="5216"/>
                  </a:cubicBezTo>
                  <a:cubicBezTo>
                    <a:pt x="4678" y="6489"/>
                    <a:pt x="4996" y="7346"/>
                    <a:pt x="4824" y="9452"/>
                  </a:cubicBezTo>
                  <a:cubicBezTo>
                    <a:pt x="4653" y="11558"/>
                    <a:pt x="3625" y="14938"/>
                    <a:pt x="3967" y="16554"/>
                  </a:cubicBezTo>
                  <a:cubicBezTo>
                    <a:pt x="3992" y="16578"/>
                    <a:pt x="3992" y="16603"/>
                    <a:pt x="3992" y="16627"/>
                  </a:cubicBezTo>
                  <a:cubicBezTo>
                    <a:pt x="2939" y="18072"/>
                    <a:pt x="2572" y="20864"/>
                    <a:pt x="466" y="2015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34"/>
            <p:cNvSpPr/>
            <p:nvPr/>
          </p:nvSpPr>
          <p:spPr>
            <a:xfrm>
              <a:off x="4081500" y="2573725"/>
              <a:ext cx="138375" cy="125525"/>
            </a:xfrm>
            <a:custGeom>
              <a:avLst/>
              <a:gdLst/>
              <a:ahLst/>
              <a:cxnLst/>
              <a:rect l="l" t="t" r="r" b="b"/>
              <a:pathLst>
                <a:path w="5535" h="5021" extrusionOk="0">
                  <a:moveTo>
                    <a:pt x="1200" y="3159"/>
                  </a:moveTo>
                  <a:cubicBezTo>
                    <a:pt x="1372" y="3380"/>
                    <a:pt x="1543" y="3527"/>
                    <a:pt x="1666" y="3527"/>
                  </a:cubicBezTo>
                  <a:cubicBezTo>
                    <a:pt x="3772" y="4237"/>
                    <a:pt x="4139" y="1445"/>
                    <a:pt x="5192" y="0"/>
                  </a:cubicBezTo>
                  <a:cubicBezTo>
                    <a:pt x="5535" y="1519"/>
                    <a:pt x="5388" y="1690"/>
                    <a:pt x="5094" y="1910"/>
                  </a:cubicBezTo>
                  <a:cubicBezTo>
                    <a:pt x="4825" y="2131"/>
                    <a:pt x="3845" y="3331"/>
                    <a:pt x="3674" y="4188"/>
                  </a:cubicBezTo>
                  <a:cubicBezTo>
                    <a:pt x="3478" y="5020"/>
                    <a:pt x="809" y="4947"/>
                    <a:pt x="319" y="4776"/>
                  </a:cubicBezTo>
                  <a:cubicBezTo>
                    <a:pt x="0" y="4653"/>
                    <a:pt x="613" y="3894"/>
                    <a:pt x="1200" y="3159"/>
                  </a:cubicBez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34"/>
            <p:cNvSpPr/>
            <p:nvPr/>
          </p:nvSpPr>
          <p:spPr>
            <a:xfrm>
              <a:off x="4270050" y="2163550"/>
              <a:ext cx="115725" cy="612825"/>
            </a:xfrm>
            <a:custGeom>
              <a:avLst/>
              <a:gdLst/>
              <a:ahLst/>
              <a:cxnLst/>
              <a:rect l="l" t="t" r="r" b="b"/>
              <a:pathLst>
                <a:path w="4629" h="24513" extrusionOk="0">
                  <a:moveTo>
                    <a:pt x="1470" y="8596"/>
                  </a:moveTo>
                  <a:cubicBezTo>
                    <a:pt x="1568" y="9526"/>
                    <a:pt x="2131" y="16726"/>
                    <a:pt x="2033" y="17926"/>
                  </a:cubicBezTo>
                  <a:cubicBezTo>
                    <a:pt x="1984" y="18660"/>
                    <a:pt x="1641" y="19811"/>
                    <a:pt x="1421" y="20742"/>
                  </a:cubicBezTo>
                  <a:cubicBezTo>
                    <a:pt x="1274" y="21329"/>
                    <a:pt x="1201" y="21819"/>
                    <a:pt x="1274" y="22064"/>
                  </a:cubicBezTo>
                  <a:cubicBezTo>
                    <a:pt x="1494" y="22676"/>
                    <a:pt x="1494" y="24513"/>
                    <a:pt x="2498" y="24097"/>
                  </a:cubicBezTo>
                  <a:cubicBezTo>
                    <a:pt x="3502" y="23680"/>
                    <a:pt x="4164" y="22407"/>
                    <a:pt x="3943" y="20987"/>
                  </a:cubicBezTo>
                  <a:cubicBezTo>
                    <a:pt x="3747" y="19591"/>
                    <a:pt x="3992" y="18905"/>
                    <a:pt x="3943" y="18048"/>
                  </a:cubicBezTo>
                  <a:cubicBezTo>
                    <a:pt x="3870" y="17215"/>
                    <a:pt x="4433" y="11975"/>
                    <a:pt x="4531" y="10090"/>
                  </a:cubicBezTo>
                  <a:cubicBezTo>
                    <a:pt x="4629" y="8228"/>
                    <a:pt x="3992" y="7347"/>
                    <a:pt x="3943" y="6098"/>
                  </a:cubicBezTo>
                  <a:cubicBezTo>
                    <a:pt x="3919" y="4849"/>
                    <a:pt x="4286" y="2253"/>
                    <a:pt x="4286" y="2253"/>
                  </a:cubicBezTo>
                  <a:cubicBezTo>
                    <a:pt x="4286" y="2253"/>
                    <a:pt x="1" y="1"/>
                    <a:pt x="344" y="2719"/>
                  </a:cubicBezTo>
                  <a:cubicBezTo>
                    <a:pt x="686" y="5437"/>
                    <a:pt x="1372" y="7665"/>
                    <a:pt x="1470" y="859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34"/>
            <p:cNvSpPr/>
            <p:nvPr/>
          </p:nvSpPr>
          <p:spPr>
            <a:xfrm>
              <a:off x="4297600" y="2682075"/>
              <a:ext cx="76550" cy="94300"/>
            </a:xfrm>
            <a:custGeom>
              <a:avLst/>
              <a:gdLst/>
              <a:ahLst/>
              <a:cxnLst/>
              <a:rect l="l" t="t" r="r" b="b"/>
              <a:pathLst>
                <a:path w="3062" h="3772" extrusionOk="0">
                  <a:moveTo>
                    <a:pt x="1" y="1397"/>
                  </a:moveTo>
                  <a:cubicBezTo>
                    <a:pt x="74" y="2645"/>
                    <a:pt x="392" y="3772"/>
                    <a:pt x="1396" y="3356"/>
                  </a:cubicBezTo>
                  <a:cubicBezTo>
                    <a:pt x="2400" y="2939"/>
                    <a:pt x="3062" y="1666"/>
                    <a:pt x="2841" y="246"/>
                  </a:cubicBezTo>
                  <a:cubicBezTo>
                    <a:pt x="2303" y="1813"/>
                    <a:pt x="270" y="1739"/>
                    <a:pt x="319" y="1"/>
                  </a:cubicBezTo>
                  <a:cubicBezTo>
                    <a:pt x="172" y="588"/>
                    <a:pt x="1" y="1127"/>
                    <a:pt x="1" y="1397"/>
                  </a:cubicBez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34"/>
            <p:cNvSpPr/>
            <p:nvPr/>
          </p:nvSpPr>
          <p:spPr>
            <a:xfrm>
              <a:off x="4134750" y="1940100"/>
              <a:ext cx="143300" cy="614050"/>
            </a:xfrm>
            <a:custGeom>
              <a:avLst/>
              <a:gdLst/>
              <a:ahLst/>
              <a:cxnLst/>
              <a:rect l="l" t="t" r="r" b="b"/>
              <a:pathLst>
                <a:path w="5732" h="24562" extrusionOk="0">
                  <a:moveTo>
                    <a:pt x="1" y="0"/>
                  </a:moveTo>
                  <a:cubicBezTo>
                    <a:pt x="1" y="0"/>
                    <a:pt x="25" y="8694"/>
                    <a:pt x="1" y="11534"/>
                  </a:cubicBezTo>
                  <a:cubicBezTo>
                    <a:pt x="1" y="14399"/>
                    <a:pt x="760" y="23999"/>
                    <a:pt x="760" y="23999"/>
                  </a:cubicBezTo>
                  <a:cubicBezTo>
                    <a:pt x="2205" y="24562"/>
                    <a:pt x="3625" y="23876"/>
                    <a:pt x="3625" y="23876"/>
                  </a:cubicBezTo>
                  <a:cubicBezTo>
                    <a:pt x="3821" y="21378"/>
                    <a:pt x="4556" y="17313"/>
                    <a:pt x="4678" y="15158"/>
                  </a:cubicBezTo>
                  <a:cubicBezTo>
                    <a:pt x="4801" y="13003"/>
                    <a:pt x="3821" y="12661"/>
                    <a:pt x="4237" y="11093"/>
                  </a:cubicBezTo>
                  <a:cubicBezTo>
                    <a:pt x="4629" y="9526"/>
                    <a:pt x="5731" y="1127"/>
                    <a:pt x="5731" y="1127"/>
                  </a:cubicBezTo>
                  <a:close/>
                </a:path>
              </a:pathLst>
            </a:custGeom>
            <a:solidFill>
              <a:srgbClr val="EC82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34"/>
            <p:cNvSpPr/>
            <p:nvPr/>
          </p:nvSpPr>
          <p:spPr>
            <a:xfrm>
              <a:off x="4243725" y="1846425"/>
              <a:ext cx="177575" cy="783650"/>
            </a:xfrm>
            <a:custGeom>
              <a:avLst/>
              <a:gdLst/>
              <a:ahLst/>
              <a:cxnLst/>
              <a:rect l="l" t="t" r="r" b="b"/>
              <a:pathLst>
                <a:path w="7103" h="31346" extrusionOk="0">
                  <a:moveTo>
                    <a:pt x="319" y="5584"/>
                  </a:moveTo>
                  <a:cubicBezTo>
                    <a:pt x="319" y="5584"/>
                    <a:pt x="1054" y="14914"/>
                    <a:pt x="1372" y="16089"/>
                  </a:cubicBezTo>
                  <a:cubicBezTo>
                    <a:pt x="1690" y="17265"/>
                    <a:pt x="1935" y="21844"/>
                    <a:pt x="2156" y="23411"/>
                  </a:cubicBezTo>
                  <a:cubicBezTo>
                    <a:pt x="2401" y="24978"/>
                    <a:pt x="2425" y="29484"/>
                    <a:pt x="2425" y="29484"/>
                  </a:cubicBezTo>
                  <a:cubicBezTo>
                    <a:pt x="2988" y="31345"/>
                    <a:pt x="5315" y="29778"/>
                    <a:pt x="5315" y="29778"/>
                  </a:cubicBezTo>
                  <a:cubicBezTo>
                    <a:pt x="6294" y="23999"/>
                    <a:pt x="5608" y="21134"/>
                    <a:pt x="5584" y="19420"/>
                  </a:cubicBezTo>
                  <a:cubicBezTo>
                    <a:pt x="5559" y="17730"/>
                    <a:pt x="6392" y="13298"/>
                    <a:pt x="6221" y="11461"/>
                  </a:cubicBezTo>
                  <a:cubicBezTo>
                    <a:pt x="6049" y="9625"/>
                    <a:pt x="5853" y="5780"/>
                    <a:pt x="6221" y="5070"/>
                  </a:cubicBezTo>
                  <a:cubicBezTo>
                    <a:pt x="6564" y="4360"/>
                    <a:pt x="6980" y="3184"/>
                    <a:pt x="7102" y="1054"/>
                  </a:cubicBezTo>
                  <a:cubicBezTo>
                    <a:pt x="4335" y="1"/>
                    <a:pt x="1" y="1176"/>
                    <a:pt x="1" y="1176"/>
                  </a:cubicBezTo>
                  <a:close/>
                </a:path>
              </a:pathLst>
            </a:custGeom>
            <a:solidFill>
              <a:srgbClr val="EC82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34"/>
            <p:cNvSpPr/>
            <p:nvPr/>
          </p:nvSpPr>
          <p:spPr>
            <a:xfrm>
              <a:off x="4064975" y="1475450"/>
              <a:ext cx="339175" cy="610375"/>
            </a:xfrm>
            <a:custGeom>
              <a:avLst/>
              <a:gdLst/>
              <a:ahLst/>
              <a:cxnLst/>
              <a:rect l="l" t="t" r="r" b="b"/>
              <a:pathLst>
                <a:path w="13567" h="24415" extrusionOk="0">
                  <a:moveTo>
                    <a:pt x="3208" y="123"/>
                  </a:moveTo>
                  <a:cubicBezTo>
                    <a:pt x="5657" y="0"/>
                    <a:pt x="9820" y="2890"/>
                    <a:pt x="11681" y="5265"/>
                  </a:cubicBezTo>
                  <a:cubicBezTo>
                    <a:pt x="13567" y="7640"/>
                    <a:pt x="12416" y="10187"/>
                    <a:pt x="11779" y="12734"/>
                  </a:cubicBezTo>
                  <a:cubicBezTo>
                    <a:pt x="11142" y="15281"/>
                    <a:pt x="12122" y="21623"/>
                    <a:pt x="12122" y="22235"/>
                  </a:cubicBezTo>
                  <a:cubicBezTo>
                    <a:pt x="9232" y="24170"/>
                    <a:pt x="3845" y="24415"/>
                    <a:pt x="3037" y="21549"/>
                  </a:cubicBezTo>
                  <a:cubicBezTo>
                    <a:pt x="2694" y="18440"/>
                    <a:pt x="3404" y="15207"/>
                    <a:pt x="3429" y="13371"/>
                  </a:cubicBezTo>
                  <a:cubicBezTo>
                    <a:pt x="3306" y="9452"/>
                    <a:pt x="0" y="1298"/>
                    <a:pt x="3208" y="12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34"/>
            <p:cNvSpPr/>
            <p:nvPr/>
          </p:nvSpPr>
          <p:spPr>
            <a:xfrm>
              <a:off x="4112100" y="1477900"/>
              <a:ext cx="92475" cy="614050"/>
            </a:xfrm>
            <a:custGeom>
              <a:avLst/>
              <a:gdLst/>
              <a:ahLst/>
              <a:cxnLst/>
              <a:rect l="l" t="t" r="r" b="b"/>
              <a:pathLst>
                <a:path w="3699" h="24562" extrusionOk="0">
                  <a:moveTo>
                    <a:pt x="3478" y="588"/>
                  </a:moveTo>
                  <a:cubicBezTo>
                    <a:pt x="2205" y="6122"/>
                    <a:pt x="2597" y="12097"/>
                    <a:pt x="2866" y="14423"/>
                  </a:cubicBezTo>
                  <a:cubicBezTo>
                    <a:pt x="3160" y="16774"/>
                    <a:pt x="3209" y="24561"/>
                    <a:pt x="3209" y="24561"/>
                  </a:cubicBezTo>
                  <a:cubicBezTo>
                    <a:pt x="1323" y="23606"/>
                    <a:pt x="417" y="21843"/>
                    <a:pt x="393" y="21035"/>
                  </a:cubicBezTo>
                  <a:cubicBezTo>
                    <a:pt x="344" y="20252"/>
                    <a:pt x="1078" y="13493"/>
                    <a:pt x="1005" y="12930"/>
                  </a:cubicBezTo>
                  <a:cubicBezTo>
                    <a:pt x="956" y="12391"/>
                    <a:pt x="1" y="7175"/>
                    <a:pt x="99" y="4334"/>
                  </a:cubicBezTo>
                  <a:cubicBezTo>
                    <a:pt x="221" y="1518"/>
                    <a:pt x="1274" y="1102"/>
                    <a:pt x="1274" y="1102"/>
                  </a:cubicBezTo>
                  <a:lnTo>
                    <a:pt x="369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34"/>
            <p:cNvSpPr/>
            <p:nvPr/>
          </p:nvSpPr>
          <p:spPr>
            <a:xfrm>
              <a:off x="4240050" y="1507275"/>
              <a:ext cx="216150" cy="590175"/>
            </a:xfrm>
            <a:custGeom>
              <a:avLst/>
              <a:gdLst/>
              <a:ahLst/>
              <a:cxnLst/>
              <a:rect l="l" t="t" r="r" b="b"/>
              <a:pathLst>
                <a:path w="8646" h="23607" extrusionOk="0">
                  <a:moveTo>
                    <a:pt x="1886" y="1"/>
                  </a:moveTo>
                  <a:cubicBezTo>
                    <a:pt x="1" y="4017"/>
                    <a:pt x="907" y="7714"/>
                    <a:pt x="1005" y="11020"/>
                  </a:cubicBezTo>
                  <a:cubicBezTo>
                    <a:pt x="1078" y="14326"/>
                    <a:pt x="2792" y="23607"/>
                    <a:pt x="2792" y="23607"/>
                  </a:cubicBezTo>
                  <a:cubicBezTo>
                    <a:pt x="6098" y="22799"/>
                    <a:pt x="6490" y="20570"/>
                    <a:pt x="7127" y="19444"/>
                  </a:cubicBezTo>
                  <a:cubicBezTo>
                    <a:pt x="8645" y="11706"/>
                    <a:pt x="6711" y="5437"/>
                    <a:pt x="5290" y="3110"/>
                  </a:cubicBezTo>
                  <a:cubicBezTo>
                    <a:pt x="4164" y="1298"/>
                    <a:pt x="1886" y="1"/>
                    <a:pt x="188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34"/>
            <p:cNvSpPr/>
            <p:nvPr/>
          </p:nvSpPr>
          <p:spPr>
            <a:xfrm>
              <a:off x="3944375" y="1791100"/>
              <a:ext cx="64300" cy="33625"/>
            </a:xfrm>
            <a:custGeom>
              <a:avLst/>
              <a:gdLst/>
              <a:ahLst/>
              <a:cxnLst/>
              <a:rect l="l" t="t" r="r" b="b"/>
              <a:pathLst>
                <a:path w="2572" h="1345" extrusionOk="0">
                  <a:moveTo>
                    <a:pt x="1319" y="1"/>
                  </a:moveTo>
                  <a:cubicBezTo>
                    <a:pt x="1012" y="1"/>
                    <a:pt x="704" y="68"/>
                    <a:pt x="465" y="206"/>
                  </a:cubicBezTo>
                  <a:cubicBezTo>
                    <a:pt x="0" y="451"/>
                    <a:pt x="0" y="891"/>
                    <a:pt x="465" y="1161"/>
                  </a:cubicBezTo>
                  <a:cubicBezTo>
                    <a:pt x="686" y="1283"/>
                    <a:pt x="986" y="1344"/>
                    <a:pt x="1286" y="1344"/>
                  </a:cubicBezTo>
                  <a:cubicBezTo>
                    <a:pt x="1586" y="1344"/>
                    <a:pt x="1886" y="1283"/>
                    <a:pt x="2106" y="1161"/>
                  </a:cubicBezTo>
                  <a:cubicBezTo>
                    <a:pt x="2571" y="891"/>
                    <a:pt x="2571" y="451"/>
                    <a:pt x="2131" y="181"/>
                  </a:cubicBezTo>
                  <a:cubicBezTo>
                    <a:pt x="1903" y="62"/>
                    <a:pt x="1612" y="1"/>
                    <a:pt x="1319" y="1"/>
                  </a:cubicBezTo>
                  <a:close/>
                </a:path>
              </a:pathLst>
            </a:custGeom>
            <a:solidFill>
              <a:srgbClr val="83C9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34"/>
            <p:cNvSpPr/>
            <p:nvPr/>
          </p:nvSpPr>
          <p:spPr>
            <a:xfrm>
              <a:off x="4062525" y="1567275"/>
              <a:ext cx="352650" cy="342850"/>
            </a:xfrm>
            <a:custGeom>
              <a:avLst/>
              <a:gdLst/>
              <a:ahLst/>
              <a:cxnLst/>
              <a:rect l="l" t="t" r="r" b="b"/>
              <a:pathLst>
                <a:path w="14106" h="13714" extrusionOk="0">
                  <a:moveTo>
                    <a:pt x="11069" y="759"/>
                  </a:moveTo>
                  <a:cubicBezTo>
                    <a:pt x="8791" y="1886"/>
                    <a:pt x="8571" y="8596"/>
                    <a:pt x="6832" y="10261"/>
                  </a:cubicBezTo>
                  <a:cubicBezTo>
                    <a:pt x="5828" y="11216"/>
                    <a:pt x="1886" y="10457"/>
                    <a:pt x="539" y="10481"/>
                  </a:cubicBezTo>
                  <a:cubicBezTo>
                    <a:pt x="0" y="11681"/>
                    <a:pt x="735" y="13101"/>
                    <a:pt x="735" y="13101"/>
                  </a:cubicBezTo>
                  <a:cubicBezTo>
                    <a:pt x="8253" y="13469"/>
                    <a:pt x="9159" y="13714"/>
                    <a:pt x="11069" y="10040"/>
                  </a:cubicBezTo>
                  <a:cubicBezTo>
                    <a:pt x="12587" y="7200"/>
                    <a:pt x="14105" y="0"/>
                    <a:pt x="11069" y="75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34"/>
            <p:cNvSpPr/>
            <p:nvPr/>
          </p:nvSpPr>
          <p:spPr>
            <a:xfrm>
              <a:off x="3947425" y="1487675"/>
              <a:ext cx="272450" cy="337975"/>
            </a:xfrm>
            <a:custGeom>
              <a:avLst/>
              <a:gdLst/>
              <a:ahLst/>
              <a:cxnLst/>
              <a:rect l="l" t="t" r="r" b="b"/>
              <a:pathLst>
                <a:path w="10898" h="13519" extrusionOk="0">
                  <a:moveTo>
                    <a:pt x="7861" y="711"/>
                  </a:moveTo>
                  <a:cubicBezTo>
                    <a:pt x="6392" y="1470"/>
                    <a:pt x="5706" y="7568"/>
                    <a:pt x="3968" y="9110"/>
                  </a:cubicBezTo>
                  <a:cubicBezTo>
                    <a:pt x="2964" y="9967"/>
                    <a:pt x="2547" y="10751"/>
                    <a:pt x="515" y="11755"/>
                  </a:cubicBezTo>
                  <a:cubicBezTo>
                    <a:pt x="1" y="12857"/>
                    <a:pt x="1421" y="13518"/>
                    <a:pt x="1421" y="13518"/>
                  </a:cubicBezTo>
                  <a:cubicBezTo>
                    <a:pt x="5437" y="12000"/>
                    <a:pt x="6367" y="10702"/>
                    <a:pt x="7714" y="8670"/>
                  </a:cubicBezTo>
                  <a:cubicBezTo>
                    <a:pt x="9379" y="6147"/>
                    <a:pt x="10898" y="1"/>
                    <a:pt x="7861" y="71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34"/>
            <p:cNvSpPr/>
            <p:nvPr/>
          </p:nvSpPr>
          <p:spPr>
            <a:xfrm>
              <a:off x="3873350" y="1788275"/>
              <a:ext cx="113900" cy="98575"/>
            </a:xfrm>
            <a:custGeom>
              <a:avLst/>
              <a:gdLst/>
              <a:ahLst/>
              <a:cxnLst/>
              <a:rect l="l" t="t" r="r" b="b"/>
              <a:pathLst>
                <a:path w="4556" h="3943" extrusionOk="0">
                  <a:moveTo>
                    <a:pt x="4310" y="1274"/>
                  </a:moveTo>
                  <a:cubicBezTo>
                    <a:pt x="4261" y="1396"/>
                    <a:pt x="3870" y="1837"/>
                    <a:pt x="3527" y="2229"/>
                  </a:cubicBezTo>
                  <a:cubicBezTo>
                    <a:pt x="3184" y="2621"/>
                    <a:pt x="2621" y="3306"/>
                    <a:pt x="2449" y="3135"/>
                  </a:cubicBezTo>
                  <a:cubicBezTo>
                    <a:pt x="2278" y="2963"/>
                    <a:pt x="2621" y="2302"/>
                    <a:pt x="2621" y="2302"/>
                  </a:cubicBezTo>
                  <a:cubicBezTo>
                    <a:pt x="2621" y="2302"/>
                    <a:pt x="1568" y="3282"/>
                    <a:pt x="1396" y="3600"/>
                  </a:cubicBezTo>
                  <a:cubicBezTo>
                    <a:pt x="1200" y="3943"/>
                    <a:pt x="1323" y="2988"/>
                    <a:pt x="1568" y="2547"/>
                  </a:cubicBezTo>
                  <a:cubicBezTo>
                    <a:pt x="931" y="3551"/>
                    <a:pt x="760" y="3772"/>
                    <a:pt x="711" y="3527"/>
                  </a:cubicBezTo>
                  <a:cubicBezTo>
                    <a:pt x="662" y="3282"/>
                    <a:pt x="1200" y="1911"/>
                    <a:pt x="1127" y="2057"/>
                  </a:cubicBezTo>
                  <a:cubicBezTo>
                    <a:pt x="368" y="3208"/>
                    <a:pt x="74" y="3355"/>
                    <a:pt x="147" y="2817"/>
                  </a:cubicBezTo>
                  <a:cubicBezTo>
                    <a:pt x="221" y="2302"/>
                    <a:pt x="980" y="1396"/>
                    <a:pt x="1421" y="1151"/>
                  </a:cubicBezTo>
                  <a:cubicBezTo>
                    <a:pt x="98" y="2008"/>
                    <a:pt x="1" y="1911"/>
                    <a:pt x="343" y="1543"/>
                  </a:cubicBezTo>
                  <a:cubicBezTo>
                    <a:pt x="662" y="1151"/>
                    <a:pt x="1886" y="221"/>
                    <a:pt x="3527" y="0"/>
                  </a:cubicBezTo>
                  <a:cubicBezTo>
                    <a:pt x="4555" y="955"/>
                    <a:pt x="4310" y="1274"/>
                    <a:pt x="4310" y="127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34"/>
            <p:cNvSpPr/>
            <p:nvPr/>
          </p:nvSpPr>
          <p:spPr>
            <a:xfrm>
              <a:off x="3945600" y="1828075"/>
              <a:ext cx="146325" cy="74100"/>
            </a:xfrm>
            <a:custGeom>
              <a:avLst/>
              <a:gdLst/>
              <a:ahLst/>
              <a:cxnLst/>
              <a:rect l="l" t="t" r="r" b="b"/>
              <a:pathLst>
                <a:path w="5853" h="2964" extrusionOk="0">
                  <a:moveTo>
                    <a:pt x="539" y="1788"/>
                  </a:moveTo>
                  <a:cubicBezTo>
                    <a:pt x="980" y="1127"/>
                    <a:pt x="1592" y="367"/>
                    <a:pt x="2375" y="147"/>
                  </a:cubicBezTo>
                  <a:cubicBezTo>
                    <a:pt x="2939" y="0"/>
                    <a:pt x="3526" y="123"/>
                    <a:pt x="4065" y="294"/>
                  </a:cubicBezTo>
                  <a:cubicBezTo>
                    <a:pt x="4506" y="441"/>
                    <a:pt x="5118" y="490"/>
                    <a:pt x="5534" y="686"/>
                  </a:cubicBezTo>
                  <a:cubicBezTo>
                    <a:pt x="5730" y="1200"/>
                    <a:pt x="5853" y="1641"/>
                    <a:pt x="5853" y="2106"/>
                  </a:cubicBezTo>
                  <a:cubicBezTo>
                    <a:pt x="5755" y="2131"/>
                    <a:pt x="5657" y="2155"/>
                    <a:pt x="5559" y="2155"/>
                  </a:cubicBezTo>
                  <a:cubicBezTo>
                    <a:pt x="5094" y="2204"/>
                    <a:pt x="4628" y="2375"/>
                    <a:pt x="4163" y="2375"/>
                  </a:cubicBezTo>
                  <a:cubicBezTo>
                    <a:pt x="3869" y="2351"/>
                    <a:pt x="3379" y="2449"/>
                    <a:pt x="3086" y="2375"/>
                  </a:cubicBezTo>
                  <a:cubicBezTo>
                    <a:pt x="3208" y="2400"/>
                    <a:pt x="3330" y="2449"/>
                    <a:pt x="3355" y="2571"/>
                  </a:cubicBezTo>
                  <a:cubicBezTo>
                    <a:pt x="3379" y="2669"/>
                    <a:pt x="3281" y="2767"/>
                    <a:pt x="3184" y="2792"/>
                  </a:cubicBezTo>
                  <a:cubicBezTo>
                    <a:pt x="2522" y="2963"/>
                    <a:pt x="1935" y="2155"/>
                    <a:pt x="1518" y="1763"/>
                  </a:cubicBezTo>
                  <a:cubicBezTo>
                    <a:pt x="1543" y="1812"/>
                    <a:pt x="0" y="2645"/>
                    <a:pt x="539" y="178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34"/>
            <p:cNvSpPr/>
            <p:nvPr/>
          </p:nvSpPr>
          <p:spPr>
            <a:xfrm>
              <a:off x="4093125" y="1315650"/>
              <a:ext cx="144500" cy="181250"/>
            </a:xfrm>
            <a:custGeom>
              <a:avLst/>
              <a:gdLst/>
              <a:ahLst/>
              <a:cxnLst/>
              <a:rect l="l" t="t" r="r" b="b"/>
              <a:pathLst>
                <a:path w="5780" h="7250" extrusionOk="0">
                  <a:moveTo>
                    <a:pt x="1715" y="882"/>
                  </a:moveTo>
                  <a:cubicBezTo>
                    <a:pt x="1690" y="931"/>
                    <a:pt x="1666" y="1005"/>
                    <a:pt x="1641" y="1078"/>
                  </a:cubicBezTo>
                  <a:cubicBezTo>
                    <a:pt x="1519" y="1446"/>
                    <a:pt x="1592" y="1886"/>
                    <a:pt x="1519" y="2254"/>
                  </a:cubicBezTo>
                  <a:cubicBezTo>
                    <a:pt x="1372" y="2866"/>
                    <a:pt x="931" y="3331"/>
                    <a:pt x="735" y="3919"/>
                  </a:cubicBezTo>
                  <a:cubicBezTo>
                    <a:pt x="1" y="6049"/>
                    <a:pt x="2131" y="7249"/>
                    <a:pt x="3968" y="7102"/>
                  </a:cubicBezTo>
                  <a:cubicBezTo>
                    <a:pt x="4286" y="7078"/>
                    <a:pt x="4629" y="7004"/>
                    <a:pt x="4898" y="6784"/>
                  </a:cubicBezTo>
                  <a:cubicBezTo>
                    <a:pt x="5780" y="6098"/>
                    <a:pt x="4776" y="5021"/>
                    <a:pt x="4360" y="4384"/>
                  </a:cubicBezTo>
                  <a:cubicBezTo>
                    <a:pt x="4066" y="3943"/>
                    <a:pt x="3649" y="3356"/>
                    <a:pt x="3625" y="2792"/>
                  </a:cubicBezTo>
                  <a:cubicBezTo>
                    <a:pt x="3576" y="2278"/>
                    <a:pt x="3870" y="1837"/>
                    <a:pt x="3747" y="1299"/>
                  </a:cubicBezTo>
                  <a:cubicBezTo>
                    <a:pt x="3551" y="221"/>
                    <a:pt x="2205" y="1"/>
                    <a:pt x="1715" y="88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34"/>
            <p:cNvSpPr/>
            <p:nvPr/>
          </p:nvSpPr>
          <p:spPr>
            <a:xfrm>
              <a:off x="4189250" y="1445450"/>
              <a:ext cx="104700" cy="142050"/>
            </a:xfrm>
            <a:custGeom>
              <a:avLst/>
              <a:gdLst/>
              <a:ahLst/>
              <a:cxnLst/>
              <a:rect l="l" t="t" r="r" b="b"/>
              <a:pathLst>
                <a:path w="4188" h="5682" extrusionOk="0">
                  <a:moveTo>
                    <a:pt x="3380" y="0"/>
                  </a:moveTo>
                  <a:cubicBezTo>
                    <a:pt x="3380" y="0"/>
                    <a:pt x="2767" y="2106"/>
                    <a:pt x="4139" y="2988"/>
                  </a:cubicBezTo>
                  <a:cubicBezTo>
                    <a:pt x="4188" y="3502"/>
                    <a:pt x="2743" y="5681"/>
                    <a:pt x="1274" y="5290"/>
                  </a:cubicBezTo>
                  <a:cubicBezTo>
                    <a:pt x="441" y="5094"/>
                    <a:pt x="0" y="3869"/>
                    <a:pt x="0" y="3869"/>
                  </a:cubicBezTo>
                  <a:cubicBezTo>
                    <a:pt x="74" y="3110"/>
                    <a:pt x="515" y="1518"/>
                    <a:pt x="515" y="151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34"/>
            <p:cNvSpPr/>
            <p:nvPr/>
          </p:nvSpPr>
          <p:spPr>
            <a:xfrm>
              <a:off x="4140875" y="1285650"/>
              <a:ext cx="156150" cy="222875"/>
            </a:xfrm>
            <a:custGeom>
              <a:avLst/>
              <a:gdLst/>
              <a:ahLst/>
              <a:cxnLst/>
              <a:rect l="l" t="t" r="r" b="b"/>
              <a:pathLst>
                <a:path w="6246" h="8915" extrusionOk="0">
                  <a:moveTo>
                    <a:pt x="393" y="2131"/>
                  </a:moveTo>
                  <a:cubicBezTo>
                    <a:pt x="393" y="2131"/>
                    <a:pt x="1" y="3454"/>
                    <a:pt x="148" y="4507"/>
                  </a:cubicBezTo>
                  <a:cubicBezTo>
                    <a:pt x="295" y="5535"/>
                    <a:pt x="393" y="7592"/>
                    <a:pt x="1299" y="8253"/>
                  </a:cubicBezTo>
                  <a:cubicBezTo>
                    <a:pt x="2229" y="8915"/>
                    <a:pt x="3527" y="8155"/>
                    <a:pt x="4409" y="7396"/>
                  </a:cubicBezTo>
                  <a:cubicBezTo>
                    <a:pt x="5266" y="6662"/>
                    <a:pt x="6196" y="5315"/>
                    <a:pt x="6221" y="3650"/>
                  </a:cubicBezTo>
                  <a:cubicBezTo>
                    <a:pt x="6245" y="2009"/>
                    <a:pt x="5584" y="1"/>
                    <a:pt x="3209" y="99"/>
                  </a:cubicBezTo>
                  <a:cubicBezTo>
                    <a:pt x="833" y="197"/>
                    <a:pt x="393" y="2131"/>
                    <a:pt x="393" y="213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34"/>
            <p:cNvSpPr/>
            <p:nvPr/>
          </p:nvSpPr>
          <p:spPr>
            <a:xfrm>
              <a:off x="4177000" y="1270975"/>
              <a:ext cx="167775" cy="231425"/>
            </a:xfrm>
            <a:custGeom>
              <a:avLst/>
              <a:gdLst/>
              <a:ahLst/>
              <a:cxnLst/>
              <a:rect l="l" t="t" r="r" b="b"/>
              <a:pathLst>
                <a:path w="6711" h="9257" extrusionOk="0">
                  <a:moveTo>
                    <a:pt x="613" y="1714"/>
                  </a:moveTo>
                  <a:cubicBezTo>
                    <a:pt x="1" y="2473"/>
                    <a:pt x="270" y="3380"/>
                    <a:pt x="1029" y="3943"/>
                  </a:cubicBezTo>
                  <a:cubicBezTo>
                    <a:pt x="1568" y="4335"/>
                    <a:pt x="2033" y="4579"/>
                    <a:pt x="2376" y="5167"/>
                  </a:cubicBezTo>
                  <a:cubicBezTo>
                    <a:pt x="2694" y="5706"/>
                    <a:pt x="2866" y="6343"/>
                    <a:pt x="2915" y="6979"/>
                  </a:cubicBezTo>
                  <a:cubicBezTo>
                    <a:pt x="2939" y="7493"/>
                    <a:pt x="2939" y="8008"/>
                    <a:pt x="2964" y="8546"/>
                  </a:cubicBezTo>
                  <a:cubicBezTo>
                    <a:pt x="2988" y="8791"/>
                    <a:pt x="2988" y="9110"/>
                    <a:pt x="3257" y="9183"/>
                  </a:cubicBezTo>
                  <a:cubicBezTo>
                    <a:pt x="3551" y="9257"/>
                    <a:pt x="4163" y="9036"/>
                    <a:pt x="4433" y="8889"/>
                  </a:cubicBezTo>
                  <a:cubicBezTo>
                    <a:pt x="4874" y="8620"/>
                    <a:pt x="5265" y="8277"/>
                    <a:pt x="5584" y="7885"/>
                  </a:cubicBezTo>
                  <a:cubicBezTo>
                    <a:pt x="6220" y="7151"/>
                    <a:pt x="6612" y="6171"/>
                    <a:pt x="6637" y="5192"/>
                  </a:cubicBezTo>
                  <a:cubicBezTo>
                    <a:pt x="6710" y="3355"/>
                    <a:pt x="5657" y="2155"/>
                    <a:pt x="4335" y="1102"/>
                  </a:cubicBezTo>
                  <a:cubicBezTo>
                    <a:pt x="2964" y="0"/>
                    <a:pt x="1690" y="392"/>
                    <a:pt x="613" y="171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34"/>
            <p:cNvSpPr/>
            <p:nvPr/>
          </p:nvSpPr>
          <p:spPr>
            <a:xfrm>
              <a:off x="4121300" y="1267900"/>
              <a:ext cx="110200" cy="125525"/>
            </a:xfrm>
            <a:custGeom>
              <a:avLst/>
              <a:gdLst/>
              <a:ahLst/>
              <a:cxnLst/>
              <a:rect l="l" t="t" r="r" b="b"/>
              <a:pathLst>
                <a:path w="4408" h="5021" extrusionOk="0">
                  <a:moveTo>
                    <a:pt x="2033" y="907"/>
                  </a:moveTo>
                  <a:cubicBezTo>
                    <a:pt x="2033" y="907"/>
                    <a:pt x="2033" y="907"/>
                    <a:pt x="2033" y="907"/>
                  </a:cubicBezTo>
                  <a:cubicBezTo>
                    <a:pt x="2498" y="588"/>
                    <a:pt x="4383" y="1"/>
                    <a:pt x="4383" y="980"/>
                  </a:cubicBezTo>
                  <a:cubicBezTo>
                    <a:pt x="4408" y="1935"/>
                    <a:pt x="2988" y="2890"/>
                    <a:pt x="2253" y="3331"/>
                  </a:cubicBezTo>
                  <a:cubicBezTo>
                    <a:pt x="1910" y="3503"/>
                    <a:pt x="1567" y="3649"/>
                    <a:pt x="1274" y="3894"/>
                  </a:cubicBezTo>
                  <a:cubicBezTo>
                    <a:pt x="882" y="4188"/>
                    <a:pt x="857" y="4776"/>
                    <a:pt x="514" y="5021"/>
                  </a:cubicBezTo>
                  <a:cubicBezTo>
                    <a:pt x="0" y="4531"/>
                    <a:pt x="123" y="3282"/>
                    <a:pt x="343" y="2670"/>
                  </a:cubicBezTo>
                  <a:cubicBezTo>
                    <a:pt x="612" y="1862"/>
                    <a:pt x="1322" y="1397"/>
                    <a:pt x="2033" y="90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34"/>
            <p:cNvSpPr/>
            <p:nvPr/>
          </p:nvSpPr>
          <p:spPr>
            <a:xfrm>
              <a:off x="4195375" y="1472375"/>
              <a:ext cx="53900" cy="38600"/>
            </a:xfrm>
            <a:custGeom>
              <a:avLst/>
              <a:gdLst/>
              <a:ahLst/>
              <a:cxnLst/>
              <a:rect l="l" t="t" r="r" b="b"/>
              <a:pathLst>
                <a:path w="2156" h="1544" extrusionOk="0">
                  <a:moveTo>
                    <a:pt x="123" y="1029"/>
                  </a:moveTo>
                  <a:cubicBezTo>
                    <a:pt x="1078" y="931"/>
                    <a:pt x="2155" y="1"/>
                    <a:pt x="2155" y="1"/>
                  </a:cubicBezTo>
                  <a:cubicBezTo>
                    <a:pt x="2155" y="1"/>
                    <a:pt x="1935" y="1127"/>
                    <a:pt x="0" y="1543"/>
                  </a:cubicBezTo>
                  <a:close/>
                </a:path>
              </a:pathLst>
            </a:custGeom>
            <a:solidFill>
              <a:srgbClr val="F4A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34"/>
            <p:cNvSpPr/>
            <p:nvPr/>
          </p:nvSpPr>
          <p:spPr>
            <a:xfrm>
              <a:off x="4865725" y="2915325"/>
              <a:ext cx="258975" cy="109625"/>
            </a:xfrm>
            <a:custGeom>
              <a:avLst/>
              <a:gdLst/>
              <a:ahLst/>
              <a:cxnLst/>
              <a:rect l="l" t="t" r="r" b="b"/>
              <a:pathLst>
                <a:path w="10359" h="4385" extrusionOk="0">
                  <a:moveTo>
                    <a:pt x="931" y="1"/>
                  </a:moveTo>
                  <a:cubicBezTo>
                    <a:pt x="0" y="1470"/>
                    <a:pt x="221" y="2498"/>
                    <a:pt x="490" y="2621"/>
                  </a:cubicBezTo>
                  <a:cubicBezTo>
                    <a:pt x="3634" y="4019"/>
                    <a:pt x="6103" y="4384"/>
                    <a:pt x="7811" y="4384"/>
                  </a:cubicBezTo>
                  <a:cubicBezTo>
                    <a:pt x="9124" y="4384"/>
                    <a:pt x="9986" y="4169"/>
                    <a:pt x="10359" y="4041"/>
                  </a:cubicBezTo>
                  <a:cubicBezTo>
                    <a:pt x="9428" y="2768"/>
                    <a:pt x="8571" y="1543"/>
                    <a:pt x="7518" y="123"/>
                  </a:cubicBezTo>
                  <a:cubicBezTo>
                    <a:pt x="6736" y="271"/>
                    <a:pt x="5859" y="324"/>
                    <a:pt x="5006" y="324"/>
                  </a:cubicBezTo>
                  <a:cubicBezTo>
                    <a:pt x="2894" y="324"/>
                    <a:pt x="931" y="1"/>
                    <a:pt x="9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34"/>
            <p:cNvSpPr/>
            <p:nvPr/>
          </p:nvSpPr>
          <p:spPr>
            <a:xfrm>
              <a:off x="4206375" y="1925400"/>
              <a:ext cx="279200" cy="315300"/>
            </a:xfrm>
            <a:custGeom>
              <a:avLst/>
              <a:gdLst/>
              <a:ahLst/>
              <a:cxnLst/>
              <a:rect l="l" t="t" r="r" b="b"/>
              <a:pathLst>
                <a:path w="11168" h="12612" extrusionOk="0">
                  <a:moveTo>
                    <a:pt x="11167" y="1"/>
                  </a:moveTo>
                  <a:lnTo>
                    <a:pt x="25" y="6466"/>
                  </a:lnTo>
                  <a:lnTo>
                    <a:pt x="1" y="12612"/>
                  </a:lnTo>
                  <a:lnTo>
                    <a:pt x="11143" y="6147"/>
                  </a:lnTo>
                  <a:lnTo>
                    <a:pt x="1116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34"/>
            <p:cNvSpPr/>
            <p:nvPr/>
          </p:nvSpPr>
          <p:spPr>
            <a:xfrm>
              <a:off x="2951375" y="1925400"/>
              <a:ext cx="281025" cy="315300"/>
            </a:xfrm>
            <a:custGeom>
              <a:avLst/>
              <a:gdLst/>
              <a:ahLst/>
              <a:cxnLst/>
              <a:rect l="l" t="t" r="r" b="b"/>
              <a:pathLst>
                <a:path w="11241" h="12612" extrusionOk="0">
                  <a:moveTo>
                    <a:pt x="25" y="1"/>
                  </a:moveTo>
                  <a:lnTo>
                    <a:pt x="1" y="6147"/>
                  </a:lnTo>
                  <a:lnTo>
                    <a:pt x="11216" y="12612"/>
                  </a:lnTo>
                  <a:lnTo>
                    <a:pt x="11241" y="6490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34"/>
            <p:cNvSpPr/>
            <p:nvPr/>
          </p:nvSpPr>
          <p:spPr>
            <a:xfrm>
              <a:off x="3956000" y="2062225"/>
              <a:ext cx="251025" cy="238475"/>
            </a:xfrm>
            <a:custGeom>
              <a:avLst/>
              <a:gdLst/>
              <a:ahLst/>
              <a:cxnLst/>
              <a:rect l="l" t="t" r="r" b="b"/>
              <a:pathLst>
                <a:path w="10041" h="9539" extrusionOk="0">
                  <a:moveTo>
                    <a:pt x="5877" y="1"/>
                  </a:moveTo>
                  <a:cubicBezTo>
                    <a:pt x="4371" y="1"/>
                    <a:pt x="2865" y="331"/>
                    <a:pt x="1715" y="993"/>
                  </a:cubicBezTo>
                  <a:cubicBezTo>
                    <a:pt x="588" y="1654"/>
                    <a:pt x="25" y="2535"/>
                    <a:pt x="25" y="3392"/>
                  </a:cubicBezTo>
                  <a:lnTo>
                    <a:pt x="0" y="9522"/>
                  </a:lnTo>
                  <a:lnTo>
                    <a:pt x="0" y="9522"/>
                  </a:lnTo>
                  <a:cubicBezTo>
                    <a:pt x="7" y="8647"/>
                    <a:pt x="571" y="7796"/>
                    <a:pt x="1715" y="7139"/>
                  </a:cubicBezTo>
                  <a:cubicBezTo>
                    <a:pt x="2853" y="6478"/>
                    <a:pt x="4353" y="6147"/>
                    <a:pt x="5856" y="6147"/>
                  </a:cubicBezTo>
                  <a:cubicBezTo>
                    <a:pt x="7359" y="6147"/>
                    <a:pt x="8865" y="6478"/>
                    <a:pt x="10016" y="7139"/>
                  </a:cubicBezTo>
                  <a:lnTo>
                    <a:pt x="10040" y="993"/>
                  </a:lnTo>
                  <a:cubicBezTo>
                    <a:pt x="8890" y="331"/>
                    <a:pt x="7384" y="1"/>
                    <a:pt x="5877" y="1"/>
                  </a:cubicBezTo>
                  <a:close/>
                  <a:moveTo>
                    <a:pt x="0" y="9522"/>
                  </a:moveTo>
                  <a:cubicBezTo>
                    <a:pt x="0" y="9528"/>
                    <a:pt x="0" y="9533"/>
                    <a:pt x="0" y="9539"/>
                  </a:cubicBezTo>
                  <a:lnTo>
                    <a:pt x="0" y="9522"/>
                  </a:lnTo>
                  <a:close/>
                </a:path>
              </a:pathLst>
            </a:custGeom>
            <a:solidFill>
              <a:srgbClr val="787C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34"/>
            <p:cNvSpPr/>
            <p:nvPr/>
          </p:nvSpPr>
          <p:spPr>
            <a:xfrm>
              <a:off x="3231775" y="2062300"/>
              <a:ext cx="252250" cy="239025"/>
            </a:xfrm>
            <a:custGeom>
              <a:avLst/>
              <a:gdLst/>
              <a:ahLst/>
              <a:cxnLst/>
              <a:rect l="l" t="t" r="r" b="b"/>
              <a:pathLst>
                <a:path w="10090" h="9561" extrusionOk="0">
                  <a:moveTo>
                    <a:pt x="4190" y="1"/>
                  </a:moveTo>
                  <a:cubicBezTo>
                    <a:pt x="2677" y="1"/>
                    <a:pt x="1169" y="338"/>
                    <a:pt x="25" y="1014"/>
                  </a:cubicBezTo>
                  <a:lnTo>
                    <a:pt x="0" y="7136"/>
                  </a:lnTo>
                  <a:cubicBezTo>
                    <a:pt x="1151" y="6475"/>
                    <a:pt x="2657" y="6144"/>
                    <a:pt x="4163" y="6144"/>
                  </a:cubicBezTo>
                  <a:cubicBezTo>
                    <a:pt x="5669" y="6144"/>
                    <a:pt x="7175" y="6475"/>
                    <a:pt x="8326" y="7136"/>
                  </a:cubicBezTo>
                  <a:cubicBezTo>
                    <a:pt x="9477" y="7797"/>
                    <a:pt x="10065" y="8679"/>
                    <a:pt x="10065" y="9560"/>
                  </a:cubicBezTo>
                  <a:lnTo>
                    <a:pt x="10065" y="3438"/>
                  </a:lnTo>
                  <a:cubicBezTo>
                    <a:pt x="10089" y="2557"/>
                    <a:pt x="9501" y="1675"/>
                    <a:pt x="8351" y="990"/>
                  </a:cubicBezTo>
                  <a:cubicBezTo>
                    <a:pt x="7193" y="331"/>
                    <a:pt x="5689" y="1"/>
                    <a:pt x="419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34"/>
            <p:cNvSpPr/>
            <p:nvPr/>
          </p:nvSpPr>
          <p:spPr>
            <a:xfrm>
              <a:off x="3440525" y="2207625"/>
              <a:ext cx="280400" cy="315300"/>
            </a:xfrm>
            <a:custGeom>
              <a:avLst/>
              <a:gdLst/>
              <a:ahLst/>
              <a:cxnLst/>
              <a:rect l="l" t="t" r="r" b="b"/>
              <a:pathLst>
                <a:path w="11216" h="12612" extrusionOk="0">
                  <a:moveTo>
                    <a:pt x="25" y="1"/>
                  </a:moveTo>
                  <a:lnTo>
                    <a:pt x="1" y="6147"/>
                  </a:lnTo>
                  <a:lnTo>
                    <a:pt x="11216" y="12612"/>
                  </a:lnTo>
                  <a:lnTo>
                    <a:pt x="11216" y="6490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34"/>
            <p:cNvSpPr/>
            <p:nvPr/>
          </p:nvSpPr>
          <p:spPr>
            <a:xfrm>
              <a:off x="3720925" y="2207625"/>
              <a:ext cx="278575" cy="315300"/>
            </a:xfrm>
            <a:custGeom>
              <a:avLst/>
              <a:gdLst/>
              <a:ahLst/>
              <a:cxnLst/>
              <a:rect l="l" t="t" r="r" b="b"/>
              <a:pathLst>
                <a:path w="11143" h="12612" extrusionOk="0">
                  <a:moveTo>
                    <a:pt x="11142" y="1"/>
                  </a:moveTo>
                  <a:lnTo>
                    <a:pt x="0" y="6490"/>
                  </a:lnTo>
                  <a:lnTo>
                    <a:pt x="0" y="12612"/>
                  </a:lnTo>
                  <a:lnTo>
                    <a:pt x="11142" y="6147"/>
                  </a:lnTo>
                  <a:lnTo>
                    <a:pt x="1114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34"/>
            <p:cNvSpPr/>
            <p:nvPr/>
          </p:nvSpPr>
          <p:spPr>
            <a:xfrm>
              <a:off x="2952000" y="1481575"/>
              <a:ext cx="1533575" cy="888300"/>
            </a:xfrm>
            <a:custGeom>
              <a:avLst/>
              <a:gdLst/>
              <a:ahLst/>
              <a:cxnLst/>
              <a:rect l="l" t="t" r="r" b="b"/>
              <a:pathLst>
                <a:path w="61343" h="35532" extrusionOk="0">
                  <a:moveTo>
                    <a:pt x="30561" y="0"/>
                  </a:moveTo>
                  <a:lnTo>
                    <a:pt x="0" y="17754"/>
                  </a:lnTo>
                  <a:lnTo>
                    <a:pt x="11216" y="24243"/>
                  </a:lnTo>
                  <a:cubicBezTo>
                    <a:pt x="12360" y="23567"/>
                    <a:pt x="13868" y="23230"/>
                    <a:pt x="15381" y="23230"/>
                  </a:cubicBezTo>
                  <a:cubicBezTo>
                    <a:pt x="16880" y="23230"/>
                    <a:pt x="18384" y="23560"/>
                    <a:pt x="19542" y="24219"/>
                  </a:cubicBezTo>
                  <a:cubicBezTo>
                    <a:pt x="21843" y="25565"/>
                    <a:pt x="21843" y="27720"/>
                    <a:pt x="19566" y="29043"/>
                  </a:cubicBezTo>
                  <a:lnTo>
                    <a:pt x="30757" y="35532"/>
                  </a:lnTo>
                  <a:lnTo>
                    <a:pt x="41899" y="29043"/>
                  </a:lnTo>
                  <a:cubicBezTo>
                    <a:pt x="39597" y="27720"/>
                    <a:pt x="39597" y="25565"/>
                    <a:pt x="41875" y="24219"/>
                  </a:cubicBezTo>
                  <a:cubicBezTo>
                    <a:pt x="43025" y="23557"/>
                    <a:pt x="44531" y="23227"/>
                    <a:pt x="46037" y="23227"/>
                  </a:cubicBezTo>
                  <a:cubicBezTo>
                    <a:pt x="47544" y="23227"/>
                    <a:pt x="49050" y="23557"/>
                    <a:pt x="50200" y="24219"/>
                  </a:cubicBezTo>
                  <a:lnTo>
                    <a:pt x="61342" y="17754"/>
                  </a:lnTo>
                  <a:lnTo>
                    <a:pt x="305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34"/>
            <p:cNvSpPr/>
            <p:nvPr/>
          </p:nvSpPr>
          <p:spPr>
            <a:xfrm>
              <a:off x="3208500" y="2282925"/>
              <a:ext cx="43500" cy="213075"/>
            </a:xfrm>
            <a:custGeom>
              <a:avLst/>
              <a:gdLst/>
              <a:ahLst/>
              <a:cxnLst/>
              <a:rect l="l" t="t" r="r" b="b"/>
              <a:pathLst>
                <a:path w="1740" h="8523" extrusionOk="0">
                  <a:moveTo>
                    <a:pt x="1739" y="1"/>
                  </a:moveTo>
                  <a:lnTo>
                    <a:pt x="1739" y="16"/>
                  </a:lnTo>
                  <a:lnTo>
                    <a:pt x="1739" y="16"/>
                  </a:lnTo>
                  <a:cubicBezTo>
                    <a:pt x="1739" y="11"/>
                    <a:pt x="1739" y="6"/>
                    <a:pt x="1739" y="1"/>
                  </a:cubicBezTo>
                  <a:close/>
                  <a:moveTo>
                    <a:pt x="1739" y="16"/>
                  </a:moveTo>
                  <a:lnTo>
                    <a:pt x="1739" y="16"/>
                  </a:lnTo>
                  <a:cubicBezTo>
                    <a:pt x="1732" y="868"/>
                    <a:pt x="1145" y="1719"/>
                    <a:pt x="25" y="2376"/>
                  </a:cubicBezTo>
                  <a:lnTo>
                    <a:pt x="1" y="8522"/>
                  </a:lnTo>
                  <a:cubicBezTo>
                    <a:pt x="1152" y="7861"/>
                    <a:pt x="1715" y="7004"/>
                    <a:pt x="1715" y="6123"/>
                  </a:cubicBezTo>
                  <a:lnTo>
                    <a:pt x="1739" y="1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34"/>
            <p:cNvSpPr/>
            <p:nvPr/>
          </p:nvSpPr>
          <p:spPr>
            <a:xfrm>
              <a:off x="3210350" y="2504550"/>
              <a:ext cx="279175" cy="314700"/>
            </a:xfrm>
            <a:custGeom>
              <a:avLst/>
              <a:gdLst/>
              <a:ahLst/>
              <a:cxnLst/>
              <a:rect l="l" t="t" r="r" b="b"/>
              <a:pathLst>
                <a:path w="11167" h="12588" extrusionOk="0">
                  <a:moveTo>
                    <a:pt x="11167" y="0"/>
                  </a:moveTo>
                  <a:lnTo>
                    <a:pt x="25" y="6465"/>
                  </a:lnTo>
                  <a:lnTo>
                    <a:pt x="0" y="12587"/>
                  </a:lnTo>
                  <a:lnTo>
                    <a:pt x="11142" y="6122"/>
                  </a:lnTo>
                  <a:lnTo>
                    <a:pt x="1116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34"/>
            <p:cNvSpPr/>
            <p:nvPr/>
          </p:nvSpPr>
          <p:spPr>
            <a:xfrm>
              <a:off x="2959950" y="2641375"/>
              <a:ext cx="251025" cy="237850"/>
            </a:xfrm>
            <a:custGeom>
              <a:avLst/>
              <a:gdLst/>
              <a:ahLst/>
              <a:cxnLst/>
              <a:rect l="l" t="t" r="r" b="b"/>
              <a:pathLst>
                <a:path w="10041" h="9514" extrusionOk="0">
                  <a:moveTo>
                    <a:pt x="5878" y="0"/>
                  </a:moveTo>
                  <a:cubicBezTo>
                    <a:pt x="4372" y="0"/>
                    <a:pt x="2866" y="331"/>
                    <a:pt x="1715" y="992"/>
                  </a:cubicBezTo>
                  <a:cubicBezTo>
                    <a:pt x="588" y="1653"/>
                    <a:pt x="25" y="2510"/>
                    <a:pt x="25" y="3392"/>
                  </a:cubicBezTo>
                  <a:lnTo>
                    <a:pt x="1" y="9498"/>
                  </a:lnTo>
                  <a:lnTo>
                    <a:pt x="1" y="9498"/>
                  </a:lnTo>
                  <a:cubicBezTo>
                    <a:pt x="7" y="8646"/>
                    <a:pt x="571" y="7796"/>
                    <a:pt x="1715" y="7139"/>
                  </a:cubicBezTo>
                  <a:cubicBezTo>
                    <a:pt x="2859" y="6462"/>
                    <a:pt x="4367" y="6125"/>
                    <a:pt x="5877" y="6125"/>
                  </a:cubicBezTo>
                  <a:cubicBezTo>
                    <a:pt x="7373" y="6125"/>
                    <a:pt x="8870" y="6456"/>
                    <a:pt x="10016" y="7114"/>
                  </a:cubicBezTo>
                  <a:lnTo>
                    <a:pt x="10041" y="992"/>
                  </a:lnTo>
                  <a:cubicBezTo>
                    <a:pt x="8890" y="331"/>
                    <a:pt x="7384" y="0"/>
                    <a:pt x="5878" y="0"/>
                  </a:cubicBezTo>
                  <a:close/>
                  <a:moveTo>
                    <a:pt x="1" y="9498"/>
                  </a:moveTo>
                  <a:cubicBezTo>
                    <a:pt x="0" y="9503"/>
                    <a:pt x="0" y="9509"/>
                    <a:pt x="0" y="9514"/>
                  </a:cubicBezTo>
                  <a:lnTo>
                    <a:pt x="1" y="9498"/>
                  </a:lnTo>
                  <a:close/>
                </a:path>
              </a:pathLst>
            </a:custGeom>
            <a:solidFill>
              <a:srgbClr val="D34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4"/>
            <p:cNvSpPr/>
            <p:nvPr/>
          </p:nvSpPr>
          <p:spPr>
            <a:xfrm>
              <a:off x="2724875" y="2786775"/>
              <a:ext cx="279175" cy="315300"/>
            </a:xfrm>
            <a:custGeom>
              <a:avLst/>
              <a:gdLst/>
              <a:ahLst/>
              <a:cxnLst/>
              <a:rect l="l" t="t" r="r" b="b"/>
              <a:pathLst>
                <a:path w="11167" h="12612" extrusionOk="0">
                  <a:moveTo>
                    <a:pt x="11167" y="0"/>
                  </a:moveTo>
                  <a:lnTo>
                    <a:pt x="25" y="6465"/>
                  </a:lnTo>
                  <a:lnTo>
                    <a:pt x="0" y="12611"/>
                  </a:lnTo>
                  <a:lnTo>
                    <a:pt x="11142" y="6122"/>
                  </a:lnTo>
                  <a:lnTo>
                    <a:pt x="1116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4"/>
            <p:cNvSpPr/>
            <p:nvPr/>
          </p:nvSpPr>
          <p:spPr>
            <a:xfrm>
              <a:off x="1955325" y="2504550"/>
              <a:ext cx="770175" cy="597525"/>
            </a:xfrm>
            <a:custGeom>
              <a:avLst/>
              <a:gdLst/>
              <a:ahLst/>
              <a:cxnLst/>
              <a:rect l="l" t="t" r="r" b="b"/>
              <a:pathLst>
                <a:path w="30807" h="23901" extrusionOk="0">
                  <a:moveTo>
                    <a:pt x="25" y="0"/>
                  </a:moveTo>
                  <a:lnTo>
                    <a:pt x="1" y="6122"/>
                  </a:lnTo>
                  <a:lnTo>
                    <a:pt x="30782" y="23900"/>
                  </a:lnTo>
                  <a:lnTo>
                    <a:pt x="30807" y="17754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498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34"/>
            <p:cNvSpPr/>
            <p:nvPr/>
          </p:nvSpPr>
          <p:spPr>
            <a:xfrm>
              <a:off x="1955950" y="2060100"/>
              <a:ext cx="1533575" cy="888300"/>
            </a:xfrm>
            <a:custGeom>
              <a:avLst/>
              <a:gdLst/>
              <a:ahLst/>
              <a:cxnLst/>
              <a:rect l="l" t="t" r="r" b="b"/>
              <a:pathLst>
                <a:path w="61343" h="35532" extrusionOk="0">
                  <a:moveTo>
                    <a:pt x="30561" y="0"/>
                  </a:moveTo>
                  <a:lnTo>
                    <a:pt x="0" y="17778"/>
                  </a:lnTo>
                  <a:lnTo>
                    <a:pt x="30782" y="35532"/>
                  </a:lnTo>
                  <a:lnTo>
                    <a:pt x="41924" y="29067"/>
                  </a:lnTo>
                  <a:cubicBezTo>
                    <a:pt x="39622" y="27720"/>
                    <a:pt x="39597" y="25565"/>
                    <a:pt x="41875" y="24243"/>
                  </a:cubicBezTo>
                  <a:cubicBezTo>
                    <a:pt x="43026" y="23582"/>
                    <a:pt x="44532" y="23251"/>
                    <a:pt x="46038" y="23251"/>
                  </a:cubicBezTo>
                  <a:cubicBezTo>
                    <a:pt x="47544" y="23251"/>
                    <a:pt x="49050" y="23582"/>
                    <a:pt x="50201" y="24243"/>
                  </a:cubicBezTo>
                  <a:lnTo>
                    <a:pt x="61343" y="17778"/>
                  </a:lnTo>
                  <a:lnTo>
                    <a:pt x="50127" y="11289"/>
                  </a:lnTo>
                  <a:cubicBezTo>
                    <a:pt x="52404" y="9967"/>
                    <a:pt x="52404" y="7812"/>
                    <a:pt x="50103" y="6465"/>
                  </a:cubicBezTo>
                  <a:cubicBezTo>
                    <a:pt x="48957" y="5807"/>
                    <a:pt x="47459" y="5476"/>
                    <a:pt x="45960" y="5476"/>
                  </a:cubicBezTo>
                  <a:cubicBezTo>
                    <a:pt x="44447" y="5476"/>
                    <a:pt x="42933" y="5813"/>
                    <a:pt x="41777" y="6489"/>
                  </a:cubicBezTo>
                  <a:lnTo>
                    <a:pt x="3056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34"/>
            <p:cNvSpPr/>
            <p:nvPr/>
          </p:nvSpPr>
          <p:spPr>
            <a:xfrm>
              <a:off x="4189250" y="2281700"/>
              <a:ext cx="44100" cy="214300"/>
            </a:xfrm>
            <a:custGeom>
              <a:avLst/>
              <a:gdLst/>
              <a:ahLst/>
              <a:cxnLst/>
              <a:rect l="l" t="t" r="r" b="b"/>
              <a:pathLst>
                <a:path w="1764" h="8572" extrusionOk="0">
                  <a:moveTo>
                    <a:pt x="25" y="1"/>
                  </a:moveTo>
                  <a:lnTo>
                    <a:pt x="0" y="6147"/>
                  </a:lnTo>
                  <a:cubicBezTo>
                    <a:pt x="0" y="7029"/>
                    <a:pt x="564" y="7886"/>
                    <a:pt x="1739" y="8571"/>
                  </a:cubicBezTo>
                  <a:lnTo>
                    <a:pt x="1763" y="2425"/>
                  </a:lnTo>
                  <a:cubicBezTo>
                    <a:pt x="588" y="1764"/>
                    <a:pt x="25" y="882"/>
                    <a:pt x="25" y="1"/>
                  </a:cubicBezTo>
                  <a:close/>
                </a:path>
              </a:pathLst>
            </a:custGeom>
            <a:solidFill>
              <a:srgbClr val="7181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34"/>
            <p:cNvSpPr/>
            <p:nvPr/>
          </p:nvSpPr>
          <p:spPr>
            <a:xfrm>
              <a:off x="3954150" y="2504550"/>
              <a:ext cx="280425" cy="315300"/>
            </a:xfrm>
            <a:custGeom>
              <a:avLst/>
              <a:gdLst/>
              <a:ahLst/>
              <a:cxnLst/>
              <a:rect l="l" t="t" r="r" b="b"/>
              <a:pathLst>
                <a:path w="11217" h="12612" extrusionOk="0">
                  <a:moveTo>
                    <a:pt x="25" y="0"/>
                  </a:moveTo>
                  <a:lnTo>
                    <a:pt x="1" y="6122"/>
                  </a:lnTo>
                  <a:lnTo>
                    <a:pt x="11216" y="12612"/>
                  </a:lnTo>
                  <a:lnTo>
                    <a:pt x="11216" y="6465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34"/>
            <p:cNvSpPr/>
            <p:nvPr/>
          </p:nvSpPr>
          <p:spPr>
            <a:xfrm>
              <a:off x="4234550" y="2641375"/>
              <a:ext cx="251625" cy="238475"/>
            </a:xfrm>
            <a:custGeom>
              <a:avLst/>
              <a:gdLst/>
              <a:ahLst/>
              <a:cxnLst/>
              <a:rect l="l" t="t" r="r" b="b"/>
              <a:pathLst>
                <a:path w="10065" h="9539" extrusionOk="0">
                  <a:moveTo>
                    <a:pt x="4163" y="0"/>
                  </a:moveTo>
                  <a:cubicBezTo>
                    <a:pt x="2657" y="0"/>
                    <a:pt x="1151" y="331"/>
                    <a:pt x="0" y="992"/>
                  </a:cubicBezTo>
                  <a:lnTo>
                    <a:pt x="0" y="7139"/>
                  </a:lnTo>
                  <a:cubicBezTo>
                    <a:pt x="1139" y="6465"/>
                    <a:pt x="2639" y="6128"/>
                    <a:pt x="4142" y="6128"/>
                  </a:cubicBezTo>
                  <a:cubicBezTo>
                    <a:pt x="5645" y="6128"/>
                    <a:pt x="7151" y="6465"/>
                    <a:pt x="8302" y="7139"/>
                  </a:cubicBezTo>
                  <a:cubicBezTo>
                    <a:pt x="9477" y="7800"/>
                    <a:pt x="10040" y="8681"/>
                    <a:pt x="10040" y="9538"/>
                  </a:cubicBezTo>
                  <a:lnTo>
                    <a:pt x="10065" y="3416"/>
                  </a:lnTo>
                  <a:cubicBezTo>
                    <a:pt x="10065" y="2535"/>
                    <a:pt x="9477" y="1653"/>
                    <a:pt x="8326" y="992"/>
                  </a:cubicBezTo>
                  <a:cubicBezTo>
                    <a:pt x="7175" y="331"/>
                    <a:pt x="5669" y="0"/>
                    <a:pt x="416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34"/>
            <p:cNvSpPr/>
            <p:nvPr/>
          </p:nvSpPr>
          <p:spPr>
            <a:xfrm>
              <a:off x="4442700" y="2786775"/>
              <a:ext cx="281025" cy="315300"/>
            </a:xfrm>
            <a:custGeom>
              <a:avLst/>
              <a:gdLst/>
              <a:ahLst/>
              <a:cxnLst/>
              <a:rect l="l" t="t" r="r" b="b"/>
              <a:pathLst>
                <a:path w="11241" h="12612" extrusionOk="0">
                  <a:moveTo>
                    <a:pt x="25" y="0"/>
                  </a:moveTo>
                  <a:lnTo>
                    <a:pt x="0" y="6122"/>
                  </a:lnTo>
                  <a:lnTo>
                    <a:pt x="11216" y="12611"/>
                  </a:lnTo>
                  <a:lnTo>
                    <a:pt x="11240" y="6465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34"/>
            <p:cNvSpPr/>
            <p:nvPr/>
          </p:nvSpPr>
          <p:spPr>
            <a:xfrm>
              <a:off x="4723075" y="2504550"/>
              <a:ext cx="764675" cy="597525"/>
            </a:xfrm>
            <a:custGeom>
              <a:avLst/>
              <a:gdLst/>
              <a:ahLst/>
              <a:cxnLst/>
              <a:rect l="l" t="t" r="r" b="b"/>
              <a:pathLst>
                <a:path w="30587" h="23901" extrusionOk="0">
                  <a:moveTo>
                    <a:pt x="30586" y="0"/>
                  </a:moveTo>
                  <a:lnTo>
                    <a:pt x="25" y="17754"/>
                  </a:lnTo>
                  <a:lnTo>
                    <a:pt x="1" y="23900"/>
                  </a:lnTo>
                  <a:lnTo>
                    <a:pt x="1" y="23900"/>
                  </a:lnTo>
                  <a:lnTo>
                    <a:pt x="30586" y="6122"/>
                  </a:lnTo>
                  <a:lnTo>
                    <a:pt x="3058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34"/>
            <p:cNvSpPr/>
            <p:nvPr/>
          </p:nvSpPr>
          <p:spPr>
            <a:xfrm>
              <a:off x="3954775" y="2060100"/>
              <a:ext cx="1532975" cy="888300"/>
            </a:xfrm>
            <a:custGeom>
              <a:avLst/>
              <a:gdLst/>
              <a:ahLst/>
              <a:cxnLst/>
              <a:rect l="l" t="t" r="r" b="b"/>
              <a:pathLst>
                <a:path w="61319" h="35532" extrusionOk="0">
                  <a:moveTo>
                    <a:pt x="30561" y="0"/>
                  </a:moveTo>
                  <a:lnTo>
                    <a:pt x="19419" y="6465"/>
                  </a:lnTo>
                  <a:cubicBezTo>
                    <a:pt x="18268" y="5804"/>
                    <a:pt x="16762" y="5473"/>
                    <a:pt x="15259" y="5473"/>
                  </a:cubicBezTo>
                  <a:cubicBezTo>
                    <a:pt x="13757" y="5473"/>
                    <a:pt x="12257" y="5804"/>
                    <a:pt x="11118" y="6465"/>
                  </a:cubicBezTo>
                  <a:cubicBezTo>
                    <a:pt x="8816" y="7812"/>
                    <a:pt x="8816" y="9967"/>
                    <a:pt x="11142" y="11289"/>
                  </a:cubicBezTo>
                  <a:lnTo>
                    <a:pt x="0" y="17778"/>
                  </a:lnTo>
                  <a:lnTo>
                    <a:pt x="11216" y="24243"/>
                  </a:lnTo>
                  <a:cubicBezTo>
                    <a:pt x="12355" y="23582"/>
                    <a:pt x="13854" y="23251"/>
                    <a:pt x="15357" y="23251"/>
                  </a:cubicBezTo>
                  <a:cubicBezTo>
                    <a:pt x="16860" y="23251"/>
                    <a:pt x="18366" y="23582"/>
                    <a:pt x="19517" y="24243"/>
                  </a:cubicBezTo>
                  <a:cubicBezTo>
                    <a:pt x="21819" y="25565"/>
                    <a:pt x="21844" y="27720"/>
                    <a:pt x="19542" y="29067"/>
                  </a:cubicBezTo>
                  <a:lnTo>
                    <a:pt x="30757" y="35532"/>
                  </a:lnTo>
                  <a:lnTo>
                    <a:pt x="61318" y="17778"/>
                  </a:lnTo>
                  <a:lnTo>
                    <a:pt x="3056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34"/>
            <p:cNvSpPr/>
            <p:nvPr/>
          </p:nvSpPr>
          <p:spPr>
            <a:xfrm>
              <a:off x="4211275" y="2861450"/>
              <a:ext cx="42900" cy="213075"/>
            </a:xfrm>
            <a:custGeom>
              <a:avLst/>
              <a:gdLst/>
              <a:ahLst/>
              <a:cxnLst/>
              <a:rect l="l" t="t" r="r" b="b"/>
              <a:pathLst>
                <a:path w="1716" h="8523" extrusionOk="0">
                  <a:moveTo>
                    <a:pt x="1715" y="1"/>
                  </a:moveTo>
                  <a:cubicBezTo>
                    <a:pt x="1715" y="858"/>
                    <a:pt x="1152" y="1739"/>
                    <a:pt x="25" y="2400"/>
                  </a:cubicBezTo>
                  <a:lnTo>
                    <a:pt x="1" y="8522"/>
                  </a:lnTo>
                  <a:cubicBezTo>
                    <a:pt x="1127" y="7861"/>
                    <a:pt x="1691" y="7004"/>
                    <a:pt x="1715" y="6147"/>
                  </a:cubicBezTo>
                  <a:lnTo>
                    <a:pt x="1715" y="1"/>
                  </a:lnTo>
                  <a:close/>
                </a:path>
              </a:pathLst>
            </a:custGeom>
            <a:solidFill>
              <a:srgbClr val="EFBC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34"/>
            <p:cNvSpPr/>
            <p:nvPr/>
          </p:nvSpPr>
          <p:spPr>
            <a:xfrm>
              <a:off x="3193200" y="2860850"/>
              <a:ext cx="44100" cy="213675"/>
            </a:xfrm>
            <a:custGeom>
              <a:avLst/>
              <a:gdLst/>
              <a:ahLst/>
              <a:cxnLst/>
              <a:rect l="l" t="t" r="r" b="b"/>
              <a:pathLst>
                <a:path w="1764" h="8547" extrusionOk="0">
                  <a:moveTo>
                    <a:pt x="25" y="0"/>
                  </a:moveTo>
                  <a:lnTo>
                    <a:pt x="0" y="6122"/>
                  </a:lnTo>
                  <a:cubicBezTo>
                    <a:pt x="0" y="7004"/>
                    <a:pt x="588" y="7885"/>
                    <a:pt x="1739" y="8546"/>
                  </a:cubicBezTo>
                  <a:lnTo>
                    <a:pt x="1764" y="2424"/>
                  </a:lnTo>
                  <a:cubicBezTo>
                    <a:pt x="588" y="1739"/>
                    <a:pt x="25" y="857"/>
                    <a:pt x="25" y="0"/>
                  </a:cubicBezTo>
                  <a:close/>
                </a:path>
              </a:pathLst>
            </a:custGeom>
            <a:solidFill>
              <a:srgbClr val="FFDC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34"/>
            <p:cNvSpPr/>
            <p:nvPr/>
          </p:nvSpPr>
          <p:spPr>
            <a:xfrm>
              <a:off x="3453375" y="3540375"/>
              <a:ext cx="161650" cy="60625"/>
            </a:xfrm>
            <a:custGeom>
              <a:avLst/>
              <a:gdLst/>
              <a:ahLst/>
              <a:cxnLst/>
              <a:rect l="l" t="t" r="r" b="b"/>
              <a:pathLst>
                <a:path w="6466" h="2425" extrusionOk="0">
                  <a:moveTo>
                    <a:pt x="1" y="1617"/>
                  </a:moveTo>
                  <a:cubicBezTo>
                    <a:pt x="1" y="1617"/>
                    <a:pt x="295" y="1715"/>
                    <a:pt x="1005" y="2009"/>
                  </a:cubicBezTo>
                  <a:cubicBezTo>
                    <a:pt x="1715" y="2327"/>
                    <a:pt x="3233" y="2425"/>
                    <a:pt x="4188" y="2254"/>
                  </a:cubicBezTo>
                  <a:cubicBezTo>
                    <a:pt x="5143" y="2107"/>
                    <a:pt x="6466" y="1911"/>
                    <a:pt x="6196" y="1543"/>
                  </a:cubicBezTo>
                  <a:cubicBezTo>
                    <a:pt x="5951" y="1201"/>
                    <a:pt x="1152" y="1"/>
                    <a:pt x="956" y="99"/>
                  </a:cubicBezTo>
                  <a:cubicBezTo>
                    <a:pt x="760" y="197"/>
                    <a:pt x="1" y="1617"/>
                    <a:pt x="1" y="1617"/>
                  </a:cubicBezTo>
                  <a:close/>
                </a:path>
              </a:pathLst>
            </a:custGeom>
            <a:solidFill>
              <a:srgbClr val="F2AD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34"/>
            <p:cNvSpPr/>
            <p:nvPr/>
          </p:nvSpPr>
          <p:spPr>
            <a:xfrm>
              <a:off x="2958125" y="3083075"/>
              <a:ext cx="769550" cy="597525"/>
            </a:xfrm>
            <a:custGeom>
              <a:avLst/>
              <a:gdLst/>
              <a:ahLst/>
              <a:cxnLst/>
              <a:rect l="l" t="t" r="r" b="b"/>
              <a:pathLst>
                <a:path w="30782" h="23901" extrusionOk="0">
                  <a:moveTo>
                    <a:pt x="24" y="0"/>
                  </a:moveTo>
                  <a:lnTo>
                    <a:pt x="0" y="6147"/>
                  </a:lnTo>
                  <a:lnTo>
                    <a:pt x="30757" y="23900"/>
                  </a:lnTo>
                  <a:lnTo>
                    <a:pt x="30781" y="17754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FFDC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34"/>
            <p:cNvSpPr/>
            <p:nvPr/>
          </p:nvSpPr>
          <p:spPr>
            <a:xfrm>
              <a:off x="3727025" y="3083075"/>
              <a:ext cx="764675" cy="597525"/>
            </a:xfrm>
            <a:custGeom>
              <a:avLst/>
              <a:gdLst/>
              <a:ahLst/>
              <a:cxnLst/>
              <a:rect l="l" t="t" r="r" b="b"/>
              <a:pathLst>
                <a:path w="30587" h="23901" extrusionOk="0">
                  <a:moveTo>
                    <a:pt x="30586" y="0"/>
                  </a:moveTo>
                  <a:lnTo>
                    <a:pt x="25" y="17754"/>
                  </a:lnTo>
                  <a:lnTo>
                    <a:pt x="1" y="23900"/>
                  </a:lnTo>
                  <a:lnTo>
                    <a:pt x="30586" y="6147"/>
                  </a:lnTo>
                  <a:lnTo>
                    <a:pt x="30586" y="0"/>
                  </a:lnTo>
                  <a:close/>
                </a:path>
              </a:pathLst>
            </a:custGeom>
            <a:solidFill>
              <a:srgbClr val="F9AE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34"/>
            <p:cNvSpPr/>
            <p:nvPr/>
          </p:nvSpPr>
          <p:spPr>
            <a:xfrm>
              <a:off x="2958725" y="2639225"/>
              <a:ext cx="1532975" cy="887700"/>
            </a:xfrm>
            <a:custGeom>
              <a:avLst/>
              <a:gdLst/>
              <a:ahLst/>
              <a:cxnLst/>
              <a:rect l="l" t="t" r="r" b="b"/>
              <a:pathLst>
                <a:path w="61319" h="35508" extrusionOk="0">
                  <a:moveTo>
                    <a:pt x="30561" y="1"/>
                  </a:moveTo>
                  <a:lnTo>
                    <a:pt x="19419" y="6465"/>
                  </a:lnTo>
                  <a:cubicBezTo>
                    <a:pt x="18269" y="5804"/>
                    <a:pt x="16763" y="5474"/>
                    <a:pt x="15260" y="5474"/>
                  </a:cubicBezTo>
                  <a:cubicBezTo>
                    <a:pt x="13757" y="5474"/>
                    <a:pt x="12257" y="5804"/>
                    <a:pt x="11118" y="6465"/>
                  </a:cubicBezTo>
                  <a:cubicBezTo>
                    <a:pt x="8816" y="7788"/>
                    <a:pt x="8841" y="9943"/>
                    <a:pt x="11143" y="11289"/>
                  </a:cubicBezTo>
                  <a:lnTo>
                    <a:pt x="0" y="17754"/>
                  </a:lnTo>
                  <a:lnTo>
                    <a:pt x="30757" y="35508"/>
                  </a:lnTo>
                  <a:lnTo>
                    <a:pt x="61318" y="17754"/>
                  </a:lnTo>
                  <a:lnTo>
                    <a:pt x="50127" y="11289"/>
                  </a:lnTo>
                  <a:cubicBezTo>
                    <a:pt x="52405" y="9943"/>
                    <a:pt x="52380" y="7788"/>
                    <a:pt x="50103" y="6465"/>
                  </a:cubicBezTo>
                  <a:cubicBezTo>
                    <a:pt x="48940" y="5804"/>
                    <a:pt x="47428" y="5474"/>
                    <a:pt x="45922" y="5474"/>
                  </a:cubicBezTo>
                  <a:cubicBezTo>
                    <a:pt x="44416" y="5474"/>
                    <a:pt x="42916" y="5804"/>
                    <a:pt x="41777" y="6465"/>
                  </a:cubicBezTo>
                  <a:lnTo>
                    <a:pt x="3056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34"/>
            <p:cNvSpPr/>
            <p:nvPr/>
          </p:nvSpPr>
          <p:spPr>
            <a:xfrm>
              <a:off x="3558075" y="3050000"/>
              <a:ext cx="171425" cy="65700"/>
            </a:xfrm>
            <a:custGeom>
              <a:avLst/>
              <a:gdLst/>
              <a:ahLst/>
              <a:cxnLst/>
              <a:rect l="l" t="t" r="r" b="b"/>
              <a:pathLst>
                <a:path w="6857" h="2628" extrusionOk="0">
                  <a:moveTo>
                    <a:pt x="0" y="1"/>
                  </a:moveTo>
                  <a:lnTo>
                    <a:pt x="0" y="638"/>
                  </a:lnTo>
                  <a:cubicBezTo>
                    <a:pt x="0" y="1152"/>
                    <a:pt x="343" y="1666"/>
                    <a:pt x="1029" y="2058"/>
                  </a:cubicBezTo>
                  <a:cubicBezTo>
                    <a:pt x="1690" y="2437"/>
                    <a:pt x="2565" y="2627"/>
                    <a:pt x="3441" y="2627"/>
                  </a:cubicBezTo>
                  <a:cubicBezTo>
                    <a:pt x="4316" y="2627"/>
                    <a:pt x="5192" y="2437"/>
                    <a:pt x="5853" y="2058"/>
                  </a:cubicBezTo>
                  <a:cubicBezTo>
                    <a:pt x="6514" y="1666"/>
                    <a:pt x="6857" y="1152"/>
                    <a:pt x="6857" y="662"/>
                  </a:cubicBezTo>
                  <a:lnTo>
                    <a:pt x="6857" y="25"/>
                  </a:lnTo>
                  <a:cubicBezTo>
                    <a:pt x="6857" y="515"/>
                    <a:pt x="6514" y="1029"/>
                    <a:pt x="5853" y="1397"/>
                  </a:cubicBezTo>
                  <a:cubicBezTo>
                    <a:pt x="5192" y="1789"/>
                    <a:pt x="4316" y="1984"/>
                    <a:pt x="3441" y="1984"/>
                  </a:cubicBezTo>
                  <a:cubicBezTo>
                    <a:pt x="2565" y="1984"/>
                    <a:pt x="1690" y="1789"/>
                    <a:pt x="1029" y="1397"/>
                  </a:cubicBezTo>
                  <a:cubicBezTo>
                    <a:pt x="343" y="1029"/>
                    <a:pt x="0" y="515"/>
                    <a:pt x="0" y="1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34"/>
            <p:cNvSpPr/>
            <p:nvPr/>
          </p:nvSpPr>
          <p:spPr>
            <a:xfrm>
              <a:off x="3550100" y="3000425"/>
              <a:ext cx="187975" cy="99200"/>
            </a:xfrm>
            <a:custGeom>
              <a:avLst/>
              <a:gdLst/>
              <a:ahLst/>
              <a:cxnLst/>
              <a:rect l="l" t="t" r="r" b="b"/>
              <a:pathLst>
                <a:path w="7519" h="3968" extrusionOk="0">
                  <a:moveTo>
                    <a:pt x="3738" y="0"/>
                  </a:moveTo>
                  <a:cubicBezTo>
                    <a:pt x="2860" y="0"/>
                    <a:pt x="1984" y="196"/>
                    <a:pt x="1323" y="588"/>
                  </a:cubicBezTo>
                  <a:cubicBezTo>
                    <a:pt x="1" y="1372"/>
                    <a:pt x="1" y="2621"/>
                    <a:pt x="1348" y="3380"/>
                  </a:cubicBezTo>
                  <a:cubicBezTo>
                    <a:pt x="2009" y="3772"/>
                    <a:pt x="2884" y="3967"/>
                    <a:pt x="3760" y="3967"/>
                  </a:cubicBezTo>
                  <a:cubicBezTo>
                    <a:pt x="4635" y="3967"/>
                    <a:pt x="5511" y="3772"/>
                    <a:pt x="6172" y="3380"/>
                  </a:cubicBezTo>
                  <a:cubicBezTo>
                    <a:pt x="7519" y="2621"/>
                    <a:pt x="7494" y="1372"/>
                    <a:pt x="6172" y="588"/>
                  </a:cubicBezTo>
                  <a:cubicBezTo>
                    <a:pt x="5498" y="196"/>
                    <a:pt x="4617" y="0"/>
                    <a:pt x="3738" y="0"/>
                  </a:cubicBez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34"/>
            <p:cNvSpPr/>
            <p:nvPr/>
          </p:nvSpPr>
          <p:spPr>
            <a:xfrm>
              <a:off x="3371350" y="2529575"/>
              <a:ext cx="502025" cy="650850"/>
            </a:xfrm>
            <a:custGeom>
              <a:avLst/>
              <a:gdLst/>
              <a:ahLst/>
              <a:cxnLst/>
              <a:rect l="l" t="t" r="r" b="b"/>
              <a:pathLst>
                <a:path w="20081" h="26034" extrusionOk="0">
                  <a:moveTo>
                    <a:pt x="20053" y="698"/>
                  </a:moveTo>
                  <a:lnTo>
                    <a:pt x="20081" y="713"/>
                  </a:lnTo>
                  <a:cubicBezTo>
                    <a:pt x="20072" y="708"/>
                    <a:pt x="20062" y="703"/>
                    <a:pt x="20053" y="698"/>
                  </a:cubicBezTo>
                  <a:close/>
                  <a:moveTo>
                    <a:pt x="18679" y="0"/>
                  </a:moveTo>
                  <a:cubicBezTo>
                    <a:pt x="18529" y="0"/>
                    <a:pt x="18366" y="50"/>
                    <a:pt x="18195" y="150"/>
                  </a:cubicBezTo>
                  <a:lnTo>
                    <a:pt x="1102" y="10019"/>
                  </a:lnTo>
                  <a:cubicBezTo>
                    <a:pt x="490" y="10362"/>
                    <a:pt x="0" y="11219"/>
                    <a:pt x="0" y="11929"/>
                  </a:cubicBezTo>
                  <a:lnTo>
                    <a:pt x="25" y="24687"/>
                  </a:lnTo>
                  <a:cubicBezTo>
                    <a:pt x="25" y="25054"/>
                    <a:pt x="147" y="25299"/>
                    <a:pt x="343" y="25397"/>
                  </a:cubicBezTo>
                  <a:lnTo>
                    <a:pt x="1399" y="26007"/>
                  </a:lnTo>
                  <a:lnTo>
                    <a:pt x="1399" y="26007"/>
                  </a:lnTo>
                  <a:cubicBezTo>
                    <a:pt x="1230" y="25896"/>
                    <a:pt x="1127" y="25661"/>
                    <a:pt x="1127" y="25324"/>
                  </a:cubicBezTo>
                  <a:lnTo>
                    <a:pt x="1102" y="12566"/>
                  </a:lnTo>
                  <a:cubicBezTo>
                    <a:pt x="1102" y="11855"/>
                    <a:pt x="1592" y="10998"/>
                    <a:pt x="2204" y="10655"/>
                  </a:cubicBezTo>
                  <a:lnTo>
                    <a:pt x="19297" y="787"/>
                  </a:lnTo>
                  <a:cubicBezTo>
                    <a:pt x="19468" y="687"/>
                    <a:pt x="19640" y="637"/>
                    <a:pt x="19792" y="637"/>
                  </a:cubicBezTo>
                  <a:cubicBezTo>
                    <a:pt x="19888" y="637"/>
                    <a:pt x="19977" y="657"/>
                    <a:pt x="20053" y="698"/>
                  </a:cubicBezTo>
                  <a:lnTo>
                    <a:pt x="20053" y="698"/>
                  </a:lnTo>
                  <a:lnTo>
                    <a:pt x="18979" y="77"/>
                  </a:lnTo>
                  <a:cubicBezTo>
                    <a:pt x="18887" y="26"/>
                    <a:pt x="18786" y="0"/>
                    <a:pt x="18679" y="0"/>
                  </a:cubicBezTo>
                  <a:close/>
                  <a:moveTo>
                    <a:pt x="1399" y="26007"/>
                  </a:moveTo>
                  <a:cubicBezTo>
                    <a:pt x="1414" y="26017"/>
                    <a:pt x="1429" y="26026"/>
                    <a:pt x="1445" y="26034"/>
                  </a:cubicBezTo>
                  <a:lnTo>
                    <a:pt x="1399" y="26007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34"/>
            <p:cNvSpPr/>
            <p:nvPr/>
          </p:nvSpPr>
          <p:spPr>
            <a:xfrm>
              <a:off x="3398900" y="2545650"/>
              <a:ext cx="483050" cy="636925"/>
            </a:xfrm>
            <a:custGeom>
              <a:avLst/>
              <a:gdLst/>
              <a:ahLst/>
              <a:cxnLst/>
              <a:rect l="l" t="t" r="r" b="b"/>
              <a:pathLst>
                <a:path w="19322" h="25477" extrusionOk="0">
                  <a:moveTo>
                    <a:pt x="18680" y="0"/>
                  </a:moveTo>
                  <a:cubicBezTo>
                    <a:pt x="18534" y="0"/>
                    <a:pt x="18369" y="46"/>
                    <a:pt x="18195" y="144"/>
                  </a:cubicBezTo>
                  <a:lnTo>
                    <a:pt x="1102" y="10012"/>
                  </a:lnTo>
                  <a:cubicBezTo>
                    <a:pt x="490" y="10355"/>
                    <a:pt x="0" y="11212"/>
                    <a:pt x="0" y="11923"/>
                  </a:cubicBezTo>
                  <a:lnTo>
                    <a:pt x="25" y="24681"/>
                  </a:lnTo>
                  <a:cubicBezTo>
                    <a:pt x="25" y="25182"/>
                    <a:pt x="281" y="25476"/>
                    <a:pt x="648" y="25476"/>
                  </a:cubicBezTo>
                  <a:cubicBezTo>
                    <a:pt x="800" y="25476"/>
                    <a:pt x="971" y="25425"/>
                    <a:pt x="1151" y="25317"/>
                  </a:cubicBezTo>
                  <a:lnTo>
                    <a:pt x="18219" y="15473"/>
                  </a:lnTo>
                  <a:cubicBezTo>
                    <a:pt x="18832" y="15106"/>
                    <a:pt x="19321" y="14249"/>
                    <a:pt x="19321" y="13563"/>
                  </a:cubicBezTo>
                  <a:lnTo>
                    <a:pt x="19297" y="781"/>
                  </a:lnTo>
                  <a:cubicBezTo>
                    <a:pt x="19297" y="290"/>
                    <a:pt x="19046" y="0"/>
                    <a:pt x="18680" y="0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34"/>
            <p:cNvSpPr/>
            <p:nvPr/>
          </p:nvSpPr>
          <p:spPr>
            <a:xfrm>
              <a:off x="3418475" y="2567600"/>
              <a:ext cx="443875" cy="554075"/>
            </a:xfrm>
            <a:custGeom>
              <a:avLst/>
              <a:gdLst/>
              <a:ahLst/>
              <a:cxnLst/>
              <a:rect l="l" t="t" r="r" b="b"/>
              <a:pathLst>
                <a:path w="17755" h="22163" extrusionOk="0">
                  <a:moveTo>
                    <a:pt x="17730" y="1"/>
                  </a:moveTo>
                  <a:lnTo>
                    <a:pt x="17265" y="270"/>
                  </a:lnTo>
                  <a:lnTo>
                    <a:pt x="16236" y="858"/>
                  </a:lnTo>
                  <a:lnTo>
                    <a:pt x="2474" y="8792"/>
                  </a:lnTo>
                  <a:lnTo>
                    <a:pt x="1" y="10236"/>
                  </a:lnTo>
                  <a:lnTo>
                    <a:pt x="1" y="11045"/>
                  </a:lnTo>
                  <a:lnTo>
                    <a:pt x="25" y="17118"/>
                  </a:lnTo>
                  <a:lnTo>
                    <a:pt x="25" y="22162"/>
                  </a:lnTo>
                  <a:lnTo>
                    <a:pt x="10898" y="15893"/>
                  </a:lnTo>
                  <a:lnTo>
                    <a:pt x="12612" y="14914"/>
                  </a:lnTo>
                  <a:lnTo>
                    <a:pt x="17755" y="11926"/>
                  </a:lnTo>
                  <a:lnTo>
                    <a:pt x="17730" y="2449"/>
                  </a:lnTo>
                  <a:lnTo>
                    <a:pt x="1773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34"/>
            <p:cNvSpPr/>
            <p:nvPr/>
          </p:nvSpPr>
          <p:spPr>
            <a:xfrm>
              <a:off x="3419100" y="2567600"/>
              <a:ext cx="442650" cy="274900"/>
            </a:xfrm>
            <a:custGeom>
              <a:avLst/>
              <a:gdLst/>
              <a:ahLst/>
              <a:cxnLst/>
              <a:rect l="l" t="t" r="r" b="b"/>
              <a:pathLst>
                <a:path w="17706" h="10996" extrusionOk="0">
                  <a:moveTo>
                    <a:pt x="17705" y="1"/>
                  </a:moveTo>
                  <a:lnTo>
                    <a:pt x="2449" y="8792"/>
                  </a:lnTo>
                  <a:lnTo>
                    <a:pt x="0" y="10212"/>
                  </a:lnTo>
                  <a:lnTo>
                    <a:pt x="0" y="10996"/>
                  </a:lnTo>
                  <a:lnTo>
                    <a:pt x="17705" y="760"/>
                  </a:lnTo>
                  <a:lnTo>
                    <a:pt x="17705" y="1"/>
                  </a:lnTo>
                  <a:close/>
                </a:path>
              </a:pathLst>
            </a:custGeom>
            <a:solidFill>
              <a:srgbClr val="606B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34"/>
            <p:cNvSpPr/>
            <p:nvPr/>
          </p:nvSpPr>
          <p:spPr>
            <a:xfrm>
              <a:off x="3442975" y="2856600"/>
              <a:ext cx="27575" cy="36175"/>
            </a:xfrm>
            <a:custGeom>
              <a:avLst/>
              <a:gdLst/>
              <a:ahLst/>
              <a:cxnLst/>
              <a:rect l="l" t="t" r="r" b="b"/>
              <a:pathLst>
                <a:path w="1103" h="1447" extrusionOk="0">
                  <a:moveTo>
                    <a:pt x="796" y="1"/>
                  </a:moveTo>
                  <a:cubicBezTo>
                    <a:pt x="725" y="1"/>
                    <a:pt x="646" y="24"/>
                    <a:pt x="564" y="72"/>
                  </a:cubicBezTo>
                  <a:cubicBezTo>
                    <a:pt x="245" y="268"/>
                    <a:pt x="0" y="684"/>
                    <a:pt x="0" y="1052"/>
                  </a:cubicBezTo>
                  <a:cubicBezTo>
                    <a:pt x="0" y="1309"/>
                    <a:pt x="121" y="1446"/>
                    <a:pt x="302" y="1446"/>
                  </a:cubicBezTo>
                  <a:cubicBezTo>
                    <a:pt x="380" y="1446"/>
                    <a:pt x="468" y="1421"/>
                    <a:pt x="564" y="1370"/>
                  </a:cubicBezTo>
                  <a:cubicBezTo>
                    <a:pt x="858" y="1199"/>
                    <a:pt x="1102" y="758"/>
                    <a:pt x="1102" y="415"/>
                  </a:cubicBezTo>
                  <a:cubicBezTo>
                    <a:pt x="1102" y="151"/>
                    <a:pt x="976" y="1"/>
                    <a:pt x="796" y="1"/>
                  </a:cubicBezTo>
                  <a:close/>
                </a:path>
              </a:pathLst>
            </a:custGeom>
            <a:solidFill>
              <a:srgbClr val="606B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34"/>
            <p:cNvSpPr/>
            <p:nvPr/>
          </p:nvSpPr>
          <p:spPr>
            <a:xfrm>
              <a:off x="3442975" y="2905800"/>
              <a:ext cx="27575" cy="36225"/>
            </a:xfrm>
            <a:custGeom>
              <a:avLst/>
              <a:gdLst/>
              <a:ahLst/>
              <a:cxnLst/>
              <a:rect l="l" t="t" r="r" b="b"/>
              <a:pathLst>
                <a:path w="1103" h="1449" extrusionOk="0">
                  <a:moveTo>
                    <a:pt x="811" y="1"/>
                  </a:moveTo>
                  <a:cubicBezTo>
                    <a:pt x="737" y="1"/>
                    <a:pt x="652" y="29"/>
                    <a:pt x="564" y="88"/>
                  </a:cubicBezTo>
                  <a:cubicBezTo>
                    <a:pt x="245" y="259"/>
                    <a:pt x="0" y="700"/>
                    <a:pt x="0" y="1043"/>
                  </a:cubicBezTo>
                  <a:cubicBezTo>
                    <a:pt x="0" y="1299"/>
                    <a:pt x="120" y="1448"/>
                    <a:pt x="300" y="1448"/>
                  </a:cubicBezTo>
                  <a:cubicBezTo>
                    <a:pt x="378" y="1448"/>
                    <a:pt x="468" y="1420"/>
                    <a:pt x="564" y="1361"/>
                  </a:cubicBezTo>
                  <a:cubicBezTo>
                    <a:pt x="858" y="1190"/>
                    <a:pt x="1102" y="773"/>
                    <a:pt x="1102" y="406"/>
                  </a:cubicBezTo>
                  <a:cubicBezTo>
                    <a:pt x="1102" y="150"/>
                    <a:pt x="983" y="1"/>
                    <a:pt x="811" y="1"/>
                  </a:cubicBezTo>
                  <a:close/>
                </a:path>
              </a:pathLst>
            </a:custGeom>
            <a:solidFill>
              <a:srgbClr val="EC82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34"/>
            <p:cNvSpPr/>
            <p:nvPr/>
          </p:nvSpPr>
          <p:spPr>
            <a:xfrm>
              <a:off x="3442975" y="2954550"/>
              <a:ext cx="27575" cy="36050"/>
            </a:xfrm>
            <a:custGeom>
              <a:avLst/>
              <a:gdLst/>
              <a:ahLst/>
              <a:cxnLst/>
              <a:rect l="l" t="t" r="r" b="b"/>
              <a:pathLst>
                <a:path w="1103" h="1442" extrusionOk="0">
                  <a:moveTo>
                    <a:pt x="798" y="0"/>
                  </a:moveTo>
                  <a:cubicBezTo>
                    <a:pt x="727" y="0"/>
                    <a:pt x="647" y="23"/>
                    <a:pt x="564" y="72"/>
                  </a:cubicBezTo>
                  <a:cubicBezTo>
                    <a:pt x="245" y="268"/>
                    <a:pt x="0" y="684"/>
                    <a:pt x="0" y="1052"/>
                  </a:cubicBezTo>
                  <a:cubicBezTo>
                    <a:pt x="0" y="1297"/>
                    <a:pt x="126" y="1442"/>
                    <a:pt x="314" y="1442"/>
                  </a:cubicBezTo>
                  <a:cubicBezTo>
                    <a:pt x="388" y="1442"/>
                    <a:pt x="473" y="1419"/>
                    <a:pt x="564" y="1370"/>
                  </a:cubicBezTo>
                  <a:cubicBezTo>
                    <a:pt x="858" y="1199"/>
                    <a:pt x="1102" y="758"/>
                    <a:pt x="1102" y="391"/>
                  </a:cubicBezTo>
                  <a:cubicBezTo>
                    <a:pt x="1102" y="145"/>
                    <a:pt x="977" y="0"/>
                    <a:pt x="79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34"/>
            <p:cNvSpPr/>
            <p:nvPr/>
          </p:nvSpPr>
          <p:spPr>
            <a:xfrm>
              <a:off x="3449100" y="3119700"/>
              <a:ext cx="19600" cy="25925"/>
            </a:xfrm>
            <a:custGeom>
              <a:avLst/>
              <a:gdLst/>
              <a:ahLst/>
              <a:cxnLst/>
              <a:rect l="l" t="t" r="r" b="b"/>
              <a:pathLst>
                <a:path w="784" h="1037" extrusionOk="0">
                  <a:moveTo>
                    <a:pt x="570" y="1"/>
                  </a:moveTo>
                  <a:cubicBezTo>
                    <a:pt x="517" y="1"/>
                    <a:pt x="457" y="18"/>
                    <a:pt x="392" y="54"/>
                  </a:cubicBezTo>
                  <a:cubicBezTo>
                    <a:pt x="172" y="176"/>
                    <a:pt x="0" y="494"/>
                    <a:pt x="0" y="739"/>
                  </a:cubicBezTo>
                  <a:cubicBezTo>
                    <a:pt x="0" y="931"/>
                    <a:pt x="88" y="1036"/>
                    <a:pt x="217" y="1036"/>
                  </a:cubicBezTo>
                  <a:cubicBezTo>
                    <a:pt x="270" y="1036"/>
                    <a:pt x="329" y="1019"/>
                    <a:pt x="392" y="984"/>
                  </a:cubicBezTo>
                  <a:cubicBezTo>
                    <a:pt x="613" y="837"/>
                    <a:pt x="784" y="543"/>
                    <a:pt x="784" y="274"/>
                  </a:cubicBezTo>
                  <a:cubicBezTo>
                    <a:pt x="784" y="101"/>
                    <a:pt x="698" y="1"/>
                    <a:pt x="570" y="1"/>
                  </a:cubicBezTo>
                  <a:close/>
                </a:path>
              </a:pathLst>
            </a:custGeom>
            <a:solidFill>
              <a:srgbClr val="EC82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34"/>
            <p:cNvSpPr/>
            <p:nvPr/>
          </p:nvSpPr>
          <p:spPr>
            <a:xfrm>
              <a:off x="3899675" y="2955125"/>
              <a:ext cx="318375" cy="184300"/>
            </a:xfrm>
            <a:custGeom>
              <a:avLst/>
              <a:gdLst/>
              <a:ahLst/>
              <a:cxnLst/>
              <a:rect l="l" t="t" r="r" b="b"/>
              <a:pathLst>
                <a:path w="12735" h="7372" extrusionOk="0">
                  <a:moveTo>
                    <a:pt x="7273" y="0"/>
                  </a:moveTo>
                  <a:lnTo>
                    <a:pt x="0" y="4212"/>
                  </a:lnTo>
                  <a:lnTo>
                    <a:pt x="5461" y="7371"/>
                  </a:lnTo>
                  <a:lnTo>
                    <a:pt x="12734" y="3159"/>
                  </a:lnTo>
                  <a:lnTo>
                    <a:pt x="727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34"/>
            <p:cNvSpPr/>
            <p:nvPr/>
          </p:nvSpPr>
          <p:spPr>
            <a:xfrm>
              <a:off x="4036200" y="3034100"/>
              <a:ext cx="181850" cy="110825"/>
            </a:xfrm>
            <a:custGeom>
              <a:avLst/>
              <a:gdLst/>
              <a:ahLst/>
              <a:cxnLst/>
              <a:rect l="l" t="t" r="r" b="b"/>
              <a:pathLst>
                <a:path w="7274" h="4433" extrusionOk="0">
                  <a:moveTo>
                    <a:pt x="7273" y="0"/>
                  </a:moveTo>
                  <a:lnTo>
                    <a:pt x="0" y="4212"/>
                  </a:lnTo>
                  <a:lnTo>
                    <a:pt x="0" y="4433"/>
                  </a:lnTo>
                  <a:lnTo>
                    <a:pt x="7273" y="245"/>
                  </a:lnTo>
                  <a:lnTo>
                    <a:pt x="7273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34"/>
            <p:cNvSpPr/>
            <p:nvPr/>
          </p:nvSpPr>
          <p:spPr>
            <a:xfrm>
              <a:off x="3899675" y="3060425"/>
              <a:ext cx="136550" cy="84500"/>
            </a:xfrm>
            <a:custGeom>
              <a:avLst/>
              <a:gdLst/>
              <a:ahLst/>
              <a:cxnLst/>
              <a:rect l="l" t="t" r="r" b="b"/>
              <a:pathLst>
                <a:path w="5462" h="3380" extrusionOk="0">
                  <a:moveTo>
                    <a:pt x="0" y="0"/>
                  </a:moveTo>
                  <a:lnTo>
                    <a:pt x="0" y="221"/>
                  </a:lnTo>
                  <a:lnTo>
                    <a:pt x="5461" y="3380"/>
                  </a:lnTo>
                  <a:lnTo>
                    <a:pt x="5461" y="31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34"/>
            <p:cNvSpPr/>
            <p:nvPr/>
          </p:nvSpPr>
          <p:spPr>
            <a:xfrm>
              <a:off x="3548875" y="3234900"/>
              <a:ext cx="133500" cy="89400"/>
            </a:xfrm>
            <a:custGeom>
              <a:avLst/>
              <a:gdLst/>
              <a:ahLst/>
              <a:cxnLst/>
              <a:rect l="l" t="t" r="r" b="b"/>
              <a:pathLst>
                <a:path w="5340" h="3576" extrusionOk="0">
                  <a:moveTo>
                    <a:pt x="1" y="0"/>
                  </a:moveTo>
                  <a:lnTo>
                    <a:pt x="1" y="466"/>
                  </a:lnTo>
                  <a:lnTo>
                    <a:pt x="5339" y="3576"/>
                  </a:lnTo>
                  <a:lnTo>
                    <a:pt x="5339" y="311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34"/>
            <p:cNvSpPr/>
            <p:nvPr/>
          </p:nvSpPr>
          <p:spPr>
            <a:xfrm>
              <a:off x="3682350" y="3141850"/>
              <a:ext cx="295100" cy="182450"/>
            </a:xfrm>
            <a:custGeom>
              <a:avLst/>
              <a:gdLst/>
              <a:ahLst/>
              <a:cxnLst/>
              <a:rect l="l" t="t" r="r" b="b"/>
              <a:pathLst>
                <a:path w="11804" h="7298" extrusionOk="0">
                  <a:moveTo>
                    <a:pt x="11803" y="0"/>
                  </a:moveTo>
                  <a:lnTo>
                    <a:pt x="0" y="6832"/>
                  </a:lnTo>
                  <a:lnTo>
                    <a:pt x="0" y="7298"/>
                  </a:lnTo>
                  <a:lnTo>
                    <a:pt x="11803" y="465"/>
                  </a:lnTo>
                  <a:lnTo>
                    <a:pt x="11803" y="0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34"/>
            <p:cNvSpPr/>
            <p:nvPr/>
          </p:nvSpPr>
          <p:spPr>
            <a:xfrm>
              <a:off x="3548875" y="3064100"/>
              <a:ext cx="428575" cy="248575"/>
            </a:xfrm>
            <a:custGeom>
              <a:avLst/>
              <a:gdLst/>
              <a:ahLst/>
              <a:cxnLst/>
              <a:rect l="l" t="t" r="r" b="b"/>
              <a:pathLst>
                <a:path w="17143" h="9943" extrusionOk="0">
                  <a:moveTo>
                    <a:pt x="11804" y="0"/>
                  </a:moveTo>
                  <a:lnTo>
                    <a:pt x="1" y="6832"/>
                  </a:lnTo>
                  <a:lnTo>
                    <a:pt x="5339" y="9942"/>
                  </a:lnTo>
                  <a:lnTo>
                    <a:pt x="17142" y="3110"/>
                  </a:lnTo>
                  <a:lnTo>
                    <a:pt x="11804" y="0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34"/>
            <p:cNvSpPr/>
            <p:nvPr/>
          </p:nvSpPr>
          <p:spPr>
            <a:xfrm>
              <a:off x="3826200" y="3083675"/>
              <a:ext cx="18400" cy="16550"/>
            </a:xfrm>
            <a:custGeom>
              <a:avLst/>
              <a:gdLst/>
              <a:ahLst/>
              <a:cxnLst/>
              <a:rect l="l" t="t" r="r" b="b"/>
              <a:pathLst>
                <a:path w="736" h="662" extrusionOk="0">
                  <a:moveTo>
                    <a:pt x="1" y="1"/>
                  </a:moveTo>
                  <a:lnTo>
                    <a:pt x="1" y="246"/>
                  </a:lnTo>
                  <a:lnTo>
                    <a:pt x="736" y="662"/>
                  </a:lnTo>
                  <a:lnTo>
                    <a:pt x="736" y="44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34"/>
            <p:cNvSpPr/>
            <p:nvPr/>
          </p:nvSpPr>
          <p:spPr>
            <a:xfrm>
              <a:off x="3844575" y="3084300"/>
              <a:ext cx="18400" cy="15925"/>
            </a:xfrm>
            <a:custGeom>
              <a:avLst/>
              <a:gdLst/>
              <a:ahLst/>
              <a:cxnLst/>
              <a:rect l="l" t="t" r="r" b="b"/>
              <a:pathLst>
                <a:path w="736" h="637" extrusionOk="0">
                  <a:moveTo>
                    <a:pt x="735" y="0"/>
                  </a:moveTo>
                  <a:lnTo>
                    <a:pt x="1" y="417"/>
                  </a:lnTo>
                  <a:lnTo>
                    <a:pt x="1" y="637"/>
                  </a:lnTo>
                  <a:lnTo>
                    <a:pt x="735" y="221"/>
                  </a:lnTo>
                  <a:lnTo>
                    <a:pt x="735" y="0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34"/>
            <p:cNvSpPr/>
            <p:nvPr/>
          </p:nvSpPr>
          <p:spPr>
            <a:xfrm>
              <a:off x="3826200" y="3073275"/>
              <a:ext cx="36775" cy="21450"/>
            </a:xfrm>
            <a:custGeom>
              <a:avLst/>
              <a:gdLst/>
              <a:ahLst/>
              <a:cxnLst/>
              <a:rect l="l" t="t" r="r" b="b"/>
              <a:pathLst>
                <a:path w="1471" h="858" extrusionOk="0">
                  <a:moveTo>
                    <a:pt x="736" y="0"/>
                  </a:moveTo>
                  <a:lnTo>
                    <a:pt x="1" y="417"/>
                  </a:lnTo>
                  <a:lnTo>
                    <a:pt x="736" y="858"/>
                  </a:lnTo>
                  <a:lnTo>
                    <a:pt x="1470" y="441"/>
                  </a:lnTo>
                  <a:lnTo>
                    <a:pt x="736" y="0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34"/>
            <p:cNvSpPr/>
            <p:nvPr/>
          </p:nvSpPr>
          <p:spPr>
            <a:xfrm>
              <a:off x="3802950" y="3097150"/>
              <a:ext cx="18400" cy="16550"/>
            </a:xfrm>
            <a:custGeom>
              <a:avLst/>
              <a:gdLst/>
              <a:ahLst/>
              <a:cxnLst/>
              <a:rect l="l" t="t" r="r" b="b"/>
              <a:pathLst>
                <a:path w="736" h="662" extrusionOk="0">
                  <a:moveTo>
                    <a:pt x="0" y="1"/>
                  </a:moveTo>
                  <a:lnTo>
                    <a:pt x="0" y="245"/>
                  </a:lnTo>
                  <a:lnTo>
                    <a:pt x="735" y="662"/>
                  </a:lnTo>
                  <a:lnTo>
                    <a:pt x="735" y="44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34"/>
            <p:cNvSpPr/>
            <p:nvPr/>
          </p:nvSpPr>
          <p:spPr>
            <a:xfrm>
              <a:off x="3821325" y="3097750"/>
              <a:ext cx="18375" cy="15950"/>
            </a:xfrm>
            <a:custGeom>
              <a:avLst/>
              <a:gdLst/>
              <a:ahLst/>
              <a:cxnLst/>
              <a:rect l="l" t="t" r="r" b="b"/>
              <a:pathLst>
                <a:path w="735" h="638" extrusionOk="0">
                  <a:moveTo>
                    <a:pt x="735" y="1"/>
                  </a:moveTo>
                  <a:lnTo>
                    <a:pt x="0" y="417"/>
                  </a:lnTo>
                  <a:lnTo>
                    <a:pt x="0" y="638"/>
                  </a:lnTo>
                  <a:lnTo>
                    <a:pt x="735" y="221"/>
                  </a:lnTo>
                  <a:lnTo>
                    <a:pt x="735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34"/>
            <p:cNvSpPr/>
            <p:nvPr/>
          </p:nvSpPr>
          <p:spPr>
            <a:xfrm>
              <a:off x="3802950" y="3086750"/>
              <a:ext cx="36750" cy="21450"/>
            </a:xfrm>
            <a:custGeom>
              <a:avLst/>
              <a:gdLst/>
              <a:ahLst/>
              <a:cxnLst/>
              <a:rect l="l" t="t" r="r" b="b"/>
              <a:pathLst>
                <a:path w="1470" h="858" extrusionOk="0">
                  <a:moveTo>
                    <a:pt x="711" y="0"/>
                  </a:moveTo>
                  <a:lnTo>
                    <a:pt x="0" y="417"/>
                  </a:lnTo>
                  <a:lnTo>
                    <a:pt x="735" y="857"/>
                  </a:lnTo>
                  <a:lnTo>
                    <a:pt x="1470" y="441"/>
                  </a:lnTo>
                  <a:lnTo>
                    <a:pt x="711" y="0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34"/>
            <p:cNvSpPr/>
            <p:nvPr/>
          </p:nvSpPr>
          <p:spPr>
            <a:xfrm>
              <a:off x="3779675" y="3110625"/>
              <a:ext cx="18400" cy="16550"/>
            </a:xfrm>
            <a:custGeom>
              <a:avLst/>
              <a:gdLst/>
              <a:ahLst/>
              <a:cxnLst/>
              <a:rect l="l" t="t" r="r" b="b"/>
              <a:pathLst>
                <a:path w="736" h="662" extrusionOk="0">
                  <a:moveTo>
                    <a:pt x="1" y="0"/>
                  </a:moveTo>
                  <a:lnTo>
                    <a:pt x="1" y="245"/>
                  </a:lnTo>
                  <a:lnTo>
                    <a:pt x="735" y="661"/>
                  </a:lnTo>
                  <a:lnTo>
                    <a:pt x="735" y="44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34"/>
            <p:cNvSpPr/>
            <p:nvPr/>
          </p:nvSpPr>
          <p:spPr>
            <a:xfrm>
              <a:off x="3798050" y="3111225"/>
              <a:ext cx="17775" cy="15950"/>
            </a:xfrm>
            <a:custGeom>
              <a:avLst/>
              <a:gdLst/>
              <a:ahLst/>
              <a:cxnLst/>
              <a:rect l="l" t="t" r="r" b="b"/>
              <a:pathLst>
                <a:path w="711" h="638" extrusionOk="0">
                  <a:moveTo>
                    <a:pt x="711" y="1"/>
                  </a:moveTo>
                  <a:lnTo>
                    <a:pt x="0" y="417"/>
                  </a:lnTo>
                  <a:lnTo>
                    <a:pt x="0" y="637"/>
                  </a:lnTo>
                  <a:lnTo>
                    <a:pt x="711" y="221"/>
                  </a:lnTo>
                  <a:lnTo>
                    <a:pt x="711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34"/>
            <p:cNvSpPr/>
            <p:nvPr/>
          </p:nvSpPr>
          <p:spPr>
            <a:xfrm>
              <a:off x="3779675" y="3100200"/>
              <a:ext cx="36150" cy="21475"/>
            </a:xfrm>
            <a:custGeom>
              <a:avLst/>
              <a:gdLst/>
              <a:ahLst/>
              <a:cxnLst/>
              <a:rect l="l" t="t" r="r" b="b"/>
              <a:pathLst>
                <a:path w="1446" h="859" extrusionOk="0">
                  <a:moveTo>
                    <a:pt x="711" y="1"/>
                  </a:moveTo>
                  <a:lnTo>
                    <a:pt x="1" y="417"/>
                  </a:lnTo>
                  <a:lnTo>
                    <a:pt x="735" y="858"/>
                  </a:lnTo>
                  <a:lnTo>
                    <a:pt x="1446" y="442"/>
                  </a:lnTo>
                  <a:lnTo>
                    <a:pt x="711" y="1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34"/>
            <p:cNvSpPr/>
            <p:nvPr/>
          </p:nvSpPr>
          <p:spPr>
            <a:xfrm>
              <a:off x="3755800" y="3124075"/>
              <a:ext cx="19000" cy="16575"/>
            </a:xfrm>
            <a:custGeom>
              <a:avLst/>
              <a:gdLst/>
              <a:ahLst/>
              <a:cxnLst/>
              <a:rect l="l" t="t" r="r" b="b"/>
              <a:pathLst>
                <a:path w="760" h="663" extrusionOk="0">
                  <a:moveTo>
                    <a:pt x="1" y="1"/>
                  </a:moveTo>
                  <a:lnTo>
                    <a:pt x="1" y="246"/>
                  </a:lnTo>
                  <a:lnTo>
                    <a:pt x="760" y="662"/>
                  </a:lnTo>
                  <a:lnTo>
                    <a:pt x="760" y="44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34"/>
            <p:cNvSpPr/>
            <p:nvPr/>
          </p:nvSpPr>
          <p:spPr>
            <a:xfrm>
              <a:off x="3774775" y="3124700"/>
              <a:ext cx="17800" cy="15950"/>
            </a:xfrm>
            <a:custGeom>
              <a:avLst/>
              <a:gdLst/>
              <a:ahLst/>
              <a:cxnLst/>
              <a:rect l="l" t="t" r="r" b="b"/>
              <a:pathLst>
                <a:path w="712" h="638" extrusionOk="0">
                  <a:moveTo>
                    <a:pt x="711" y="0"/>
                  </a:moveTo>
                  <a:lnTo>
                    <a:pt x="1" y="417"/>
                  </a:lnTo>
                  <a:lnTo>
                    <a:pt x="1" y="637"/>
                  </a:lnTo>
                  <a:lnTo>
                    <a:pt x="711" y="221"/>
                  </a:lnTo>
                  <a:lnTo>
                    <a:pt x="711" y="0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34"/>
            <p:cNvSpPr/>
            <p:nvPr/>
          </p:nvSpPr>
          <p:spPr>
            <a:xfrm>
              <a:off x="3755800" y="3113675"/>
              <a:ext cx="36775" cy="21450"/>
            </a:xfrm>
            <a:custGeom>
              <a:avLst/>
              <a:gdLst/>
              <a:ahLst/>
              <a:cxnLst/>
              <a:rect l="l" t="t" r="r" b="b"/>
              <a:pathLst>
                <a:path w="1471" h="858" extrusionOk="0">
                  <a:moveTo>
                    <a:pt x="735" y="1"/>
                  </a:moveTo>
                  <a:lnTo>
                    <a:pt x="1" y="417"/>
                  </a:lnTo>
                  <a:lnTo>
                    <a:pt x="760" y="858"/>
                  </a:lnTo>
                  <a:lnTo>
                    <a:pt x="1470" y="441"/>
                  </a:lnTo>
                  <a:lnTo>
                    <a:pt x="735" y="1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34"/>
            <p:cNvSpPr/>
            <p:nvPr/>
          </p:nvSpPr>
          <p:spPr>
            <a:xfrm>
              <a:off x="3732550" y="3137550"/>
              <a:ext cx="18375" cy="16550"/>
            </a:xfrm>
            <a:custGeom>
              <a:avLst/>
              <a:gdLst/>
              <a:ahLst/>
              <a:cxnLst/>
              <a:rect l="l" t="t" r="r" b="b"/>
              <a:pathLst>
                <a:path w="735" h="662" extrusionOk="0">
                  <a:moveTo>
                    <a:pt x="0" y="1"/>
                  </a:moveTo>
                  <a:lnTo>
                    <a:pt x="0" y="246"/>
                  </a:lnTo>
                  <a:lnTo>
                    <a:pt x="735" y="662"/>
                  </a:lnTo>
                  <a:lnTo>
                    <a:pt x="735" y="44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34"/>
            <p:cNvSpPr/>
            <p:nvPr/>
          </p:nvSpPr>
          <p:spPr>
            <a:xfrm>
              <a:off x="3750900" y="3138175"/>
              <a:ext cx="18400" cy="15925"/>
            </a:xfrm>
            <a:custGeom>
              <a:avLst/>
              <a:gdLst/>
              <a:ahLst/>
              <a:cxnLst/>
              <a:rect l="l" t="t" r="r" b="b"/>
              <a:pathLst>
                <a:path w="736" h="637" extrusionOk="0">
                  <a:moveTo>
                    <a:pt x="736" y="0"/>
                  </a:moveTo>
                  <a:lnTo>
                    <a:pt x="1" y="416"/>
                  </a:lnTo>
                  <a:lnTo>
                    <a:pt x="1" y="637"/>
                  </a:lnTo>
                  <a:lnTo>
                    <a:pt x="736" y="221"/>
                  </a:lnTo>
                  <a:lnTo>
                    <a:pt x="736" y="0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34"/>
            <p:cNvSpPr/>
            <p:nvPr/>
          </p:nvSpPr>
          <p:spPr>
            <a:xfrm>
              <a:off x="3732550" y="3127150"/>
              <a:ext cx="36750" cy="21450"/>
            </a:xfrm>
            <a:custGeom>
              <a:avLst/>
              <a:gdLst/>
              <a:ahLst/>
              <a:cxnLst/>
              <a:rect l="l" t="t" r="r" b="b"/>
              <a:pathLst>
                <a:path w="1470" h="858" extrusionOk="0">
                  <a:moveTo>
                    <a:pt x="735" y="0"/>
                  </a:moveTo>
                  <a:lnTo>
                    <a:pt x="0" y="417"/>
                  </a:lnTo>
                  <a:lnTo>
                    <a:pt x="735" y="857"/>
                  </a:lnTo>
                  <a:lnTo>
                    <a:pt x="1470" y="441"/>
                  </a:lnTo>
                  <a:lnTo>
                    <a:pt x="735" y="0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34"/>
            <p:cNvSpPr/>
            <p:nvPr/>
          </p:nvSpPr>
          <p:spPr>
            <a:xfrm>
              <a:off x="3709275" y="3151025"/>
              <a:ext cx="18400" cy="16550"/>
            </a:xfrm>
            <a:custGeom>
              <a:avLst/>
              <a:gdLst/>
              <a:ahLst/>
              <a:cxnLst/>
              <a:rect l="l" t="t" r="r" b="b"/>
              <a:pathLst>
                <a:path w="736" h="662" extrusionOk="0">
                  <a:moveTo>
                    <a:pt x="1" y="0"/>
                  </a:moveTo>
                  <a:lnTo>
                    <a:pt x="1" y="245"/>
                  </a:lnTo>
                  <a:lnTo>
                    <a:pt x="735" y="662"/>
                  </a:lnTo>
                  <a:lnTo>
                    <a:pt x="735" y="44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34"/>
            <p:cNvSpPr/>
            <p:nvPr/>
          </p:nvSpPr>
          <p:spPr>
            <a:xfrm>
              <a:off x="3727650" y="3151625"/>
              <a:ext cx="18400" cy="15950"/>
            </a:xfrm>
            <a:custGeom>
              <a:avLst/>
              <a:gdLst/>
              <a:ahLst/>
              <a:cxnLst/>
              <a:rect l="l" t="t" r="r" b="b"/>
              <a:pathLst>
                <a:path w="736" h="638" extrusionOk="0">
                  <a:moveTo>
                    <a:pt x="735" y="1"/>
                  </a:moveTo>
                  <a:lnTo>
                    <a:pt x="0" y="417"/>
                  </a:lnTo>
                  <a:lnTo>
                    <a:pt x="0" y="638"/>
                  </a:lnTo>
                  <a:lnTo>
                    <a:pt x="735" y="221"/>
                  </a:lnTo>
                  <a:lnTo>
                    <a:pt x="735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34"/>
            <p:cNvSpPr/>
            <p:nvPr/>
          </p:nvSpPr>
          <p:spPr>
            <a:xfrm>
              <a:off x="3709275" y="3140625"/>
              <a:ext cx="36775" cy="21450"/>
            </a:xfrm>
            <a:custGeom>
              <a:avLst/>
              <a:gdLst/>
              <a:ahLst/>
              <a:cxnLst/>
              <a:rect l="l" t="t" r="r" b="b"/>
              <a:pathLst>
                <a:path w="1471" h="858" extrusionOk="0">
                  <a:moveTo>
                    <a:pt x="735" y="0"/>
                  </a:moveTo>
                  <a:lnTo>
                    <a:pt x="1" y="416"/>
                  </a:lnTo>
                  <a:lnTo>
                    <a:pt x="735" y="857"/>
                  </a:lnTo>
                  <a:lnTo>
                    <a:pt x="1470" y="441"/>
                  </a:lnTo>
                  <a:lnTo>
                    <a:pt x="735" y="0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34"/>
            <p:cNvSpPr/>
            <p:nvPr/>
          </p:nvSpPr>
          <p:spPr>
            <a:xfrm>
              <a:off x="3686025" y="3164500"/>
              <a:ext cx="18375" cy="16550"/>
            </a:xfrm>
            <a:custGeom>
              <a:avLst/>
              <a:gdLst/>
              <a:ahLst/>
              <a:cxnLst/>
              <a:rect l="l" t="t" r="r" b="b"/>
              <a:pathLst>
                <a:path w="735" h="662" extrusionOk="0">
                  <a:moveTo>
                    <a:pt x="0" y="0"/>
                  </a:moveTo>
                  <a:lnTo>
                    <a:pt x="0" y="245"/>
                  </a:lnTo>
                  <a:lnTo>
                    <a:pt x="735" y="661"/>
                  </a:lnTo>
                  <a:lnTo>
                    <a:pt x="735" y="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34"/>
            <p:cNvSpPr/>
            <p:nvPr/>
          </p:nvSpPr>
          <p:spPr>
            <a:xfrm>
              <a:off x="3704375" y="3165100"/>
              <a:ext cx="18400" cy="15950"/>
            </a:xfrm>
            <a:custGeom>
              <a:avLst/>
              <a:gdLst/>
              <a:ahLst/>
              <a:cxnLst/>
              <a:rect l="l" t="t" r="r" b="b"/>
              <a:pathLst>
                <a:path w="736" h="638" extrusionOk="0">
                  <a:moveTo>
                    <a:pt x="735" y="1"/>
                  </a:moveTo>
                  <a:lnTo>
                    <a:pt x="1" y="417"/>
                  </a:lnTo>
                  <a:lnTo>
                    <a:pt x="1" y="637"/>
                  </a:lnTo>
                  <a:lnTo>
                    <a:pt x="735" y="221"/>
                  </a:lnTo>
                  <a:lnTo>
                    <a:pt x="735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34"/>
            <p:cNvSpPr/>
            <p:nvPr/>
          </p:nvSpPr>
          <p:spPr>
            <a:xfrm>
              <a:off x="3686025" y="3154075"/>
              <a:ext cx="36750" cy="21450"/>
            </a:xfrm>
            <a:custGeom>
              <a:avLst/>
              <a:gdLst/>
              <a:ahLst/>
              <a:cxnLst/>
              <a:rect l="l" t="t" r="r" b="b"/>
              <a:pathLst>
                <a:path w="1470" h="858" extrusionOk="0">
                  <a:moveTo>
                    <a:pt x="735" y="1"/>
                  </a:moveTo>
                  <a:lnTo>
                    <a:pt x="0" y="417"/>
                  </a:lnTo>
                  <a:lnTo>
                    <a:pt x="735" y="858"/>
                  </a:lnTo>
                  <a:lnTo>
                    <a:pt x="1469" y="442"/>
                  </a:lnTo>
                  <a:lnTo>
                    <a:pt x="735" y="1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34"/>
            <p:cNvSpPr/>
            <p:nvPr/>
          </p:nvSpPr>
          <p:spPr>
            <a:xfrm>
              <a:off x="3662750" y="3177950"/>
              <a:ext cx="18400" cy="16575"/>
            </a:xfrm>
            <a:custGeom>
              <a:avLst/>
              <a:gdLst/>
              <a:ahLst/>
              <a:cxnLst/>
              <a:rect l="l" t="t" r="r" b="b"/>
              <a:pathLst>
                <a:path w="736" h="663" extrusionOk="0">
                  <a:moveTo>
                    <a:pt x="1" y="1"/>
                  </a:moveTo>
                  <a:lnTo>
                    <a:pt x="1" y="246"/>
                  </a:lnTo>
                  <a:lnTo>
                    <a:pt x="735" y="662"/>
                  </a:lnTo>
                  <a:lnTo>
                    <a:pt x="735" y="44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34"/>
            <p:cNvSpPr/>
            <p:nvPr/>
          </p:nvSpPr>
          <p:spPr>
            <a:xfrm>
              <a:off x="3681125" y="3178575"/>
              <a:ext cx="18375" cy="15950"/>
            </a:xfrm>
            <a:custGeom>
              <a:avLst/>
              <a:gdLst/>
              <a:ahLst/>
              <a:cxnLst/>
              <a:rect l="l" t="t" r="r" b="b"/>
              <a:pathLst>
                <a:path w="735" h="638" extrusionOk="0">
                  <a:moveTo>
                    <a:pt x="735" y="0"/>
                  </a:moveTo>
                  <a:lnTo>
                    <a:pt x="0" y="417"/>
                  </a:lnTo>
                  <a:lnTo>
                    <a:pt x="0" y="637"/>
                  </a:lnTo>
                  <a:lnTo>
                    <a:pt x="735" y="221"/>
                  </a:lnTo>
                  <a:lnTo>
                    <a:pt x="735" y="0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34"/>
            <p:cNvSpPr/>
            <p:nvPr/>
          </p:nvSpPr>
          <p:spPr>
            <a:xfrm>
              <a:off x="3662750" y="3167550"/>
              <a:ext cx="36750" cy="21450"/>
            </a:xfrm>
            <a:custGeom>
              <a:avLst/>
              <a:gdLst/>
              <a:ahLst/>
              <a:cxnLst/>
              <a:rect l="l" t="t" r="r" b="b"/>
              <a:pathLst>
                <a:path w="1470" h="858" extrusionOk="0">
                  <a:moveTo>
                    <a:pt x="735" y="1"/>
                  </a:moveTo>
                  <a:lnTo>
                    <a:pt x="1" y="417"/>
                  </a:lnTo>
                  <a:lnTo>
                    <a:pt x="735" y="858"/>
                  </a:lnTo>
                  <a:lnTo>
                    <a:pt x="1470" y="441"/>
                  </a:lnTo>
                  <a:lnTo>
                    <a:pt x="735" y="1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34"/>
            <p:cNvSpPr/>
            <p:nvPr/>
          </p:nvSpPr>
          <p:spPr>
            <a:xfrm>
              <a:off x="3639500" y="3191425"/>
              <a:ext cx="18375" cy="16550"/>
            </a:xfrm>
            <a:custGeom>
              <a:avLst/>
              <a:gdLst/>
              <a:ahLst/>
              <a:cxnLst/>
              <a:rect l="l" t="t" r="r" b="b"/>
              <a:pathLst>
                <a:path w="735" h="662" extrusionOk="0">
                  <a:moveTo>
                    <a:pt x="0" y="1"/>
                  </a:moveTo>
                  <a:lnTo>
                    <a:pt x="0" y="246"/>
                  </a:lnTo>
                  <a:lnTo>
                    <a:pt x="735" y="662"/>
                  </a:lnTo>
                  <a:lnTo>
                    <a:pt x="735" y="44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34"/>
            <p:cNvSpPr/>
            <p:nvPr/>
          </p:nvSpPr>
          <p:spPr>
            <a:xfrm>
              <a:off x="3657850" y="3192050"/>
              <a:ext cx="18400" cy="15925"/>
            </a:xfrm>
            <a:custGeom>
              <a:avLst/>
              <a:gdLst/>
              <a:ahLst/>
              <a:cxnLst/>
              <a:rect l="l" t="t" r="r" b="b"/>
              <a:pathLst>
                <a:path w="736" h="637" extrusionOk="0">
                  <a:moveTo>
                    <a:pt x="735" y="0"/>
                  </a:moveTo>
                  <a:lnTo>
                    <a:pt x="1" y="416"/>
                  </a:lnTo>
                  <a:lnTo>
                    <a:pt x="1" y="637"/>
                  </a:lnTo>
                  <a:lnTo>
                    <a:pt x="735" y="221"/>
                  </a:lnTo>
                  <a:lnTo>
                    <a:pt x="735" y="0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34"/>
            <p:cNvSpPr/>
            <p:nvPr/>
          </p:nvSpPr>
          <p:spPr>
            <a:xfrm>
              <a:off x="3639500" y="3181025"/>
              <a:ext cx="36750" cy="21450"/>
            </a:xfrm>
            <a:custGeom>
              <a:avLst/>
              <a:gdLst/>
              <a:ahLst/>
              <a:cxnLst/>
              <a:rect l="l" t="t" r="r" b="b"/>
              <a:pathLst>
                <a:path w="1470" h="858" extrusionOk="0">
                  <a:moveTo>
                    <a:pt x="735" y="0"/>
                  </a:moveTo>
                  <a:lnTo>
                    <a:pt x="0" y="417"/>
                  </a:lnTo>
                  <a:lnTo>
                    <a:pt x="735" y="857"/>
                  </a:lnTo>
                  <a:lnTo>
                    <a:pt x="1469" y="441"/>
                  </a:lnTo>
                  <a:lnTo>
                    <a:pt x="735" y="0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34"/>
            <p:cNvSpPr/>
            <p:nvPr/>
          </p:nvSpPr>
          <p:spPr>
            <a:xfrm>
              <a:off x="3616225" y="3204900"/>
              <a:ext cx="18400" cy="16550"/>
            </a:xfrm>
            <a:custGeom>
              <a:avLst/>
              <a:gdLst/>
              <a:ahLst/>
              <a:cxnLst/>
              <a:rect l="l" t="t" r="r" b="b"/>
              <a:pathLst>
                <a:path w="736" h="662" extrusionOk="0">
                  <a:moveTo>
                    <a:pt x="1" y="0"/>
                  </a:moveTo>
                  <a:lnTo>
                    <a:pt x="1" y="245"/>
                  </a:lnTo>
                  <a:lnTo>
                    <a:pt x="735" y="662"/>
                  </a:lnTo>
                  <a:lnTo>
                    <a:pt x="735" y="44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34"/>
            <p:cNvSpPr/>
            <p:nvPr/>
          </p:nvSpPr>
          <p:spPr>
            <a:xfrm>
              <a:off x="3634600" y="3205500"/>
              <a:ext cx="18375" cy="15950"/>
            </a:xfrm>
            <a:custGeom>
              <a:avLst/>
              <a:gdLst/>
              <a:ahLst/>
              <a:cxnLst/>
              <a:rect l="l" t="t" r="r" b="b"/>
              <a:pathLst>
                <a:path w="735" h="638" extrusionOk="0">
                  <a:moveTo>
                    <a:pt x="735" y="1"/>
                  </a:moveTo>
                  <a:lnTo>
                    <a:pt x="0" y="417"/>
                  </a:lnTo>
                  <a:lnTo>
                    <a:pt x="0" y="638"/>
                  </a:lnTo>
                  <a:lnTo>
                    <a:pt x="735" y="221"/>
                  </a:lnTo>
                  <a:lnTo>
                    <a:pt x="735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34"/>
            <p:cNvSpPr/>
            <p:nvPr/>
          </p:nvSpPr>
          <p:spPr>
            <a:xfrm>
              <a:off x="3616225" y="3194500"/>
              <a:ext cx="36750" cy="21450"/>
            </a:xfrm>
            <a:custGeom>
              <a:avLst/>
              <a:gdLst/>
              <a:ahLst/>
              <a:cxnLst/>
              <a:rect l="l" t="t" r="r" b="b"/>
              <a:pathLst>
                <a:path w="1470" h="858" extrusionOk="0">
                  <a:moveTo>
                    <a:pt x="711" y="0"/>
                  </a:moveTo>
                  <a:lnTo>
                    <a:pt x="1" y="416"/>
                  </a:lnTo>
                  <a:lnTo>
                    <a:pt x="735" y="857"/>
                  </a:lnTo>
                  <a:lnTo>
                    <a:pt x="1470" y="441"/>
                  </a:lnTo>
                  <a:lnTo>
                    <a:pt x="711" y="0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34"/>
            <p:cNvSpPr/>
            <p:nvPr/>
          </p:nvSpPr>
          <p:spPr>
            <a:xfrm>
              <a:off x="3569075" y="3231825"/>
              <a:ext cx="19025" cy="16550"/>
            </a:xfrm>
            <a:custGeom>
              <a:avLst/>
              <a:gdLst/>
              <a:ahLst/>
              <a:cxnLst/>
              <a:rect l="l" t="t" r="r" b="b"/>
              <a:pathLst>
                <a:path w="761" h="662" extrusionOk="0">
                  <a:moveTo>
                    <a:pt x="1" y="1"/>
                  </a:moveTo>
                  <a:lnTo>
                    <a:pt x="1" y="246"/>
                  </a:lnTo>
                  <a:lnTo>
                    <a:pt x="760" y="662"/>
                  </a:lnTo>
                  <a:lnTo>
                    <a:pt x="760" y="44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34"/>
            <p:cNvSpPr/>
            <p:nvPr/>
          </p:nvSpPr>
          <p:spPr>
            <a:xfrm>
              <a:off x="3588075" y="3218975"/>
              <a:ext cx="41650" cy="29400"/>
            </a:xfrm>
            <a:custGeom>
              <a:avLst/>
              <a:gdLst/>
              <a:ahLst/>
              <a:cxnLst/>
              <a:rect l="l" t="t" r="r" b="b"/>
              <a:pathLst>
                <a:path w="1666" h="1176" extrusionOk="0">
                  <a:moveTo>
                    <a:pt x="1665" y="1"/>
                  </a:moveTo>
                  <a:lnTo>
                    <a:pt x="0" y="956"/>
                  </a:lnTo>
                  <a:lnTo>
                    <a:pt x="0" y="1176"/>
                  </a:lnTo>
                  <a:lnTo>
                    <a:pt x="1665" y="221"/>
                  </a:lnTo>
                  <a:lnTo>
                    <a:pt x="1665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34"/>
            <p:cNvSpPr/>
            <p:nvPr/>
          </p:nvSpPr>
          <p:spPr>
            <a:xfrm>
              <a:off x="3569075" y="3207950"/>
              <a:ext cx="60650" cy="34925"/>
            </a:xfrm>
            <a:custGeom>
              <a:avLst/>
              <a:gdLst/>
              <a:ahLst/>
              <a:cxnLst/>
              <a:rect l="l" t="t" r="r" b="b"/>
              <a:pathLst>
                <a:path w="2426" h="1397" extrusionOk="0">
                  <a:moveTo>
                    <a:pt x="1666" y="1"/>
                  </a:moveTo>
                  <a:lnTo>
                    <a:pt x="1" y="956"/>
                  </a:lnTo>
                  <a:lnTo>
                    <a:pt x="760" y="1397"/>
                  </a:lnTo>
                  <a:lnTo>
                    <a:pt x="2425" y="442"/>
                  </a:lnTo>
                  <a:lnTo>
                    <a:pt x="1666" y="1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34"/>
            <p:cNvSpPr/>
            <p:nvPr/>
          </p:nvSpPr>
          <p:spPr>
            <a:xfrm>
              <a:off x="3826200" y="3111225"/>
              <a:ext cx="18400" cy="16550"/>
            </a:xfrm>
            <a:custGeom>
              <a:avLst/>
              <a:gdLst/>
              <a:ahLst/>
              <a:cxnLst/>
              <a:rect l="l" t="t" r="r" b="b"/>
              <a:pathLst>
                <a:path w="736" h="662" extrusionOk="0">
                  <a:moveTo>
                    <a:pt x="1" y="1"/>
                  </a:moveTo>
                  <a:lnTo>
                    <a:pt x="1" y="221"/>
                  </a:lnTo>
                  <a:lnTo>
                    <a:pt x="736" y="662"/>
                  </a:lnTo>
                  <a:lnTo>
                    <a:pt x="736" y="41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34"/>
            <p:cNvSpPr/>
            <p:nvPr/>
          </p:nvSpPr>
          <p:spPr>
            <a:xfrm>
              <a:off x="3844575" y="3097750"/>
              <a:ext cx="41650" cy="30025"/>
            </a:xfrm>
            <a:custGeom>
              <a:avLst/>
              <a:gdLst/>
              <a:ahLst/>
              <a:cxnLst/>
              <a:rect l="l" t="t" r="r" b="b"/>
              <a:pathLst>
                <a:path w="1666" h="1201" extrusionOk="0">
                  <a:moveTo>
                    <a:pt x="1666" y="1"/>
                  </a:moveTo>
                  <a:lnTo>
                    <a:pt x="1" y="956"/>
                  </a:lnTo>
                  <a:lnTo>
                    <a:pt x="1" y="1201"/>
                  </a:lnTo>
                  <a:lnTo>
                    <a:pt x="1666" y="221"/>
                  </a:lnTo>
                  <a:lnTo>
                    <a:pt x="1666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34"/>
            <p:cNvSpPr/>
            <p:nvPr/>
          </p:nvSpPr>
          <p:spPr>
            <a:xfrm>
              <a:off x="3826200" y="3086750"/>
              <a:ext cx="60025" cy="34925"/>
            </a:xfrm>
            <a:custGeom>
              <a:avLst/>
              <a:gdLst/>
              <a:ahLst/>
              <a:cxnLst/>
              <a:rect l="l" t="t" r="r" b="b"/>
              <a:pathLst>
                <a:path w="2401" h="1397" extrusionOk="0">
                  <a:moveTo>
                    <a:pt x="1666" y="0"/>
                  </a:moveTo>
                  <a:lnTo>
                    <a:pt x="1" y="980"/>
                  </a:lnTo>
                  <a:lnTo>
                    <a:pt x="736" y="1396"/>
                  </a:lnTo>
                  <a:lnTo>
                    <a:pt x="2401" y="441"/>
                  </a:lnTo>
                  <a:lnTo>
                    <a:pt x="1666" y="0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34"/>
            <p:cNvSpPr/>
            <p:nvPr/>
          </p:nvSpPr>
          <p:spPr>
            <a:xfrm>
              <a:off x="3802950" y="3124700"/>
              <a:ext cx="18400" cy="16550"/>
            </a:xfrm>
            <a:custGeom>
              <a:avLst/>
              <a:gdLst/>
              <a:ahLst/>
              <a:cxnLst/>
              <a:rect l="l" t="t" r="r" b="b"/>
              <a:pathLst>
                <a:path w="736" h="662" extrusionOk="0">
                  <a:moveTo>
                    <a:pt x="0" y="0"/>
                  </a:moveTo>
                  <a:lnTo>
                    <a:pt x="0" y="221"/>
                  </a:lnTo>
                  <a:lnTo>
                    <a:pt x="735" y="662"/>
                  </a:lnTo>
                  <a:lnTo>
                    <a:pt x="735" y="4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34"/>
            <p:cNvSpPr/>
            <p:nvPr/>
          </p:nvSpPr>
          <p:spPr>
            <a:xfrm>
              <a:off x="3821325" y="3124700"/>
              <a:ext cx="18375" cy="16550"/>
            </a:xfrm>
            <a:custGeom>
              <a:avLst/>
              <a:gdLst/>
              <a:ahLst/>
              <a:cxnLst/>
              <a:rect l="l" t="t" r="r" b="b"/>
              <a:pathLst>
                <a:path w="735" h="662" extrusionOk="0">
                  <a:moveTo>
                    <a:pt x="735" y="0"/>
                  </a:moveTo>
                  <a:lnTo>
                    <a:pt x="0" y="417"/>
                  </a:lnTo>
                  <a:lnTo>
                    <a:pt x="0" y="662"/>
                  </a:lnTo>
                  <a:lnTo>
                    <a:pt x="735" y="245"/>
                  </a:lnTo>
                  <a:lnTo>
                    <a:pt x="735" y="0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34"/>
            <p:cNvSpPr/>
            <p:nvPr/>
          </p:nvSpPr>
          <p:spPr>
            <a:xfrm>
              <a:off x="3802950" y="3113675"/>
              <a:ext cx="36750" cy="21450"/>
            </a:xfrm>
            <a:custGeom>
              <a:avLst/>
              <a:gdLst/>
              <a:ahLst/>
              <a:cxnLst/>
              <a:rect l="l" t="t" r="r" b="b"/>
              <a:pathLst>
                <a:path w="1470" h="858" extrusionOk="0">
                  <a:moveTo>
                    <a:pt x="735" y="1"/>
                  </a:moveTo>
                  <a:lnTo>
                    <a:pt x="0" y="441"/>
                  </a:lnTo>
                  <a:lnTo>
                    <a:pt x="735" y="858"/>
                  </a:lnTo>
                  <a:lnTo>
                    <a:pt x="1470" y="441"/>
                  </a:lnTo>
                  <a:lnTo>
                    <a:pt x="735" y="1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34"/>
            <p:cNvSpPr/>
            <p:nvPr/>
          </p:nvSpPr>
          <p:spPr>
            <a:xfrm>
              <a:off x="3779675" y="3138175"/>
              <a:ext cx="18400" cy="16550"/>
            </a:xfrm>
            <a:custGeom>
              <a:avLst/>
              <a:gdLst/>
              <a:ahLst/>
              <a:cxnLst/>
              <a:rect l="l" t="t" r="r" b="b"/>
              <a:pathLst>
                <a:path w="736" h="662" extrusionOk="0">
                  <a:moveTo>
                    <a:pt x="1" y="0"/>
                  </a:moveTo>
                  <a:lnTo>
                    <a:pt x="1" y="221"/>
                  </a:lnTo>
                  <a:lnTo>
                    <a:pt x="735" y="661"/>
                  </a:lnTo>
                  <a:lnTo>
                    <a:pt x="735" y="41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34"/>
            <p:cNvSpPr/>
            <p:nvPr/>
          </p:nvSpPr>
          <p:spPr>
            <a:xfrm>
              <a:off x="3798050" y="3138175"/>
              <a:ext cx="18400" cy="16550"/>
            </a:xfrm>
            <a:custGeom>
              <a:avLst/>
              <a:gdLst/>
              <a:ahLst/>
              <a:cxnLst/>
              <a:rect l="l" t="t" r="r" b="b"/>
              <a:pathLst>
                <a:path w="736" h="662" extrusionOk="0">
                  <a:moveTo>
                    <a:pt x="735" y="0"/>
                  </a:moveTo>
                  <a:lnTo>
                    <a:pt x="0" y="416"/>
                  </a:lnTo>
                  <a:lnTo>
                    <a:pt x="0" y="661"/>
                  </a:lnTo>
                  <a:lnTo>
                    <a:pt x="735" y="245"/>
                  </a:lnTo>
                  <a:lnTo>
                    <a:pt x="735" y="0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34"/>
            <p:cNvSpPr/>
            <p:nvPr/>
          </p:nvSpPr>
          <p:spPr>
            <a:xfrm>
              <a:off x="3779675" y="3127150"/>
              <a:ext cx="36775" cy="21450"/>
            </a:xfrm>
            <a:custGeom>
              <a:avLst/>
              <a:gdLst/>
              <a:ahLst/>
              <a:cxnLst/>
              <a:rect l="l" t="t" r="r" b="b"/>
              <a:pathLst>
                <a:path w="1471" h="858" extrusionOk="0">
                  <a:moveTo>
                    <a:pt x="735" y="0"/>
                  </a:moveTo>
                  <a:lnTo>
                    <a:pt x="1" y="441"/>
                  </a:lnTo>
                  <a:lnTo>
                    <a:pt x="735" y="857"/>
                  </a:lnTo>
                  <a:lnTo>
                    <a:pt x="1470" y="441"/>
                  </a:lnTo>
                  <a:lnTo>
                    <a:pt x="735" y="0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34"/>
            <p:cNvSpPr/>
            <p:nvPr/>
          </p:nvSpPr>
          <p:spPr>
            <a:xfrm>
              <a:off x="3756425" y="3151625"/>
              <a:ext cx="18375" cy="16575"/>
            </a:xfrm>
            <a:custGeom>
              <a:avLst/>
              <a:gdLst/>
              <a:ahLst/>
              <a:cxnLst/>
              <a:rect l="l" t="t" r="r" b="b"/>
              <a:pathLst>
                <a:path w="735" h="663" extrusionOk="0">
                  <a:moveTo>
                    <a:pt x="0" y="1"/>
                  </a:moveTo>
                  <a:lnTo>
                    <a:pt x="0" y="221"/>
                  </a:lnTo>
                  <a:lnTo>
                    <a:pt x="735" y="662"/>
                  </a:lnTo>
                  <a:lnTo>
                    <a:pt x="735" y="41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34"/>
            <p:cNvSpPr/>
            <p:nvPr/>
          </p:nvSpPr>
          <p:spPr>
            <a:xfrm>
              <a:off x="3774775" y="3151625"/>
              <a:ext cx="18400" cy="16575"/>
            </a:xfrm>
            <a:custGeom>
              <a:avLst/>
              <a:gdLst/>
              <a:ahLst/>
              <a:cxnLst/>
              <a:rect l="l" t="t" r="r" b="b"/>
              <a:pathLst>
                <a:path w="736" h="663" extrusionOk="0">
                  <a:moveTo>
                    <a:pt x="736" y="1"/>
                  </a:moveTo>
                  <a:lnTo>
                    <a:pt x="1" y="417"/>
                  </a:lnTo>
                  <a:lnTo>
                    <a:pt x="1" y="662"/>
                  </a:lnTo>
                  <a:lnTo>
                    <a:pt x="736" y="246"/>
                  </a:lnTo>
                  <a:lnTo>
                    <a:pt x="736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34"/>
            <p:cNvSpPr/>
            <p:nvPr/>
          </p:nvSpPr>
          <p:spPr>
            <a:xfrm>
              <a:off x="3756425" y="3140625"/>
              <a:ext cx="36750" cy="21450"/>
            </a:xfrm>
            <a:custGeom>
              <a:avLst/>
              <a:gdLst/>
              <a:ahLst/>
              <a:cxnLst/>
              <a:rect l="l" t="t" r="r" b="b"/>
              <a:pathLst>
                <a:path w="1470" h="858" extrusionOk="0">
                  <a:moveTo>
                    <a:pt x="710" y="0"/>
                  </a:moveTo>
                  <a:lnTo>
                    <a:pt x="0" y="441"/>
                  </a:lnTo>
                  <a:lnTo>
                    <a:pt x="735" y="857"/>
                  </a:lnTo>
                  <a:lnTo>
                    <a:pt x="1470" y="441"/>
                  </a:lnTo>
                  <a:lnTo>
                    <a:pt x="710" y="0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34"/>
            <p:cNvSpPr/>
            <p:nvPr/>
          </p:nvSpPr>
          <p:spPr>
            <a:xfrm>
              <a:off x="3733150" y="3165100"/>
              <a:ext cx="18400" cy="16550"/>
            </a:xfrm>
            <a:custGeom>
              <a:avLst/>
              <a:gdLst/>
              <a:ahLst/>
              <a:cxnLst/>
              <a:rect l="l" t="t" r="r" b="b"/>
              <a:pathLst>
                <a:path w="736" h="662" extrusionOk="0">
                  <a:moveTo>
                    <a:pt x="1" y="1"/>
                  </a:moveTo>
                  <a:lnTo>
                    <a:pt x="1" y="221"/>
                  </a:lnTo>
                  <a:lnTo>
                    <a:pt x="735" y="662"/>
                  </a:lnTo>
                  <a:lnTo>
                    <a:pt x="735" y="41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34"/>
            <p:cNvSpPr/>
            <p:nvPr/>
          </p:nvSpPr>
          <p:spPr>
            <a:xfrm>
              <a:off x="3751525" y="3165100"/>
              <a:ext cx="18400" cy="16550"/>
            </a:xfrm>
            <a:custGeom>
              <a:avLst/>
              <a:gdLst/>
              <a:ahLst/>
              <a:cxnLst/>
              <a:rect l="l" t="t" r="r" b="b"/>
              <a:pathLst>
                <a:path w="736" h="662" extrusionOk="0">
                  <a:moveTo>
                    <a:pt x="735" y="1"/>
                  </a:moveTo>
                  <a:lnTo>
                    <a:pt x="0" y="417"/>
                  </a:lnTo>
                  <a:lnTo>
                    <a:pt x="0" y="662"/>
                  </a:lnTo>
                  <a:lnTo>
                    <a:pt x="735" y="246"/>
                  </a:lnTo>
                  <a:lnTo>
                    <a:pt x="735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34"/>
            <p:cNvSpPr/>
            <p:nvPr/>
          </p:nvSpPr>
          <p:spPr>
            <a:xfrm>
              <a:off x="3733150" y="3154075"/>
              <a:ext cx="36775" cy="21450"/>
            </a:xfrm>
            <a:custGeom>
              <a:avLst/>
              <a:gdLst/>
              <a:ahLst/>
              <a:cxnLst/>
              <a:rect l="l" t="t" r="r" b="b"/>
              <a:pathLst>
                <a:path w="1471" h="858" extrusionOk="0">
                  <a:moveTo>
                    <a:pt x="711" y="1"/>
                  </a:moveTo>
                  <a:lnTo>
                    <a:pt x="1" y="442"/>
                  </a:lnTo>
                  <a:lnTo>
                    <a:pt x="735" y="858"/>
                  </a:lnTo>
                  <a:lnTo>
                    <a:pt x="1470" y="442"/>
                  </a:lnTo>
                  <a:lnTo>
                    <a:pt x="711" y="1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34"/>
            <p:cNvSpPr/>
            <p:nvPr/>
          </p:nvSpPr>
          <p:spPr>
            <a:xfrm>
              <a:off x="3709900" y="3178575"/>
              <a:ext cx="18375" cy="16550"/>
            </a:xfrm>
            <a:custGeom>
              <a:avLst/>
              <a:gdLst/>
              <a:ahLst/>
              <a:cxnLst/>
              <a:rect l="l" t="t" r="r" b="b"/>
              <a:pathLst>
                <a:path w="735" h="662" extrusionOk="0">
                  <a:moveTo>
                    <a:pt x="0" y="0"/>
                  </a:moveTo>
                  <a:lnTo>
                    <a:pt x="0" y="221"/>
                  </a:lnTo>
                  <a:lnTo>
                    <a:pt x="735" y="662"/>
                  </a:lnTo>
                  <a:lnTo>
                    <a:pt x="735" y="4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34"/>
            <p:cNvSpPr/>
            <p:nvPr/>
          </p:nvSpPr>
          <p:spPr>
            <a:xfrm>
              <a:off x="3728250" y="3178575"/>
              <a:ext cx="17800" cy="16550"/>
            </a:xfrm>
            <a:custGeom>
              <a:avLst/>
              <a:gdLst/>
              <a:ahLst/>
              <a:cxnLst/>
              <a:rect l="l" t="t" r="r" b="b"/>
              <a:pathLst>
                <a:path w="712" h="662" extrusionOk="0">
                  <a:moveTo>
                    <a:pt x="711" y="0"/>
                  </a:moveTo>
                  <a:lnTo>
                    <a:pt x="1" y="417"/>
                  </a:lnTo>
                  <a:lnTo>
                    <a:pt x="1" y="662"/>
                  </a:lnTo>
                  <a:lnTo>
                    <a:pt x="711" y="245"/>
                  </a:lnTo>
                  <a:lnTo>
                    <a:pt x="711" y="0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34"/>
            <p:cNvSpPr/>
            <p:nvPr/>
          </p:nvSpPr>
          <p:spPr>
            <a:xfrm>
              <a:off x="3709900" y="3167550"/>
              <a:ext cx="36150" cy="21450"/>
            </a:xfrm>
            <a:custGeom>
              <a:avLst/>
              <a:gdLst/>
              <a:ahLst/>
              <a:cxnLst/>
              <a:rect l="l" t="t" r="r" b="b"/>
              <a:pathLst>
                <a:path w="1446" h="858" extrusionOk="0">
                  <a:moveTo>
                    <a:pt x="710" y="1"/>
                  </a:moveTo>
                  <a:lnTo>
                    <a:pt x="0" y="441"/>
                  </a:lnTo>
                  <a:lnTo>
                    <a:pt x="735" y="858"/>
                  </a:lnTo>
                  <a:lnTo>
                    <a:pt x="1445" y="441"/>
                  </a:lnTo>
                  <a:lnTo>
                    <a:pt x="710" y="1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34"/>
            <p:cNvSpPr/>
            <p:nvPr/>
          </p:nvSpPr>
          <p:spPr>
            <a:xfrm>
              <a:off x="3686025" y="3192050"/>
              <a:ext cx="19000" cy="16550"/>
            </a:xfrm>
            <a:custGeom>
              <a:avLst/>
              <a:gdLst/>
              <a:ahLst/>
              <a:cxnLst/>
              <a:rect l="l" t="t" r="r" b="b"/>
              <a:pathLst>
                <a:path w="760" h="662" extrusionOk="0">
                  <a:moveTo>
                    <a:pt x="0" y="0"/>
                  </a:moveTo>
                  <a:lnTo>
                    <a:pt x="0" y="221"/>
                  </a:lnTo>
                  <a:lnTo>
                    <a:pt x="759" y="661"/>
                  </a:lnTo>
                  <a:lnTo>
                    <a:pt x="759" y="4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34"/>
            <p:cNvSpPr/>
            <p:nvPr/>
          </p:nvSpPr>
          <p:spPr>
            <a:xfrm>
              <a:off x="3705000" y="3192050"/>
              <a:ext cx="17775" cy="16550"/>
            </a:xfrm>
            <a:custGeom>
              <a:avLst/>
              <a:gdLst/>
              <a:ahLst/>
              <a:cxnLst/>
              <a:rect l="l" t="t" r="r" b="b"/>
              <a:pathLst>
                <a:path w="711" h="662" extrusionOk="0">
                  <a:moveTo>
                    <a:pt x="710" y="0"/>
                  </a:moveTo>
                  <a:lnTo>
                    <a:pt x="0" y="416"/>
                  </a:lnTo>
                  <a:lnTo>
                    <a:pt x="0" y="661"/>
                  </a:lnTo>
                  <a:lnTo>
                    <a:pt x="710" y="245"/>
                  </a:lnTo>
                  <a:lnTo>
                    <a:pt x="710" y="0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34"/>
            <p:cNvSpPr/>
            <p:nvPr/>
          </p:nvSpPr>
          <p:spPr>
            <a:xfrm>
              <a:off x="3686025" y="3181025"/>
              <a:ext cx="36750" cy="21450"/>
            </a:xfrm>
            <a:custGeom>
              <a:avLst/>
              <a:gdLst/>
              <a:ahLst/>
              <a:cxnLst/>
              <a:rect l="l" t="t" r="r" b="b"/>
              <a:pathLst>
                <a:path w="1470" h="858" extrusionOk="0">
                  <a:moveTo>
                    <a:pt x="735" y="0"/>
                  </a:moveTo>
                  <a:lnTo>
                    <a:pt x="0" y="441"/>
                  </a:lnTo>
                  <a:lnTo>
                    <a:pt x="759" y="857"/>
                  </a:lnTo>
                  <a:lnTo>
                    <a:pt x="1469" y="441"/>
                  </a:lnTo>
                  <a:lnTo>
                    <a:pt x="735" y="0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34"/>
            <p:cNvSpPr/>
            <p:nvPr/>
          </p:nvSpPr>
          <p:spPr>
            <a:xfrm>
              <a:off x="3662750" y="3205500"/>
              <a:ext cx="18400" cy="16575"/>
            </a:xfrm>
            <a:custGeom>
              <a:avLst/>
              <a:gdLst/>
              <a:ahLst/>
              <a:cxnLst/>
              <a:rect l="l" t="t" r="r" b="b"/>
              <a:pathLst>
                <a:path w="736" h="663" extrusionOk="0">
                  <a:moveTo>
                    <a:pt x="1" y="1"/>
                  </a:moveTo>
                  <a:lnTo>
                    <a:pt x="1" y="221"/>
                  </a:lnTo>
                  <a:lnTo>
                    <a:pt x="735" y="662"/>
                  </a:lnTo>
                  <a:lnTo>
                    <a:pt x="735" y="41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34"/>
            <p:cNvSpPr/>
            <p:nvPr/>
          </p:nvSpPr>
          <p:spPr>
            <a:xfrm>
              <a:off x="3681125" y="3205500"/>
              <a:ext cx="18375" cy="16575"/>
            </a:xfrm>
            <a:custGeom>
              <a:avLst/>
              <a:gdLst/>
              <a:ahLst/>
              <a:cxnLst/>
              <a:rect l="l" t="t" r="r" b="b"/>
              <a:pathLst>
                <a:path w="735" h="663" extrusionOk="0">
                  <a:moveTo>
                    <a:pt x="735" y="1"/>
                  </a:moveTo>
                  <a:lnTo>
                    <a:pt x="0" y="417"/>
                  </a:lnTo>
                  <a:lnTo>
                    <a:pt x="0" y="662"/>
                  </a:lnTo>
                  <a:lnTo>
                    <a:pt x="735" y="246"/>
                  </a:lnTo>
                  <a:lnTo>
                    <a:pt x="735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34"/>
            <p:cNvSpPr/>
            <p:nvPr/>
          </p:nvSpPr>
          <p:spPr>
            <a:xfrm>
              <a:off x="3662750" y="3194500"/>
              <a:ext cx="36750" cy="21450"/>
            </a:xfrm>
            <a:custGeom>
              <a:avLst/>
              <a:gdLst/>
              <a:ahLst/>
              <a:cxnLst/>
              <a:rect l="l" t="t" r="r" b="b"/>
              <a:pathLst>
                <a:path w="1470" h="858" extrusionOk="0">
                  <a:moveTo>
                    <a:pt x="735" y="0"/>
                  </a:moveTo>
                  <a:lnTo>
                    <a:pt x="1" y="441"/>
                  </a:lnTo>
                  <a:lnTo>
                    <a:pt x="735" y="857"/>
                  </a:lnTo>
                  <a:lnTo>
                    <a:pt x="1470" y="441"/>
                  </a:lnTo>
                  <a:lnTo>
                    <a:pt x="735" y="0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34"/>
            <p:cNvSpPr/>
            <p:nvPr/>
          </p:nvSpPr>
          <p:spPr>
            <a:xfrm>
              <a:off x="3639500" y="3218975"/>
              <a:ext cx="18375" cy="16550"/>
            </a:xfrm>
            <a:custGeom>
              <a:avLst/>
              <a:gdLst/>
              <a:ahLst/>
              <a:cxnLst/>
              <a:rect l="l" t="t" r="r" b="b"/>
              <a:pathLst>
                <a:path w="735" h="662" extrusionOk="0">
                  <a:moveTo>
                    <a:pt x="0" y="1"/>
                  </a:moveTo>
                  <a:lnTo>
                    <a:pt x="0" y="221"/>
                  </a:lnTo>
                  <a:lnTo>
                    <a:pt x="735" y="662"/>
                  </a:lnTo>
                  <a:lnTo>
                    <a:pt x="735" y="41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34"/>
            <p:cNvSpPr/>
            <p:nvPr/>
          </p:nvSpPr>
          <p:spPr>
            <a:xfrm>
              <a:off x="3657850" y="3218975"/>
              <a:ext cx="18400" cy="16550"/>
            </a:xfrm>
            <a:custGeom>
              <a:avLst/>
              <a:gdLst/>
              <a:ahLst/>
              <a:cxnLst/>
              <a:rect l="l" t="t" r="r" b="b"/>
              <a:pathLst>
                <a:path w="736" h="662" extrusionOk="0">
                  <a:moveTo>
                    <a:pt x="735" y="1"/>
                  </a:moveTo>
                  <a:lnTo>
                    <a:pt x="1" y="417"/>
                  </a:lnTo>
                  <a:lnTo>
                    <a:pt x="1" y="662"/>
                  </a:lnTo>
                  <a:lnTo>
                    <a:pt x="735" y="245"/>
                  </a:lnTo>
                  <a:lnTo>
                    <a:pt x="735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34"/>
            <p:cNvSpPr/>
            <p:nvPr/>
          </p:nvSpPr>
          <p:spPr>
            <a:xfrm>
              <a:off x="3639500" y="3207950"/>
              <a:ext cx="36750" cy="21450"/>
            </a:xfrm>
            <a:custGeom>
              <a:avLst/>
              <a:gdLst/>
              <a:ahLst/>
              <a:cxnLst/>
              <a:rect l="l" t="t" r="r" b="b"/>
              <a:pathLst>
                <a:path w="1470" h="858" extrusionOk="0">
                  <a:moveTo>
                    <a:pt x="735" y="1"/>
                  </a:moveTo>
                  <a:lnTo>
                    <a:pt x="0" y="442"/>
                  </a:lnTo>
                  <a:lnTo>
                    <a:pt x="735" y="858"/>
                  </a:lnTo>
                  <a:lnTo>
                    <a:pt x="1469" y="442"/>
                  </a:lnTo>
                  <a:lnTo>
                    <a:pt x="735" y="1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34"/>
            <p:cNvSpPr/>
            <p:nvPr/>
          </p:nvSpPr>
          <p:spPr>
            <a:xfrm>
              <a:off x="3616225" y="3232450"/>
              <a:ext cx="18400" cy="16550"/>
            </a:xfrm>
            <a:custGeom>
              <a:avLst/>
              <a:gdLst/>
              <a:ahLst/>
              <a:cxnLst/>
              <a:rect l="l" t="t" r="r" b="b"/>
              <a:pathLst>
                <a:path w="736" h="662" extrusionOk="0">
                  <a:moveTo>
                    <a:pt x="1" y="0"/>
                  </a:moveTo>
                  <a:lnTo>
                    <a:pt x="1" y="221"/>
                  </a:lnTo>
                  <a:lnTo>
                    <a:pt x="735" y="661"/>
                  </a:lnTo>
                  <a:lnTo>
                    <a:pt x="735" y="41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34"/>
            <p:cNvSpPr/>
            <p:nvPr/>
          </p:nvSpPr>
          <p:spPr>
            <a:xfrm>
              <a:off x="3634600" y="3232450"/>
              <a:ext cx="18375" cy="16550"/>
            </a:xfrm>
            <a:custGeom>
              <a:avLst/>
              <a:gdLst/>
              <a:ahLst/>
              <a:cxnLst/>
              <a:rect l="l" t="t" r="r" b="b"/>
              <a:pathLst>
                <a:path w="735" h="662" extrusionOk="0">
                  <a:moveTo>
                    <a:pt x="735" y="0"/>
                  </a:moveTo>
                  <a:lnTo>
                    <a:pt x="0" y="417"/>
                  </a:lnTo>
                  <a:lnTo>
                    <a:pt x="0" y="661"/>
                  </a:lnTo>
                  <a:lnTo>
                    <a:pt x="735" y="245"/>
                  </a:lnTo>
                  <a:lnTo>
                    <a:pt x="735" y="0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34"/>
            <p:cNvSpPr/>
            <p:nvPr/>
          </p:nvSpPr>
          <p:spPr>
            <a:xfrm>
              <a:off x="3616225" y="3221425"/>
              <a:ext cx="36750" cy="21450"/>
            </a:xfrm>
            <a:custGeom>
              <a:avLst/>
              <a:gdLst/>
              <a:ahLst/>
              <a:cxnLst/>
              <a:rect l="l" t="t" r="r" b="b"/>
              <a:pathLst>
                <a:path w="1470" h="858" extrusionOk="0">
                  <a:moveTo>
                    <a:pt x="735" y="1"/>
                  </a:moveTo>
                  <a:lnTo>
                    <a:pt x="1" y="441"/>
                  </a:lnTo>
                  <a:lnTo>
                    <a:pt x="735" y="858"/>
                  </a:lnTo>
                  <a:lnTo>
                    <a:pt x="1470" y="441"/>
                  </a:lnTo>
                  <a:lnTo>
                    <a:pt x="735" y="1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34"/>
            <p:cNvSpPr/>
            <p:nvPr/>
          </p:nvSpPr>
          <p:spPr>
            <a:xfrm>
              <a:off x="3592975" y="3245925"/>
              <a:ext cx="18375" cy="16550"/>
            </a:xfrm>
            <a:custGeom>
              <a:avLst/>
              <a:gdLst/>
              <a:ahLst/>
              <a:cxnLst/>
              <a:rect l="l" t="t" r="r" b="b"/>
              <a:pathLst>
                <a:path w="735" h="662" extrusionOk="0">
                  <a:moveTo>
                    <a:pt x="0" y="0"/>
                  </a:moveTo>
                  <a:lnTo>
                    <a:pt x="0" y="220"/>
                  </a:lnTo>
                  <a:lnTo>
                    <a:pt x="735" y="661"/>
                  </a:lnTo>
                  <a:lnTo>
                    <a:pt x="735" y="4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34"/>
            <p:cNvSpPr/>
            <p:nvPr/>
          </p:nvSpPr>
          <p:spPr>
            <a:xfrm>
              <a:off x="3611325" y="3245925"/>
              <a:ext cx="18400" cy="16550"/>
            </a:xfrm>
            <a:custGeom>
              <a:avLst/>
              <a:gdLst/>
              <a:ahLst/>
              <a:cxnLst/>
              <a:rect l="l" t="t" r="r" b="b"/>
              <a:pathLst>
                <a:path w="736" h="662" extrusionOk="0">
                  <a:moveTo>
                    <a:pt x="735" y="0"/>
                  </a:moveTo>
                  <a:lnTo>
                    <a:pt x="1" y="416"/>
                  </a:lnTo>
                  <a:lnTo>
                    <a:pt x="1" y="661"/>
                  </a:lnTo>
                  <a:lnTo>
                    <a:pt x="735" y="245"/>
                  </a:lnTo>
                  <a:lnTo>
                    <a:pt x="735" y="0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34"/>
            <p:cNvSpPr/>
            <p:nvPr/>
          </p:nvSpPr>
          <p:spPr>
            <a:xfrm>
              <a:off x="3592975" y="3234900"/>
              <a:ext cx="36750" cy="21450"/>
            </a:xfrm>
            <a:custGeom>
              <a:avLst/>
              <a:gdLst/>
              <a:ahLst/>
              <a:cxnLst/>
              <a:rect l="l" t="t" r="r" b="b"/>
              <a:pathLst>
                <a:path w="1470" h="858" extrusionOk="0">
                  <a:moveTo>
                    <a:pt x="735" y="0"/>
                  </a:moveTo>
                  <a:lnTo>
                    <a:pt x="0" y="441"/>
                  </a:lnTo>
                  <a:lnTo>
                    <a:pt x="735" y="857"/>
                  </a:lnTo>
                  <a:lnTo>
                    <a:pt x="1469" y="441"/>
                  </a:lnTo>
                  <a:lnTo>
                    <a:pt x="735" y="0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34"/>
            <p:cNvSpPr/>
            <p:nvPr/>
          </p:nvSpPr>
          <p:spPr>
            <a:xfrm>
              <a:off x="3850075" y="3124700"/>
              <a:ext cx="18400" cy="16550"/>
            </a:xfrm>
            <a:custGeom>
              <a:avLst/>
              <a:gdLst/>
              <a:ahLst/>
              <a:cxnLst/>
              <a:rect l="l" t="t" r="r" b="b"/>
              <a:pathLst>
                <a:path w="736" h="662" extrusionOk="0">
                  <a:moveTo>
                    <a:pt x="1" y="0"/>
                  </a:moveTo>
                  <a:lnTo>
                    <a:pt x="1" y="245"/>
                  </a:lnTo>
                  <a:lnTo>
                    <a:pt x="736" y="662"/>
                  </a:lnTo>
                  <a:lnTo>
                    <a:pt x="736" y="41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34"/>
            <p:cNvSpPr/>
            <p:nvPr/>
          </p:nvSpPr>
          <p:spPr>
            <a:xfrm>
              <a:off x="3868450" y="3111225"/>
              <a:ext cx="41650" cy="30025"/>
            </a:xfrm>
            <a:custGeom>
              <a:avLst/>
              <a:gdLst/>
              <a:ahLst/>
              <a:cxnLst/>
              <a:rect l="l" t="t" r="r" b="b"/>
              <a:pathLst>
                <a:path w="1666" h="1201" extrusionOk="0">
                  <a:moveTo>
                    <a:pt x="1666" y="1"/>
                  </a:moveTo>
                  <a:lnTo>
                    <a:pt x="1" y="956"/>
                  </a:lnTo>
                  <a:lnTo>
                    <a:pt x="1" y="1201"/>
                  </a:lnTo>
                  <a:lnTo>
                    <a:pt x="1666" y="246"/>
                  </a:lnTo>
                  <a:lnTo>
                    <a:pt x="1666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34"/>
            <p:cNvSpPr/>
            <p:nvPr/>
          </p:nvSpPr>
          <p:spPr>
            <a:xfrm>
              <a:off x="3850075" y="3100825"/>
              <a:ext cx="60025" cy="34300"/>
            </a:xfrm>
            <a:custGeom>
              <a:avLst/>
              <a:gdLst/>
              <a:ahLst/>
              <a:cxnLst/>
              <a:rect l="l" t="t" r="r" b="b"/>
              <a:pathLst>
                <a:path w="2401" h="1372" extrusionOk="0">
                  <a:moveTo>
                    <a:pt x="1642" y="0"/>
                  </a:moveTo>
                  <a:lnTo>
                    <a:pt x="1" y="955"/>
                  </a:lnTo>
                  <a:lnTo>
                    <a:pt x="736" y="1372"/>
                  </a:lnTo>
                  <a:lnTo>
                    <a:pt x="2401" y="417"/>
                  </a:lnTo>
                  <a:lnTo>
                    <a:pt x="1642" y="0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34"/>
            <p:cNvSpPr/>
            <p:nvPr/>
          </p:nvSpPr>
          <p:spPr>
            <a:xfrm>
              <a:off x="3826200" y="3138175"/>
              <a:ext cx="19025" cy="16550"/>
            </a:xfrm>
            <a:custGeom>
              <a:avLst/>
              <a:gdLst/>
              <a:ahLst/>
              <a:cxnLst/>
              <a:rect l="l" t="t" r="r" b="b"/>
              <a:pathLst>
                <a:path w="761" h="662" extrusionOk="0">
                  <a:moveTo>
                    <a:pt x="1" y="0"/>
                  </a:moveTo>
                  <a:lnTo>
                    <a:pt x="1" y="245"/>
                  </a:lnTo>
                  <a:lnTo>
                    <a:pt x="760" y="661"/>
                  </a:lnTo>
                  <a:lnTo>
                    <a:pt x="760" y="41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34"/>
            <p:cNvSpPr/>
            <p:nvPr/>
          </p:nvSpPr>
          <p:spPr>
            <a:xfrm>
              <a:off x="3845200" y="3138175"/>
              <a:ext cx="17775" cy="16550"/>
            </a:xfrm>
            <a:custGeom>
              <a:avLst/>
              <a:gdLst/>
              <a:ahLst/>
              <a:cxnLst/>
              <a:rect l="l" t="t" r="r" b="b"/>
              <a:pathLst>
                <a:path w="711" h="662" extrusionOk="0">
                  <a:moveTo>
                    <a:pt x="710" y="0"/>
                  </a:moveTo>
                  <a:lnTo>
                    <a:pt x="0" y="416"/>
                  </a:lnTo>
                  <a:lnTo>
                    <a:pt x="0" y="661"/>
                  </a:lnTo>
                  <a:lnTo>
                    <a:pt x="710" y="245"/>
                  </a:lnTo>
                  <a:lnTo>
                    <a:pt x="710" y="0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34"/>
            <p:cNvSpPr/>
            <p:nvPr/>
          </p:nvSpPr>
          <p:spPr>
            <a:xfrm>
              <a:off x="3826200" y="3127750"/>
              <a:ext cx="36775" cy="20850"/>
            </a:xfrm>
            <a:custGeom>
              <a:avLst/>
              <a:gdLst/>
              <a:ahLst/>
              <a:cxnLst/>
              <a:rect l="l" t="t" r="r" b="b"/>
              <a:pathLst>
                <a:path w="1471" h="834" extrusionOk="0">
                  <a:moveTo>
                    <a:pt x="736" y="1"/>
                  </a:moveTo>
                  <a:lnTo>
                    <a:pt x="1" y="417"/>
                  </a:lnTo>
                  <a:lnTo>
                    <a:pt x="760" y="833"/>
                  </a:lnTo>
                  <a:lnTo>
                    <a:pt x="1470" y="417"/>
                  </a:lnTo>
                  <a:lnTo>
                    <a:pt x="736" y="1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34"/>
            <p:cNvSpPr/>
            <p:nvPr/>
          </p:nvSpPr>
          <p:spPr>
            <a:xfrm>
              <a:off x="3802950" y="3151625"/>
              <a:ext cx="19000" cy="16575"/>
            </a:xfrm>
            <a:custGeom>
              <a:avLst/>
              <a:gdLst/>
              <a:ahLst/>
              <a:cxnLst/>
              <a:rect l="l" t="t" r="r" b="b"/>
              <a:pathLst>
                <a:path w="760" h="663" extrusionOk="0">
                  <a:moveTo>
                    <a:pt x="0" y="1"/>
                  </a:moveTo>
                  <a:lnTo>
                    <a:pt x="0" y="246"/>
                  </a:lnTo>
                  <a:lnTo>
                    <a:pt x="760" y="662"/>
                  </a:lnTo>
                  <a:lnTo>
                    <a:pt x="735" y="41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34"/>
            <p:cNvSpPr/>
            <p:nvPr/>
          </p:nvSpPr>
          <p:spPr>
            <a:xfrm>
              <a:off x="3821325" y="3151625"/>
              <a:ext cx="18375" cy="16575"/>
            </a:xfrm>
            <a:custGeom>
              <a:avLst/>
              <a:gdLst/>
              <a:ahLst/>
              <a:cxnLst/>
              <a:rect l="l" t="t" r="r" b="b"/>
              <a:pathLst>
                <a:path w="735" h="663" extrusionOk="0">
                  <a:moveTo>
                    <a:pt x="735" y="1"/>
                  </a:moveTo>
                  <a:lnTo>
                    <a:pt x="0" y="417"/>
                  </a:lnTo>
                  <a:lnTo>
                    <a:pt x="25" y="662"/>
                  </a:lnTo>
                  <a:lnTo>
                    <a:pt x="735" y="246"/>
                  </a:lnTo>
                  <a:lnTo>
                    <a:pt x="735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34"/>
            <p:cNvSpPr/>
            <p:nvPr/>
          </p:nvSpPr>
          <p:spPr>
            <a:xfrm>
              <a:off x="3802950" y="3141225"/>
              <a:ext cx="36750" cy="20850"/>
            </a:xfrm>
            <a:custGeom>
              <a:avLst/>
              <a:gdLst/>
              <a:ahLst/>
              <a:cxnLst/>
              <a:rect l="l" t="t" r="r" b="b"/>
              <a:pathLst>
                <a:path w="1470" h="834" extrusionOk="0">
                  <a:moveTo>
                    <a:pt x="735" y="1"/>
                  </a:moveTo>
                  <a:lnTo>
                    <a:pt x="0" y="417"/>
                  </a:lnTo>
                  <a:lnTo>
                    <a:pt x="735" y="833"/>
                  </a:lnTo>
                  <a:lnTo>
                    <a:pt x="1470" y="417"/>
                  </a:lnTo>
                  <a:lnTo>
                    <a:pt x="735" y="1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34"/>
            <p:cNvSpPr/>
            <p:nvPr/>
          </p:nvSpPr>
          <p:spPr>
            <a:xfrm>
              <a:off x="3779675" y="3165100"/>
              <a:ext cx="18400" cy="16550"/>
            </a:xfrm>
            <a:custGeom>
              <a:avLst/>
              <a:gdLst/>
              <a:ahLst/>
              <a:cxnLst/>
              <a:rect l="l" t="t" r="r" b="b"/>
              <a:pathLst>
                <a:path w="736" h="662" extrusionOk="0">
                  <a:moveTo>
                    <a:pt x="1" y="1"/>
                  </a:moveTo>
                  <a:lnTo>
                    <a:pt x="1" y="246"/>
                  </a:lnTo>
                  <a:lnTo>
                    <a:pt x="735" y="662"/>
                  </a:lnTo>
                  <a:lnTo>
                    <a:pt x="735" y="41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34"/>
            <p:cNvSpPr/>
            <p:nvPr/>
          </p:nvSpPr>
          <p:spPr>
            <a:xfrm>
              <a:off x="3798050" y="3165100"/>
              <a:ext cx="18400" cy="16550"/>
            </a:xfrm>
            <a:custGeom>
              <a:avLst/>
              <a:gdLst/>
              <a:ahLst/>
              <a:cxnLst/>
              <a:rect l="l" t="t" r="r" b="b"/>
              <a:pathLst>
                <a:path w="736" h="662" extrusionOk="0">
                  <a:moveTo>
                    <a:pt x="735" y="1"/>
                  </a:moveTo>
                  <a:lnTo>
                    <a:pt x="0" y="417"/>
                  </a:lnTo>
                  <a:lnTo>
                    <a:pt x="0" y="662"/>
                  </a:lnTo>
                  <a:lnTo>
                    <a:pt x="735" y="246"/>
                  </a:lnTo>
                  <a:lnTo>
                    <a:pt x="735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34"/>
            <p:cNvSpPr/>
            <p:nvPr/>
          </p:nvSpPr>
          <p:spPr>
            <a:xfrm>
              <a:off x="3779675" y="3154700"/>
              <a:ext cx="36775" cy="20825"/>
            </a:xfrm>
            <a:custGeom>
              <a:avLst/>
              <a:gdLst/>
              <a:ahLst/>
              <a:cxnLst/>
              <a:rect l="l" t="t" r="r" b="b"/>
              <a:pathLst>
                <a:path w="1471" h="833" extrusionOk="0">
                  <a:moveTo>
                    <a:pt x="735" y="0"/>
                  </a:moveTo>
                  <a:lnTo>
                    <a:pt x="1" y="417"/>
                  </a:lnTo>
                  <a:lnTo>
                    <a:pt x="735" y="833"/>
                  </a:lnTo>
                  <a:lnTo>
                    <a:pt x="1470" y="417"/>
                  </a:lnTo>
                  <a:lnTo>
                    <a:pt x="735" y="0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34"/>
            <p:cNvSpPr/>
            <p:nvPr/>
          </p:nvSpPr>
          <p:spPr>
            <a:xfrm>
              <a:off x="3756425" y="3178575"/>
              <a:ext cx="18375" cy="16550"/>
            </a:xfrm>
            <a:custGeom>
              <a:avLst/>
              <a:gdLst/>
              <a:ahLst/>
              <a:cxnLst/>
              <a:rect l="l" t="t" r="r" b="b"/>
              <a:pathLst>
                <a:path w="735" h="662" extrusionOk="0">
                  <a:moveTo>
                    <a:pt x="0" y="0"/>
                  </a:moveTo>
                  <a:lnTo>
                    <a:pt x="0" y="245"/>
                  </a:lnTo>
                  <a:lnTo>
                    <a:pt x="735" y="662"/>
                  </a:lnTo>
                  <a:lnTo>
                    <a:pt x="735" y="4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34"/>
            <p:cNvSpPr/>
            <p:nvPr/>
          </p:nvSpPr>
          <p:spPr>
            <a:xfrm>
              <a:off x="3774775" y="3178575"/>
              <a:ext cx="18400" cy="16550"/>
            </a:xfrm>
            <a:custGeom>
              <a:avLst/>
              <a:gdLst/>
              <a:ahLst/>
              <a:cxnLst/>
              <a:rect l="l" t="t" r="r" b="b"/>
              <a:pathLst>
                <a:path w="736" h="662" extrusionOk="0">
                  <a:moveTo>
                    <a:pt x="736" y="0"/>
                  </a:moveTo>
                  <a:lnTo>
                    <a:pt x="1" y="417"/>
                  </a:lnTo>
                  <a:lnTo>
                    <a:pt x="1" y="662"/>
                  </a:lnTo>
                  <a:lnTo>
                    <a:pt x="736" y="245"/>
                  </a:lnTo>
                  <a:lnTo>
                    <a:pt x="736" y="0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34"/>
            <p:cNvSpPr/>
            <p:nvPr/>
          </p:nvSpPr>
          <p:spPr>
            <a:xfrm>
              <a:off x="3756425" y="3168175"/>
              <a:ext cx="36750" cy="20825"/>
            </a:xfrm>
            <a:custGeom>
              <a:avLst/>
              <a:gdLst/>
              <a:ahLst/>
              <a:cxnLst/>
              <a:rect l="l" t="t" r="r" b="b"/>
              <a:pathLst>
                <a:path w="1470" h="833" extrusionOk="0">
                  <a:moveTo>
                    <a:pt x="735" y="0"/>
                  </a:moveTo>
                  <a:lnTo>
                    <a:pt x="0" y="416"/>
                  </a:lnTo>
                  <a:lnTo>
                    <a:pt x="735" y="833"/>
                  </a:lnTo>
                  <a:lnTo>
                    <a:pt x="1470" y="416"/>
                  </a:lnTo>
                  <a:lnTo>
                    <a:pt x="735" y="0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34"/>
            <p:cNvSpPr/>
            <p:nvPr/>
          </p:nvSpPr>
          <p:spPr>
            <a:xfrm>
              <a:off x="3733150" y="3192050"/>
              <a:ext cx="18400" cy="16550"/>
            </a:xfrm>
            <a:custGeom>
              <a:avLst/>
              <a:gdLst/>
              <a:ahLst/>
              <a:cxnLst/>
              <a:rect l="l" t="t" r="r" b="b"/>
              <a:pathLst>
                <a:path w="736" h="662" extrusionOk="0">
                  <a:moveTo>
                    <a:pt x="1" y="0"/>
                  </a:moveTo>
                  <a:lnTo>
                    <a:pt x="1" y="245"/>
                  </a:lnTo>
                  <a:lnTo>
                    <a:pt x="735" y="661"/>
                  </a:lnTo>
                  <a:lnTo>
                    <a:pt x="735" y="41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34"/>
            <p:cNvSpPr/>
            <p:nvPr/>
          </p:nvSpPr>
          <p:spPr>
            <a:xfrm>
              <a:off x="3751525" y="3192050"/>
              <a:ext cx="18400" cy="16550"/>
            </a:xfrm>
            <a:custGeom>
              <a:avLst/>
              <a:gdLst/>
              <a:ahLst/>
              <a:cxnLst/>
              <a:rect l="l" t="t" r="r" b="b"/>
              <a:pathLst>
                <a:path w="736" h="662" extrusionOk="0">
                  <a:moveTo>
                    <a:pt x="735" y="0"/>
                  </a:moveTo>
                  <a:lnTo>
                    <a:pt x="0" y="416"/>
                  </a:lnTo>
                  <a:lnTo>
                    <a:pt x="0" y="661"/>
                  </a:lnTo>
                  <a:lnTo>
                    <a:pt x="735" y="245"/>
                  </a:lnTo>
                  <a:lnTo>
                    <a:pt x="735" y="0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34"/>
            <p:cNvSpPr/>
            <p:nvPr/>
          </p:nvSpPr>
          <p:spPr>
            <a:xfrm>
              <a:off x="3733150" y="3181625"/>
              <a:ext cx="36775" cy="20850"/>
            </a:xfrm>
            <a:custGeom>
              <a:avLst/>
              <a:gdLst/>
              <a:ahLst/>
              <a:cxnLst/>
              <a:rect l="l" t="t" r="r" b="b"/>
              <a:pathLst>
                <a:path w="1471" h="834" extrusionOk="0">
                  <a:moveTo>
                    <a:pt x="735" y="1"/>
                  </a:moveTo>
                  <a:lnTo>
                    <a:pt x="1" y="417"/>
                  </a:lnTo>
                  <a:lnTo>
                    <a:pt x="735" y="833"/>
                  </a:lnTo>
                  <a:lnTo>
                    <a:pt x="1470" y="417"/>
                  </a:lnTo>
                  <a:lnTo>
                    <a:pt x="735" y="1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34"/>
            <p:cNvSpPr/>
            <p:nvPr/>
          </p:nvSpPr>
          <p:spPr>
            <a:xfrm>
              <a:off x="3709900" y="3205500"/>
              <a:ext cx="18375" cy="16575"/>
            </a:xfrm>
            <a:custGeom>
              <a:avLst/>
              <a:gdLst/>
              <a:ahLst/>
              <a:cxnLst/>
              <a:rect l="l" t="t" r="r" b="b"/>
              <a:pathLst>
                <a:path w="735" h="663" extrusionOk="0">
                  <a:moveTo>
                    <a:pt x="0" y="1"/>
                  </a:moveTo>
                  <a:lnTo>
                    <a:pt x="0" y="246"/>
                  </a:lnTo>
                  <a:lnTo>
                    <a:pt x="735" y="662"/>
                  </a:lnTo>
                  <a:lnTo>
                    <a:pt x="735" y="44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34"/>
            <p:cNvSpPr/>
            <p:nvPr/>
          </p:nvSpPr>
          <p:spPr>
            <a:xfrm>
              <a:off x="3728250" y="3205500"/>
              <a:ext cx="18400" cy="16575"/>
            </a:xfrm>
            <a:custGeom>
              <a:avLst/>
              <a:gdLst/>
              <a:ahLst/>
              <a:cxnLst/>
              <a:rect l="l" t="t" r="r" b="b"/>
              <a:pathLst>
                <a:path w="736" h="663" extrusionOk="0">
                  <a:moveTo>
                    <a:pt x="736" y="1"/>
                  </a:moveTo>
                  <a:lnTo>
                    <a:pt x="1" y="442"/>
                  </a:lnTo>
                  <a:lnTo>
                    <a:pt x="1" y="662"/>
                  </a:lnTo>
                  <a:lnTo>
                    <a:pt x="736" y="246"/>
                  </a:lnTo>
                  <a:lnTo>
                    <a:pt x="736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34"/>
            <p:cNvSpPr/>
            <p:nvPr/>
          </p:nvSpPr>
          <p:spPr>
            <a:xfrm>
              <a:off x="3709900" y="3195100"/>
              <a:ext cx="36750" cy="21450"/>
            </a:xfrm>
            <a:custGeom>
              <a:avLst/>
              <a:gdLst/>
              <a:ahLst/>
              <a:cxnLst/>
              <a:rect l="l" t="t" r="r" b="b"/>
              <a:pathLst>
                <a:path w="1470" h="858" extrusionOk="0">
                  <a:moveTo>
                    <a:pt x="735" y="1"/>
                  </a:moveTo>
                  <a:lnTo>
                    <a:pt x="0" y="417"/>
                  </a:lnTo>
                  <a:lnTo>
                    <a:pt x="735" y="858"/>
                  </a:lnTo>
                  <a:lnTo>
                    <a:pt x="1470" y="417"/>
                  </a:lnTo>
                  <a:lnTo>
                    <a:pt x="735" y="1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34"/>
            <p:cNvSpPr/>
            <p:nvPr/>
          </p:nvSpPr>
          <p:spPr>
            <a:xfrm>
              <a:off x="3686625" y="3218975"/>
              <a:ext cx="18400" cy="16550"/>
            </a:xfrm>
            <a:custGeom>
              <a:avLst/>
              <a:gdLst/>
              <a:ahLst/>
              <a:cxnLst/>
              <a:rect l="l" t="t" r="r" b="b"/>
              <a:pathLst>
                <a:path w="736" h="662" extrusionOk="0">
                  <a:moveTo>
                    <a:pt x="1" y="1"/>
                  </a:moveTo>
                  <a:lnTo>
                    <a:pt x="1" y="245"/>
                  </a:lnTo>
                  <a:lnTo>
                    <a:pt x="735" y="662"/>
                  </a:lnTo>
                  <a:lnTo>
                    <a:pt x="735" y="41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34"/>
            <p:cNvSpPr/>
            <p:nvPr/>
          </p:nvSpPr>
          <p:spPr>
            <a:xfrm>
              <a:off x="3705000" y="3218975"/>
              <a:ext cx="18375" cy="16550"/>
            </a:xfrm>
            <a:custGeom>
              <a:avLst/>
              <a:gdLst/>
              <a:ahLst/>
              <a:cxnLst/>
              <a:rect l="l" t="t" r="r" b="b"/>
              <a:pathLst>
                <a:path w="735" h="662" extrusionOk="0">
                  <a:moveTo>
                    <a:pt x="735" y="1"/>
                  </a:moveTo>
                  <a:lnTo>
                    <a:pt x="0" y="417"/>
                  </a:lnTo>
                  <a:lnTo>
                    <a:pt x="0" y="662"/>
                  </a:lnTo>
                  <a:lnTo>
                    <a:pt x="735" y="245"/>
                  </a:lnTo>
                  <a:lnTo>
                    <a:pt x="735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34"/>
            <p:cNvSpPr/>
            <p:nvPr/>
          </p:nvSpPr>
          <p:spPr>
            <a:xfrm>
              <a:off x="3686625" y="3208575"/>
              <a:ext cx="36750" cy="20825"/>
            </a:xfrm>
            <a:custGeom>
              <a:avLst/>
              <a:gdLst/>
              <a:ahLst/>
              <a:cxnLst/>
              <a:rect l="l" t="t" r="r" b="b"/>
              <a:pathLst>
                <a:path w="1470" h="833" extrusionOk="0">
                  <a:moveTo>
                    <a:pt x="711" y="0"/>
                  </a:moveTo>
                  <a:lnTo>
                    <a:pt x="1" y="417"/>
                  </a:lnTo>
                  <a:lnTo>
                    <a:pt x="735" y="833"/>
                  </a:lnTo>
                  <a:lnTo>
                    <a:pt x="1470" y="417"/>
                  </a:lnTo>
                  <a:lnTo>
                    <a:pt x="711" y="0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34"/>
            <p:cNvSpPr/>
            <p:nvPr/>
          </p:nvSpPr>
          <p:spPr>
            <a:xfrm>
              <a:off x="3663375" y="3232450"/>
              <a:ext cx="18375" cy="16550"/>
            </a:xfrm>
            <a:custGeom>
              <a:avLst/>
              <a:gdLst/>
              <a:ahLst/>
              <a:cxnLst/>
              <a:rect l="l" t="t" r="r" b="b"/>
              <a:pathLst>
                <a:path w="735" h="662" extrusionOk="0">
                  <a:moveTo>
                    <a:pt x="0" y="0"/>
                  </a:moveTo>
                  <a:lnTo>
                    <a:pt x="0" y="245"/>
                  </a:lnTo>
                  <a:lnTo>
                    <a:pt x="735" y="661"/>
                  </a:lnTo>
                  <a:lnTo>
                    <a:pt x="735" y="4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34"/>
            <p:cNvSpPr/>
            <p:nvPr/>
          </p:nvSpPr>
          <p:spPr>
            <a:xfrm>
              <a:off x="3681725" y="3232450"/>
              <a:ext cx="18400" cy="16550"/>
            </a:xfrm>
            <a:custGeom>
              <a:avLst/>
              <a:gdLst/>
              <a:ahLst/>
              <a:cxnLst/>
              <a:rect l="l" t="t" r="r" b="b"/>
              <a:pathLst>
                <a:path w="736" h="662" extrusionOk="0">
                  <a:moveTo>
                    <a:pt x="735" y="0"/>
                  </a:moveTo>
                  <a:lnTo>
                    <a:pt x="1" y="417"/>
                  </a:lnTo>
                  <a:lnTo>
                    <a:pt x="1" y="661"/>
                  </a:lnTo>
                  <a:lnTo>
                    <a:pt x="735" y="245"/>
                  </a:lnTo>
                  <a:lnTo>
                    <a:pt x="735" y="0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34"/>
            <p:cNvSpPr/>
            <p:nvPr/>
          </p:nvSpPr>
          <p:spPr>
            <a:xfrm>
              <a:off x="3663375" y="3222050"/>
              <a:ext cx="36750" cy="20825"/>
            </a:xfrm>
            <a:custGeom>
              <a:avLst/>
              <a:gdLst/>
              <a:ahLst/>
              <a:cxnLst/>
              <a:rect l="l" t="t" r="r" b="b"/>
              <a:pathLst>
                <a:path w="1470" h="833" extrusionOk="0">
                  <a:moveTo>
                    <a:pt x="710" y="0"/>
                  </a:moveTo>
                  <a:lnTo>
                    <a:pt x="0" y="416"/>
                  </a:lnTo>
                  <a:lnTo>
                    <a:pt x="735" y="833"/>
                  </a:lnTo>
                  <a:lnTo>
                    <a:pt x="1469" y="416"/>
                  </a:lnTo>
                  <a:lnTo>
                    <a:pt x="710" y="0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34"/>
            <p:cNvSpPr/>
            <p:nvPr/>
          </p:nvSpPr>
          <p:spPr>
            <a:xfrm>
              <a:off x="3616225" y="3259375"/>
              <a:ext cx="19000" cy="16550"/>
            </a:xfrm>
            <a:custGeom>
              <a:avLst/>
              <a:gdLst/>
              <a:ahLst/>
              <a:cxnLst/>
              <a:rect l="l" t="t" r="r" b="b"/>
              <a:pathLst>
                <a:path w="760" h="662" extrusionOk="0">
                  <a:moveTo>
                    <a:pt x="1" y="1"/>
                  </a:moveTo>
                  <a:lnTo>
                    <a:pt x="1" y="246"/>
                  </a:lnTo>
                  <a:lnTo>
                    <a:pt x="760" y="662"/>
                  </a:lnTo>
                  <a:lnTo>
                    <a:pt x="760" y="44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34"/>
            <p:cNvSpPr/>
            <p:nvPr/>
          </p:nvSpPr>
          <p:spPr>
            <a:xfrm>
              <a:off x="3635200" y="3245925"/>
              <a:ext cx="41050" cy="30000"/>
            </a:xfrm>
            <a:custGeom>
              <a:avLst/>
              <a:gdLst/>
              <a:ahLst/>
              <a:cxnLst/>
              <a:rect l="l" t="t" r="r" b="b"/>
              <a:pathLst>
                <a:path w="1642" h="1200" extrusionOk="0">
                  <a:moveTo>
                    <a:pt x="1641" y="0"/>
                  </a:moveTo>
                  <a:lnTo>
                    <a:pt x="1" y="980"/>
                  </a:lnTo>
                  <a:lnTo>
                    <a:pt x="1" y="1200"/>
                  </a:lnTo>
                  <a:lnTo>
                    <a:pt x="1641" y="245"/>
                  </a:lnTo>
                  <a:lnTo>
                    <a:pt x="1641" y="0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34"/>
            <p:cNvSpPr/>
            <p:nvPr/>
          </p:nvSpPr>
          <p:spPr>
            <a:xfrm>
              <a:off x="3616225" y="3235500"/>
              <a:ext cx="60025" cy="34925"/>
            </a:xfrm>
            <a:custGeom>
              <a:avLst/>
              <a:gdLst/>
              <a:ahLst/>
              <a:cxnLst/>
              <a:rect l="l" t="t" r="r" b="b"/>
              <a:pathLst>
                <a:path w="2401" h="1397" extrusionOk="0">
                  <a:moveTo>
                    <a:pt x="1666" y="1"/>
                  </a:moveTo>
                  <a:lnTo>
                    <a:pt x="1" y="956"/>
                  </a:lnTo>
                  <a:lnTo>
                    <a:pt x="760" y="1397"/>
                  </a:lnTo>
                  <a:lnTo>
                    <a:pt x="2400" y="417"/>
                  </a:lnTo>
                  <a:lnTo>
                    <a:pt x="1666" y="1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34"/>
            <p:cNvSpPr/>
            <p:nvPr/>
          </p:nvSpPr>
          <p:spPr>
            <a:xfrm>
              <a:off x="3850075" y="3151625"/>
              <a:ext cx="18400" cy="16575"/>
            </a:xfrm>
            <a:custGeom>
              <a:avLst/>
              <a:gdLst/>
              <a:ahLst/>
              <a:cxnLst/>
              <a:rect l="l" t="t" r="r" b="b"/>
              <a:pathLst>
                <a:path w="736" h="663" extrusionOk="0">
                  <a:moveTo>
                    <a:pt x="1" y="1"/>
                  </a:moveTo>
                  <a:lnTo>
                    <a:pt x="1" y="246"/>
                  </a:lnTo>
                  <a:lnTo>
                    <a:pt x="736" y="662"/>
                  </a:lnTo>
                  <a:lnTo>
                    <a:pt x="736" y="44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34"/>
            <p:cNvSpPr/>
            <p:nvPr/>
          </p:nvSpPr>
          <p:spPr>
            <a:xfrm>
              <a:off x="3868450" y="3125300"/>
              <a:ext cx="64925" cy="42900"/>
            </a:xfrm>
            <a:custGeom>
              <a:avLst/>
              <a:gdLst/>
              <a:ahLst/>
              <a:cxnLst/>
              <a:rect l="l" t="t" r="r" b="b"/>
              <a:pathLst>
                <a:path w="2597" h="1716" extrusionOk="0">
                  <a:moveTo>
                    <a:pt x="2596" y="1"/>
                  </a:moveTo>
                  <a:lnTo>
                    <a:pt x="1" y="1495"/>
                  </a:lnTo>
                  <a:lnTo>
                    <a:pt x="1" y="1715"/>
                  </a:lnTo>
                  <a:lnTo>
                    <a:pt x="2596" y="221"/>
                  </a:lnTo>
                  <a:lnTo>
                    <a:pt x="2596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34"/>
            <p:cNvSpPr/>
            <p:nvPr/>
          </p:nvSpPr>
          <p:spPr>
            <a:xfrm>
              <a:off x="3850075" y="3114300"/>
              <a:ext cx="83300" cy="48375"/>
            </a:xfrm>
            <a:custGeom>
              <a:avLst/>
              <a:gdLst/>
              <a:ahLst/>
              <a:cxnLst/>
              <a:rect l="l" t="t" r="r" b="b"/>
              <a:pathLst>
                <a:path w="3332" h="1935" extrusionOk="0">
                  <a:moveTo>
                    <a:pt x="2597" y="0"/>
                  </a:moveTo>
                  <a:lnTo>
                    <a:pt x="1" y="1494"/>
                  </a:lnTo>
                  <a:lnTo>
                    <a:pt x="736" y="1935"/>
                  </a:lnTo>
                  <a:lnTo>
                    <a:pt x="3331" y="441"/>
                  </a:lnTo>
                  <a:lnTo>
                    <a:pt x="2597" y="0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34"/>
            <p:cNvSpPr/>
            <p:nvPr/>
          </p:nvSpPr>
          <p:spPr>
            <a:xfrm>
              <a:off x="3826825" y="3165100"/>
              <a:ext cx="18400" cy="16550"/>
            </a:xfrm>
            <a:custGeom>
              <a:avLst/>
              <a:gdLst/>
              <a:ahLst/>
              <a:cxnLst/>
              <a:rect l="l" t="t" r="r" b="b"/>
              <a:pathLst>
                <a:path w="736" h="662" extrusionOk="0">
                  <a:moveTo>
                    <a:pt x="0" y="1"/>
                  </a:moveTo>
                  <a:lnTo>
                    <a:pt x="0" y="246"/>
                  </a:lnTo>
                  <a:lnTo>
                    <a:pt x="735" y="662"/>
                  </a:lnTo>
                  <a:lnTo>
                    <a:pt x="735" y="44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34"/>
            <p:cNvSpPr/>
            <p:nvPr/>
          </p:nvSpPr>
          <p:spPr>
            <a:xfrm>
              <a:off x="3845200" y="3165725"/>
              <a:ext cx="18375" cy="15925"/>
            </a:xfrm>
            <a:custGeom>
              <a:avLst/>
              <a:gdLst/>
              <a:ahLst/>
              <a:cxnLst/>
              <a:rect l="l" t="t" r="r" b="b"/>
              <a:pathLst>
                <a:path w="735" h="637" extrusionOk="0">
                  <a:moveTo>
                    <a:pt x="735" y="0"/>
                  </a:moveTo>
                  <a:lnTo>
                    <a:pt x="0" y="416"/>
                  </a:lnTo>
                  <a:lnTo>
                    <a:pt x="0" y="637"/>
                  </a:lnTo>
                  <a:lnTo>
                    <a:pt x="735" y="221"/>
                  </a:lnTo>
                  <a:lnTo>
                    <a:pt x="735" y="0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34"/>
            <p:cNvSpPr/>
            <p:nvPr/>
          </p:nvSpPr>
          <p:spPr>
            <a:xfrm>
              <a:off x="3826825" y="3154700"/>
              <a:ext cx="36750" cy="21450"/>
            </a:xfrm>
            <a:custGeom>
              <a:avLst/>
              <a:gdLst/>
              <a:ahLst/>
              <a:cxnLst/>
              <a:rect l="l" t="t" r="r" b="b"/>
              <a:pathLst>
                <a:path w="1470" h="858" extrusionOk="0">
                  <a:moveTo>
                    <a:pt x="735" y="0"/>
                  </a:moveTo>
                  <a:lnTo>
                    <a:pt x="0" y="417"/>
                  </a:lnTo>
                  <a:lnTo>
                    <a:pt x="735" y="857"/>
                  </a:lnTo>
                  <a:lnTo>
                    <a:pt x="1470" y="441"/>
                  </a:lnTo>
                  <a:lnTo>
                    <a:pt x="735" y="0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34"/>
            <p:cNvSpPr/>
            <p:nvPr/>
          </p:nvSpPr>
          <p:spPr>
            <a:xfrm>
              <a:off x="3803550" y="3178575"/>
              <a:ext cx="18400" cy="16550"/>
            </a:xfrm>
            <a:custGeom>
              <a:avLst/>
              <a:gdLst/>
              <a:ahLst/>
              <a:cxnLst/>
              <a:rect l="l" t="t" r="r" b="b"/>
              <a:pathLst>
                <a:path w="736" h="662" extrusionOk="0">
                  <a:moveTo>
                    <a:pt x="1" y="0"/>
                  </a:moveTo>
                  <a:lnTo>
                    <a:pt x="1" y="245"/>
                  </a:lnTo>
                  <a:lnTo>
                    <a:pt x="736" y="662"/>
                  </a:lnTo>
                  <a:lnTo>
                    <a:pt x="736" y="44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34"/>
            <p:cNvSpPr/>
            <p:nvPr/>
          </p:nvSpPr>
          <p:spPr>
            <a:xfrm>
              <a:off x="3821925" y="3179175"/>
              <a:ext cx="18400" cy="15950"/>
            </a:xfrm>
            <a:custGeom>
              <a:avLst/>
              <a:gdLst/>
              <a:ahLst/>
              <a:cxnLst/>
              <a:rect l="l" t="t" r="r" b="b"/>
              <a:pathLst>
                <a:path w="736" h="638" extrusionOk="0">
                  <a:moveTo>
                    <a:pt x="735" y="1"/>
                  </a:moveTo>
                  <a:lnTo>
                    <a:pt x="1" y="417"/>
                  </a:lnTo>
                  <a:lnTo>
                    <a:pt x="1" y="638"/>
                  </a:lnTo>
                  <a:lnTo>
                    <a:pt x="735" y="221"/>
                  </a:lnTo>
                  <a:lnTo>
                    <a:pt x="735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34"/>
            <p:cNvSpPr/>
            <p:nvPr/>
          </p:nvSpPr>
          <p:spPr>
            <a:xfrm>
              <a:off x="3803550" y="3168175"/>
              <a:ext cx="36775" cy="21450"/>
            </a:xfrm>
            <a:custGeom>
              <a:avLst/>
              <a:gdLst/>
              <a:ahLst/>
              <a:cxnLst/>
              <a:rect l="l" t="t" r="r" b="b"/>
              <a:pathLst>
                <a:path w="1471" h="858" extrusionOk="0">
                  <a:moveTo>
                    <a:pt x="711" y="0"/>
                  </a:moveTo>
                  <a:lnTo>
                    <a:pt x="1" y="416"/>
                  </a:lnTo>
                  <a:lnTo>
                    <a:pt x="736" y="857"/>
                  </a:lnTo>
                  <a:lnTo>
                    <a:pt x="1470" y="441"/>
                  </a:lnTo>
                  <a:lnTo>
                    <a:pt x="711" y="0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34"/>
            <p:cNvSpPr/>
            <p:nvPr/>
          </p:nvSpPr>
          <p:spPr>
            <a:xfrm>
              <a:off x="3780300" y="3192050"/>
              <a:ext cx="18375" cy="16550"/>
            </a:xfrm>
            <a:custGeom>
              <a:avLst/>
              <a:gdLst/>
              <a:ahLst/>
              <a:cxnLst/>
              <a:rect l="l" t="t" r="r" b="b"/>
              <a:pathLst>
                <a:path w="735" h="662" extrusionOk="0">
                  <a:moveTo>
                    <a:pt x="0" y="0"/>
                  </a:moveTo>
                  <a:lnTo>
                    <a:pt x="0" y="245"/>
                  </a:lnTo>
                  <a:lnTo>
                    <a:pt x="735" y="661"/>
                  </a:lnTo>
                  <a:lnTo>
                    <a:pt x="735" y="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34"/>
            <p:cNvSpPr/>
            <p:nvPr/>
          </p:nvSpPr>
          <p:spPr>
            <a:xfrm>
              <a:off x="3798650" y="3192650"/>
              <a:ext cx="18400" cy="15950"/>
            </a:xfrm>
            <a:custGeom>
              <a:avLst/>
              <a:gdLst/>
              <a:ahLst/>
              <a:cxnLst/>
              <a:rect l="l" t="t" r="r" b="b"/>
              <a:pathLst>
                <a:path w="736" h="638" extrusionOk="0">
                  <a:moveTo>
                    <a:pt x="711" y="1"/>
                  </a:moveTo>
                  <a:lnTo>
                    <a:pt x="1" y="417"/>
                  </a:lnTo>
                  <a:lnTo>
                    <a:pt x="1" y="637"/>
                  </a:lnTo>
                  <a:lnTo>
                    <a:pt x="736" y="221"/>
                  </a:lnTo>
                  <a:lnTo>
                    <a:pt x="711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34"/>
            <p:cNvSpPr/>
            <p:nvPr/>
          </p:nvSpPr>
          <p:spPr>
            <a:xfrm>
              <a:off x="3780300" y="3181625"/>
              <a:ext cx="36150" cy="21450"/>
            </a:xfrm>
            <a:custGeom>
              <a:avLst/>
              <a:gdLst/>
              <a:ahLst/>
              <a:cxnLst/>
              <a:rect l="l" t="t" r="r" b="b"/>
              <a:pathLst>
                <a:path w="1446" h="858" extrusionOk="0">
                  <a:moveTo>
                    <a:pt x="710" y="1"/>
                  </a:moveTo>
                  <a:lnTo>
                    <a:pt x="0" y="417"/>
                  </a:lnTo>
                  <a:lnTo>
                    <a:pt x="735" y="858"/>
                  </a:lnTo>
                  <a:lnTo>
                    <a:pt x="1445" y="442"/>
                  </a:lnTo>
                  <a:lnTo>
                    <a:pt x="710" y="1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34"/>
            <p:cNvSpPr/>
            <p:nvPr/>
          </p:nvSpPr>
          <p:spPr>
            <a:xfrm>
              <a:off x="3756425" y="3205500"/>
              <a:ext cx="19000" cy="16575"/>
            </a:xfrm>
            <a:custGeom>
              <a:avLst/>
              <a:gdLst/>
              <a:ahLst/>
              <a:cxnLst/>
              <a:rect l="l" t="t" r="r" b="b"/>
              <a:pathLst>
                <a:path w="760" h="663" extrusionOk="0">
                  <a:moveTo>
                    <a:pt x="0" y="1"/>
                  </a:moveTo>
                  <a:lnTo>
                    <a:pt x="25" y="246"/>
                  </a:lnTo>
                  <a:lnTo>
                    <a:pt x="759" y="662"/>
                  </a:lnTo>
                  <a:lnTo>
                    <a:pt x="759" y="44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34"/>
            <p:cNvSpPr/>
            <p:nvPr/>
          </p:nvSpPr>
          <p:spPr>
            <a:xfrm>
              <a:off x="3775400" y="3206125"/>
              <a:ext cx="17775" cy="15950"/>
            </a:xfrm>
            <a:custGeom>
              <a:avLst/>
              <a:gdLst/>
              <a:ahLst/>
              <a:cxnLst/>
              <a:rect l="l" t="t" r="r" b="b"/>
              <a:pathLst>
                <a:path w="711" h="638" extrusionOk="0">
                  <a:moveTo>
                    <a:pt x="711" y="0"/>
                  </a:moveTo>
                  <a:lnTo>
                    <a:pt x="0" y="417"/>
                  </a:lnTo>
                  <a:lnTo>
                    <a:pt x="0" y="637"/>
                  </a:lnTo>
                  <a:lnTo>
                    <a:pt x="711" y="221"/>
                  </a:lnTo>
                  <a:lnTo>
                    <a:pt x="711" y="0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34"/>
            <p:cNvSpPr/>
            <p:nvPr/>
          </p:nvSpPr>
          <p:spPr>
            <a:xfrm>
              <a:off x="3756425" y="3195100"/>
              <a:ext cx="36750" cy="21450"/>
            </a:xfrm>
            <a:custGeom>
              <a:avLst/>
              <a:gdLst/>
              <a:ahLst/>
              <a:cxnLst/>
              <a:rect l="l" t="t" r="r" b="b"/>
              <a:pathLst>
                <a:path w="1470" h="858" extrusionOk="0">
                  <a:moveTo>
                    <a:pt x="735" y="1"/>
                  </a:moveTo>
                  <a:lnTo>
                    <a:pt x="0" y="417"/>
                  </a:lnTo>
                  <a:lnTo>
                    <a:pt x="759" y="858"/>
                  </a:lnTo>
                  <a:lnTo>
                    <a:pt x="1470" y="441"/>
                  </a:lnTo>
                  <a:lnTo>
                    <a:pt x="735" y="1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34"/>
            <p:cNvSpPr/>
            <p:nvPr/>
          </p:nvSpPr>
          <p:spPr>
            <a:xfrm>
              <a:off x="3733150" y="3218975"/>
              <a:ext cx="19000" cy="16550"/>
            </a:xfrm>
            <a:custGeom>
              <a:avLst/>
              <a:gdLst/>
              <a:ahLst/>
              <a:cxnLst/>
              <a:rect l="l" t="t" r="r" b="b"/>
              <a:pathLst>
                <a:path w="760" h="662" extrusionOk="0">
                  <a:moveTo>
                    <a:pt x="1" y="1"/>
                  </a:moveTo>
                  <a:lnTo>
                    <a:pt x="1" y="245"/>
                  </a:lnTo>
                  <a:lnTo>
                    <a:pt x="760" y="662"/>
                  </a:lnTo>
                  <a:lnTo>
                    <a:pt x="735" y="44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34"/>
            <p:cNvSpPr/>
            <p:nvPr/>
          </p:nvSpPr>
          <p:spPr>
            <a:xfrm>
              <a:off x="3751525" y="3219600"/>
              <a:ext cx="18400" cy="15925"/>
            </a:xfrm>
            <a:custGeom>
              <a:avLst/>
              <a:gdLst/>
              <a:ahLst/>
              <a:cxnLst/>
              <a:rect l="l" t="t" r="r" b="b"/>
              <a:pathLst>
                <a:path w="736" h="637" extrusionOk="0">
                  <a:moveTo>
                    <a:pt x="735" y="0"/>
                  </a:moveTo>
                  <a:lnTo>
                    <a:pt x="0" y="416"/>
                  </a:lnTo>
                  <a:lnTo>
                    <a:pt x="25" y="637"/>
                  </a:lnTo>
                  <a:lnTo>
                    <a:pt x="735" y="220"/>
                  </a:lnTo>
                  <a:lnTo>
                    <a:pt x="735" y="0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34"/>
            <p:cNvSpPr/>
            <p:nvPr/>
          </p:nvSpPr>
          <p:spPr>
            <a:xfrm>
              <a:off x="3733150" y="3208575"/>
              <a:ext cx="36775" cy="21450"/>
            </a:xfrm>
            <a:custGeom>
              <a:avLst/>
              <a:gdLst/>
              <a:ahLst/>
              <a:cxnLst/>
              <a:rect l="l" t="t" r="r" b="b"/>
              <a:pathLst>
                <a:path w="1471" h="858" extrusionOk="0">
                  <a:moveTo>
                    <a:pt x="735" y="0"/>
                  </a:moveTo>
                  <a:lnTo>
                    <a:pt x="1" y="417"/>
                  </a:lnTo>
                  <a:lnTo>
                    <a:pt x="735" y="857"/>
                  </a:lnTo>
                  <a:lnTo>
                    <a:pt x="1470" y="441"/>
                  </a:lnTo>
                  <a:lnTo>
                    <a:pt x="735" y="0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34"/>
            <p:cNvSpPr/>
            <p:nvPr/>
          </p:nvSpPr>
          <p:spPr>
            <a:xfrm>
              <a:off x="3709900" y="3232450"/>
              <a:ext cx="18375" cy="16550"/>
            </a:xfrm>
            <a:custGeom>
              <a:avLst/>
              <a:gdLst/>
              <a:ahLst/>
              <a:cxnLst/>
              <a:rect l="l" t="t" r="r" b="b"/>
              <a:pathLst>
                <a:path w="735" h="662" extrusionOk="0">
                  <a:moveTo>
                    <a:pt x="0" y="0"/>
                  </a:moveTo>
                  <a:lnTo>
                    <a:pt x="0" y="245"/>
                  </a:lnTo>
                  <a:lnTo>
                    <a:pt x="735" y="661"/>
                  </a:lnTo>
                  <a:lnTo>
                    <a:pt x="735" y="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34"/>
            <p:cNvSpPr/>
            <p:nvPr/>
          </p:nvSpPr>
          <p:spPr>
            <a:xfrm>
              <a:off x="3728250" y="3233050"/>
              <a:ext cx="18400" cy="15950"/>
            </a:xfrm>
            <a:custGeom>
              <a:avLst/>
              <a:gdLst/>
              <a:ahLst/>
              <a:cxnLst/>
              <a:rect l="l" t="t" r="r" b="b"/>
              <a:pathLst>
                <a:path w="736" h="638" extrusionOk="0">
                  <a:moveTo>
                    <a:pt x="736" y="1"/>
                  </a:moveTo>
                  <a:lnTo>
                    <a:pt x="1" y="417"/>
                  </a:lnTo>
                  <a:lnTo>
                    <a:pt x="1" y="637"/>
                  </a:lnTo>
                  <a:lnTo>
                    <a:pt x="736" y="221"/>
                  </a:lnTo>
                  <a:lnTo>
                    <a:pt x="736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34"/>
            <p:cNvSpPr/>
            <p:nvPr/>
          </p:nvSpPr>
          <p:spPr>
            <a:xfrm>
              <a:off x="3709900" y="3222050"/>
              <a:ext cx="36750" cy="21450"/>
            </a:xfrm>
            <a:custGeom>
              <a:avLst/>
              <a:gdLst/>
              <a:ahLst/>
              <a:cxnLst/>
              <a:rect l="l" t="t" r="r" b="b"/>
              <a:pathLst>
                <a:path w="1470" h="858" extrusionOk="0">
                  <a:moveTo>
                    <a:pt x="735" y="0"/>
                  </a:moveTo>
                  <a:lnTo>
                    <a:pt x="0" y="416"/>
                  </a:lnTo>
                  <a:lnTo>
                    <a:pt x="735" y="857"/>
                  </a:lnTo>
                  <a:lnTo>
                    <a:pt x="1470" y="441"/>
                  </a:lnTo>
                  <a:lnTo>
                    <a:pt x="735" y="0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34"/>
            <p:cNvSpPr/>
            <p:nvPr/>
          </p:nvSpPr>
          <p:spPr>
            <a:xfrm>
              <a:off x="3686625" y="3245925"/>
              <a:ext cx="18400" cy="16550"/>
            </a:xfrm>
            <a:custGeom>
              <a:avLst/>
              <a:gdLst/>
              <a:ahLst/>
              <a:cxnLst/>
              <a:rect l="l" t="t" r="r" b="b"/>
              <a:pathLst>
                <a:path w="736" h="662" extrusionOk="0">
                  <a:moveTo>
                    <a:pt x="1" y="0"/>
                  </a:moveTo>
                  <a:lnTo>
                    <a:pt x="1" y="245"/>
                  </a:lnTo>
                  <a:lnTo>
                    <a:pt x="735" y="661"/>
                  </a:lnTo>
                  <a:lnTo>
                    <a:pt x="735" y="44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34"/>
            <p:cNvSpPr/>
            <p:nvPr/>
          </p:nvSpPr>
          <p:spPr>
            <a:xfrm>
              <a:off x="3705000" y="3246525"/>
              <a:ext cx="18375" cy="15950"/>
            </a:xfrm>
            <a:custGeom>
              <a:avLst/>
              <a:gdLst/>
              <a:ahLst/>
              <a:cxnLst/>
              <a:rect l="l" t="t" r="r" b="b"/>
              <a:pathLst>
                <a:path w="735" h="638" extrusionOk="0">
                  <a:moveTo>
                    <a:pt x="735" y="1"/>
                  </a:moveTo>
                  <a:lnTo>
                    <a:pt x="0" y="417"/>
                  </a:lnTo>
                  <a:lnTo>
                    <a:pt x="0" y="637"/>
                  </a:lnTo>
                  <a:lnTo>
                    <a:pt x="735" y="221"/>
                  </a:lnTo>
                  <a:lnTo>
                    <a:pt x="735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34"/>
            <p:cNvSpPr/>
            <p:nvPr/>
          </p:nvSpPr>
          <p:spPr>
            <a:xfrm>
              <a:off x="3686625" y="3235500"/>
              <a:ext cx="36750" cy="21450"/>
            </a:xfrm>
            <a:custGeom>
              <a:avLst/>
              <a:gdLst/>
              <a:ahLst/>
              <a:cxnLst/>
              <a:rect l="l" t="t" r="r" b="b"/>
              <a:pathLst>
                <a:path w="1470" h="858" extrusionOk="0">
                  <a:moveTo>
                    <a:pt x="735" y="1"/>
                  </a:moveTo>
                  <a:lnTo>
                    <a:pt x="1" y="417"/>
                  </a:lnTo>
                  <a:lnTo>
                    <a:pt x="735" y="858"/>
                  </a:lnTo>
                  <a:lnTo>
                    <a:pt x="1470" y="442"/>
                  </a:lnTo>
                  <a:lnTo>
                    <a:pt x="735" y="1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34"/>
            <p:cNvSpPr/>
            <p:nvPr/>
          </p:nvSpPr>
          <p:spPr>
            <a:xfrm>
              <a:off x="3640100" y="3272850"/>
              <a:ext cx="18400" cy="16550"/>
            </a:xfrm>
            <a:custGeom>
              <a:avLst/>
              <a:gdLst/>
              <a:ahLst/>
              <a:cxnLst/>
              <a:rect l="l" t="t" r="r" b="b"/>
              <a:pathLst>
                <a:path w="736" h="662" extrusionOk="0">
                  <a:moveTo>
                    <a:pt x="1" y="1"/>
                  </a:moveTo>
                  <a:lnTo>
                    <a:pt x="1" y="245"/>
                  </a:lnTo>
                  <a:lnTo>
                    <a:pt x="735" y="662"/>
                  </a:lnTo>
                  <a:lnTo>
                    <a:pt x="735" y="44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34"/>
            <p:cNvSpPr/>
            <p:nvPr/>
          </p:nvSpPr>
          <p:spPr>
            <a:xfrm>
              <a:off x="3658475" y="3260000"/>
              <a:ext cx="41650" cy="29400"/>
            </a:xfrm>
            <a:custGeom>
              <a:avLst/>
              <a:gdLst/>
              <a:ahLst/>
              <a:cxnLst/>
              <a:rect l="l" t="t" r="r" b="b"/>
              <a:pathLst>
                <a:path w="1666" h="1176" extrusionOk="0">
                  <a:moveTo>
                    <a:pt x="1665" y="0"/>
                  </a:moveTo>
                  <a:lnTo>
                    <a:pt x="0" y="955"/>
                  </a:lnTo>
                  <a:lnTo>
                    <a:pt x="0" y="1176"/>
                  </a:lnTo>
                  <a:lnTo>
                    <a:pt x="1665" y="221"/>
                  </a:lnTo>
                  <a:lnTo>
                    <a:pt x="1665" y="0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34"/>
            <p:cNvSpPr/>
            <p:nvPr/>
          </p:nvSpPr>
          <p:spPr>
            <a:xfrm>
              <a:off x="3640100" y="3248975"/>
              <a:ext cx="60025" cy="34925"/>
            </a:xfrm>
            <a:custGeom>
              <a:avLst/>
              <a:gdLst/>
              <a:ahLst/>
              <a:cxnLst/>
              <a:rect l="l" t="t" r="r" b="b"/>
              <a:pathLst>
                <a:path w="2401" h="1397" extrusionOk="0">
                  <a:moveTo>
                    <a:pt x="1666" y="0"/>
                  </a:moveTo>
                  <a:lnTo>
                    <a:pt x="1" y="956"/>
                  </a:lnTo>
                  <a:lnTo>
                    <a:pt x="735" y="1396"/>
                  </a:lnTo>
                  <a:lnTo>
                    <a:pt x="2400" y="441"/>
                  </a:lnTo>
                  <a:lnTo>
                    <a:pt x="1666" y="0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34"/>
            <p:cNvSpPr/>
            <p:nvPr/>
          </p:nvSpPr>
          <p:spPr>
            <a:xfrm>
              <a:off x="3920500" y="3138775"/>
              <a:ext cx="18375" cy="16550"/>
            </a:xfrm>
            <a:custGeom>
              <a:avLst/>
              <a:gdLst/>
              <a:ahLst/>
              <a:cxnLst/>
              <a:rect l="l" t="t" r="r" b="b"/>
              <a:pathLst>
                <a:path w="735" h="662" extrusionOk="0">
                  <a:moveTo>
                    <a:pt x="0" y="1"/>
                  </a:moveTo>
                  <a:lnTo>
                    <a:pt x="0" y="221"/>
                  </a:lnTo>
                  <a:lnTo>
                    <a:pt x="735" y="662"/>
                  </a:lnTo>
                  <a:lnTo>
                    <a:pt x="735" y="41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34"/>
            <p:cNvSpPr/>
            <p:nvPr/>
          </p:nvSpPr>
          <p:spPr>
            <a:xfrm>
              <a:off x="3938850" y="3138775"/>
              <a:ext cx="18400" cy="16550"/>
            </a:xfrm>
            <a:custGeom>
              <a:avLst/>
              <a:gdLst/>
              <a:ahLst/>
              <a:cxnLst/>
              <a:rect l="l" t="t" r="r" b="b"/>
              <a:pathLst>
                <a:path w="736" h="662" extrusionOk="0">
                  <a:moveTo>
                    <a:pt x="735" y="1"/>
                  </a:moveTo>
                  <a:lnTo>
                    <a:pt x="1" y="417"/>
                  </a:lnTo>
                  <a:lnTo>
                    <a:pt x="1" y="662"/>
                  </a:lnTo>
                  <a:lnTo>
                    <a:pt x="735" y="246"/>
                  </a:lnTo>
                  <a:lnTo>
                    <a:pt x="735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34"/>
            <p:cNvSpPr/>
            <p:nvPr/>
          </p:nvSpPr>
          <p:spPr>
            <a:xfrm>
              <a:off x="3920500" y="3127750"/>
              <a:ext cx="36750" cy="21450"/>
            </a:xfrm>
            <a:custGeom>
              <a:avLst/>
              <a:gdLst/>
              <a:ahLst/>
              <a:cxnLst/>
              <a:rect l="l" t="t" r="r" b="b"/>
              <a:pathLst>
                <a:path w="1470" h="858" extrusionOk="0">
                  <a:moveTo>
                    <a:pt x="710" y="1"/>
                  </a:moveTo>
                  <a:lnTo>
                    <a:pt x="0" y="442"/>
                  </a:lnTo>
                  <a:lnTo>
                    <a:pt x="735" y="858"/>
                  </a:lnTo>
                  <a:lnTo>
                    <a:pt x="1469" y="442"/>
                  </a:lnTo>
                  <a:lnTo>
                    <a:pt x="710" y="1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34"/>
            <p:cNvSpPr/>
            <p:nvPr/>
          </p:nvSpPr>
          <p:spPr>
            <a:xfrm>
              <a:off x="3896625" y="3152250"/>
              <a:ext cx="19000" cy="16550"/>
            </a:xfrm>
            <a:custGeom>
              <a:avLst/>
              <a:gdLst/>
              <a:ahLst/>
              <a:cxnLst/>
              <a:rect l="l" t="t" r="r" b="b"/>
              <a:pathLst>
                <a:path w="760" h="662" extrusionOk="0">
                  <a:moveTo>
                    <a:pt x="0" y="0"/>
                  </a:moveTo>
                  <a:lnTo>
                    <a:pt x="25" y="221"/>
                  </a:lnTo>
                  <a:lnTo>
                    <a:pt x="759" y="662"/>
                  </a:lnTo>
                  <a:lnTo>
                    <a:pt x="759" y="4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34"/>
            <p:cNvSpPr/>
            <p:nvPr/>
          </p:nvSpPr>
          <p:spPr>
            <a:xfrm>
              <a:off x="3915600" y="3152250"/>
              <a:ext cx="17775" cy="16550"/>
            </a:xfrm>
            <a:custGeom>
              <a:avLst/>
              <a:gdLst/>
              <a:ahLst/>
              <a:cxnLst/>
              <a:rect l="l" t="t" r="r" b="b"/>
              <a:pathLst>
                <a:path w="711" h="662" extrusionOk="0">
                  <a:moveTo>
                    <a:pt x="710" y="0"/>
                  </a:moveTo>
                  <a:lnTo>
                    <a:pt x="0" y="417"/>
                  </a:lnTo>
                  <a:lnTo>
                    <a:pt x="0" y="662"/>
                  </a:lnTo>
                  <a:lnTo>
                    <a:pt x="710" y="245"/>
                  </a:lnTo>
                  <a:lnTo>
                    <a:pt x="710" y="0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34"/>
            <p:cNvSpPr/>
            <p:nvPr/>
          </p:nvSpPr>
          <p:spPr>
            <a:xfrm>
              <a:off x="3896625" y="3141225"/>
              <a:ext cx="36750" cy="21450"/>
            </a:xfrm>
            <a:custGeom>
              <a:avLst/>
              <a:gdLst/>
              <a:ahLst/>
              <a:cxnLst/>
              <a:rect l="l" t="t" r="r" b="b"/>
              <a:pathLst>
                <a:path w="1470" h="858" extrusionOk="0">
                  <a:moveTo>
                    <a:pt x="735" y="1"/>
                  </a:moveTo>
                  <a:lnTo>
                    <a:pt x="0" y="441"/>
                  </a:lnTo>
                  <a:lnTo>
                    <a:pt x="759" y="858"/>
                  </a:lnTo>
                  <a:lnTo>
                    <a:pt x="1469" y="441"/>
                  </a:lnTo>
                  <a:lnTo>
                    <a:pt x="735" y="1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34"/>
            <p:cNvSpPr/>
            <p:nvPr/>
          </p:nvSpPr>
          <p:spPr>
            <a:xfrm>
              <a:off x="3873350" y="3165725"/>
              <a:ext cx="19000" cy="16550"/>
            </a:xfrm>
            <a:custGeom>
              <a:avLst/>
              <a:gdLst/>
              <a:ahLst/>
              <a:cxnLst/>
              <a:rect l="l" t="t" r="r" b="b"/>
              <a:pathLst>
                <a:path w="760" h="662" extrusionOk="0">
                  <a:moveTo>
                    <a:pt x="1" y="0"/>
                  </a:moveTo>
                  <a:lnTo>
                    <a:pt x="1" y="221"/>
                  </a:lnTo>
                  <a:lnTo>
                    <a:pt x="760" y="661"/>
                  </a:lnTo>
                  <a:lnTo>
                    <a:pt x="760" y="41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34"/>
            <p:cNvSpPr/>
            <p:nvPr/>
          </p:nvSpPr>
          <p:spPr>
            <a:xfrm>
              <a:off x="3892325" y="3165725"/>
              <a:ext cx="17775" cy="16550"/>
            </a:xfrm>
            <a:custGeom>
              <a:avLst/>
              <a:gdLst/>
              <a:ahLst/>
              <a:cxnLst/>
              <a:rect l="l" t="t" r="r" b="b"/>
              <a:pathLst>
                <a:path w="711" h="662" extrusionOk="0">
                  <a:moveTo>
                    <a:pt x="711" y="0"/>
                  </a:moveTo>
                  <a:lnTo>
                    <a:pt x="1" y="416"/>
                  </a:lnTo>
                  <a:lnTo>
                    <a:pt x="1" y="661"/>
                  </a:lnTo>
                  <a:lnTo>
                    <a:pt x="711" y="245"/>
                  </a:lnTo>
                  <a:lnTo>
                    <a:pt x="711" y="0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34"/>
            <p:cNvSpPr/>
            <p:nvPr/>
          </p:nvSpPr>
          <p:spPr>
            <a:xfrm>
              <a:off x="3873350" y="3154700"/>
              <a:ext cx="36750" cy="21450"/>
            </a:xfrm>
            <a:custGeom>
              <a:avLst/>
              <a:gdLst/>
              <a:ahLst/>
              <a:cxnLst/>
              <a:rect l="l" t="t" r="r" b="b"/>
              <a:pathLst>
                <a:path w="1470" h="858" extrusionOk="0">
                  <a:moveTo>
                    <a:pt x="735" y="0"/>
                  </a:moveTo>
                  <a:lnTo>
                    <a:pt x="1" y="441"/>
                  </a:lnTo>
                  <a:lnTo>
                    <a:pt x="760" y="857"/>
                  </a:lnTo>
                  <a:lnTo>
                    <a:pt x="1470" y="441"/>
                  </a:lnTo>
                  <a:lnTo>
                    <a:pt x="735" y="0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34"/>
            <p:cNvSpPr/>
            <p:nvPr/>
          </p:nvSpPr>
          <p:spPr>
            <a:xfrm>
              <a:off x="3757025" y="3233050"/>
              <a:ext cx="18400" cy="16550"/>
            </a:xfrm>
            <a:custGeom>
              <a:avLst/>
              <a:gdLst/>
              <a:ahLst/>
              <a:cxnLst/>
              <a:rect l="l" t="t" r="r" b="b"/>
              <a:pathLst>
                <a:path w="736" h="662" extrusionOk="0">
                  <a:moveTo>
                    <a:pt x="1" y="1"/>
                  </a:moveTo>
                  <a:lnTo>
                    <a:pt x="1" y="221"/>
                  </a:lnTo>
                  <a:lnTo>
                    <a:pt x="735" y="662"/>
                  </a:lnTo>
                  <a:lnTo>
                    <a:pt x="735" y="41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34"/>
            <p:cNvSpPr/>
            <p:nvPr/>
          </p:nvSpPr>
          <p:spPr>
            <a:xfrm>
              <a:off x="3775400" y="3179175"/>
              <a:ext cx="111450" cy="70425"/>
            </a:xfrm>
            <a:custGeom>
              <a:avLst/>
              <a:gdLst/>
              <a:ahLst/>
              <a:cxnLst/>
              <a:rect l="l" t="t" r="r" b="b"/>
              <a:pathLst>
                <a:path w="4458" h="2817" extrusionOk="0">
                  <a:moveTo>
                    <a:pt x="4457" y="1"/>
                  </a:moveTo>
                  <a:lnTo>
                    <a:pt x="0" y="2572"/>
                  </a:lnTo>
                  <a:lnTo>
                    <a:pt x="0" y="2817"/>
                  </a:lnTo>
                  <a:lnTo>
                    <a:pt x="4457" y="246"/>
                  </a:lnTo>
                  <a:lnTo>
                    <a:pt x="4457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34"/>
            <p:cNvSpPr/>
            <p:nvPr/>
          </p:nvSpPr>
          <p:spPr>
            <a:xfrm>
              <a:off x="3757025" y="3168175"/>
              <a:ext cx="129825" cy="75325"/>
            </a:xfrm>
            <a:custGeom>
              <a:avLst/>
              <a:gdLst/>
              <a:ahLst/>
              <a:cxnLst/>
              <a:rect l="l" t="t" r="r" b="b"/>
              <a:pathLst>
                <a:path w="5193" h="3013" extrusionOk="0">
                  <a:moveTo>
                    <a:pt x="4458" y="0"/>
                  </a:moveTo>
                  <a:lnTo>
                    <a:pt x="1" y="2596"/>
                  </a:lnTo>
                  <a:lnTo>
                    <a:pt x="735" y="3012"/>
                  </a:lnTo>
                  <a:lnTo>
                    <a:pt x="5192" y="441"/>
                  </a:lnTo>
                  <a:lnTo>
                    <a:pt x="4458" y="0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34"/>
            <p:cNvSpPr/>
            <p:nvPr/>
          </p:nvSpPr>
          <p:spPr>
            <a:xfrm>
              <a:off x="3733775" y="3246525"/>
              <a:ext cx="18375" cy="16550"/>
            </a:xfrm>
            <a:custGeom>
              <a:avLst/>
              <a:gdLst/>
              <a:ahLst/>
              <a:cxnLst/>
              <a:rect l="l" t="t" r="r" b="b"/>
              <a:pathLst>
                <a:path w="735" h="662" extrusionOk="0">
                  <a:moveTo>
                    <a:pt x="0" y="1"/>
                  </a:moveTo>
                  <a:lnTo>
                    <a:pt x="0" y="221"/>
                  </a:lnTo>
                  <a:lnTo>
                    <a:pt x="735" y="662"/>
                  </a:lnTo>
                  <a:lnTo>
                    <a:pt x="735" y="41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34"/>
            <p:cNvSpPr/>
            <p:nvPr/>
          </p:nvSpPr>
          <p:spPr>
            <a:xfrm>
              <a:off x="3752125" y="3246525"/>
              <a:ext cx="18400" cy="16550"/>
            </a:xfrm>
            <a:custGeom>
              <a:avLst/>
              <a:gdLst/>
              <a:ahLst/>
              <a:cxnLst/>
              <a:rect l="l" t="t" r="r" b="b"/>
              <a:pathLst>
                <a:path w="736" h="662" extrusionOk="0">
                  <a:moveTo>
                    <a:pt x="736" y="1"/>
                  </a:moveTo>
                  <a:lnTo>
                    <a:pt x="1" y="417"/>
                  </a:lnTo>
                  <a:lnTo>
                    <a:pt x="1" y="662"/>
                  </a:lnTo>
                  <a:lnTo>
                    <a:pt x="736" y="245"/>
                  </a:lnTo>
                  <a:lnTo>
                    <a:pt x="736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34"/>
            <p:cNvSpPr/>
            <p:nvPr/>
          </p:nvSpPr>
          <p:spPr>
            <a:xfrm>
              <a:off x="3733775" y="3236125"/>
              <a:ext cx="36750" cy="20825"/>
            </a:xfrm>
            <a:custGeom>
              <a:avLst/>
              <a:gdLst/>
              <a:ahLst/>
              <a:cxnLst/>
              <a:rect l="l" t="t" r="r" b="b"/>
              <a:pathLst>
                <a:path w="1470" h="833" extrusionOk="0">
                  <a:moveTo>
                    <a:pt x="710" y="0"/>
                  </a:moveTo>
                  <a:lnTo>
                    <a:pt x="0" y="417"/>
                  </a:lnTo>
                  <a:lnTo>
                    <a:pt x="735" y="833"/>
                  </a:lnTo>
                  <a:lnTo>
                    <a:pt x="1470" y="417"/>
                  </a:lnTo>
                  <a:lnTo>
                    <a:pt x="710" y="0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34"/>
            <p:cNvSpPr/>
            <p:nvPr/>
          </p:nvSpPr>
          <p:spPr>
            <a:xfrm>
              <a:off x="3710500" y="3260000"/>
              <a:ext cx="18400" cy="16550"/>
            </a:xfrm>
            <a:custGeom>
              <a:avLst/>
              <a:gdLst/>
              <a:ahLst/>
              <a:cxnLst/>
              <a:rect l="l" t="t" r="r" b="b"/>
              <a:pathLst>
                <a:path w="736" h="662" extrusionOk="0">
                  <a:moveTo>
                    <a:pt x="1" y="0"/>
                  </a:moveTo>
                  <a:lnTo>
                    <a:pt x="1" y="221"/>
                  </a:lnTo>
                  <a:lnTo>
                    <a:pt x="735" y="661"/>
                  </a:lnTo>
                  <a:lnTo>
                    <a:pt x="735" y="41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34"/>
            <p:cNvSpPr/>
            <p:nvPr/>
          </p:nvSpPr>
          <p:spPr>
            <a:xfrm>
              <a:off x="3728875" y="3260000"/>
              <a:ext cx="18375" cy="16550"/>
            </a:xfrm>
            <a:custGeom>
              <a:avLst/>
              <a:gdLst/>
              <a:ahLst/>
              <a:cxnLst/>
              <a:rect l="l" t="t" r="r" b="b"/>
              <a:pathLst>
                <a:path w="735" h="662" extrusionOk="0">
                  <a:moveTo>
                    <a:pt x="711" y="0"/>
                  </a:moveTo>
                  <a:lnTo>
                    <a:pt x="0" y="417"/>
                  </a:lnTo>
                  <a:lnTo>
                    <a:pt x="0" y="661"/>
                  </a:lnTo>
                  <a:lnTo>
                    <a:pt x="735" y="245"/>
                  </a:lnTo>
                  <a:lnTo>
                    <a:pt x="711" y="0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34"/>
            <p:cNvSpPr/>
            <p:nvPr/>
          </p:nvSpPr>
          <p:spPr>
            <a:xfrm>
              <a:off x="3710500" y="3249575"/>
              <a:ext cx="36150" cy="20850"/>
            </a:xfrm>
            <a:custGeom>
              <a:avLst/>
              <a:gdLst/>
              <a:ahLst/>
              <a:cxnLst/>
              <a:rect l="l" t="t" r="r" b="b"/>
              <a:pathLst>
                <a:path w="1446" h="834" extrusionOk="0">
                  <a:moveTo>
                    <a:pt x="711" y="1"/>
                  </a:moveTo>
                  <a:lnTo>
                    <a:pt x="1" y="417"/>
                  </a:lnTo>
                  <a:lnTo>
                    <a:pt x="735" y="834"/>
                  </a:lnTo>
                  <a:lnTo>
                    <a:pt x="1446" y="417"/>
                  </a:lnTo>
                  <a:lnTo>
                    <a:pt x="711" y="1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34"/>
            <p:cNvSpPr/>
            <p:nvPr/>
          </p:nvSpPr>
          <p:spPr>
            <a:xfrm>
              <a:off x="3663375" y="3286925"/>
              <a:ext cx="19000" cy="16550"/>
            </a:xfrm>
            <a:custGeom>
              <a:avLst/>
              <a:gdLst/>
              <a:ahLst/>
              <a:cxnLst/>
              <a:rect l="l" t="t" r="r" b="b"/>
              <a:pathLst>
                <a:path w="760" h="662" extrusionOk="0">
                  <a:moveTo>
                    <a:pt x="0" y="1"/>
                  </a:moveTo>
                  <a:lnTo>
                    <a:pt x="0" y="221"/>
                  </a:lnTo>
                  <a:lnTo>
                    <a:pt x="759" y="662"/>
                  </a:lnTo>
                  <a:lnTo>
                    <a:pt x="735" y="41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34"/>
            <p:cNvSpPr/>
            <p:nvPr/>
          </p:nvSpPr>
          <p:spPr>
            <a:xfrm>
              <a:off x="3681725" y="3273475"/>
              <a:ext cx="41650" cy="30000"/>
            </a:xfrm>
            <a:custGeom>
              <a:avLst/>
              <a:gdLst/>
              <a:ahLst/>
              <a:cxnLst/>
              <a:rect l="l" t="t" r="r" b="b"/>
              <a:pathLst>
                <a:path w="1666" h="1200" extrusionOk="0">
                  <a:moveTo>
                    <a:pt x="1666" y="0"/>
                  </a:moveTo>
                  <a:lnTo>
                    <a:pt x="1" y="955"/>
                  </a:lnTo>
                  <a:lnTo>
                    <a:pt x="25" y="1200"/>
                  </a:lnTo>
                  <a:lnTo>
                    <a:pt x="1666" y="245"/>
                  </a:lnTo>
                  <a:lnTo>
                    <a:pt x="1666" y="0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34"/>
            <p:cNvSpPr/>
            <p:nvPr/>
          </p:nvSpPr>
          <p:spPr>
            <a:xfrm>
              <a:off x="3663375" y="3262450"/>
              <a:ext cx="60000" cy="34925"/>
            </a:xfrm>
            <a:custGeom>
              <a:avLst/>
              <a:gdLst/>
              <a:ahLst/>
              <a:cxnLst/>
              <a:rect l="l" t="t" r="r" b="b"/>
              <a:pathLst>
                <a:path w="2400" h="1397" extrusionOk="0">
                  <a:moveTo>
                    <a:pt x="1665" y="0"/>
                  </a:moveTo>
                  <a:lnTo>
                    <a:pt x="0" y="980"/>
                  </a:lnTo>
                  <a:lnTo>
                    <a:pt x="735" y="1396"/>
                  </a:lnTo>
                  <a:lnTo>
                    <a:pt x="2400" y="441"/>
                  </a:lnTo>
                  <a:lnTo>
                    <a:pt x="1665" y="0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34"/>
            <p:cNvSpPr/>
            <p:nvPr/>
          </p:nvSpPr>
          <p:spPr>
            <a:xfrm>
              <a:off x="3735000" y="2713300"/>
              <a:ext cx="80825" cy="139600"/>
            </a:xfrm>
            <a:custGeom>
              <a:avLst/>
              <a:gdLst/>
              <a:ahLst/>
              <a:cxnLst/>
              <a:rect l="l" t="t" r="r" b="b"/>
              <a:pathLst>
                <a:path w="3233" h="5584" extrusionOk="0">
                  <a:moveTo>
                    <a:pt x="3233" y="1"/>
                  </a:moveTo>
                  <a:lnTo>
                    <a:pt x="0" y="1862"/>
                  </a:lnTo>
                  <a:lnTo>
                    <a:pt x="0" y="5584"/>
                  </a:lnTo>
                  <a:lnTo>
                    <a:pt x="3233" y="3723"/>
                  </a:lnTo>
                  <a:lnTo>
                    <a:pt x="3233" y="1"/>
                  </a:lnTo>
                  <a:close/>
                </a:path>
              </a:pathLst>
            </a:custGeom>
            <a:solidFill>
              <a:srgbClr val="606B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34"/>
            <p:cNvSpPr/>
            <p:nvPr/>
          </p:nvSpPr>
          <p:spPr>
            <a:xfrm>
              <a:off x="3657850" y="2805750"/>
              <a:ext cx="58200" cy="37375"/>
            </a:xfrm>
            <a:custGeom>
              <a:avLst/>
              <a:gdLst/>
              <a:ahLst/>
              <a:cxnLst/>
              <a:rect l="l" t="t" r="r" b="b"/>
              <a:pathLst>
                <a:path w="2328" h="1495" extrusionOk="0">
                  <a:moveTo>
                    <a:pt x="2327" y="0"/>
                  </a:moveTo>
                  <a:lnTo>
                    <a:pt x="1" y="1347"/>
                  </a:lnTo>
                  <a:lnTo>
                    <a:pt x="1" y="1494"/>
                  </a:lnTo>
                  <a:lnTo>
                    <a:pt x="2327" y="147"/>
                  </a:lnTo>
                  <a:lnTo>
                    <a:pt x="2327" y="0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34"/>
            <p:cNvSpPr/>
            <p:nvPr/>
          </p:nvSpPr>
          <p:spPr>
            <a:xfrm>
              <a:off x="3657850" y="2794125"/>
              <a:ext cx="58200" cy="37350"/>
            </a:xfrm>
            <a:custGeom>
              <a:avLst/>
              <a:gdLst/>
              <a:ahLst/>
              <a:cxnLst/>
              <a:rect l="l" t="t" r="r" b="b"/>
              <a:pathLst>
                <a:path w="2328" h="1494" extrusionOk="0">
                  <a:moveTo>
                    <a:pt x="2327" y="0"/>
                  </a:moveTo>
                  <a:lnTo>
                    <a:pt x="1" y="1347"/>
                  </a:lnTo>
                  <a:lnTo>
                    <a:pt x="1" y="1494"/>
                  </a:lnTo>
                  <a:lnTo>
                    <a:pt x="2327" y="147"/>
                  </a:lnTo>
                  <a:lnTo>
                    <a:pt x="2327" y="0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34"/>
            <p:cNvSpPr/>
            <p:nvPr/>
          </p:nvSpPr>
          <p:spPr>
            <a:xfrm>
              <a:off x="3657850" y="2782475"/>
              <a:ext cx="58200" cy="37375"/>
            </a:xfrm>
            <a:custGeom>
              <a:avLst/>
              <a:gdLst/>
              <a:ahLst/>
              <a:cxnLst/>
              <a:rect l="l" t="t" r="r" b="b"/>
              <a:pathLst>
                <a:path w="2328" h="1495" extrusionOk="0">
                  <a:moveTo>
                    <a:pt x="2327" y="1"/>
                  </a:moveTo>
                  <a:lnTo>
                    <a:pt x="1" y="1348"/>
                  </a:lnTo>
                  <a:lnTo>
                    <a:pt x="1" y="1495"/>
                  </a:lnTo>
                  <a:lnTo>
                    <a:pt x="2327" y="148"/>
                  </a:lnTo>
                  <a:lnTo>
                    <a:pt x="2327" y="1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34"/>
            <p:cNvSpPr/>
            <p:nvPr/>
          </p:nvSpPr>
          <p:spPr>
            <a:xfrm>
              <a:off x="3657850" y="2770850"/>
              <a:ext cx="58200" cy="37375"/>
            </a:xfrm>
            <a:custGeom>
              <a:avLst/>
              <a:gdLst/>
              <a:ahLst/>
              <a:cxnLst/>
              <a:rect l="l" t="t" r="r" b="b"/>
              <a:pathLst>
                <a:path w="2328" h="1495" extrusionOk="0">
                  <a:moveTo>
                    <a:pt x="2327" y="0"/>
                  </a:moveTo>
                  <a:lnTo>
                    <a:pt x="1" y="1347"/>
                  </a:lnTo>
                  <a:lnTo>
                    <a:pt x="1" y="1494"/>
                  </a:lnTo>
                  <a:lnTo>
                    <a:pt x="2327" y="147"/>
                  </a:lnTo>
                  <a:lnTo>
                    <a:pt x="2327" y="0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34"/>
            <p:cNvSpPr/>
            <p:nvPr/>
          </p:nvSpPr>
          <p:spPr>
            <a:xfrm>
              <a:off x="3657850" y="2829000"/>
              <a:ext cx="58800" cy="37375"/>
            </a:xfrm>
            <a:custGeom>
              <a:avLst/>
              <a:gdLst/>
              <a:ahLst/>
              <a:cxnLst/>
              <a:rect l="l" t="t" r="r" b="b"/>
              <a:pathLst>
                <a:path w="2352" h="1495" extrusionOk="0">
                  <a:moveTo>
                    <a:pt x="2352" y="1"/>
                  </a:moveTo>
                  <a:lnTo>
                    <a:pt x="1" y="1348"/>
                  </a:lnTo>
                  <a:lnTo>
                    <a:pt x="1" y="1495"/>
                  </a:lnTo>
                  <a:lnTo>
                    <a:pt x="2352" y="148"/>
                  </a:lnTo>
                  <a:lnTo>
                    <a:pt x="2352" y="1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34"/>
            <p:cNvSpPr/>
            <p:nvPr/>
          </p:nvSpPr>
          <p:spPr>
            <a:xfrm>
              <a:off x="3657850" y="2817375"/>
              <a:ext cx="58800" cy="37375"/>
            </a:xfrm>
            <a:custGeom>
              <a:avLst/>
              <a:gdLst/>
              <a:ahLst/>
              <a:cxnLst/>
              <a:rect l="l" t="t" r="r" b="b"/>
              <a:pathLst>
                <a:path w="2352" h="1495" extrusionOk="0">
                  <a:moveTo>
                    <a:pt x="2352" y="1"/>
                  </a:moveTo>
                  <a:lnTo>
                    <a:pt x="1" y="1347"/>
                  </a:lnTo>
                  <a:lnTo>
                    <a:pt x="1" y="1494"/>
                  </a:lnTo>
                  <a:lnTo>
                    <a:pt x="2352" y="147"/>
                  </a:lnTo>
                  <a:lnTo>
                    <a:pt x="2352" y="1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34"/>
            <p:cNvSpPr/>
            <p:nvPr/>
          </p:nvSpPr>
          <p:spPr>
            <a:xfrm>
              <a:off x="3672550" y="2840650"/>
              <a:ext cx="44100" cy="28800"/>
            </a:xfrm>
            <a:custGeom>
              <a:avLst/>
              <a:gdLst/>
              <a:ahLst/>
              <a:cxnLst/>
              <a:rect l="l" t="t" r="r" b="b"/>
              <a:pathLst>
                <a:path w="1764" h="1152" extrusionOk="0">
                  <a:moveTo>
                    <a:pt x="1764" y="0"/>
                  </a:moveTo>
                  <a:lnTo>
                    <a:pt x="0" y="1004"/>
                  </a:lnTo>
                  <a:lnTo>
                    <a:pt x="0" y="1151"/>
                  </a:lnTo>
                  <a:lnTo>
                    <a:pt x="1764" y="147"/>
                  </a:lnTo>
                  <a:lnTo>
                    <a:pt x="1764" y="0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34"/>
            <p:cNvSpPr/>
            <p:nvPr/>
          </p:nvSpPr>
          <p:spPr>
            <a:xfrm>
              <a:off x="3801100" y="2682050"/>
              <a:ext cx="6150" cy="7025"/>
            </a:xfrm>
            <a:custGeom>
              <a:avLst/>
              <a:gdLst/>
              <a:ahLst/>
              <a:cxnLst/>
              <a:rect l="l" t="t" r="r" b="b"/>
              <a:pathLst>
                <a:path w="246" h="281" extrusionOk="0">
                  <a:moveTo>
                    <a:pt x="180" y="1"/>
                  </a:moveTo>
                  <a:cubicBezTo>
                    <a:pt x="161" y="1"/>
                    <a:pt x="141" y="9"/>
                    <a:pt x="123" y="26"/>
                  </a:cubicBezTo>
                  <a:cubicBezTo>
                    <a:pt x="50" y="51"/>
                    <a:pt x="1" y="149"/>
                    <a:pt x="1" y="198"/>
                  </a:cubicBezTo>
                  <a:cubicBezTo>
                    <a:pt x="1" y="253"/>
                    <a:pt x="28" y="280"/>
                    <a:pt x="73" y="280"/>
                  </a:cubicBezTo>
                  <a:cubicBezTo>
                    <a:pt x="88" y="280"/>
                    <a:pt x="105" y="277"/>
                    <a:pt x="123" y="271"/>
                  </a:cubicBezTo>
                  <a:cubicBezTo>
                    <a:pt x="172" y="247"/>
                    <a:pt x="246" y="149"/>
                    <a:pt x="246" y="75"/>
                  </a:cubicBezTo>
                  <a:cubicBezTo>
                    <a:pt x="246" y="28"/>
                    <a:pt x="215" y="1"/>
                    <a:pt x="1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34"/>
            <p:cNvSpPr/>
            <p:nvPr/>
          </p:nvSpPr>
          <p:spPr>
            <a:xfrm>
              <a:off x="3639500" y="2661750"/>
              <a:ext cx="195300" cy="142175"/>
            </a:xfrm>
            <a:custGeom>
              <a:avLst/>
              <a:gdLst/>
              <a:ahLst/>
              <a:cxnLst/>
              <a:rect l="l" t="t" r="r" b="b"/>
              <a:pathLst>
                <a:path w="7812" h="5687" extrusionOk="0">
                  <a:moveTo>
                    <a:pt x="7529" y="290"/>
                  </a:moveTo>
                  <a:cubicBezTo>
                    <a:pt x="7564" y="290"/>
                    <a:pt x="7591" y="318"/>
                    <a:pt x="7591" y="373"/>
                  </a:cubicBezTo>
                  <a:cubicBezTo>
                    <a:pt x="7591" y="446"/>
                    <a:pt x="7542" y="520"/>
                    <a:pt x="7493" y="569"/>
                  </a:cubicBezTo>
                  <a:cubicBezTo>
                    <a:pt x="7475" y="575"/>
                    <a:pt x="7458" y="578"/>
                    <a:pt x="7443" y="578"/>
                  </a:cubicBezTo>
                  <a:cubicBezTo>
                    <a:pt x="7399" y="578"/>
                    <a:pt x="7371" y="550"/>
                    <a:pt x="7371" y="495"/>
                  </a:cubicBezTo>
                  <a:cubicBezTo>
                    <a:pt x="7371" y="422"/>
                    <a:pt x="7420" y="348"/>
                    <a:pt x="7493" y="299"/>
                  </a:cubicBezTo>
                  <a:cubicBezTo>
                    <a:pt x="7506" y="293"/>
                    <a:pt x="7518" y="290"/>
                    <a:pt x="7529" y="290"/>
                  </a:cubicBezTo>
                  <a:close/>
                  <a:moveTo>
                    <a:pt x="7083" y="549"/>
                  </a:moveTo>
                  <a:cubicBezTo>
                    <a:pt x="7125" y="549"/>
                    <a:pt x="7151" y="589"/>
                    <a:pt x="7151" y="642"/>
                  </a:cubicBezTo>
                  <a:cubicBezTo>
                    <a:pt x="7151" y="691"/>
                    <a:pt x="7102" y="789"/>
                    <a:pt x="7028" y="814"/>
                  </a:cubicBezTo>
                  <a:cubicBezTo>
                    <a:pt x="7011" y="831"/>
                    <a:pt x="6993" y="839"/>
                    <a:pt x="6978" y="839"/>
                  </a:cubicBezTo>
                  <a:cubicBezTo>
                    <a:pt x="6951" y="839"/>
                    <a:pt x="6930" y="812"/>
                    <a:pt x="6930" y="765"/>
                  </a:cubicBezTo>
                  <a:cubicBezTo>
                    <a:pt x="6930" y="691"/>
                    <a:pt x="6979" y="593"/>
                    <a:pt x="7028" y="569"/>
                  </a:cubicBezTo>
                  <a:cubicBezTo>
                    <a:pt x="7049" y="555"/>
                    <a:pt x="7067" y="549"/>
                    <a:pt x="7083" y="549"/>
                  </a:cubicBezTo>
                  <a:close/>
                  <a:moveTo>
                    <a:pt x="6644" y="813"/>
                  </a:moveTo>
                  <a:cubicBezTo>
                    <a:pt x="6679" y="813"/>
                    <a:pt x="6710" y="840"/>
                    <a:pt x="6710" y="887"/>
                  </a:cubicBezTo>
                  <a:cubicBezTo>
                    <a:pt x="6710" y="961"/>
                    <a:pt x="6636" y="1059"/>
                    <a:pt x="6587" y="1083"/>
                  </a:cubicBezTo>
                  <a:cubicBezTo>
                    <a:pt x="6569" y="1089"/>
                    <a:pt x="6552" y="1092"/>
                    <a:pt x="6537" y="1092"/>
                  </a:cubicBezTo>
                  <a:cubicBezTo>
                    <a:pt x="6492" y="1092"/>
                    <a:pt x="6465" y="1065"/>
                    <a:pt x="6465" y="1010"/>
                  </a:cubicBezTo>
                  <a:cubicBezTo>
                    <a:pt x="6465" y="961"/>
                    <a:pt x="6514" y="863"/>
                    <a:pt x="6587" y="838"/>
                  </a:cubicBezTo>
                  <a:cubicBezTo>
                    <a:pt x="6605" y="821"/>
                    <a:pt x="6625" y="813"/>
                    <a:pt x="6644" y="813"/>
                  </a:cubicBezTo>
                  <a:close/>
                  <a:moveTo>
                    <a:pt x="7685" y="1"/>
                  </a:moveTo>
                  <a:cubicBezTo>
                    <a:pt x="7657" y="1"/>
                    <a:pt x="7625" y="10"/>
                    <a:pt x="7591" y="30"/>
                  </a:cubicBezTo>
                  <a:lnTo>
                    <a:pt x="221" y="4315"/>
                  </a:lnTo>
                  <a:cubicBezTo>
                    <a:pt x="98" y="4364"/>
                    <a:pt x="0" y="4536"/>
                    <a:pt x="0" y="4683"/>
                  </a:cubicBezTo>
                  <a:lnTo>
                    <a:pt x="0" y="5687"/>
                  </a:lnTo>
                  <a:cubicBezTo>
                    <a:pt x="0" y="5564"/>
                    <a:pt x="98" y="5417"/>
                    <a:pt x="196" y="5344"/>
                  </a:cubicBezTo>
                  <a:lnTo>
                    <a:pt x="7616" y="1059"/>
                  </a:lnTo>
                  <a:cubicBezTo>
                    <a:pt x="7655" y="1035"/>
                    <a:pt x="7689" y="1024"/>
                    <a:pt x="7718" y="1024"/>
                  </a:cubicBezTo>
                  <a:cubicBezTo>
                    <a:pt x="7778" y="1024"/>
                    <a:pt x="7812" y="1073"/>
                    <a:pt x="7812" y="1157"/>
                  </a:cubicBezTo>
                  <a:lnTo>
                    <a:pt x="7812" y="153"/>
                  </a:lnTo>
                  <a:cubicBezTo>
                    <a:pt x="7812" y="64"/>
                    <a:pt x="7760" y="1"/>
                    <a:pt x="7685" y="1"/>
                  </a:cubicBez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34"/>
            <p:cNvSpPr/>
            <p:nvPr/>
          </p:nvSpPr>
          <p:spPr>
            <a:xfrm>
              <a:off x="3639500" y="2687350"/>
              <a:ext cx="195925" cy="241325"/>
            </a:xfrm>
            <a:custGeom>
              <a:avLst/>
              <a:gdLst/>
              <a:ahLst/>
              <a:cxnLst/>
              <a:rect l="l" t="t" r="r" b="b"/>
              <a:pathLst>
                <a:path w="7837" h="9653" extrusionOk="0">
                  <a:moveTo>
                    <a:pt x="3061" y="3340"/>
                  </a:moveTo>
                  <a:lnTo>
                    <a:pt x="3061" y="3487"/>
                  </a:lnTo>
                  <a:lnTo>
                    <a:pt x="735" y="4834"/>
                  </a:lnTo>
                  <a:lnTo>
                    <a:pt x="735" y="4687"/>
                  </a:lnTo>
                  <a:lnTo>
                    <a:pt x="3061" y="3340"/>
                  </a:lnTo>
                  <a:close/>
                  <a:moveTo>
                    <a:pt x="3061" y="3806"/>
                  </a:moveTo>
                  <a:lnTo>
                    <a:pt x="3061" y="3953"/>
                  </a:lnTo>
                  <a:lnTo>
                    <a:pt x="735" y="5300"/>
                  </a:lnTo>
                  <a:lnTo>
                    <a:pt x="735" y="5153"/>
                  </a:lnTo>
                  <a:lnTo>
                    <a:pt x="3061" y="3806"/>
                  </a:lnTo>
                  <a:close/>
                  <a:moveTo>
                    <a:pt x="3061" y="4271"/>
                  </a:moveTo>
                  <a:lnTo>
                    <a:pt x="3061" y="4418"/>
                  </a:lnTo>
                  <a:lnTo>
                    <a:pt x="735" y="5765"/>
                  </a:lnTo>
                  <a:lnTo>
                    <a:pt x="735" y="5618"/>
                  </a:lnTo>
                  <a:lnTo>
                    <a:pt x="3061" y="4271"/>
                  </a:lnTo>
                  <a:close/>
                  <a:moveTo>
                    <a:pt x="3061" y="4736"/>
                  </a:moveTo>
                  <a:lnTo>
                    <a:pt x="3086" y="4883"/>
                  </a:lnTo>
                  <a:lnTo>
                    <a:pt x="735" y="6230"/>
                  </a:lnTo>
                  <a:lnTo>
                    <a:pt x="735" y="6083"/>
                  </a:lnTo>
                  <a:lnTo>
                    <a:pt x="3061" y="4736"/>
                  </a:lnTo>
                  <a:close/>
                  <a:moveTo>
                    <a:pt x="7053" y="1039"/>
                  </a:moveTo>
                  <a:lnTo>
                    <a:pt x="7053" y="4761"/>
                  </a:lnTo>
                  <a:lnTo>
                    <a:pt x="3820" y="6622"/>
                  </a:lnTo>
                  <a:lnTo>
                    <a:pt x="3820" y="2900"/>
                  </a:lnTo>
                  <a:lnTo>
                    <a:pt x="7053" y="1039"/>
                  </a:lnTo>
                  <a:close/>
                  <a:moveTo>
                    <a:pt x="3086" y="5202"/>
                  </a:moveTo>
                  <a:lnTo>
                    <a:pt x="3086" y="5348"/>
                  </a:lnTo>
                  <a:lnTo>
                    <a:pt x="735" y="6695"/>
                  </a:lnTo>
                  <a:lnTo>
                    <a:pt x="735" y="6548"/>
                  </a:lnTo>
                  <a:lnTo>
                    <a:pt x="3086" y="5202"/>
                  </a:lnTo>
                  <a:close/>
                  <a:moveTo>
                    <a:pt x="3086" y="5667"/>
                  </a:moveTo>
                  <a:lnTo>
                    <a:pt x="3086" y="5814"/>
                  </a:lnTo>
                  <a:lnTo>
                    <a:pt x="735" y="7161"/>
                  </a:lnTo>
                  <a:lnTo>
                    <a:pt x="735" y="7014"/>
                  </a:lnTo>
                  <a:lnTo>
                    <a:pt x="3086" y="5667"/>
                  </a:lnTo>
                  <a:close/>
                  <a:moveTo>
                    <a:pt x="3086" y="6132"/>
                  </a:moveTo>
                  <a:lnTo>
                    <a:pt x="3086" y="6279"/>
                  </a:lnTo>
                  <a:lnTo>
                    <a:pt x="1322" y="7283"/>
                  </a:lnTo>
                  <a:lnTo>
                    <a:pt x="1322" y="7136"/>
                  </a:lnTo>
                  <a:lnTo>
                    <a:pt x="3086" y="6132"/>
                  </a:lnTo>
                  <a:close/>
                  <a:moveTo>
                    <a:pt x="7718" y="0"/>
                  </a:moveTo>
                  <a:cubicBezTo>
                    <a:pt x="7689" y="0"/>
                    <a:pt x="7655" y="11"/>
                    <a:pt x="7616" y="35"/>
                  </a:cubicBezTo>
                  <a:lnTo>
                    <a:pt x="196" y="4320"/>
                  </a:lnTo>
                  <a:cubicBezTo>
                    <a:pt x="98" y="4393"/>
                    <a:pt x="0" y="4540"/>
                    <a:pt x="0" y="4663"/>
                  </a:cubicBezTo>
                  <a:lnTo>
                    <a:pt x="25" y="9511"/>
                  </a:lnTo>
                  <a:cubicBezTo>
                    <a:pt x="25" y="9602"/>
                    <a:pt x="65" y="9653"/>
                    <a:pt x="136" y="9653"/>
                  </a:cubicBezTo>
                  <a:cubicBezTo>
                    <a:pt x="161" y="9653"/>
                    <a:pt x="189" y="9647"/>
                    <a:pt x="221" y="9634"/>
                  </a:cubicBezTo>
                  <a:lnTo>
                    <a:pt x="7640" y="5324"/>
                  </a:lnTo>
                  <a:cubicBezTo>
                    <a:pt x="7738" y="5275"/>
                    <a:pt x="7836" y="5128"/>
                    <a:pt x="7836" y="5006"/>
                  </a:cubicBezTo>
                  <a:lnTo>
                    <a:pt x="7812" y="133"/>
                  </a:lnTo>
                  <a:cubicBezTo>
                    <a:pt x="7812" y="49"/>
                    <a:pt x="7778" y="0"/>
                    <a:pt x="7718" y="0"/>
                  </a:cubicBezTo>
                  <a:close/>
                </a:path>
              </a:pathLst>
            </a:custGeom>
            <a:solidFill>
              <a:srgbClr val="BEE1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34"/>
            <p:cNvSpPr/>
            <p:nvPr/>
          </p:nvSpPr>
          <p:spPr>
            <a:xfrm>
              <a:off x="3823750" y="2669000"/>
              <a:ext cx="5550" cy="7225"/>
            </a:xfrm>
            <a:custGeom>
              <a:avLst/>
              <a:gdLst/>
              <a:ahLst/>
              <a:cxnLst/>
              <a:rect l="l" t="t" r="r" b="b"/>
              <a:pathLst>
                <a:path w="222" h="289" extrusionOk="0">
                  <a:moveTo>
                    <a:pt x="159" y="0"/>
                  </a:moveTo>
                  <a:cubicBezTo>
                    <a:pt x="148" y="0"/>
                    <a:pt x="136" y="3"/>
                    <a:pt x="123" y="9"/>
                  </a:cubicBezTo>
                  <a:cubicBezTo>
                    <a:pt x="50" y="58"/>
                    <a:pt x="1" y="132"/>
                    <a:pt x="1" y="205"/>
                  </a:cubicBezTo>
                  <a:cubicBezTo>
                    <a:pt x="1" y="260"/>
                    <a:pt x="29" y="288"/>
                    <a:pt x="73" y="288"/>
                  </a:cubicBezTo>
                  <a:cubicBezTo>
                    <a:pt x="88" y="288"/>
                    <a:pt x="105" y="285"/>
                    <a:pt x="123" y="279"/>
                  </a:cubicBezTo>
                  <a:cubicBezTo>
                    <a:pt x="172" y="230"/>
                    <a:pt x="221" y="156"/>
                    <a:pt x="221" y="83"/>
                  </a:cubicBezTo>
                  <a:cubicBezTo>
                    <a:pt x="221" y="28"/>
                    <a:pt x="194" y="0"/>
                    <a:pt x="159" y="0"/>
                  </a:cubicBezTo>
                  <a:close/>
                </a:path>
              </a:pathLst>
            </a:custGeom>
            <a:solidFill>
              <a:srgbClr val="EC82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34"/>
            <p:cNvSpPr/>
            <p:nvPr/>
          </p:nvSpPr>
          <p:spPr>
            <a:xfrm>
              <a:off x="3812750" y="2675475"/>
              <a:ext cx="5525" cy="7275"/>
            </a:xfrm>
            <a:custGeom>
              <a:avLst/>
              <a:gdLst/>
              <a:ahLst/>
              <a:cxnLst/>
              <a:rect l="l" t="t" r="r" b="b"/>
              <a:pathLst>
                <a:path w="221" h="291" extrusionOk="0">
                  <a:moveTo>
                    <a:pt x="153" y="0"/>
                  </a:moveTo>
                  <a:cubicBezTo>
                    <a:pt x="137" y="0"/>
                    <a:pt x="119" y="6"/>
                    <a:pt x="98" y="20"/>
                  </a:cubicBezTo>
                  <a:cubicBezTo>
                    <a:pt x="49" y="44"/>
                    <a:pt x="0" y="142"/>
                    <a:pt x="0" y="216"/>
                  </a:cubicBezTo>
                  <a:cubicBezTo>
                    <a:pt x="0" y="263"/>
                    <a:pt x="21" y="290"/>
                    <a:pt x="48" y="290"/>
                  </a:cubicBezTo>
                  <a:cubicBezTo>
                    <a:pt x="63" y="290"/>
                    <a:pt x="81" y="282"/>
                    <a:pt x="98" y="265"/>
                  </a:cubicBezTo>
                  <a:cubicBezTo>
                    <a:pt x="172" y="240"/>
                    <a:pt x="221" y="142"/>
                    <a:pt x="221" y="93"/>
                  </a:cubicBezTo>
                  <a:cubicBezTo>
                    <a:pt x="221" y="40"/>
                    <a:pt x="195" y="0"/>
                    <a:pt x="153" y="0"/>
                  </a:cubicBezTo>
                  <a:close/>
                </a:path>
              </a:pathLst>
            </a:custGeom>
            <a:solidFill>
              <a:srgbClr val="606B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34"/>
            <p:cNvSpPr/>
            <p:nvPr/>
          </p:nvSpPr>
          <p:spPr>
            <a:xfrm>
              <a:off x="4082100" y="3053675"/>
              <a:ext cx="45325" cy="28800"/>
            </a:xfrm>
            <a:custGeom>
              <a:avLst/>
              <a:gdLst/>
              <a:ahLst/>
              <a:cxnLst/>
              <a:rect l="l" t="t" r="r" b="b"/>
              <a:pathLst>
                <a:path w="1813" h="1152" extrusionOk="0">
                  <a:moveTo>
                    <a:pt x="1789" y="1"/>
                  </a:moveTo>
                  <a:cubicBezTo>
                    <a:pt x="1274" y="295"/>
                    <a:pt x="417" y="760"/>
                    <a:pt x="1" y="1005"/>
                  </a:cubicBezTo>
                  <a:lnTo>
                    <a:pt x="246" y="1152"/>
                  </a:lnTo>
                  <a:cubicBezTo>
                    <a:pt x="246" y="1152"/>
                    <a:pt x="1740" y="319"/>
                    <a:pt x="1764" y="295"/>
                  </a:cubicBezTo>
                  <a:cubicBezTo>
                    <a:pt x="1789" y="295"/>
                    <a:pt x="1813" y="270"/>
                    <a:pt x="1813" y="221"/>
                  </a:cubicBezTo>
                  <a:cubicBezTo>
                    <a:pt x="1813" y="148"/>
                    <a:pt x="1789" y="74"/>
                    <a:pt x="1789" y="1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34"/>
            <p:cNvSpPr/>
            <p:nvPr/>
          </p:nvSpPr>
          <p:spPr>
            <a:xfrm>
              <a:off x="4004975" y="3000225"/>
              <a:ext cx="121850" cy="78575"/>
            </a:xfrm>
            <a:custGeom>
              <a:avLst/>
              <a:gdLst/>
              <a:ahLst/>
              <a:cxnLst/>
              <a:rect l="l" t="t" r="r" b="b"/>
              <a:pathLst>
                <a:path w="4874" h="3143" extrusionOk="0">
                  <a:moveTo>
                    <a:pt x="2579" y="0"/>
                  </a:moveTo>
                  <a:cubicBezTo>
                    <a:pt x="2527" y="0"/>
                    <a:pt x="2476" y="3"/>
                    <a:pt x="2425" y="8"/>
                  </a:cubicBezTo>
                  <a:cubicBezTo>
                    <a:pt x="1862" y="82"/>
                    <a:pt x="1298" y="449"/>
                    <a:pt x="809" y="719"/>
                  </a:cubicBezTo>
                  <a:cubicBezTo>
                    <a:pt x="539" y="865"/>
                    <a:pt x="270" y="1037"/>
                    <a:pt x="0" y="1184"/>
                  </a:cubicBezTo>
                  <a:lnTo>
                    <a:pt x="3086" y="3143"/>
                  </a:lnTo>
                  <a:cubicBezTo>
                    <a:pt x="3502" y="2898"/>
                    <a:pt x="4359" y="2433"/>
                    <a:pt x="4874" y="2139"/>
                  </a:cubicBezTo>
                  <a:cubicBezTo>
                    <a:pt x="4751" y="988"/>
                    <a:pt x="4041" y="523"/>
                    <a:pt x="3698" y="351"/>
                  </a:cubicBezTo>
                  <a:cubicBezTo>
                    <a:pt x="3352" y="157"/>
                    <a:pt x="2967" y="0"/>
                    <a:pt x="25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34"/>
            <p:cNvSpPr/>
            <p:nvPr/>
          </p:nvSpPr>
          <p:spPr>
            <a:xfrm>
              <a:off x="4001900" y="3023500"/>
              <a:ext cx="88200" cy="59450"/>
            </a:xfrm>
            <a:custGeom>
              <a:avLst/>
              <a:gdLst/>
              <a:ahLst/>
              <a:cxnLst/>
              <a:rect l="l" t="t" r="r" b="b"/>
              <a:pathLst>
                <a:path w="3528" h="2378" extrusionOk="0">
                  <a:moveTo>
                    <a:pt x="1011" y="1"/>
                  </a:moveTo>
                  <a:cubicBezTo>
                    <a:pt x="685" y="1"/>
                    <a:pt x="346" y="80"/>
                    <a:pt x="50" y="302"/>
                  </a:cubicBezTo>
                  <a:cubicBezTo>
                    <a:pt x="1" y="326"/>
                    <a:pt x="1" y="424"/>
                    <a:pt x="74" y="473"/>
                  </a:cubicBezTo>
                  <a:cubicBezTo>
                    <a:pt x="1250" y="1159"/>
                    <a:pt x="2866" y="2089"/>
                    <a:pt x="3356" y="2359"/>
                  </a:cubicBezTo>
                  <a:cubicBezTo>
                    <a:pt x="3376" y="2372"/>
                    <a:pt x="3397" y="2378"/>
                    <a:pt x="3418" y="2378"/>
                  </a:cubicBezTo>
                  <a:cubicBezTo>
                    <a:pt x="3475" y="2378"/>
                    <a:pt x="3527" y="2333"/>
                    <a:pt x="3527" y="2261"/>
                  </a:cubicBezTo>
                  <a:cubicBezTo>
                    <a:pt x="3454" y="987"/>
                    <a:pt x="2646" y="547"/>
                    <a:pt x="2278" y="351"/>
                  </a:cubicBezTo>
                  <a:cubicBezTo>
                    <a:pt x="2050" y="214"/>
                    <a:pt x="1547" y="1"/>
                    <a:pt x="1011" y="1"/>
                  </a:cubicBez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34"/>
            <p:cNvSpPr/>
            <p:nvPr/>
          </p:nvSpPr>
          <p:spPr>
            <a:xfrm>
              <a:off x="2999750" y="2497800"/>
              <a:ext cx="16550" cy="15950"/>
            </a:xfrm>
            <a:custGeom>
              <a:avLst/>
              <a:gdLst/>
              <a:ahLst/>
              <a:cxnLst/>
              <a:rect l="l" t="t" r="r" b="b"/>
              <a:pathLst>
                <a:path w="662" h="638" extrusionOk="0">
                  <a:moveTo>
                    <a:pt x="661" y="1"/>
                  </a:moveTo>
                  <a:lnTo>
                    <a:pt x="147" y="295"/>
                  </a:lnTo>
                  <a:cubicBezTo>
                    <a:pt x="147" y="466"/>
                    <a:pt x="74" y="589"/>
                    <a:pt x="0" y="638"/>
                  </a:cubicBezTo>
                  <a:lnTo>
                    <a:pt x="514" y="319"/>
                  </a:lnTo>
                  <a:cubicBezTo>
                    <a:pt x="612" y="270"/>
                    <a:pt x="661" y="148"/>
                    <a:pt x="661" y="1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34"/>
            <p:cNvSpPr/>
            <p:nvPr/>
          </p:nvSpPr>
          <p:spPr>
            <a:xfrm>
              <a:off x="2626925" y="1971700"/>
              <a:ext cx="22675" cy="9450"/>
            </a:xfrm>
            <a:custGeom>
              <a:avLst/>
              <a:gdLst/>
              <a:ahLst/>
              <a:cxnLst/>
              <a:rect l="l" t="t" r="r" b="b"/>
              <a:pathLst>
                <a:path w="907" h="378" extrusionOk="0">
                  <a:moveTo>
                    <a:pt x="686" y="0"/>
                  </a:moveTo>
                  <a:cubicBezTo>
                    <a:pt x="632" y="0"/>
                    <a:pt x="583" y="12"/>
                    <a:pt x="539" y="34"/>
                  </a:cubicBezTo>
                  <a:lnTo>
                    <a:pt x="0" y="328"/>
                  </a:lnTo>
                  <a:cubicBezTo>
                    <a:pt x="41" y="308"/>
                    <a:pt x="90" y="296"/>
                    <a:pt x="143" y="296"/>
                  </a:cubicBezTo>
                  <a:cubicBezTo>
                    <a:pt x="220" y="296"/>
                    <a:pt x="306" y="320"/>
                    <a:pt x="392" y="377"/>
                  </a:cubicBezTo>
                  <a:lnTo>
                    <a:pt x="906" y="59"/>
                  </a:lnTo>
                  <a:cubicBezTo>
                    <a:pt x="825" y="18"/>
                    <a:pt x="752" y="0"/>
                    <a:pt x="686" y="0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34"/>
            <p:cNvSpPr/>
            <p:nvPr/>
          </p:nvSpPr>
          <p:spPr>
            <a:xfrm>
              <a:off x="3003425" y="2200900"/>
              <a:ext cx="13475" cy="304275"/>
            </a:xfrm>
            <a:custGeom>
              <a:avLst/>
              <a:gdLst/>
              <a:ahLst/>
              <a:cxnLst/>
              <a:rect l="l" t="t" r="r" b="b"/>
              <a:pathLst>
                <a:path w="539" h="12171" extrusionOk="0">
                  <a:moveTo>
                    <a:pt x="539" y="0"/>
                  </a:moveTo>
                  <a:lnTo>
                    <a:pt x="25" y="294"/>
                  </a:lnTo>
                  <a:lnTo>
                    <a:pt x="0" y="12171"/>
                  </a:lnTo>
                  <a:lnTo>
                    <a:pt x="514" y="11877"/>
                  </a:lnTo>
                  <a:lnTo>
                    <a:pt x="539" y="0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34"/>
            <p:cNvSpPr/>
            <p:nvPr/>
          </p:nvSpPr>
          <p:spPr>
            <a:xfrm>
              <a:off x="2636700" y="1973150"/>
              <a:ext cx="367350" cy="212475"/>
            </a:xfrm>
            <a:custGeom>
              <a:avLst/>
              <a:gdLst/>
              <a:ahLst/>
              <a:cxnLst/>
              <a:rect l="l" t="t" r="r" b="b"/>
              <a:pathLst>
                <a:path w="14694" h="8499" extrusionOk="0">
                  <a:moveTo>
                    <a:pt x="515" y="1"/>
                  </a:moveTo>
                  <a:lnTo>
                    <a:pt x="1" y="319"/>
                  </a:lnTo>
                  <a:lnTo>
                    <a:pt x="14179" y="8498"/>
                  </a:lnTo>
                  <a:lnTo>
                    <a:pt x="14694" y="8204"/>
                  </a:lnTo>
                  <a:lnTo>
                    <a:pt x="515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34"/>
            <p:cNvSpPr/>
            <p:nvPr/>
          </p:nvSpPr>
          <p:spPr>
            <a:xfrm>
              <a:off x="2991175" y="2178250"/>
              <a:ext cx="26350" cy="30025"/>
            </a:xfrm>
            <a:custGeom>
              <a:avLst/>
              <a:gdLst/>
              <a:ahLst/>
              <a:cxnLst/>
              <a:rect l="l" t="t" r="r" b="b"/>
              <a:pathLst>
                <a:path w="1054" h="1201" extrusionOk="0">
                  <a:moveTo>
                    <a:pt x="515" y="0"/>
                  </a:moveTo>
                  <a:lnTo>
                    <a:pt x="0" y="294"/>
                  </a:lnTo>
                  <a:cubicBezTo>
                    <a:pt x="294" y="465"/>
                    <a:pt x="515" y="882"/>
                    <a:pt x="515" y="1200"/>
                  </a:cubicBezTo>
                  <a:lnTo>
                    <a:pt x="1029" y="906"/>
                  </a:lnTo>
                  <a:cubicBezTo>
                    <a:pt x="1053" y="563"/>
                    <a:pt x="808" y="147"/>
                    <a:pt x="515" y="0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34"/>
            <p:cNvSpPr/>
            <p:nvPr/>
          </p:nvSpPr>
          <p:spPr>
            <a:xfrm>
              <a:off x="2622625" y="1979200"/>
              <a:ext cx="381425" cy="535250"/>
            </a:xfrm>
            <a:custGeom>
              <a:avLst/>
              <a:gdLst/>
              <a:ahLst/>
              <a:cxnLst/>
              <a:rect l="l" t="t" r="r" b="b"/>
              <a:pathLst>
                <a:path w="15257" h="21410" extrusionOk="0">
                  <a:moveTo>
                    <a:pt x="316" y="0"/>
                  </a:moveTo>
                  <a:cubicBezTo>
                    <a:pt x="144" y="0"/>
                    <a:pt x="25" y="132"/>
                    <a:pt x="25" y="371"/>
                  </a:cubicBezTo>
                  <a:lnTo>
                    <a:pt x="1" y="12248"/>
                  </a:lnTo>
                  <a:cubicBezTo>
                    <a:pt x="1" y="12590"/>
                    <a:pt x="221" y="12982"/>
                    <a:pt x="515" y="13154"/>
                  </a:cubicBezTo>
                  <a:lnTo>
                    <a:pt x="14693" y="21333"/>
                  </a:lnTo>
                  <a:cubicBezTo>
                    <a:pt x="14782" y="21385"/>
                    <a:pt x="14867" y="21410"/>
                    <a:pt x="14942" y="21410"/>
                  </a:cubicBezTo>
                  <a:cubicBezTo>
                    <a:pt x="15113" y="21410"/>
                    <a:pt x="15232" y="21278"/>
                    <a:pt x="15232" y="21039"/>
                  </a:cubicBezTo>
                  <a:lnTo>
                    <a:pt x="15257" y="9162"/>
                  </a:lnTo>
                  <a:cubicBezTo>
                    <a:pt x="15257" y="8844"/>
                    <a:pt x="15036" y="8427"/>
                    <a:pt x="14742" y="8256"/>
                  </a:cubicBezTo>
                  <a:lnTo>
                    <a:pt x="564" y="77"/>
                  </a:lnTo>
                  <a:cubicBezTo>
                    <a:pt x="475" y="25"/>
                    <a:pt x="390" y="0"/>
                    <a:pt x="316" y="0"/>
                  </a:cubicBez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34"/>
            <p:cNvSpPr/>
            <p:nvPr/>
          </p:nvSpPr>
          <p:spPr>
            <a:xfrm>
              <a:off x="2636100" y="2011125"/>
              <a:ext cx="355100" cy="472025"/>
            </a:xfrm>
            <a:custGeom>
              <a:avLst/>
              <a:gdLst/>
              <a:ahLst/>
              <a:cxnLst/>
              <a:rect l="l" t="t" r="r" b="b"/>
              <a:pathLst>
                <a:path w="14204" h="18881" extrusionOk="0">
                  <a:moveTo>
                    <a:pt x="25" y="0"/>
                  </a:moveTo>
                  <a:lnTo>
                    <a:pt x="0" y="10677"/>
                  </a:lnTo>
                  <a:lnTo>
                    <a:pt x="14154" y="18880"/>
                  </a:lnTo>
                  <a:lnTo>
                    <a:pt x="14203" y="8179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34"/>
            <p:cNvSpPr/>
            <p:nvPr/>
          </p:nvSpPr>
          <p:spPr>
            <a:xfrm>
              <a:off x="2989950" y="2520450"/>
              <a:ext cx="5525" cy="22675"/>
            </a:xfrm>
            <a:custGeom>
              <a:avLst/>
              <a:gdLst/>
              <a:ahLst/>
              <a:cxnLst/>
              <a:rect l="l" t="t" r="r" b="b"/>
              <a:pathLst>
                <a:path w="221" h="907" extrusionOk="0">
                  <a:moveTo>
                    <a:pt x="221" y="1"/>
                  </a:moveTo>
                  <a:cubicBezTo>
                    <a:pt x="221" y="99"/>
                    <a:pt x="147" y="221"/>
                    <a:pt x="0" y="295"/>
                  </a:cubicBezTo>
                  <a:lnTo>
                    <a:pt x="0" y="907"/>
                  </a:lnTo>
                  <a:cubicBezTo>
                    <a:pt x="147" y="834"/>
                    <a:pt x="221" y="711"/>
                    <a:pt x="221" y="613"/>
                  </a:cubicBezTo>
                  <a:lnTo>
                    <a:pt x="221" y="1"/>
                  </a:lnTo>
                  <a:close/>
                </a:path>
              </a:pathLst>
            </a:custGeom>
            <a:solidFill>
              <a:srgbClr val="879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34"/>
            <p:cNvSpPr/>
            <p:nvPr/>
          </p:nvSpPr>
          <p:spPr>
            <a:xfrm>
              <a:off x="2710175" y="2675350"/>
              <a:ext cx="25725" cy="17925"/>
            </a:xfrm>
            <a:custGeom>
              <a:avLst/>
              <a:gdLst/>
              <a:ahLst/>
              <a:cxnLst/>
              <a:rect l="l" t="t" r="r" b="b"/>
              <a:pathLst>
                <a:path w="1029" h="717" extrusionOk="0">
                  <a:moveTo>
                    <a:pt x="0" y="0"/>
                  </a:moveTo>
                  <a:lnTo>
                    <a:pt x="0" y="588"/>
                  </a:lnTo>
                  <a:cubicBezTo>
                    <a:pt x="135" y="674"/>
                    <a:pt x="325" y="717"/>
                    <a:pt x="515" y="717"/>
                  </a:cubicBezTo>
                  <a:cubicBezTo>
                    <a:pt x="704" y="717"/>
                    <a:pt x="894" y="674"/>
                    <a:pt x="1029" y="588"/>
                  </a:cubicBezTo>
                  <a:lnTo>
                    <a:pt x="1029" y="0"/>
                  </a:lnTo>
                  <a:cubicBezTo>
                    <a:pt x="894" y="86"/>
                    <a:pt x="704" y="129"/>
                    <a:pt x="515" y="129"/>
                  </a:cubicBezTo>
                  <a:cubicBezTo>
                    <a:pt x="325" y="129"/>
                    <a:pt x="135" y="86"/>
                    <a:pt x="0" y="0"/>
                  </a:cubicBezTo>
                  <a:close/>
                </a:path>
              </a:pathLst>
            </a:custGeom>
            <a:solidFill>
              <a:srgbClr val="879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34"/>
            <p:cNvSpPr/>
            <p:nvPr/>
          </p:nvSpPr>
          <p:spPr>
            <a:xfrm>
              <a:off x="2350200" y="2462925"/>
              <a:ext cx="5525" cy="22675"/>
            </a:xfrm>
            <a:custGeom>
              <a:avLst/>
              <a:gdLst/>
              <a:ahLst/>
              <a:cxnLst/>
              <a:rect l="l" t="t" r="r" b="b"/>
              <a:pathLst>
                <a:path w="221" h="907" extrusionOk="0">
                  <a:moveTo>
                    <a:pt x="0" y="0"/>
                  </a:moveTo>
                  <a:lnTo>
                    <a:pt x="0" y="612"/>
                  </a:lnTo>
                  <a:cubicBezTo>
                    <a:pt x="0" y="710"/>
                    <a:pt x="74" y="833"/>
                    <a:pt x="221" y="906"/>
                  </a:cubicBezTo>
                  <a:lnTo>
                    <a:pt x="221" y="294"/>
                  </a:lnTo>
                  <a:cubicBezTo>
                    <a:pt x="74" y="220"/>
                    <a:pt x="0" y="98"/>
                    <a:pt x="0" y="0"/>
                  </a:cubicBezTo>
                  <a:close/>
                </a:path>
              </a:pathLst>
            </a:custGeom>
            <a:solidFill>
              <a:srgbClr val="879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34"/>
            <p:cNvSpPr/>
            <p:nvPr/>
          </p:nvSpPr>
          <p:spPr>
            <a:xfrm>
              <a:off x="2735875" y="2527800"/>
              <a:ext cx="254100" cy="162275"/>
            </a:xfrm>
            <a:custGeom>
              <a:avLst/>
              <a:gdLst/>
              <a:ahLst/>
              <a:cxnLst/>
              <a:rect l="l" t="t" r="r" b="b"/>
              <a:pathLst>
                <a:path w="10164" h="6491" extrusionOk="0">
                  <a:moveTo>
                    <a:pt x="10163" y="1"/>
                  </a:moveTo>
                  <a:lnTo>
                    <a:pt x="1" y="5902"/>
                  </a:lnTo>
                  <a:lnTo>
                    <a:pt x="1" y="6490"/>
                  </a:lnTo>
                  <a:lnTo>
                    <a:pt x="10163" y="613"/>
                  </a:lnTo>
                  <a:lnTo>
                    <a:pt x="10163" y="1"/>
                  </a:lnTo>
                  <a:close/>
                </a:path>
              </a:pathLst>
            </a:custGeom>
            <a:solidFill>
              <a:srgbClr val="879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34"/>
            <p:cNvSpPr/>
            <p:nvPr/>
          </p:nvSpPr>
          <p:spPr>
            <a:xfrm>
              <a:off x="2355700" y="2470250"/>
              <a:ext cx="354500" cy="219825"/>
            </a:xfrm>
            <a:custGeom>
              <a:avLst/>
              <a:gdLst/>
              <a:ahLst/>
              <a:cxnLst/>
              <a:rect l="l" t="t" r="r" b="b"/>
              <a:pathLst>
                <a:path w="14180" h="8793" extrusionOk="0">
                  <a:moveTo>
                    <a:pt x="1" y="1"/>
                  </a:moveTo>
                  <a:lnTo>
                    <a:pt x="1" y="613"/>
                  </a:lnTo>
                  <a:lnTo>
                    <a:pt x="14179" y="8792"/>
                  </a:lnTo>
                  <a:lnTo>
                    <a:pt x="14179" y="820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879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34"/>
            <p:cNvSpPr/>
            <p:nvPr/>
          </p:nvSpPr>
          <p:spPr>
            <a:xfrm>
              <a:off x="2348375" y="2304825"/>
              <a:ext cx="648950" cy="373750"/>
            </a:xfrm>
            <a:custGeom>
              <a:avLst/>
              <a:gdLst/>
              <a:ahLst/>
              <a:cxnLst/>
              <a:rect l="l" t="t" r="r" b="b"/>
              <a:pathLst>
                <a:path w="25958" h="14950" extrusionOk="0">
                  <a:moveTo>
                    <a:pt x="10958" y="0"/>
                  </a:moveTo>
                  <a:cubicBezTo>
                    <a:pt x="10769" y="0"/>
                    <a:pt x="10579" y="43"/>
                    <a:pt x="10432" y="129"/>
                  </a:cubicBezTo>
                  <a:lnTo>
                    <a:pt x="269" y="6030"/>
                  </a:lnTo>
                  <a:cubicBezTo>
                    <a:pt x="0" y="6177"/>
                    <a:pt x="0" y="6471"/>
                    <a:pt x="294" y="6618"/>
                  </a:cubicBezTo>
                  <a:lnTo>
                    <a:pt x="14472" y="14821"/>
                  </a:lnTo>
                  <a:cubicBezTo>
                    <a:pt x="14607" y="14907"/>
                    <a:pt x="14797" y="14950"/>
                    <a:pt x="14987" y="14950"/>
                  </a:cubicBezTo>
                  <a:cubicBezTo>
                    <a:pt x="15176" y="14950"/>
                    <a:pt x="15366" y="14907"/>
                    <a:pt x="15501" y="14821"/>
                  </a:cubicBezTo>
                  <a:lnTo>
                    <a:pt x="25663" y="8920"/>
                  </a:lnTo>
                  <a:cubicBezTo>
                    <a:pt x="25957" y="8748"/>
                    <a:pt x="25957" y="8479"/>
                    <a:pt x="25663" y="8308"/>
                  </a:cubicBezTo>
                  <a:lnTo>
                    <a:pt x="11485" y="129"/>
                  </a:lnTo>
                  <a:cubicBezTo>
                    <a:pt x="11338" y="43"/>
                    <a:pt x="11148" y="0"/>
                    <a:pt x="10958" y="0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34"/>
            <p:cNvSpPr/>
            <p:nvPr/>
          </p:nvSpPr>
          <p:spPr>
            <a:xfrm>
              <a:off x="2487950" y="2473925"/>
              <a:ext cx="218575" cy="125075"/>
            </a:xfrm>
            <a:custGeom>
              <a:avLst/>
              <a:gdLst/>
              <a:ahLst/>
              <a:cxnLst/>
              <a:rect l="l" t="t" r="r" b="b"/>
              <a:pathLst>
                <a:path w="8743" h="5003" extrusionOk="0">
                  <a:moveTo>
                    <a:pt x="3098" y="1"/>
                  </a:moveTo>
                  <a:cubicBezTo>
                    <a:pt x="3006" y="1"/>
                    <a:pt x="2914" y="25"/>
                    <a:pt x="2841" y="74"/>
                  </a:cubicBezTo>
                  <a:lnTo>
                    <a:pt x="147" y="1617"/>
                  </a:lnTo>
                  <a:cubicBezTo>
                    <a:pt x="0" y="1715"/>
                    <a:pt x="0" y="1837"/>
                    <a:pt x="147" y="1935"/>
                  </a:cubicBezTo>
                  <a:lnTo>
                    <a:pt x="5363" y="4947"/>
                  </a:lnTo>
                  <a:cubicBezTo>
                    <a:pt x="5437" y="4984"/>
                    <a:pt x="5535" y="5003"/>
                    <a:pt x="5629" y="5003"/>
                  </a:cubicBezTo>
                  <a:cubicBezTo>
                    <a:pt x="5724" y="5003"/>
                    <a:pt x="5816" y="4984"/>
                    <a:pt x="5877" y="4947"/>
                  </a:cubicBezTo>
                  <a:lnTo>
                    <a:pt x="8596" y="3380"/>
                  </a:lnTo>
                  <a:cubicBezTo>
                    <a:pt x="8742" y="3307"/>
                    <a:pt x="8742" y="3160"/>
                    <a:pt x="8596" y="3086"/>
                  </a:cubicBezTo>
                  <a:lnTo>
                    <a:pt x="3355" y="74"/>
                  </a:lnTo>
                  <a:cubicBezTo>
                    <a:pt x="3282" y="25"/>
                    <a:pt x="3190" y="1"/>
                    <a:pt x="3098" y="1"/>
                  </a:cubicBez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34"/>
            <p:cNvSpPr/>
            <p:nvPr/>
          </p:nvSpPr>
          <p:spPr>
            <a:xfrm>
              <a:off x="2615900" y="2331300"/>
              <a:ext cx="23900" cy="17775"/>
            </a:xfrm>
            <a:custGeom>
              <a:avLst/>
              <a:gdLst/>
              <a:ahLst/>
              <a:cxnLst/>
              <a:rect l="l" t="t" r="r" b="b"/>
              <a:pathLst>
                <a:path w="956" h="711" extrusionOk="0">
                  <a:moveTo>
                    <a:pt x="955" y="0"/>
                  </a:moveTo>
                  <a:lnTo>
                    <a:pt x="0" y="539"/>
                  </a:lnTo>
                  <a:lnTo>
                    <a:pt x="0" y="710"/>
                  </a:lnTo>
                  <a:lnTo>
                    <a:pt x="955" y="147"/>
                  </a:lnTo>
                  <a:lnTo>
                    <a:pt x="955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34"/>
            <p:cNvSpPr/>
            <p:nvPr/>
          </p:nvSpPr>
          <p:spPr>
            <a:xfrm>
              <a:off x="2592025" y="2331300"/>
              <a:ext cx="23900" cy="17775"/>
            </a:xfrm>
            <a:custGeom>
              <a:avLst/>
              <a:gdLst/>
              <a:ahLst/>
              <a:cxnLst/>
              <a:rect l="l" t="t" r="r" b="b"/>
              <a:pathLst>
                <a:path w="956" h="711" extrusionOk="0">
                  <a:moveTo>
                    <a:pt x="0" y="0"/>
                  </a:moveTo>
                  <a:lnTo>
                    <a:pt x="0" y="172"/>
                  </a:lnTo>
                  <a:lnTo>
                    <a:pt x="955" y="710"/>
                  </a:lnTo>
                  <a:lnTo>
                    <a:pt x="955" y="5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34"/>
            <p:cNvSpPr/>
            <p:nvPr/>
          </p:nvSpPr>
          <p:spPr>
            <a:xfrm>
              <a:off x="2592025" y="2317825"/>
              <a:ext cx="47775" cy="26950"/>
            </a:xfrm>
            <a:custGeom>
              <a:avLst/>
              <a:gdLst/>
              <a:ahLst/>
              <a:cxnLst/>
              <a:rect l="l" t="t" r="r" b="b"/>
              <a:pathLst>
                <a:path w="1911" h="1078" extrusionOk="0">
                  <a:moveTo>
                    <a:pt x="955" y="0"/>
                  </a:moveTo>
                  <a:lnTo>
                    <a:pt x="0" y="539"/>
                  </a:lnTo>
                  <a:lnTo>
                    <a:pt x="955" y="1078"/>
                  </a:lnTo>
                  <a:lnTo>
                    <a:pt x="1910" y="539"/>
                  </a:lnTo>
                  <a:lnTo>
                    <a:pt x="9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34"/>
            <p:cNvSpPr/>
            <p:nvPr/>
          </p:nvSpPr>
          <p:spPr>
            <a:xfrm>
              <a:off x="2645900" y="2348425"/>
              <a:ext cx="23900" cy="17775"/>
            </a:xfrm>
            <a:custGeom>
              <a:avLst/>
              <a:gdLst/>
              <a:ahLst/>
              <a:cxnLst/>
              <a:rect l="l" t="t" r="r" b="b"/>
              <a:pathLst>
                <a:path w="956" h="711" extrusionOk="0">
                  <a:moveTo>
                    <a:pt x="955" y="1"/>
                  </a:moveTo>
                  <a:lnTo>
                    <a:pt x="0" y="564"/>
                  </a:lnTo>
                  <a:lnTo>
                    <a:pt x="0" y="711"/>
                  </a:lnTo>
                  <a:lnTo>
                    <a:pt x="955" y="148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34"/>
            <p:cNvSpPr/>
            <p:nvPr/>
          </p:nvSpPr>
          <p:spPr>
            <a:xfrm>
              <a:off x="2622025" y="2349050"/>
              <a:ext cx="23900" cy="17150"/>
            </a:xfrm>
            <a:custGeom>
              <a:avLst/>
              <a:gdLst/>
              <a:ahLst/>
              <a:cxnLst/>
              <a:rect l="l" t="t" r="r" b="b"/>
              <a:pathLst>
                <a:path w="956" h="686" extrusionOk="0">
                  <a:moveTo>
                    <a:pt x="25" y="0"/>
                  </a:moveTo>
                  <a:lnTo>
                    <a:pt x="0" y="147"/>
                  </a:lnTo>
                  <a:lnTo>
                    <a:pt x="955" y="686"/>
                  </a:lnTo>
                  <a:lnTo>
                    <a:pt x="955" y="539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34"/>
            <p:cNvSpPr/>
            <p:nvPr/>
          </p:nvSpPr>
          <p:spPr>
            <a:xfrm>
              <a:off x="2622625" y="2334975"/>
              <a:ext cx="47175" cy="27575"/>
            </a:xfrm>
            <a:custGeom>
              <a:avLst/>
              <a:gdLst/>
              <a:ahLst/>
              <a:cxnLst/>
              <a:rect l="l" t="t" r="r" b="b"/>
              <a:pathLst>
                <a:path w="1887" h="1103" extrusionOk="0">
                  <a:moveTo>
                    <a:pt x="931" y="0"/>
                  </a:moveTo>
                  <a:lnTo>
                    <a:pt x="1" y="563"/>
                  </a:lnTo>
                  <a:lnTo>
                    <a:pt x="931" y="1102"/>
                  </a:lnTo>
                  <a:lnTo>
                    <a:pt x="1886" y="539"/>
                  </a:lnTo>
                  <a:lnTo>
                    <a:pt x="93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34"/>
            <p:cNvSpPr/>
            <p:nvPr/>
          </p:nvSpPr>
          <p:spPr>
            <a:xfrm>
              <a:off x="2675900" y="2366175"/>
              <a:ext cx="23900" cy="17175"/>
            </a:xfrm>
            <a:custGeom>
              <a:avLst/>
              <a:gdLst/>
              <a:ahLst/>
              <a:cxnLst/>
              <a:rect l="l" t="t" r="r" b="b"/>
              <a:pathLst>
                <a:path w="956" h="687" extrusionOk="0">
                  <a:moveTo>
                    <a:pt x="955" y="1"/>
                  </a:moveTo>
                  <a:lnTo>
                    <a:pt x="0" y="540"/>
                  </a:lnTo>
                  <a:lnTo>
                    <a:pt x="0" y="687"/>
                  </a:lnTo>
                  <a:lnTo>
                    <a:pt x="955" y="148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34"/>
            <p:cNvSpPr/>
            <p:nvPr/>
          </p:nvSpPr>
          <p:spPr>
            <a:xfrm>
              <a:off x="2652625" y="2366175"/>
              <a:ext cx="23300" cy="17175"/>
            </a:xfrm>
            <a:custGeom>
              <a:avLst/>
              <a:gdLst/>
              <a:ahLst/>
              <a:cxnLst/>
              <a:rect l="l" t="t" r="r" b="b"/>
              <a:pathLst>
                <a:path w="932" h="687" extrusionOk="0">
                  <a:moveTo>
                    <a:pt x="1" y="1"/>
                  </a:moveTo>
                  <a:lnTo>
                    <a:pt x="1" y="148"/>
                  </a:lnTo>
                  <a:lnTo>
                    <a:pt x="931" y="687"/>
                  </a:lnTo>
                  <a:lnTo>
                    <a:pt x="931" y="54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34"/>
            <p:cNvSpPr/>
            <p:nvPr/>
          </p:nvSpPr>
          <p:spPr>
            <a:xfrm>
              <a:off x="2652625" y="2352100"/>
              <a:ext cx="47175" cy="27575"/>
            </a:xfrm>
            <a:custGeom>
              <a:avLst/>
              <a:gdLst/>
              <a:ahLst/>
              <a:cxnLst/>
              <a:rect l="l" t="t" r="r" b="b"/>
              <a:pathLst>
                <a:path w="1887" h="1103" extrusionOk="0">
                  <a:moveTo>
                    <a:pt x="956" y="1"/>
                  </a:moveTo>
                  <a:lnTo>
                    <a:pt x="1" y="564"/>
                  </a:lnTo>
                  <a:lnTo>
                    <a:pt x="931" y="1103"/>
                  </a:lnTo>
                  <a:lnTo>
                    <a:pt x="1886" y="564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34"/>
            <p:cNvSpPr/>
            <p:nvPr/>
          </p:nvSpPr>
          <p:spPr>
            <a:xfrm>
              <a:off x="2705875" y="2383325"/>
              <a:ext cx="23900" cy="17775"/>
            </a:xfrm>
            <a:custGeom>
              <a:avLst/>
              <a:gdLst/>
              <a:ahLst/>
              <a:cxnLst/>
              <a:rect l="l" t="t" r="r" b="b"/>
              <a:pathLst>
                <a:path w="956" h="711" extrusionOk="0">
                  <a:moveTo>
                    <a:pt x="956" y="1"/>
                  </a:moveTo>
                  <a:lnTo>
                    <a:pt x="1" y="564"/>
                  </a:lnTo>
                  <a:lnTo>
                    <a:pt x="1" y="711"/>
                  </a:lnTo>
                  <a:lnTo>
                    <a:pt x="956" y="148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34"/>
            <p:cNvSpPr/>
            <p:nvPr/>
          </p:nvSpPr>
          <p:spPr>
            <a:xfrm>
              <a:off x="2682625" y="2383325"/>
              <a:ext cx="23275" cy="17775"/>
            </a:xfrm>
            <a:custGeom>
              <a:avLst/>
              <a:gdLst/>
              <a:ahLst/>
              <a:cxnLst/>
              <a:rect l="l" t="t" r="r" b="b"/>
              <a:pathLst>
                <a:path w="931" h="711" extrusionOk="0">
                  <a:moveTo>
                    <a:pt x="0" y="1"/>
                  </a:moveTo>
                  <a:lnTo>
                    <a:pt x="0" y="172"/>
                  </a:lnTo>
                  <a:lnTo>
                    <a:pt x="931" y="711"/>
                  </a:lnTo>
                  <a:lnTo>
                    <a:pt x="931" y="56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34"/>
            <p:cNvSpPr/>
            <p:nvPr/>
          </p:nvSpPr>
          <p:spPr>
            <a:xfrm>
              <a:off x="2682625" y="2369850"/>
              <a:ext cx="47150" cy="27575"/>
            </a:xfrm>
            <a:custGeom>
              <a:avLst/>
              <a:gdLst/>
              <a:ahLst/>
              <a:cxnLst/>
              <a:rect l="l" t="t" r="r" b="b"/>
              <a:pathLst>
                <a:path w="1886" h="1103" extrusionOk="0">
                  <a:moveTo>
                    <a:pt x="955" y="1"/>
                  </a:moveTo>
                  <a:lnTo>
                    <a:pt x="0" y="540"/>
                  </a:lnTo>
                  <a:lnTo>
                    <a:pt x="931" y="1103"/>
                  </a:lnTo>
                  <a:lnTo>
                    <a:pt x="1886" y="540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34"/>
            <p:cNvSpPr/>
            <p:nvPr/>
          </p:nvSpPr>
          <p:spPr>
            <a:xfrm>
              <a:off x="2735875" y="2400475"/>
              <a:ext cx="23900" cy="17775"/>
            </a:xfrm>
            <a:custGeom>
              <a:avLst/>
              <a:gdLst/>
              <a:ahLst/>
              <a:cxnLst/>
              <a:rect l="l" t="t" r="r" b="b"/>
              <a:pathLst>
                <a:path w="956" h="711" extrusionOk="0">
                  <a:moveTo>
                    <a:pt x="956" y="0"/>
                  </a:moveTo>
                  <a:lnTo>
                    <a:pt x="1" y="564"/>
                  </a:lnTo>
                  <a:lnTo>
                    <a:pt x="1" y="710"/>
                  </a:lnTo>
                  <a:lnTo>
                    <a:pt x="956" y="172"/>
                  </a:lnTo>
                  <a:lnTo>
                    <a:pt x="956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34"/>
            <p:cNvSpPr/>
            <p:nvPr/>
          </p:nvSpPr>
          <p:spPr>
            <a:xfrm>
              <a:off x="2712625" y="2401075"/>
              <a:ext cx="23275" cy="17175"/>
            </a:xfrm>
            <a:custGeom>
              <a:avLst/>
              <a:gdLst/>
              <a:ahLst/>
              <a:cxnLst/>
              <a:rect l="l" t="t" r="r" b="b"/>
              <a:pathLst>
                <a:path w="931" h="687" extrusionOk="0">
                  <a:moveTo>
                    <a:pt x="0" y="1"/>
                  </a:moveTo>
                  <a:lnTo>
                    <a:pt x="0" y="148"/>
                  </a:lnTo>
                  <a:lnTo>
                    <a:pt x="931" y="686"/>
                  </a:lnTo>
                  <a:lnTo>
                    <a:pt x="931" y="54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34"/>
            <p:cNvSpPr/>
            <p:nvPr/>
          </p:nvSpPr>
          <p:spPr>
            <a:xfrm>
              <a:off x="2712625" y="2387000"/>
              <a:ext cx="47150" cy="27575"/>
            </a:xfrm>
            <a:custGeom>
              <a:avLst/>
              <a:gdLst/>
              <a:ahLst/>
              <a:cxnLst/>
              <a:rect l="l" t="t" r="r" b="b"/>
              <a:pathLst>
                <a:path w="1886" h="1103" extrusionOk="0">
                  <a:moveTo>
                    <a:pt x="955" y="1"/>
                  </a:moveTo>
                  <a:lnTo>
                    <a:pt x="0" y="564"/>
                  </a:lnTo>
                  <a:lnTo>
                    <a:pt x="931" y="1103"/>
                  </a:lnTo>
                  <a:lnTo>
                    <a:pt x="1886" y="539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34"/>
            <p:cNvSpPr/>
            <p:nvPr/>
          </p:nvSpPr>
          <p:spPr>
            <a:xfrm>
              <a:off x="2765875" y="2418225"/>
              <a:ext cx="23900" cy="17775"/>
            </a:xfrm>
            <a:custGeom>
              <a:avLst/>
              <a:gdLst/>
              <a:ahLst/>
              <a:cxnLst/>
              <a:rect l="l" t="t" r="r" b="b"/>
              <a:pathLst>
                <a:path w="956" h="711" extrusionOk="0">
                  <a:moveTo>
                    <a:pt x="956" y="0"/>
                  </a:moveTo>
                  <a:lnTo>
                    <a:pt x="25" y="539"/>
                  </a:lnTo>
                  <a:lnTo>
                    <a:pt x="1" y="711"/>
                  </a:lnTo>
                  <a:lnTo>
                    <a:pt x="956" y="147"/>
                  </a:lnTo>
                  <a:lnTo>
                    <a:pt x="956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34"/>
            <p:cNvSpPr/>
            <p:nvPr/>
          </p:nvSpPr>
          <p:spPr>
            <a:xfrm>
              <a:off x="2742625" y="2418225"/>
              <a:ext cx="23900" cy="17775"/>
            </a:xfrm>
            <a:custGeom>
              <a:avLst/>
              <a:gdLst/>
              <a:ahLst/>
              <a:cxnLst/>
              <a:rect l="l" t="t" r="r" b="b"/>
              <a:pathLst>
                <a:path w="956" h="711" extrusionOk="0">
                  <a:moveTo>
                    <a:pt x="0" y="0"/>
                  </a:moveTo>
                  <a:lnTo>
                    <a:pt x="0" y="147"/>
                  </a:lnTo>
                  <a:lnTo>
                    <a:pt x="931" y="711"/>
                  </a:lnTo>
                  <a:lnTo>
                    <a:pt x="955" y="5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34"/>
            <p:cNvSpPr/>
            <p:nvPr/>
          </p:nvSpPr>
          <p:spPr>
            <a:xfrm>
              <a:off x="2742625" y="2404750"/>
              <a:ext cx="47150" cy="26975"/>
            </a:xfrm>
            <a:custGeom>
              <a:avLst/>
              <a:gdLst/>
              <a:ahLst/>
              <a:cxnLst/>
              <a:rect l="l" t="t" r="r" b="b"/>
              <a:pathLst>
                <a:path w="1886" h="1079" extrusionOk="0">
                  <a:moveTo>
                    <a:pt x="955" y="1"/>
                  </a:moveTo>
                  <a:lnTo>
                    <a:pt x="0" y="539"/>
                  </a:lnTo>
                  <a:lnTo>
                    <a:pt x="955" y="1078"/>
                  </a:lnTo>
                  <a:lnTo>
                    <a:pt x="1886" y="539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34"/>
            <p:cNvSpPr/>
            <p:nvPr/>
          </p:nvSpPr>
          <p:spPr>
            <a:xfrm>
              <a:off x="2796500" y="2435375"/>
              <a:ext cx="23900" cy="17775"/>
            </a:xfrm>
            <a:custGeom>
              <a:avLst/>
              <a:gdLst/>
              <a:ahLst/>
              <a:cxnLst/>
              <a:rect l="l" t="t" r="r" b="b"/>
              <a:pathLst>
                <a:path w="956" h="711" extrusionOk="0">
                  <a:moveTo>
                    <a:pt x="955" y="0"/>
                  </a:moveTo>
                  <a:lnTo>
                    <a:pt x="0" y="563"/>
                  </a:lnTo>
                  <a:lnTo>
                    <a:pt x="0" y="710"/>
                  </a:lnTo>
                  <a:lnTo>
                    <a:pt x="955" y="147"/>
                  </a:lnTo>
                  <a:lnTo>
                    <a:pt x="955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34"/>
            <p:cNvSpPr/>
            <p:nvPr/>
          </p:nvSpPr>
          <p:spPr>
            <a:xfrm>
              <a:off x="2772625" y="2435975"/>
              <a:ext cx="23900" cy="17175"/>
            </a:xfrm>
            <a:custGeom>
              <a:avLst/>
              <a:gdLst/>
              <a:ahLst/>
              <a:cxnLst/>
              <a:rect l="l" t="t" r="r" b="b"/>
              <a:pathLst>
                <a:path w="956" h="687" extrusionOk="0">
                  <a:moveTo>
                    <a:pt x="0" y="1"/>
                  </a:moveTo>
                  <a:lnTo>
                    <a:pt x="0" y="148"/>
                  </a:lnTo>
                  <a:lnTo>
                    <a:pt x="955" y="686"/>
                  </a:lnTo>
                  <a:lnTo>
                    <a:pt x="955" y="53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34"/>
            <p:cNvSpPr/>
            <p:nvPr/>
          </p:nvSpPr>
          <p:spPr>
            <a:xfrm>
              <a:off x="2772625" y="2421900"/>
              <a:ext cx="47775" cy="27575"/>
            </a:xfrm>
            <a:custGeom>
              <a:avLst/>
              <a:gdLst/>
              <a:ahLst/>
              <a:cxnLst/>
              <a:rect l="l" t="t" r="r" b="b"/>
              <a:pathLst>
                <a:path w="1911" h="1103" extrusionOk="0">
                  <a:moveTo>
                    <a:pt x="955" y="0"/>
                  </a:moveTo>
                  <a:lnTo>
                    <a:pt x="0" y="564"/>
                  </a:lnTo>
                  <a:lnTo>
                    <a:pt x="955" y="1102"/>
                  </a:lnTo>
                  <a:lnTo>
                    <a:pt x="1910" y="539"/>
                  </a:lnTo>
                  <a:lnTo>
                    <a:pt x="9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34"/>
            <p:cNvSpPr/>
            <p:nvPr/>
          </p:nvSpPr>
          <p:spPr>
            <a:xfrm>
              <a:off x="2826500" y="2452500"/>
              <a:ext cx="23900" cy="17775"/>
            </a:xfrm>
            <a:custGeom>
              <a:avLst/>
              <a:gdLst/>
              <a:ahLst/>
              <a:cxnLst/>
              <a:rect l="l" t="t" r="r" b="b"/>
              <a:pathLst>
                <a:path w="956" h="711" extrusionOk="0">
                  <a:moveTo>
                    <a:pt x="955" y="1"/>
                  </a:moveTo>
                  <a:lnTo>
                    <a:pt x="0" y="564"/>
                  </a:lnTo>
                  <a:lnTo>
                    <a:pt x="0" y="711"/>
                  </a:lnTo>
                  <a:lnTo>
                    <a:pt x="955" y="172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34"/>
            <p:cNvSpPr/>
            <p:nvPr/>
          </p:nvSpPr>
          <p:spPr>
            <a:xfrm>
              <a:off x="2802625" y="2453125"/>
              <a:ext cx="23900" cy="17150"/>
            </a:xfrm>
            <a:custGeom>
              <a:avLst/>
              <a:gdLst/>
              <a:ahLst/>
              <a:cxnLst/>
              <a:rect l="l" t="t" r="r" b="b"/>
              <a:pathLst>
                <a:path w="956" h="686" extrusionOk="0">
                  <a:moveTo>
                    <a:pt x="0" y="0"/>
                  </a:moveTo>
                  <a:lnTo>
                    <a:pt x="0" y="147"/>
                  </a:lnTo>
                  <a:lnTo>
                    <a:pt x="955" y="686"/>
                  </a:lnTo>
                  <a:lnTo>
                    <a:pt x="955" y="5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34"/>
            <p:cNvSpPr/>
            <p:nvPr/>
          </p:nvSpPr>
          <p:spPr>
            <a:xfrm>
              <a:off x="2802625" y="2439050"/>
              <a:ext cx="47775" cy="27550"/>
            </a:xfrm>
            <a:custGeom>
              <a:avLst/>
              <a:gdLst/>
              <a:ahLst/>
              <a:cxnLst/>
              <a:rect l="l" t="t" r="r" b="b"/>
              <a:pathLst>
                <a:path w="1911" h="1102" extrusionOk="0">
                  <a:moveTo>
                    <a:pt x="955" y="0"/>
                  </a:moveTo>
                  <a:lnTo>
                    <a:pt x="0" y="563"/>
                  </a:lnTo>
                  <a:lnTo>
                    <a:pt x="955" y="1102"/>
                  </a:lnTo>
                  <a:lnTo>
                    <a:pt x="1910" y="539"/>
                  </a:lnTo>
                  <a:lnTo>
                    <a:pt x="9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34"/>
            <p:cNvSpPr/>
            <p:nvPr/>
          </p:nvSpPr>
          <p:spPr>
            <a:xfrm>
              <a:off x="2856500" y="2470250"/>
              <a:ext cx="23900" cy="17800"/>
            </a:xfrm>
            <a:custGeom>
              <a:avLst/>
              <a:gdLst/>
              <a:ahLst/>
              <a:cxnLst/>
              <a:rect l="l" t="t" r="r" b="b"/>
              <a:pathLst>
                <a:path w="956" h="712" extrusionOk="0">
                  <a:moveTo>
                    <a:pt x="955" y="1"/>
                  </a:moveTo>
                  <a:lnTo>
                    <a:pt x="0" y="564"/>
                  </a:lnTo>
                  <a:lnTo>
                    <a:pt x="0" y="711"/>
                  </a:lnTo>
                  <a:lnTo>
                    <a:pt x="955" y="148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34"/>
            <p:cNvSpPr/>
            <p:nvPr/>
          </p:nvSpPr>
          <p:spPr>
            <a:xfrm>
              <a:off x="2832600" y="2470250"/>
              <a:ext cx="23900" cy="17800"/>
            </a:xfrm>
            <a:custGeom>
              <a:avLst/>
              <a:gdLst/>
              <a:ahLst/>
              <a:cxnLst/>
              <a:rect l="l" t="t" r="r" b="b"/>
              <a:pathLst>
                <a:path w="956" h="712" extrusionOk="0">
                  <a:moveTo>
                    <a:pt x="1" y="1"/>
                  </a:moveTo>
                  <a:lnTo>
                    <a:pt x="1" y="148"/>
                  </a:lnTo>
                  <a:lnTo>
                    <a:pt x="956" y="711"/>
                  </a:lnTo>
                  <a:lnTo>
                    <a:pt x="956" y="5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34"/>
            <p:cNvSpPr/>
            <p:nvPr/>
          </p:nvSpPr>
          <p:spPr>
            <a:xfrm>
              <a:off x="2832600" y="2456800"/>
              <a:ext cx="47800" cy="27575"/>
            </a:xfrm>
            <a:custGeom>
              <a:avLst/>
              <a:gdLst/>
              <a:ahLst/>
              <a:cxnLst/>
              <a:rect l="l" t="t" r="r" b="b"/>
              <a:pathLst>
                <a:path w="1912" h="1103" extrusionOk="0">
                  <a:moveTo>
                    <a:pt x="956" y="0"/>
                  </a:moveTo>
                  <a:lnTo>
                    <a:pt x="1" y="539"/>
                  </a:lnTo>
                  <a:lnTo>
                    <a:pt x="956" y="1102"/>
                  </a:lnTo>
                  <a:lnTo>
                    <a:pt x="1911" y="539"/>
                  </a:lnTo>
                  <a:lnTo>
                    <a:pt x="9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34"/>
            <p:cNvSpPr/>
            <p:nvPr/>
          </p:nvSpPr>
          <p:spPr>
            <a:xfrm>
              <a:off x="2886475" y="2487400"/>
              <a:ext cx="23900" cy="17775"/>
            </a:xfrm>
            <a:custGeom>
              <a:avLst/>
              <a:gdLst/>
              <a:ahLst/>
              <a:cxnLst/>
              <a:rect l="l" t="t" r="r" b="b"/>
              <a:pathLst>
                <a:path w="956" h="711" extrusionOk="0">
                  <a:moveTo>
                    <a:pt x="956" y="1"/>
                  </a:moveTo>
                  <a:lnTo>
                    <a:pt x="1" y="564"/>
                  </a:lnTo>
                  <a:lnTo>
                    <a:pt x="1" y="711"/>
                  </a:lnTo>
                  <a:lnTo>
                    <a:pt x="956" y="148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34"/>
            <p:cNvSpPr/>
            <p:nvPr/>
          </p:nvSpPr>
          <p:spPr>
            <a:xfrm>
              <a:off x="2863225" y="2488025"/>
              <a:ext cx="23275" cy="17150"/>
            </a:xfrm>
            <a:custGeom>
              <a:avLst/>
              <a:gdLst/>
              <a:ahLst/>
              <a:cxnLst/>
              <a:rect l="l" t="t" r="r" b="b"/>
              <a:pathLst>
                <a:path w="931" h="686" extrusionOk="0">
                  <a:moveTo>
                    <a:pt x="0" y="0"/>
                  </a:moveTo>
                  <a:lnTo>
                    <a:pt x="0" y="147"/>
                  </a:lnTo>
                  <a:lnTo>
                    <a:pt x="931" y="686"/>
                  </a:lnTo>
                  <a:lnTo>
                    <a:pt x="931" y="5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34"/>
            <p:cNvSpPr/>
            <p:nvPr/>
          </p:nvSpPr>
          <p:spPr>
            <a:xfrm>
              <a:off x="2863225" y="2473925"/>
              <a:ext cx="47150" cy="27575"/>
            </a:xfrm>
            <a:custGeom>
              <a:avLst/>
              <a:gdLst/>
              <a:ahLst/>
              <a:cxnLst/>
              <a:rect l="l" t="t" r="r" b="b"/>
              <a:pathLst>
                <a:path w="1886" h="1103" extrusionOk="0">
                  <a:moveTo>
                    <a:pt x="955" y="1"/>
                  </a:moveTo>
                  <a:lnTo>
                    <a:pt x="0" y="564"/>
                  </a:lnTo>
                  <a:lnTo>
                    <a:pt x="931" y="1103"/>
                  </a:lnTo>
                  <a:lnTo>
                    <a:pt x="1886" y="540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34"/>
            <p:cNvSpPr/>
            <p:nvPr/>
          </p:nvSpPr>
          <p:spPr>
            <a:xfrm>
              <a:off x="2946475" y="2522300"/>
              <a:ext cx="23900" cy="17775"/>
            </a:xfrm>
            <a:custGeom>
              <a:avLst/>
              <a:gdLst/>
              <a:ahLst/>
              <a:cxnLst/>
              <a:rect l="l" t="t" r="r" b="b"/>
              <a:pathLst>
                <a:path w="956" h="711" extrusionOk="0">
                  <a:moveTo>
                    <a:pt x="956" y="0"/>
                  </a:moveTo>
                  <a:lnTo>
                    <a:pt x="1" y="564"/>
                  </a:lnTo>
                  <a:lnTo>
                    <a:pt x="1" y="711"/>
                  </a:lnTo>
                  <a:lnTo>
                    <a:pt x="956" y="147"/>
                  </a:lnTo>
                  <a:lnTo>
                    <a:pt x="956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34"/>
            <p:cNvSpPr/>
            <p:nvPr/>
          </p:nvSpPr>
          <p:spPr>
            <a:xfrm>
              <a:off x="2893225" y="2505150"/>
              <a:ext cx="53275" cy="34925"/>
            </a:xfrm>
            <a:custGeom>
              <a:avLst/>
              <a:gdLst/>
              <a:ahLst/>
              <a:cxnLst/>
              <a:rect l="l" t="t" r="r" b="b"/>
              <a:pathLst>
                <a:path w="2131" h="1397" extrusionOk="0">
                  <a:moveTo>
                    <a:pt x="0" y="1"/>
                  </a:moveTo>
                  <a:lnTo>
                    <a:pt x="0" y="148"/>
                  </a:lnTo>
                  <a:lnTo>
                    <a:pt x="2131" y="1397"/>
                  </a:lnTo>
                  <a:lnTo>
                    <a:pt x="2131" y="125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34"/>
            <p:cNvSpPr/>
            <p:nvPr/>
          </p:nvSpPr>
          <p:spPr>
            <a:xfrm>
              <a:off x="2893225" y="2491075"/>
              <a:ext cx="77150" cy="45325"/>
            </a:xfrm>
            <a:custGeom>
              <a:avLst/>
              <a:gdLst/>
              <a:ahLst/>
              <a:cxnLst/>
              <a:rect l="l" t="t" r="r" b="b"/>
              <a:pathLst>
                <a:path w="3086" h="1813" extrusionOk="0">
                  <a:moveTo>
                    <a:pt x="955" y="1"/>
                  </a:moveTo>
                  <a:lnTo>
                    <a:pt x="0" y="564"/>
                  </a:lnTo>
                  <a:lnTo>
                    <a:pt x="2131" y="1813"/>
                  </a:lnTo>
                  <a:lnTo>
                    <a:pt x="3086" y="1249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34"/>
            <p:cNvSpPr/>
            <p:nvPr/>
          </p:nvSpPr>
          <p:spPr>
            <a:xfrm>
              <a:off x="2615275" y="2366175"/>
              <a:ext cx="23900" cy="17800"/>
            </a:xfrm>
            <a:custGeom>
              <a:avLst/>
              <a:gdLst/>
              <a:ahLst/>
              <a:cxnLst/>
              <a:rect l="l" t="t" r="r" b="b"/>
              <a:pathLst>
                <a:path w="956" h="712" extrusionOk="0">
                  <a:moveTo>
                    <a:pt x="956" y="1"/>
                  </a:moveTo>
                  <a:lnTo>
                    <a:pt x="1" y="564"/>
                  </a:lnTo>
                  <a:lnTo>
                    <a:pt x="1" y="711"/>
                  </a:lnTo>
                  <a:lnTo>
                    <a:pt x="956" y="148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34"/>
            <p:cNvSpPr/>
            <p:nvPr/>
          </p:nvSpPr>
          <p:spPr>
            <a:xfrm>
              <a:off x="2562025" y="2349050"/>
              <a:ext cx="53275" cy="34925"/>
            </a:xfrm>
            <a:custGeom>
              <a:avLst/>
              <a:gdLst/>
              <a:ahLst/>
              <a:cxnLst/>
              <a:rect l="l" t="t" r="r" b="b"/>
              <a:pathLst>
                <a:path w="2131" h="1397" extrusionOk="0">
                  <a:moveTo>
                    <a:pt x="0" y="0"/>
                  </a:moveTo>
                  <a:lnTo>
                    <a:pt x="0" y="147"/>
                  </a:lnTo>
                  <a:lnTo>
                    <a:pt x="2131" y="1396"/>
                  </a:lnTo>
                  <a:lnTo>
                    <a:pt x="2131" y="12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34"/>
            <p:cNvSpPr/>
            <p:nvPr/>
          </p:nvSpPr>
          <p:spPr>
            <a:xfrm>
              <a:off x="2562025" y="2335575"/>
              <a:ext cx="77150" cy="44725"/>
            </a:xfrm>
            <a:custGeom>
              <a:avLst/>
              <a:gdLst/>
              <a:ahLst/>
              <a:cxnLst/>
              <a:rect l="l" t="t" r="r" b="b"/>
              <a:pathLst>
                <a:path w="3086" h="1789" extrusionOk="0">
                  <a:moveTo>
                    <a:pt x="955" y="1"/>
                  </a:moveTo>
                  <a:lnTo>
                    <a:pt x="0" y="539"/>
                  </a:lnTo>
                  <a:lnTo>
                    <a:pt x="2131" y="1788"/>
                  </a:lnTo>
                  <a:lnTo>
                    <a:pt x="3086" y="1225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34"/>
            <p:cNvSpPr/>
            <p:nvPr/>
          </p:nvSpPr>
          <p:spPr>
            <a:xfrm>
              <a:off x="2645900" y="2383325"/>
              <a:ext cx="23275" cy="17775"/>
            </a:xfrm>
            <a:custGeom>
              <a:avLst/>
              <a:gdLst/>
              <a:ahLst/>
              <a:cxnLst/>
              <a:rect l="l" t="t" r="r" b="b"/>
              <a:pathLst>
                <a:path w="931" h="711" extrusionOk="0">
                  <a:moveTo>
                    <a:pt x="931" y="1"/>
                  </a:moveTo>
                  <a:lnTo>
                    <a:pt x="0" y="564"/>
                  </a:lnTo>
                  <a:lnTo>
                    <a:pt x="0" y="711"/>
                  </a:lnTo>
                  <a:lnTo>
                    <a:pt x="931" y="172"/>
                  </a:lnTo>
                  <a:lnTo>
                    <a:pt x="931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34"/>
            <p:cNvSpPr/>
            <p:nvPr/>
          </p:nvSpPr>
          <p:spPr>
            <a:xfrm>
              <a:off x="2622025" y="2383950"/>
              <a:ext cx="23900" cy="17150"/>
            </a:xfrm>
            <a:custGeom>
              <a:avLst/>
              <a:gdLst/>
              <a:ahLst/>
              <a:cxnLst/>
              <a:rect l="l" t="t" r="r" b="b"/>
              <a:pathLst>
                <a:path w="956" h="686" extrusionOk="0">
                  <a:moveTo>
                    <a:pt x="0" y="0"/>
                  </a:moveTo>
                  <a:lnTo>
                    <a:pt x="0" y="147"/>
                  </a:lnTo>
                  <a:lnTo>
                    <a:pt x="955" y="686"/>
                  </a:lnTo>
                  <a:lnTo>
                    <a:pt x="955" y="5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34"/>
            <p:cNvSpPr/>
            <p:nvPr/>
          </p:nvSpPr>
          <p:spPr>
            <a:xfrm>
              <a:off x="2622025" y="2369850"/>
              <a:ext cx="47150" cy="27575"/>
            </a:xfrm>
            <a:custGeom>
              <a:avLst/>
              <a:gdLst/>
              <a:ahLst/>
              <a:cxnLst/>
              <a:rect l="l" t="t" r="r" b="b"/>
              <a:pathLst>
                <a:path w="1886" h="1103" extrusionOk="0">
                  <a:moveTo>
                    <a:pt x="955" y="1"/>
                  </a:moveTo>
                  <a:lnTo>
                    <a:pt x="0" y="564"/>
                  </a:lnTo>
                  <a:lnTo>
                    <a:pt x="955" y="1103"/>
                  </a:lnTo>
                  <a:lnTo>
                    <a:pt x="1886" y="540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34"/>
            <p:cNvSpPr/>
            <p:nvPr/>
          </p:nvSpPr>
          <p:spPr>
            <a:xfrm>
              <a:off x="2675900" y="2401075"/>
              <a:ext cx="23900" cy="17775"/>
            </a:xfrm>
            <a:custGeom>
              <a:avLst/>
              <a:gdLst/>
              <a:ahLst/>
              <a:cxnLst/>
              <a:rect l="l" t="t" r="r" b="b"/>
              <a:pathLst>
                <a:path w="956" h="711" extrusionOk="0">
                  <a:moveTo>
                    <a:pt x="955" y="1"/>
                  </a:moveTo>
                  <a:lnTo>
                    <a:pt x="0" y="540"/>
                  </a:lnTo>
                  <a:lnTo>
                    <a:pt x="0" y="711"/>
                  </a:lnTo>
                  <a:lnTo>
                    <a:pt x="931" y="148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34"/>
            <p:cNvSpPr/>
            <p:nvPr/>
          </p:nvSpPr>
          <p:spPr>
            <a:xfrm>
              <a:off x="2652025" y="2401075"/>
              <a:ext cx="23900" cy="17775"/>
            </a:xfrm>
            <a:custGeom>
              <a:avLst/>
              <a:gdLst/>
              <a:ahLst/>
              <a:cxnLst/>
              <a:rect l="l" t="t" r="r" b="b"/>
              <a:pathLst>
                <a:path w="956" h="711" extrusionOk="0">
                  <a:moveTo>
                    <a:pt x="0" y="1"/>
                  </a:moveTo>
                  <a:lnTo>
                    <a:pt x="0" y="148"/>
                  </a:lnTo>
                  <a:lnTo>
                    <a:pt x="955" y="711"/>
                  </a:lnTo>
                  <a:lnTo>
                    <a:pt x="955" y="54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34"/>
            <p:cNvSpPr/>
            <p:nvPr/>
          </p:nvSpPr>
          <p:spPr>
            <a:xfrm>
              <a:off x="2652025" y="2387625"/>
              <a:ext cx="47775" cy="26950"/>
            </a:xfrm>
            <a:custGeom>
              <a:avLst/>
              <a:gdLst/>
              <a:ahLst/>
              <a:cxnLst/>
              <a:rect l="l" t="t" r="r" b="b"/>
              <a:pathLst>
                <a:path w="1911" h="1078" extrusionOk="0">
                  <a:moveTo>
                    <a:pt x="955" y="0"/>
                  </a:moveTo>
                  <a:lnTo>
                    <a:pt x="0" y="539"/>
                  </a:lnTo>
                  <a:lnTo>
                    <a:pt x="955" y="1078"/>
                  </a:lnTo>
                  <a:lnTo>
                    <a:pt x="1910" y="539"/>
                  </a:lnTo>
                  <a:lnTo>
                    <a:pt x="9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34"/>
            <p:cNvSpPr/>
            <p:nvPr/>
          </p:nvSpPr>
          <p:spPr>
            <a:xfrm>
              <a:off x="2705875" y="2418225"/>
              <a:ext cx="23900" cy="17775"/>
            </a:xfrm>
            <a:custGeom>
              <a:avLst/>
              <a:gdLst/>
              <a:ahLst/>
              <a:cxnLst/>
              <a:rect l="l" t="t" r="r" b="b"/>
              <a:pathLst>
                <a:path w="956" h="711" extrusionOk="0">
                  <a:moveTo>
                    <a:pt x="956" y="0"/>
                  </a:moveTo>
                  <a:lnTo>
                    <a:pt x="1" y="564"/>
                  </a:lnTo>
                  <a:lnTo>
                    <a:pt x="1" y="711"/>
                  </a:lnTo>
                  <a:lnTo>
                    <a:pt x="956" y="147"/>
                  </a:lnTo>
                  <a:lnTo>
                    <a:pt x="956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34"/>
            <p:cNvSpPr/>
            <p:nvPr/>
          </p:nvSpPr>
          <p:spPr>
            <a:xfrm>
              <a:off x="2682000" y="2418825"/>
              <a:ext cx="23900" cy="17175"/>
            </a:xfrm>
            <a:custGeom>
              <a:avLst/>
              <a:gdLst/>
              <a:ahLst/>
              <a:cxnLst/>
              <a:rect l="l" t="t" r="r" b="b"/>
              <a:pathLst>
                <a:path w="956" h="687" extrusionOk="0">
                  <a:moveTo>
                    <a:pt x="1" y="1"/>
                  </a:moveTo>
                  <a:lnTo>
                    <a:pt x="1" y="148"/>
                  </a:lnTo>
                  <a:lnTo>
                    <a:pt x="956" y="687"/>
                  </a:lnTo>
                  <a:lnTo>
                    <a:pt x="956" y="54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34"/>
            <p:cNvSpPr/>
            <p:nvPr/>
          </p:nvSpPr>
          <p:spPr>
            <a:xfrm>
              <a:off x="2682000" y="2404750"/>
              <a:ext cx="47775" cy="27575"/>
            </a:xfrm>
            <a:custGeom>
              <a:avLst/>
              <a:gdLst/>
              <a:ahLst/>
              <a:cxnLst/>
              <a:rect l="l" t="t" r="r" b="b"/>
              <a:pathLst>
                <a:path w="1911" h="1103" extrusionOk="0">
                  <a:moveTo>
                    <a:pt x="956" y="1"/>
                  </a:moveTo>
                  <a:lnTo>
                    <a:pt x="1" y="564"/>
                  </a:lnTo>
                  <a:lnTo>
                    <a:pt x="956" y="1103"/>
                  </a:lnTo>
                  <a:lnTo>
                    <a:pt x="1911" y="539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34"/>
            <p:cNvSpPr/>
            <p:nvPr/>
          </p:nvSpPr>
          <p:spPr>
            <a:xfrm>
              <a:off x="2735875" y="2435975"/>
              <a:ext cx="23900" cy="17175"/>
            </a:xfrm>
            <a:custGeom>
              <a:avLst/>
              <a:gdLst/>
              <a:ahLst/>
              <a:cxnLst/>
              <a:rect l="l" t="t" r="r" b="b"/>
              <a:pathLst>
                <a:path w="956" h="687" extrusionOk="0">
                  <a:moveTo>
                    <a:pt x="956" y="1"/>
                  </a:moveTo>
                  <a:lnTo>
                    <a:pt x="1" y="539"/>
                  </a:lnTo>
                  <a:lnTo>
                    <a:pt x="1" y="686"/>
                  </a:lnTo>
                  <a:lnTo>
                    <a:pt x="956" y="148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34"/>
            <p:cNvSpPr/>
            <p:nvPr/>
          </p:nvSpPr>
          <p:spPr>
            <a:xfrm>
              <a:off x="2712625" y="2435975"/>
              <a:ext cx="23275" cy="17175"/>
            </a:xfrm>
            <a:custGeom>
              <a:avLst/>
              <a:gdLst/>
              <a:ahLst/>
              <a:cxnLst/>
              <a:rect l="l" t="t" r="r" b="b"/>
              <a:pathLst>
                <a:path w="931" h="687" extrusionOk="0">
                  <a:moveTo>
                    <a:pt x="0" y="1"/>
                  </a:moveTo>
                  <a:lnTo>
                    <a:pt x="0" y="148"/>
                  </a:lnTo>
                  <a:lnTo>
                    <a:pt x="931" y="686"/>
                  </a:lnTo>
                  <a:lnTo>
                    <a:pt x="931" y="53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34"/>
            <p:cNvSpPr/>
            <p:nvPr/>
          </p:nvSpPr>
          <p:spPr>
            <a:xfrm>
              <a:off x="2712625" y="2421900"/>
              <a:ext cx="47150" cy="27575"/>
            </a:xfrm>
            <a:custGeom>
              <a:avLst/>
              <a:gdLst/>
              <a:ahLst/>
              <a:cxnLst/>
              <a:rect l="l" t="t" r="r" b="b"/>
              <a:pathLst>
                <a:path w="1886" h="1103" extrusionOk="0">
                  <a:moveTo>
                    <a:pt x="931" y="0"/>
                  </a:moveTo>
                  <a:lnTo>
                    <a:pt x="0" y="564"/>
                  </a:lnTo>
                  <a:lnTo>
                    <a:pt x="931" y="1102"/>
                  </a:lnTo>
                  <a:lnTo>
                    <a:pt x="1886" y="564"/>
                  </a:lnTo>
                  <a:lnTo>
                    <a:pt x="93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34"/>
            <p:cNvSpPr/>
            <p:nvPr/>
          </p:nvSpPr>
          <p:spPr>
            <a:xfrm>
              <a:off x="2765875" y="2453125"/>
              <a:ext cx="23900" cy="17775"/>
            </a:xfrm>
            <a:custGeom>
              <a:avLst/>
              <a:gdLst/>
              <a:ahLst/>
              <a:cxnLst/>
              <a:rect l="l" t="t" r="r" b="b"/>
              <a:pathLst>
                <a:path w="956" h="711" extrusionOk="0">
                  <a:moveTo>
                    <a:pt x="956" y="0"/>
                  </a:moveTo>
                  <a:lnTo>
                    <a:pt x="1" y="563"/>
                  </a:lnTo>
                  <a:lnTo>
                    <a:pt x="1" y="710"/>
                  </a:lnTo>
                  <a:lnTo>
                    <a:pt x="956" y="147"/>
                  </a:lnTo>
                  <a:lnTo>
                    <a:pt x="956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34"/>
            <p:cNvSpPr/>
            <p:nvPr/>
          </p:nvSpPr>
          <p:spPr>
            <a:xfrm>
              <a:off x="2742625" y="2453125"/>
              <a:ext cx="23275" cy="17775"/>
            </a:xfrm>
            <a:custGeom>
              <a:avLst/>
              <a:gdLst/>
              <a:ahLst/>
              <a:cxnLst/>
              <a:rect l="l" t="t" r="r" b="b"/>
              <a:pathLst>
                <a:path w="931" h="711" extrusionOk="0">
                  <a:moveTo>
                    <a:pt x="0" y="0"/>
                  </a:moveTo>
                  <a:lnTo>
                    <a:pt x="0" y="172"/>
                  </a:lnTo>
                  <a:lnTo>
                    <a:pt x="931" y="710"/>
                  </a:lnTo>
                  <a:lnTo>
                    <a:pt x="931" y="5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34"/>
            <p:cNvSpPr/>
            <p:nvPr/>
          </p:nvSpPr>
          <p:spPr>
            <a:xfrm>
              <a:off x="2742625" y="2439650"/>
              <a:ext cx="47150" cy="27575"/>
            </a:xfrm>
            <a:custGeom>
              <a:avLst/>
              <a:gdLst/>
              <a:ahLst/>
              <a:cxnLst/>
              <a:rect l="l" t="t" r="r" b="b"/>
              <a:pathLst>
                <a:path w="1886" h="1103" extrusionOk="0">
                  <a:moveTo>
                    <a:pt x="955" y="1"/>
                  </a:moveTo>
                  <a:lnTo>
                    <a:pt x="0" y="539"/>
                  </a:lnTo>
                  <a:lnTo>
                    <a:pt x="931" y="1102"/>
                  </a:lnTo>
                  <a:lnTo>
                    <a:pt x="1886" y="539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34"/>
            <p:cNvSpPr/>
            <p:nvPr/>
          </p:nvSpPr>
          <p:spPr>
            <a:xfrm>
              <a:off x="2795875" y="2470250"/>
              <a:ext cx="23900" cy="17800"/>
            </a:xfrm>
            <a:custGeom>
              <a:avLst/>
              <a:gdLst/>
              <a:ahLst/>
              <a:cxnLst/>
              <a:rect l="l" t="t" r="r" b="b"/>
              <a:pathLst>
                <a:path w="956" h="712" extrusionOk="0">
                  <a:moveTo>
                    <a:pt x="956" y="1"/>
                  </a:moveTo>
                  <a:lnTo>
                    <a:pt x="1" y="564"/>
                  </a:lnTo>
                  <a:lnTo>
                    <a:pt x="1" y="711"/>
                  </a:lnTo>
                  <a:lnTo>
                    <a:pt x="956" y="148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34"/>
            <p:cNvSpPr/>
            <p:nvPr/>
          </p:nvSpPr>
          <p:spPr>
            <a:xfrm>
              <a:off x="2772625" y="2470875"/>
              <a:ext cx="23275" cy="17175"/>
            </a:xfrm>
            <a:custGeom>
              <a:avLst/>
              <a:gdLst/>
              <a:ahLst/>
              <a:cxnLst/>
              <a:rect l="l" t="t" r="r" b="b"/>
              <a:pathLst>
                <a:path w="931" h="687" extrusionOk="0">
                  <a:moveTo>
                    <a:pt x="0" y="0"/>
                  </a:moveTo>
                  <a:lnTo>
                    <a:pt x="0" y="147"/>
                  </a:lnTo>
                  <a:lnTo>
                    <a:pt x="931" y="686"/>
                  </a:lnTo>
                  <a:lnTo>
                    <a:pt x="931" y="5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34"/>
            <p:cNvSpPr/>
            <p:nvPr/>
          </p:nvSpPr>
          <p:spPr>
            <a:xfrm>
              <a:off x="2772625" y="2456800"/>
              <a:ext cx="47150" cy="27575"/>
            </a:xfrm>
            <a:custGeom>
              <a:avLst/>
              <a:gdLst/>
              <a:ahLst/>
              <a:cxnLst/>
              <a:rect l="l" t="t" r="r" b="b"/>
              <a:pathLst>
                <a:path w="1886" h="1103" extrusionOk="0">
                  <a:moveTo>
                    <a:pt x="955" y="0"/>
                  </a:moveTo>
                  <a:lnTo>
                    <a:pt x="0" y="563"/>
                  </a:lnTo>
                  <a:lnTo>
                    <a:pt x="931" y="1102"/>
                  </a:lnTo>
                  <a:lnTo>
                    <a:pt x="1886" y="539"/>
                  </a:lnTo>
                  <a:lnTo>
                    <a:pt x="9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34"/>
            <p:cNvSpPr/>
            <p:nvPr/>
          </p:nvSpPr>
          <p:spPr>
            <a:xfrm>
              <a:off x="2825875" y="2488025"/>
              <a:ext cx="23900" cy="17150"/>
            </a:xfrm>
            <a:custGeom>
              <a:avLst/>
              <a:gdLst/>
              <a:ahLst/>
              <a:cxnLst/>
              <a:rect l="l" t="t" r="r" b="b"/>
              <a:pathLst>
                <a:path w="956" h="686" extrusionOk="0">
                  <a:moveTo>
                    <a:pt x="956" y="0"/>
                  </a:moveTo>
                  <a:lnTo>
                    <a:pt x="1" y="539"/>
                  </a:lnTo>
                  <a:lnTo>
                    <a:pt x="1" y="686"/>
                  </a:lnTo>
                  <a:lnTo>
                    <a:pt x="956" y="147"/>
                  </a:lnTo>
                  <a:lnTo>
                    <a:pt x="956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34"/>
            <p:cNvSpPr/>
            <p:nvPr/>
          </p:nvSpPr>
          <p:spPr>
            <a:xfrm>
              <a:off x="2802625" y="2488025"/>
              <a:ext cx="23275" cy="17150"/>
            </a:xfrm>
            <a:custGeom>
              <a:avLst/>
              <a:gdLst/>
              <a:ahLst/>
              <a:cxnLst/>
              <a:rect l="l" t="t" r="r" b="b"/>
              <a:pathLst>
                <a:path w="931" h="686" extrusionOk="0">
                  <a:moveTo>
                    <a:pt x="0" y="0"/>
                  </a:moveTo>
                  <a:lnTo>
                    <a:pt x="0" y="147"/>
                  </a:lnTo>
                  <a:lnTo>
                    <a:pt x="931" y="686"/>
                  </a:lnTo>
                  <a:lnTo>
                    <a:pt x="931" y="5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34"/>
            <p:cNvSpPr/>
            <p:nvPr/>
          </p:nvSpPr>
          <p:spPr>
            <a:xfrm>
              <a:off x="2802625" y="2474550"/>
              <a:ext cx="47150" cy="26950"/>
            </a:xfrm>
            <a:custGeom>
              <a:avLst/>
              <a:gdLst/>
              <a:ahLst/>
              <a:cxnLst/>
              <a:rect l="l" t="t" r="r" b="b"/>
              <a:pathLst>
                <a:path w="1886" h="1078" extrusionOk="0">
                  <a:moveTo>
                    <a:pt x="955" y="0"/>
                  </a:moveTo>
                  <a:lnTo>
                    <a:pt x="0" y="539"/>
                  </a:lnTo>
                  <a:lnTo>
                    <a:pt x="931" y="1078"/>
                  </a:lnTo>
                  <a:lnTo>
                    <a:pt x="1886" y="539"/>
                  </a:lnTo>
                  <a:lnTo>
                    <a:pt x="9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34"/>
            <p:cNvSpPr/>
            <p:nvPr/>
          </p:nvSpPr>
          <p:spPr>
            <a:xfrm>
              <a:off x="2855875" y="2505150"/>
              <a:ext cx="23900" cy="17775"/>
            </a:xfrm>
            <a:custGeom>
              <a:avLst/>
              <a:gdLst/>
              <a:ahLst/>
              <a:cxnLst/>
              <a:rect l="l" t="t" r="r" b="b"/>
              <a:pathLst>
                <a:path w="956" h="711" extrusionOk="0">
                  <a:moveTo>
                    <a:pt x="956" y="1"/>
                  </a:moveTo>
                  <a:lnTo>
                    <a:pt x="1" y="564"/>
                  </a:lnTo>
                  <a:lnTo>
                    <a:pt x="1" y="711"/>
                  </a:lnTo>
                  <a:lnTo>
                    <a:pt x="956" y="148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34"/>
            <p:cNvSpPr/>
            <p:nvPr/>
          </p:nvSpPr>
          <p:spPr>
            <a:xfrm>
              <a:off x="2832600" y="2505775"/>
              <a:ext cx="23300" cy="17150"/>
            </a:xfrm>
            <a:custGeom>
              <a:avLst/>
              <a:gdLst/>
              <a:ahLst/>
              <a:cxnLst/>
              <a:rect l="l" t="t" r="r" b="b"/>
              <a:pathLst>
                <a:path w="932" h="686" extrusionOk="0">
                  <a:moveTo>
                    <a:pt x="1" y="0"/>
                  </a:moveTo>
                  <a:lnTo>
                    <a:pt x="1" y="147"/>
                  </a:lnTo>
                  <a:lnTo>
                    <a:pt x="932" y="686"/>
                  </a:lnTo>
                  <a:lnTo>
                    <a:pt x="932" y="53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34"/>
            <p:cNvSpPr/>
            <p:nvPr/>
          </p:nvSpPr>
          <p:spPr>
            <a:xfrm>
              <a:off x="2832600" y="2491700"/>
              <a:ext cx="47175" cy="27550"/>
            </a:xfrm>
            <a:custGeom>
              <a:avLst/>
              <a:gdLst/>
              <a:ahLst/>
              <a:cxnLst/>
              <a:rect l="l" t="t" r="r" b="b"/>
              <a:pathLst>
                <a:path w="1887" h="1102" extrusionOk="0">
                  <a:moveTo>
                    <a:pt x="956" y="0"/>
                  </a:moveTo>
                  <a:lnTo>
                    <a:pt x="1" y="563"/>
                  </a:lnTo>
                  <a:lnTo>
                    <a:pt x="932" y="1102"/>
                  </a:lnTo>
                  <a:lnTo>
                    <a:pt x="1887" y="539"/>
                  </a:lnTo>
                  <a:lnTo>
                    <a:pt x="9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34"/>
            <p:cNvSpPr/>
            <p:nvPr/>
          </p:nvSpPr>
          <p:spPr>
            <a:xfrm>
              <a:off x="2886475" y="2522300"/>
              <a:ext cx="23300" cy="17775"/>
            </a:xfrm>
            <a:custGeom>
              <a:avLst/>
              <a:gdLst/>
              <a:ahLst/>
              <a:cxnLst/>
              <a:rect l="l" t="t" r="r" b="b"/>
              <a:pathLst>
                <a:path w="932" h="711" extrusionOk="0">
                  <a:moveTo>
                    <a:pt x="931" y="0"/>
                  </a:moveTo>
                  <a:lnTo>
                    <a:pt x="1" y="564"/>
                  </a:lnTo>
                  <a:lnTo>
                    <a:pt x="1" y="711"/>
                  </a:lnTo>
                  <a:lnTo>
                    <a:pt x="931" y="172"/>
                  </a:lnTo>
                  <a:lnTo>
                    <a:pt x="931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34"/>
            <p:cNvSpPr/>
            <p:nvPr/>
          </p:nvSpPr>
          <p:spPr>
            <a:xfrm>
              <a:off x="2862600" y="2522900"/>
              <a:ext cx="23900" cy="17175"/>
            </a:xfrm>
            <a:custGeom>
              <a:avLst/>
              <a:gdLst/>
              <a:ahLst/>
              <a:cxnLst/>
              <a:rect l="l" t="t" r="r" b="b"/>
              <a:pathLst>
                <a:path w="956" h="687" extrusionOk="0">
                  <a:moveTo>
                    <a:pt x="1" y="1"/>
                  </a:moveTo>
                  <a:lnTo>
                    <a:pt x="1" y="148"/>
                  </a:lnTo>
                  <a:lnTo>
                    <a:pt x="956" y="687"/>
                  </a:lnTo>
                  <a:lnTo>
                    <a:pt x="956" y="54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34"/>
            <p:cNvSpPr/>
            <p:nvPr/>
          </p:nvSpPr>
          <p:spPr>
            <a:xfrm>
              <a:off x="2862600" y="2508825"/>
              <a:ext cx="47175" cy="27575"/>
            </a:xfrm>
            <a:custGeom>
              <a:avLst/>
              <a:gdLst/>
              <a:ahLst/>
              <a:cxnLst/>
              <a:rect l="l" t="t" r="r" b="b"/>
              <a:pathLst>
                <a:path w="1887" h="1103" extrusionOk="0">
                  <a:moveTo>
                    <a:pt x="956" y="1"/>
                  </a:moveTo>
                  <a:lnTo>
                    <a:pt x="1" y="564"/>
                  </a:lnTo>
                  <a:lnTo>
                    <a:pt x="956" y="1103"/>
                  </a:lnTo>
                  <a:lnTo>
                    <a:pt x="1886" y="539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34"/>
            <p:cNvSpPr/>
            <p:nvPr/>
          </p:nvSpPr>
          <p:spPr>
            <a:xfrm>
              <a:off x="2916475" y="2540050"/>
              <a:ext cx="23900" cy="17775"/>
            </a:xfrm>
            <a:custGeom>
              <a:avLst/>
              <a:gdLst/>
              <a:ahLst/>
              <a:cxnLst/>
              <a:rect l="l" t="t" r="r" b="b"/>
              <a:pathLst>
                <a:path w="956" h="711" extrusionOk="0">
                  <a:moveTo>
                    <a:pt x="956" y="1"/>
                  </a:moveTo>
                  <a:lnTo>
                    <a:pt x="1" y="539"/>
                  </a:lnTo>
                  <a:lnTo>
                    <a:pt x="1" y="711"/>
                  </a:lnTo>
                  <a:lnTo>
                    <a:pt x="956" y="147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34"/>
            <p:cNvSpPr/>
            <p:nvPr/>
          </p:nvSpPr>
          <p:spPr>
            <a:xfrm>
              <a:off x="2892600" y="2540050"/>
              <a:ext cx="23900" cy="17775"/>
            </a:xfrm>
            <a:custGeom>
              <a:avLst/>
              <a:gdLst/>
              <a:ahLst/>
              <a:cxnLst/>
              <a:rect l="l" t="t" r="r" b="b"/>
              <a:pathLst>
                <a:path w="956" h="711" extrusionOk="0">
                  <a:moveTo>
                    <a:pt x="1" y="1"/>
                  </a:moveTo>
                  <a:lnTo>
                    <a:pt x="1" y="147"/>
                  </a:lnTo>
                  <a:lnTo>
                    <a:pt x="956" y="711"/>
                  </a:lnTo>
                  <a:lnTo>
                    <a:pt x="956" y="53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34"/>
            <p:cNvSpPr/>
            <p:nvPr/>
          </p:nvSpPr>
          <p:spPr>
            <a:xfrm>
              <a:off x="2892600" y="2526575"/>
              <a:ext cx="47775" cy="26975"/>
            </a:xfrm>
            <a:custGeom>
              <a:avLst/>
              <a:gdLst/>
              <a:ahLst/>
              <a:cxnLst/>
              <a:rect l="l" t="t" r="r" b="b"/>
              <a:pathLst>
                <a:path w="1911" h="1079" extrusionOk="0">
                  <a:moveTo>
                    <a:pt x="956" y="1"/>
                  </a:moveTo>
                  <a:lnTo>
                    <a:pt x="1" y="540"/>
                  </a:lnTo>
                  <a:lnTo>
                    <a:pt x="956" y="1078"/>
                  </a:lnTo>
                  <a:lnTo>
                    <a:pt x="1911" y="540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34"/>
            <p:cNvSpPr/>
            <p:nvPr/>
          </p:nvSpPr>
          <p:spPr>
            <a:xfrm>
              <a:off x="2585275" y="2383950"/>
              <a:ext cx="23900" cy="17775"/>
            </a:xfrm>
            <a:custGeom>
              <a:avLst/>
              <a:gdLst/>
              <a:ahLst/>
              <a:cxnLst/>
              <a:rect l="l" t="t" r="r" b="b"/>
              <a:pathLst>
                <a:path w="956" h="711" extrusionOk="0">
                  <a:moveTo>
                    <a:pt x="956" y="0"/>
                  </a:moveTo>
                  <a:lnTo>
                    <a:pt x="1" y="563"/>
                  </a:lnTo>
                  <a:lnTo>
                    <a:pt x="1" y="710"/>
                  </a:lnTo>
                  <a:lnTo>
                    <a:pt x="956" y="147"/>
                  </a:lnTo>
                  <a:lnTo>
                    <a:pt x="956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34"/>
            <p:cNvSpPr/>
            <p:nvPr/>
          </p:nvSpPr>
          <p:spPr>
            <a:xfrm>
              <a:off x="2531400" y="2366800"/>
              <a:ext cx="53900" cy="34925"/>
            </a:xfrm>
            <a:custGeom>
              <a:avLst/>
              <a:gdLst/>
              <a:ahLst/>
              <a:cxnLst/>
              <a:rect l="l" t="t" r="r" b="b"/>
              <a:pathLst>
                <a:path w="2156" h="1397" extrusionOk="0">
                  <a:moveTo>
                    <a:pt x="1" y="0"/>
                  </a:moveTo>
                  <a:lnTo>
                    <a:pt x="1" y="147"/>
                  </a:lnTo>
                  <a:lnTo>
                    <a:pt x="2156" y="1396"/>
                  </a:lnTo>
                  <a:lnTo>
                    <a:pt x="2156" y="124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34"/>
            <p:cNvSpPr/>
            <p:nvPr/>
          </p:nvSpPr>
          <p:spPr>
            <a:xfrm>
              <a:off x="2531400" y="2352725"/>
              <a:ext cx="77775" cy="45325"/>
            </a:xfrm>
            <a:custGeom>
              <a:avLst/>
              <a:gdLst/>
              <a:ahLst/>
              <a:cxnLst/>
              <a:rect l="l" t="t" r="r" b="b"/>
              <a:pathLst>
                <a:path w="3111" h="1813" extrusionOk="0">
                  <a:moveTo>
                    <a:pt x="956" y="0"/>
                  </a:moveTo>
                  <a:lnTo>
                    <a:pt x="1" y="563"/>
                  </a:lnTo>
                  <a:lnTo>
                    <a:pt x="2156" y="1812"/>
                  </a:lnTo>
                  <a:lnTo>
                    <a:pt x="3111" y="1249"/>
                  </a:lnTo>
                  <a:lnTo>
                    <a:pt x="9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34"/>
            <p:cNvSpPr/>
            <p:nvPr/>
          </p:nvSpPr>
          <p:spPr>
            <a:xfrm>
              <a:off x="2615275" y="2401075"/>
              <a:ext cx="23900" cy="17775"/>
            </a:xfrm>
            <a:custGeom>
              <a:avLst/>
              <a:gdLst/>
              <a:ahLst/>
              <a:cxnLst/>
              <a:rect l="l" t="t" r="r" b="b"/>
              <a:pathLst>
                <a:path w="956" h="711" extrusionOk="0">
                  <a:moveTo>
                    <a:pt x="956" y="1"/>
                  </a:moveTo>
                  <a:lnTo>
                    <a:pt x="1" y="564"/>
                  </a:lnTo>
                  <a:lnTo>
                    <a:pt x="1" y="711"/>
                  </a:lnTo>
                  <a:lnTo>
                    <a:pt x="956" y="148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34"/>
            <p:cNvSpPr/>
            <p:nvPr/>
          </p:nvSpPr>
          <p:spPr>
            <a:xfrm>
              <a:off x="2592025" y="2401700"/>
              <a:ext cx="23275" cy="17150"/>
            </a:xfrm>
            <a:custGeom>
              <a:avLst/>
              <a:gdLst/>
              <a:ahLst/>
              <a:cxnLst/>
              <a:rect l="l" t="t" r="r" b="b"/>
              <a:pathLst>
                <a:path w="931" h="686" extrusionOk="0">
                  <a:moveTo>
                    <a:pt x="0" y="0"/>
                  </a:moveTo>
                  <a:lnTo>
                    <a:pt x="0" y="147"/>
                  </a:lnTo>
                  <a:lnTo>
                    <a:pt x="931" y="686"/>
                  </a:lnTo>
                  <a:lnTo>
                    <a:pt x="931" y="5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34"/>
            <p:cNvSpPr/>
            <p:nvPr/>
          </p:nvSpPr>
          <p:spPr>
            <a:xfrm>
              <a:off x="2592025" y="2387625"/>
              <a:ext cx="47150" cy="27575"/>
            </a:xfrm>
            <a:custGeom>
              <a:avLst/>
              <a:gdLst/>
              <a:ahLst/>
              <a:cxnLst/>
              <a:rect l="l" t="t" r="r" b="b"/>
              <a:pathLst>
                <a:path w="1886" h="1103" extrusionOk="0">
                  <a:moveTo>
                    <a:pt x="931" y="0"/>
                  </a:moveTo>
                  <a:lnTo>
                    <a:pt x="0" y="563"/>
                  </a:lnTo>
                  <a:lnTo>
                    <a:pt x="931" y="1102"/>
                  </a:lnTo>
                  <a:lnTo>
                    <a:pt x="1886" y="539"/>
                  </a:lnTo>
                  <a:lnTo>
                    <a:pt x="93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34"/>
            <p:cNvSpPr/>
            <p:nvPr/>
          </p:nvSpPr>
          <p:spPr>
            <a:xfrm>
              <a:off x="2645275" y="2418825"/>
              <a:ext cx="23900" cy="17175"/>
            </a:xfrm>
            <a:custGeom>
              <a:avLst/>
              <a:gdLst/>
              <a:ahLst/>
              <a:cxnLst/>
              <a:rect l="l" t="t" r="r" b="b"/>
              <a:pathLst>
                <a:path w="956" h="687" extrusionOk="0">
                  <a:moveTo>
                    <a:pt x="956" y="1"/>
                  </a:moveTo>
                  <a:lnTo>
                    <a:pt x="1" y="540"/>
                  </a:lnTo>
                  <a:lnTo>
                    <a:pt x="1" y="687"/>
                  </a:lnTo>
                  <a:lnTo>
                    <a:pt x="956" y="148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34"/>
            <p:cNvSpPr/>
            <p:nvPr/>
          </p:nvSpPr>
          <p:spPr>
            <a:xfrm>
              <a:off x="2622025" y="2418825"/>
              <a:ext cx="23275" cy="17175"/>
            </a:xfrm>
            <a:custGeom>
              <a:avLst/>
              <a:gdLst/>
              <a:ahLst/>
              <a:cxnLst/>
              <a:rect l="l" t="t" r="r" b="b"/>
              <a:pathLst>
                <a:path w="931" h="687" extrusionOk="0">
                  <a:moveTo>
                    <a:pt x="0" y="1"/>
                  </a:moveTo>
                  <a:lnTo>
                    <a:pt x="0" y="148"/>
                  </a:lnTo>
                  <a:lnTo>
                    <a:pt x="931" y="687"/>
                  </a:lnTo>
                  <a:lnTo>
                    <a:pt x="931" y="54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34"/>
            <p:cNvSpPr/>
            <p:nvPr/>
          </p:nvSpPr>
          <p:spPr>
            <a:xfrm>
              <a:off x="2622025" y="2404750"/>
              <a:ext cx="47150" cy="27575"/>
            </a:xfrm>
            <a:custGeom>
              <a:avLst/>
              <a:gdLst/>
              <a:ahLst/>
              <a:cxnLst/>
              <a:rect l="l" t="t" r="r" b="b"/>
              <a:pathLst>
                <a:path w="1886" h="1103" extrusionOk="0">
                  <a:moveTo>
                    <a:pt x="955" y="1"/>
                  </a:moveTo>
                  <a:lnTo>
                    <a:pt x="0" y="564"/>
                  </a:lnTo>
                  <a:lnTo>
                    <a:pt x="931" y="1103"/>
                  </a:lnTo>
                  <a:lnTo>
                    <a:pt x="1886" y="564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34"/>
            <p:cNvSpPr/>
            <p:nvPr/>
          </p:nvSpPr>
          <p:spPr>
            <a:xfrm>
              <a:off x="2675275" y="2435975"/>
              <a:ext cx="23900" cy="17775"/>
            </a:xfrm>
            <a:custGeom>
              <a:avLst/>
              <a:gdLst/>
              <a:ahLst/>
              <a:cxnLst/>
              <a:rect l="l" t="t" r="r" b="b"/>
              <a:pathLst>
                <a:path w="956" h="711" extrusionOk="0">
                  <a:moveTo>
                    <a:pt x="956" y="1"/>
                  </a:moveTo>
                  <a:lnTo>
                    <a:pt x="1" y="564"/>
                  </a:lnTo>
                  <a:lnTo>
                    <a:pt x="1" y="711"/>
                  </a:lnTo>
                  <a:lnTo>
                    <a:pt x="956" y="148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34"/>
            <p:cNvSpPr/>
            <p:nvPr/>
          </p:nvSpPr>
          <p:spPr>
            <a:xfrm>
              <a:off x="2652025" y="2435975"/>
              <a:ext cx="23275" cy="17775"/>
            </a:xfrm>
            <a:custGeom>
              <a:avLst/>
              <a:gdLst/>
              <a:ahLst/>
              <a:cxnLst/>
              <a:rect l="l" t="t" r="r" b="b"/>
              <a:pathLst>
                <a:path w="931" h="711" extrusionOk="0">
                  <a:moveTo>
                    <a:pt x="0" y="1"/>
                  </a:moveTo>
                  <a:lnTo>
                    <a:pt x="0" y="172"/>
                  </a:lnTo>
                  <a:lnTo>
                    <a:pt x="931" y="711"/>
                  </a:lnTo>
                  <a:lnTo>
                    <a:pt x="931" y="56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34"/>
            <p:cNvSpPr/>
            <p:nvPr/>
          </p:nvSpPr>
          <p:spPr>
            <a:xfrm>
              <a:off x="2652025" y="2422500"/>
              <a:ext cx="47150" cy="27575"/>
            </a:xfrm>
            <a:custGeom>
              <a:avLst/>
              <a:gdLst/>
              <a:ahLst/>
              <a:cxnLst/>
              <a:rect l="l" t="t" r="r" b="b"/>
              <a:pathLst>
                <a:path w="1886" h="1103" extrusionOk="0">
                  <a:moveTo>
                    <a:pt x="955" y="1"/>
                  </a:moveTo>
                  <a:lnTo>
                    <a:pt x="0" y="540"/>
                  </a:lnTo>
                  <a:lnTo>
                    <a:pt x="931" y="1103"/>
                  </a:lnTo>
                  <a:lnTo>
                    <a:pt x="1886" y="540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34"/>
            <p:cNvSpPr/>
            <p:nvPr/>
          </p:nvSpPr>
          <p:spPr>
            <a:xfrm>
              <a:off x="2705275" y="2453125"/>
              <a:ext cx="23900" cy="17775"/>
            </a:xfrm>
            <a:custGeom>
              <a:avLst/>
              <a:gdLst/>
              <a:ahLst/>
              <a:cxnLst/>
              <a:rect l="l" t="t" r="r" b="b"/>
              <a:pathLst>
                <a:path w="956" h="711" extrusionOk="0">
                  <a:moveTo>
                    <a:pt x="956" y="0"/>
                  </a:moveTo>
                  <a:lnTo>
                    <a:pt x="0" y="563"/>
                  </a:lnTo>
                  <a:lnTo>
                    <a:pt x="0" y="710"/>
                  </a:lnTo>
                  <a:lnTo>
                    <a:pt x="956" y="172"/>
                  </a:lnTo>
                  <a:lnTo>
                    <a:pt x="956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34"/>
            <p:cNvSpPr/>
            <p:nvPr/>
          </p:nvSpPr>
          <p:spPr>
            <a:xfrm>
              <a:off x="2682000" y="2453725"/>
              <a:ext cx="23300" cy="17175"/>
            </a:xfrm>
            <a:custGeom>
              <a:avLst/>
              <a:gdLst/>
              <a:ahLst/>
              <a:cxnLst/>
              <a:rect l="l" t="t" r="r" b="b"/>
              <a:pathLst>
                <a:path w="932" h="687" extrusionOk="0">
                  <a:moveTo>
                    <a:pt x="1" y="1"/>
                  </a:moveTo>
                  <a:lnTo>
                    <a:pt x="1" y="148"/>
                  </a:lnTo>
                  <a:lnTo>
                    <a:pt x="931" y="686"/>
                  </a:lnTo>
                  <a:lnTo>
                    <a:pt x="931" y="53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34"/>
            <p:cNvSpPr/>
            <p:nvPr/>
          </p:nvSpPr>
          <p:spPr>
            <a:xfrm>
              <a:off x="2682000" y="2439650"/>
              <a:ext cx="47175" cy="27575"/>
            </a:xfrm>
            <a:custGeom>
              <a:avLst/>
              <a:gdLst/>
              <a:ahLst/>
              <a:cxnLst/>
              <a:rect l="l" t="t" r="r" b="b"/>
              <a:pathLst>
                <a:path w="1887" h="1103" extrusionOk="0">
                  <a:moveTo>
                    <a:pt x="956" y="1"/>
                  </a:moveTo>
                  <a:lnTo>
                    <a:pt x="1" y="564"/>
                  </a:lnTo>
                  <a:lnTo>
                    <a:pt x="931" y="1102"/>
                  </a:lnTo>
                  <a:lnTo>
                    <a:pt x="1887" y="539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34"/>
            <p:cNvSpPr/>
            <p:nvPr/>
          </p:nvSpPr>
          <p:spPr>
            <a:xfrm>
              <a:off x="2735275" y="2470875"/>
              <a:ext cx="23900" cy="17775"/>
            </a:xfrm>
            <a:custGeom>
              <a:avLst/>
              <a:gdLst/>
              <a:ahLst/>
              <a:cxnLst/>
              <a:rect l="l" t="t" r="r" b="b"/>
              <a:pathLst>
                <a:path w="956" h="711" extrusionOk="0">
                  <a:moveTo>
                    <a:pt x="955" y="0"/>
                  </a:moveTo>
                  <a:lnTo>
                    <a:pt x="0" y="539"/>
                  </a:lnTo>
                  <a:lnTo>
                    <a:pt x="0" y="711"/>
                  </a:lnTo>
                  <a:lnTo>
                    <a:pt x="955" y="147"/>
                  </a:lnTo>
                  <a:lnTo>
                    <a:pt x="955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34"/>
            <p:cNvSpPr/>
            <p:nvPr/>
          </p:nvSpPr>
          <p:spPr>
            <a:xfrm>
              <a:off x="2712000" y="2470875"/>
              <a:ext cx="23300" cy="17775"/>
            </a:xfrm>
            <a:custGeom>
              <a:avLst/>
              <a:gdLst/>
              <a:ahLst/>
              <a:cxnLst/>
              <a:rect l="l" t="t" r="r" b="b"/>
              <a:pathLst>
                <a:path w="932" h="711" extrusionOk="0">
                  <a:moveTo>
                    <a:pt x="1" y="0"/>
                  </a:moveTo>
                  <a:lnTo>
                    <a:pt x="1" y="147"/>
                  </a:lnTo>
                  <a:lnTo>
                    <a:pt x="931" y="711"/>
                  </a:lnTo>
                  <a:lnTo>
                    <a:pt x="931" y="53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34"/>
            <p:cNvSpPr/>
            <p:nvPr/>
          </p:nvSpPr>
          <p:spPr>
            <a:xfrm>
              <a:off x="2712000" y="2457400"/>
              <a:ext cx="47175" cy="26975"/>
            </a:xfrm>
            <a:custGeom>
              <a:avLst/>
              <a:gdLst/>
              <a:ahLst/>
              <a:cxnLst/>
              <a:rect l="l" t="t" r="r" b="b"/>
              <a:pathLst>
                <a:path w="1887" h="1079" extrusionOk="0">
                  <a:moveTo>
                    <a:pt x="956" y="1"/>
                  </a:moveTo>
                  <a:lnTo>
                    <a:pt x="1" y="539"/>
                  </a:lnTo>
                  <a:lnTo>
                    <a:pt x="931" y="1078"/>
                  </a:lnTo>
                  <a:lnTo>
                    <a:pt x="1886" y="539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34"/>
            <p:cNvSpPr/>
            <p:nvPr/>
          </p:nvSpPr>
          <p:spPr>
            <a:xfrm>
              <a:off x="2765875" y="2488025"/>
              <a:ext cx="23300" cy="17775"/>
            </a:xfrm>
            <a:custGeom>
              <a:avLst/>
              <a:gdLst/>
              <a:ahLst/>
              <a:cxnLst/>
              <a:rect l="l" t="t" r="r" b="b"/>
              <a:pathLst>
                <a:path w="932" h="711" extrusionOk="0">
                  <a:moveTo>
                    <a:pt x="931" y="0"/>
                  </a:moveTo>
                  <a:lnTo>
                    <a:pt x="1" y="563"/>
                  </a:lnTo>
                  <a:lnTo>
                    <a:pt x="1" y="710"/>
                  </a:lnTo>
                  <a:lnTo>
                    <a:pt x="931" y="147"/>
                  </a:lnTo>
                  <a:lnTo>
                    <a:pt x="931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34"/>
            <p:cNvSpPr/>
            <p:nvPr/>
          </p:nvSpPr>
          <p:spPr>
            <a:xfrm>
              <a:off x="2742000" y="2488625"/>
              <a:ext cx="23900" cy="17175"/>
            </a:xfrm>
            <a:custGeom>
              <a:avLst/>
              <a:gdLst/>
              <a:ahLst/>
              <a:cxnLst/>
              <a:rect l="l" t="t" r="r" b="b"/>
              <a:pathLst>
                <a:path w="956" h="687" extrusionOk="0">
                  <a:moveTo>
                    <a:pt x="1" y="1"/>
                  </a:moveTo>
                  <a:lnTo>
                    <a:pt x="1" y="147"/>
                  </a:lnTo>
                  <a:lnTo>
                    <a:pt x="956" y="686"/>
                  </a:lnTo>
                  <a:lnTo>
                    <a:pt x="956" y="53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34"/>
            <p:cNvSpPr/>
            <p:nvPr/>
          </p:nvSpPr>
          <p:spPr>
            <a:xfrm>
              <a:off x="2742000" y="2474550"/>
              <a:ext cx="47175" cy="27575"/>
            </a:xfrm>
            <a:custGeom>
              <a:avLst/>
              <a:gdLst/>
              <a:ahLst/>
              <a:cxnLst/>
              <a:rect l="l" t="t" r="r" b="b"/>
              <a:pathLst>
                <a:path w="1887" h="1103" extrusionOk="0">
                  <a:moveTo>
                    <a:pt x="956" y="0"/>
                  </a:moveTo>
                  <a:lnTo>
                    <a:pt x="1" y="564"/>
                  </a:lnTo>
                  <a:lnTo>
                    <a:pt x="956" y="1102"/>
                  </a:lnTo>
                  <a:lnTo>
                    <a:pt x="1886" y="539"/>
                  </a:lnTo>
                  <a:lnTo>
                    <a:pt x="9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34"/>
            <p:cNvSpPr/>
            <p:nvPr/>
          </p:nvSpPr>
          <p:spPr>
            <a:xfrm>
              <a:off x="2795875" y="2505775"/>
              <a:ext cx="23900" cy="17150"/>
            </a:xfrm>
            <a:custGeom>
              <a:avLst/>
              <a:gdLst/>
              <a:ahLst/>
              <a:cxnLst/>
              <a:rect l="l" t="t" r="r" b="b"/>
              <a:pathLst>
                <a:path w="956" h="686" extrusionOk="0">
                  <a:moveTo>
                    <a:pt x="956" y="0"/>
                  </a:moveTo>
                  <a:lnTo>
                    <a:pt x="1" y="539"/>
                  </a:lnTo>
                  <a:lnTo>
                    <a:pt x="1" y="686"/>
                  </a:lnTo>
                  <a:lnTo>
                    <a:pt x="956" y="147"/>
                  </a:lnTo>
                  <a:lnTo>
                    <a:pt x="956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34"/>
            <p:cNvSpPr/>
            <p:nvPr/>
          </p:nvSpPr>
          <p:spPr>
            <a:xfrm>
              <a:off x="2772000" y="2505775"/>
              <a:ext cx="23900" cy="17150"/>
            </a:xfrm>
            <a:custGeom>
              <a:avLst/>
              <a:gdLst/>
              <a:ahLst/>
              <a:cxnLst/>
              <a:rect l="l" t="t" r="r" b="b"/>
              <a:pathLst>
                <a:path w="956" h="686" extrusionOk="0">
                  <a:moveTo>
                    <a:pt x="1" y="0"/>
                  </a:moveTo>
                  <a:lnTo>
                    <a:pt x="1" y="147"/>
                  </a:lnTo>
                  <a:lnTo>
                    <a:pt x="956" y="686"/>
                  </a:lnTo>
                  <a:lnTo>
                    <a:pt x="956" y="53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34"/>
            <p:cNvSpPr/>
            <p:nvPr/>
          </p:nvSpPr>
          <p:spPr>
            <a:xfrm>
              <a:off x="2772000" y="2491700"/>
              <a:ext cx="47775" cy="27550"/>
            </a:xfrm>
            <a:custGeom>
              <a:avLst/>
              <a:gdLst/>
              <a:ahLst/>
              <a:cxnLst/>
              <a:rect l="l" t="t" r="r" b="b"/>
              <a:pathLst>
                <a:path w="1911" h="1102" extrusionOk="0">
                  <a:moveTo>
                    <a:pt x="956" y="0"/>
                  </a:moveTo>
                  <a:lnTo>
                    <a:pt x="1" y="563"/>
                  </a:lnTo>
                  <a:lnTo>
                    <a:pt x="956" y="1102"/>
                  </a:lnTo>
                  <a:lnTo>
                    <a:pt x="1911" y="563"/>
                  </a:lnTo>
                  <a:lnTo>
                    <a:pt x="9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34"/>
            <p:cNvSpPr/>
            <p:nvPr/>
          </p:nvSpPr>
          <p:spPr>
            <a:xfrm>
              <a:off x="2825875" y="2522900"/>
              <a:ext cx="23900" cy="17800"/>
            </a:xfrm>
            <a:custGeom>
              <a:avLst/>
              <a:gdLst/>
              <a:ahLst/>
              <a:cxnLst/>
              <a:rect l="l" t="t" r="r" b="b"/>
              <a:pathLst>
                <a:path w="956" h="712" extrusionOk="0">
                  <a:moveTo>
                    <a:pt x="956" y="1"/>
                  </a:moveTo>
                  <a:lnTo>
                    <a:pt x="1" y="540"/>
                  </a:lnTo>
                  <a:lnTo>
                    <a:pt x="1" y="711"/>
                  </a:lnTo>
                  <a:lnTo>
                    <a:pt x="956" y="148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34"/>
            <p:cNvSpPr/>
            <p:nvPr/>
          </p:nvSpPr>
          <p:spPr>
            <a:xfrm>
              <a:off x="2802625" y="2522900"/>
              <a:ext cx="23275" cy="17800"/>
            </a:xfrm>
            <a:custGeom>
              <a:avLst/>
              <a:gdLst/>
              <a:ahLst/>
              <a:cxnLst/>
              <a:rect l="l" t="t" r="r" b="b"/>
              <a:pathLst>
                <a:path w="931" h="712" extrusionOk="0">
                  <a:moveTo>
                    <a:pt x="0" y="1"/>
                  </a:moveTo>
                  <a:lnTo>
                    <a:pt x="0" y="148"/>
                  </a:lnTo>
                  <a:lnTo>
                    <a:pt x="931" y="711"/>
                  </a:lnTo>
                  <a:lnTo>
                    <a:pt x="931" y="54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34"/>
            <p:cNvSpPr/>
            <p:nvPr/>
          </p:nvSpPr>
          <p:spPr>
            <a:xfrm>
              <a:off x="2802625" y="2509450"/>
              <a:ext cx="47150" cy="26950"/>
            </a:xfrm>
            <a:custGeom>
              <a:avLst/>
              <a:gdLst/>
              <a:ahLst/>
              <a:cxnLst/>
              <a:rect l="l" t="t" r="r" b="b"/>
              <a:pathLst>
                <a:path w="1886" h="1078" extrusionOk="0">
                  <a:moveTo>
                    <a:pt x="931" y="0"/>
                  </a:moveTo>
                  <a:lnTo>
                    <a:pt x="0" y="539"/>
                  </a:lnTo>
                  <a:lnTo>
                    <a:pt x="931" y="1078"/>
                  </a:lnTo>
                  <a:lnTo>
                    <a:pt x="1886" y="539"/>
                  </a:lnTo>
                  <a:lnTo>
                    <a:pt x="93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34"/>
            <p:cNvSpPr/>
            <p:nvPr/>
          </p:nvSpPr>
          <p:spPr>
            <a:xfrm>
              <a:off x="2885875" y="2557800"/>
              <a:ext cx="23900" cy="17175"/>
            </a:xfrm>
            <a:custGeom>
              <a:avLst/>
              <a:gdLst/>
              <a:ahLst/>
              <a:cxnLst/>
              <a:rect l="l" t="t" r="r" b="b"/>
              <a:pathLst>
                <a:path w="956" h="687" extrusionOk="0">
                  <a:moveTo>
                    <a:pt x="955" y="1"/>
                  </a:moveTo>
                  <a:lnTo>
                    <a:pt x="0" y="539"/>
                  </a:lnTo>
                  <a:lnTo>
                    <a:pt x="0" y="686"/>
                  </a:lnTo>
                  <a:lnTo>
                    <a:pt x="955" y="148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34"/>
            <p:cNvSpPr/>
            <p:nvPr/>
          </p:nvSpPr>
          <p:spPr>
            <a:xfrm>
              <a:off x="2832600" y="2540675"/>
              <a:ext cx="53300" cy="34300"/>
            </a:xfrm>
            <a:custGeom>
              <a:avLst/>
              <a:gdLst/>
              <a:ahLst/>
              <a:cxnLst/>
              <a:rect l="l" t="t" r="r" b="b"/>
              <a:pathLst>
                <a:path w="2132" h="1372" extrusionOk="0">
                  <a:moveTo>
                    <a:pt x="1" y="0"/>
                  </a:moveTo>
                  <a:lnTo>
                    <a:pt x="1" y="147"/>
                  </a:lnTo>
                  <a:lnTo>
                    <a:pt x="2131" y="1371"/>
                  </a:lnTo>
                  <a:lnTo>
                    <a:pt x="2131" y="122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34"/>
            <p:cNvSpPr/>
            <p:nvPr/>
          </p:nvSpPr>
          <p:spPr>
            <a:xfrm>
              <a:off x="2832600" y="2526575"/>
              <a:ext cx="77175" cy="44725"/>
            </a:xfrm>
            <a:custGeom>
              <a:avLst/>
              <a:gdLst/>
              <a:ahLst/>
              <a:cxnLst/>
              <a:rect l="l" t="t" r="r" b="b"/>
              <a:pathLst>
                <a:path w="3087" h="1789" extrusionOk="0">
                  <a:moveTo>
                    <a:pt x="956" y="1"/>
                  </a:moveTo>
                  <a:lnTo>
                    <a:pt x="1" y="564"/>
                  </a:lnTo>
                  <a:lnTo>
                    <a:pt x="2131" y="1788"/>
                  </a:lnTo>
                  <a:lnTo>
                    <a:pt x="3086" y="1250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34"/>
            <p:cNvSpPr/>
            <p:nvPr/>
          </p:nvSpPr>
          <p:spPr>
            <a:xfrm>
              <a:off x="2584675" y="2418825"/>
              <a:ext cx="23900" cy="17800"/>
            </a:xfrm>
            <a:custGeom>
              <a:avLst/>
              <a:gdLst/>
              <a:ahLst/>
              <a:cxnLst/>
              <a:rect l="l" t="t" r="r" b="b"/>
              <a:pathLst>
                <a:path w="956" h="712" extrusionOk="0">
                  <a:moveTo>
                    <a:pt x="955" y="1"/>
                  </a:moveTo>
                  <a:lnTo>
                    <a:pt x="0" y="564"/>
                  </a:lnTo>
                  <a:lnTo>
                    <a:pt x="0" y="711"/>
                  </a:lnTo>
                  <a:lnTo>
                    <a:pt x="955" y="148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34"/>
            <p:cNvSpPr/>
            <p:nvPr/>
          </p:nvSpPr>
          <p:spPr>
            <a:xfrm>
              <a:off x="2501400" y="2384550"/>
              <a:ext cx="83300" cy="52075"/>
            </a:xfrm>
            <a:custGeom>
              <a:avLst/>
              <a:gdLst/>
              <a:ahLst/>
              <a:cxnLst/>
              <a:rect l="l" t="t" r="r" b="b"/>
              <a:pathLst>
                <a:path w="3332" h="2083" extrusionOk="0">
                  <a:moveTo>
                    <a:pt x="1" y="1"/>
                  </a:moveTo>
                  <a:lnTo>
                    <a:pt x="1" y="148"/>
                  </a:lnTo>
                  <a:lnTo>
                    <a:pt x="3331" y="2082"/>
                  </a:lnTo>
                  <a:lnTo>
                    <a:pt x="3331" y="193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34"/>
            <p:cNvSpPr/>
            <p:nvPr/>
          </p:nvSpPr>
          <p:spPr>
            <a:xfrm>
              <a:off x="2501400" y="2370475"/>
              <a:ext cx="107175" cy="62475"/>
            </a:xfrm>
            <a:custGeom>
              <a:avLst/>
              <a:gdLst/>
              <a:ahLst/>
              <a:cxnLst/>
              <a:rect l="l" t="t" r="r" b="b"/>
              <a:pathLst>
                <a:path w="4287" h="2499" extrusionOk="0">
                  <a:moveTo>
                    <a:pt x="956" y="0"/>
                  </a:moveTo>
                  <a:lnTo>
                    <a:pt x="1" y="564"/>
                  </a:lnTo>
                  <a:lnTo>
                    <a:pt x="3331" y="2498"/>
                  </a:lnTo>
                  <a:lnTo>
                    <a:pt x="4286" y="1935"/>
                  </a:lnTo>
                  <a:lnTo>
                    <a:pt x="9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34"/>
            <p:cNvSpPr/>
            <p:nvPr/>
          </p:nvSpPr>
          <p:spPr>
            <a:xfrm>
              <a:off x="2614675" y="2435975"/>
              <a:ext cx="23900" cy="17775"/>
            </a:xfrm>
            <a:custGeom>
              <a:avLst/>
              <a:gdLst/>
              <a:ahLst/>
              <a:cxnLst/>
              <a:rect l="l" t="t" r="r" b="b"/>
              <a:pathLst>
                <a:path w="956" h="711" extrusionOk="0">
                  <a:moveTo>
                    <a:pt x="955" y="1"/>
                  </a:moveTo>
                  <a:lnTo>
                    <a:pt x="25" y="564"/>
                  </a:lnTo>
                  <a:lnTo>
                    <a:pt x="0" y="711"/>
                  </a:lnTo>
                  <a:lnTo>
                    <a:pt x="0" y="711"/>
                  </a:lnTo>
                  <a:lnTo>
                    <a:pt x="955" y="172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34"/>
            <p:cNvSpPr/>
            <p:nvPr/>
          </p:nvSpPr>
          <p:spPr>
            <a:xfrm>
              <a:off x="2591400" y="2436600"/>
              <a:ext cx="23900" cy="17150"/>
            </a:xfrm>
            <a:custGeom>
              <a:avLst/>
              <a:gdLst/>
              <a:ahLst/>
              <a:cxnLst/>
              <a:rect l="l" t="t" r="r" b="b"/>
              <a:pathLst>
                <a:path w="956" h="686" extrusionOk="0">
                  <a:moveTo>
                    <a:pt x="1" y="0"/>
                  </a:moveTo>
                  <a:lnTo>
                    <a:pt x="1" y="147"/>
                  </a:lnTo>
                  <a:lnTo>
                    <a:pt x="931" y="686"/>
                  </a:lnTo>
                  <a:lnTo>
                    <a:pt x="956" y="53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34"/>
            <p:cNvSpPr/>
            <p:nvPr/>
          </p:nvSpPr>
          <p:spPr>
            <a:xfrm>
              <a:off x="2591400" y="2422500"/>
              <a:ext cx="47175" cy="27575"/>
            </a:xfrm>
            <a:custGeom>
              <a:avLst/>
              <a:gdLst/>
              <a:ahLst/>
              <a:cxnLst/>
              <a:rect l="l" t="t" r="r" b="b"/>
              <a:pathLst>
                <a:path w="1887" h="1103" extrusionOk="0">
                  <a:moveTo>
                    <a:pt x="956" y="1"/>
                  </a:moveTo>
                  <a:lnTo>
                    <a:pt x="1" y="564"/>
                  </a:lnTo>
                  <a:lnTo>
                    <a:pt x="956" y="1103"/>
                  </a:lnTo>
                  <a:lnTo>
                    <a:pt x="1886" y="540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34"/>
            <p:cNvSpPr/>
            <p:nvPr/>
          </p:nvSpPr>
          <p:spPr>
            <a:xfrm>
              <a:off x="2645275" y="2453725"/>
              <a:ext cx="23300" cy="17775"/>
            </a:xfrm>
            <a:custGeom>
              <a:avLst/>
              <a:gdLst/>
              <a:ahLst/>
              <a:cxnLst/>
              <a:rect l="l" t="t" r="r" b="b"/>
              <a:pathLst>
                <a:path w="932" h="711" extrusionOk="0">
                  <a:moveTo>
                    <a:pt x="931" y="1"/>
                  </a:moveTo>
                  <a:lnTo>
                    <a:pt x="1" y="539"/>
                  </a:lnTo>
                  <a:lnTo>
                    <a:pt x="1" y="711"/>
                  </a:lnTo>
                  <a:lnTo>
                    <a:pt x="931" y="148"/>
                  </a:lnTo>
                  <a:lnTo>
                    <a:pt x="931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34"/>
            <p:cNvSpPr/>
            <p:nvPr/>
          </p:nvSpPr>
          <p:spPr>
            <a:xfrm>
              <a:off x="2621400" y="2453725"/>
              <a:ext cx="23900" cy="17775"/>
            </a:xfrm>
            <a:custGeom>
              <a:avLst/>
              <a:gdLst/>
              <a:ahLst/>
              <a:cxnLst/>
              <a:rect l="l" t="t" r="r" b="b"/>
              <a:pathLst>
                <a:path w="956" h="711" extrusionOk="0">
                  <a:moveTo>
                    <a:pt x="1" y="1"/>
                  </a:moveTo>
                  <a:lnTo>
                    <a:pt x="1" y="148"/>
                  </a:lnTo>
                  <a:lnTo>
                    <a:pt x="956" y="711"/>
                  </a:lnTo>
                  <a:lnTo>
                    <a:pt x="956" y="53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34"/>
            <p:cNvSpPr/>
            <p:nvPr/>
          </p:nvSpPr>
          <p:spPr>
            <a:xfrm>
              <a:off x="2621400" y="2440275"/>
              <a:ext cx="47175" cy="26950"/>
            </a:xfrm>
            <a:custGeom>
              <a:avLst/>
              <a:gdLst/>
              <a:ahLst/>
              <a:cxnLst/>
              <a:rect l="l" t="t" r="r" b="b"/>
              <a:pathLst>
                <a:path w="1887" h="1078" extrusionOk="0">
                  <a:moveTo>
                    <a:pt x="956" y="0"/>
                  </a:moveTo>
                  <a:lnTo>
                    <a:pt x="1" y="539"/>
                  </a:lnTo>
                  <a:lnTo>
                    <a:pt x="956" y="1077"/>
                  </a:lnTo>
                  <a:lnTo>
                    <a:pt x="1886" y="539"/>
                  </a:lnTo>
                  <a:lnTo>
                    <a:pt x="9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34"/>
            <p:cNvSpPr/>
            <p:nvPr/>
          </p:nvSpPr>
          <p:spPr>
            <a:xfrm>
              <a:off x="2675275" y="2470875"/>
              <a:ext cx="23900" cy="17775"/>
            </a:xfrm>
            <a:custGeom>
              <a:avLst/>
              <a:gdLst/>
              <a:ahLst/>
              <a:cxnLst/>
              <a:rect l="l" t="t" r="r" b="b"/>
              <a:pathLst>
                <a:path w="956" h="711" extrusionOk="0">
                  <a:moveTo>
                    <a:pt x="956" y="0"/>
                  </a:moveTo>
                  <a:lnTo>
                    <a:pt x="1" y="564"/>
                  </a:lnTo>
                  <a:lnTo>
                    <a:pt x="1" y="711"/>
                  </a:lnTo>
                  <a:lnTo>
                    <a:pt x="956" y="147"/>
                  </a:lnTo>
                  <a:lnTo>
                    <a:pt x="956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34"/>
            <p:cNvSpPr/>
            <p:nvPr/>
          </p:nvSpPr>
          <p:spPr>
            <a:xfrm>
              <a:off x="2651400" y="2471475"/>
              <a:ext cx="23900" cy="17175"/>
            </a:xfrm>
            <a:custGeom>
              <a:avLst/>
              <a:gdLst/>
              <a:ahLst/>
              <a:cxnLst/>
              <a:rect l="l" t="t" r="r" b="b"/>
              <a:pathLst>
                <a:path w="956" h="687" extrusionOk="0">
                  <a:moveTo>
                    <a:pt x="1" y="1"/>
                  </a:moveTo>
                  <a:lnTo>
                    <a:pt x="1" y="148"/>
                  </a:lnTo>
                  <a:lnTo>
                    <a:pt x="956" y="687"/>
                  </a:lnTo>
                  <a:lnTo>
                    <a:pt x="956" y="54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34"/>
            <p:cNvSpPr/>
            <p:nvPr/>
          </p:nvSpPr>
          <p:spPr>
            <a:xfrm>
              <a:off x="2651400" y="2457400"/>
              <a:ext cx="47775" cy="27575"/>
            </a:xfrm>
            <a:custGeom>
              <a:avLst/>
              <a:gdLst/>
              <a:ahLst/>
              <a:cxnLst/>
              <a:rect l="l" t="t" r="r" b="b"/>
              <a:pathLst>
                <a:path w="1911" h="1103" extrusionOk="0">
                  <a:moveTo>
                    <a:pt x="956" y="1"/>
                  </a:moveTo>
                  <a:lnTo>
                    <a:pt x="1" y="564"/>
                  </a:lnTo>
                  <a:lnTo>
                    <a:pt x="956" y="1103"/>
                  </a:lnTo>
                  <a:lnTo>
                    <a:pt x="1911" y="539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34"/>
            <p:cNvSpPr/>
            <p:nvPr/>
          </p:nvSpPr>
          <p:spPr>
            <a:xfrm>
              <a:off x="2705275" y="2488625"/>
              <a:ext cx="23900" cy="17175"/>
            </a:xfrm>
            <a:custGeom>
              <a:avLst/>
              <a:gdLst/>
              <a:ahLst/>
              <a:cxnLst/>
              <a:rect l="l" t="t" r="r" b="b"/>
              <a:pathLst>
                <a:path w="956" h="687" extrusionOk="0">
                  <a:moveTo>
                    <a:pt x="956" y="1"/>
                  </a:moveTo>
                  <a:lnTo>
                    <a:pt x="0" y="539"/>
                  </a:lnTo>
                  <a:lnTo>
                    <a:pt x="0" y="686"/>
                  </a:lnTo>
                  <a:lnTo>
                    <a:pt x="956" y="147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34"/>
            <p:cNvSpPr/>
            <p:nvPr/>
          </p:nvSpPr>
          <p:spPr>
            <a:xfrm>
              <a:off x="2682000" y="2488625"/>
              <a:ext cx="23300" cy="17175"/>
            </a:xfrm>
            <a:custGeom>
              <a:avLst/>
              <a:gdLst/>
              <a:ahLst/>
              <a:cxnLst/>
              <a:rect l="l" t="t" r="r" b="b"/>
              <a:pathLst>
                <a:path w="932" h="687" extrusionOk="0">
                  <a:moveTo>
                    <a:pt x="1" y="1"/>
                  </a:moveTo>
                  <a:lnTo>
                    <a:pt x="1" y="147"/>
                  </a:lnTo>
                  <a:lnTo>
                    <a:pt x="931" y="686"/>
                  </a:lnTo>
                  <a:lnTo>
                    <a:pt x="931" y="53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34"/>
            <p:cNvSpPr/>
            <p:nvPr/>
          </p:nvSpPr>
          <p:spPr>
            <a:xfrm>
              <a:off x="2682000" y="2474550"/>
              <a:ext cx="47175" cy="27575"/>
            </a:xfrm>
            <a:custGeom>
              <a:avLst/>
              <a:gdLst/>
              <a:ahLst/>
              <a:cxnLst/>
              <a:rect l="l" t="t" r="r" b="b"/>
              <a:pathLst>
                <a:path w="1887" h="1103" extrusionOk="0">
                  <a:moveTo>
                    <a:pt x="931" y="0"/>
                  </a:moveTo>
                  <a:lnTo>
                    <a:pt x="1" y="564"/>
                  </a:lnTo>
                  <a:lnTo>
                    <a:pt x="931" y="1102"/>
                  </a:lnTo>
                  <a:lnTo>
                    <a:pt x="1887" y="564"/>
                  </a:lnTo>
                  <a:lnTo>
                    <a:pt x="93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34"/>
            <p:cNvSpPr/>
            <p:nvPr/>
          </p:nvSpPr>
          <p:spPr>
            <a:xfrm>
              <a:off x="2735275" y="2505775"/>
              <a:ext cx="23900" cy="17775"/>
            </a:xfrm>
            <a:custGeom>
              <a:avLst/>
              <a:gdLst/>
              <a:ahLst/>
              <a:cxnLst/>
              <a:rect l="l" t="t" r="r" b="b"/>
              <a:pathLst>
                <a:path w="956" h="711" extrusionOk="0">
                  <a:moveTo>
                    <a:pt x="955" y="0"/>
                  </a:moveTo>
                  <a:lnTo>
                    <a:pt x="0" y="539"/>
                  </a:lnTo>
                  <a:lnTo>
                    <a:pt x="0" y="710"/>
                  </a:lnTo>
                  <a:lnTo>
                    <a:pt x="955" y="147"/>
                  </a:lnTo>
                  <a:lnTo>
                    <a:pt x="955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34"/>
            <p:cNvSpPr/>
            <p:nvPr/>
          </p:nvSpPr>
          <p:spPr>
            <a:xfrm>
              <a:off x="2712000" y="2505775"/>
              <a:ext cx="23300" cy="17775"/>
            </a:xfrm>
            <a:custGeom>
              <a:avLst/>
              <a:gdLst/>
              <a:ahLst/>
              <a:cxnLst/>
              <a:rect l="l" t="t" r="r" b="b"/>
              <a:pathLst>
                <a:path w="932" h="711" extrusionOk="0">
                  <a:moveTo>
                    <a:pt x="1" y="0"/>
                  </a:moveTo>
                  <a:lnTo>
                    <a:pt x="1" y="172"/>
                  </a:lnTo>
                  <a:lnTo>
                    <a:pt x="931" y="710"/>
                  </a:lnTo>
                  <a:lnTo>
                    <a:pt x="931" y="56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34"/>
            <p:cNvSpPr/>
            <p:nvPr/>
          </p:nvSpPr>
          <p:spPr>
            <a:xfrm>
              <a:off x="2712000" y="2492300"/>
              <a:ext cx="47175" cy="26950"/>
            </a:xfrm>
            <a:custGeom>
              <a:avLst/>
              <a:gdLst/>
              <a:ahLst/>
              <a:cxnLst/>
              <a:rect l="l" t="t" r="r" b="b"/>
              <a:pathLst>
                <a:path w="1887" h="1078" extrusionOk="0">
                  <a:moveTo>
                    <a:pt x="956" y="0"/>
                  </a:moveTo>
                  <a:lnTo>
                    <a:pt x="1" y="539"/>
                  </a:lnTo>
                  <a:lnTo>
                    <a:pt x="931" y="1078"/>
                  </a:lnTo>
                  <a:lnTo>
                    <a:pt x="1886" y="539"/>
                  </a:lnTo>
                  <a:lnTo>
                    <a:pt x="9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34"/>
            <p:cNvSpPr/>
            <p:nvPr/>
          </p:nvSpPr>
          <p:spPr>
            <a:xfrm>
              <a:off x="2765275" y="2522900"/>
              <a:ext cx="23900" cy="17800"/>
            </a:xfrm>
            <a:custGeom>
              <a:avLst/>
              <a:gdLst/>
              <a:ahLst/>
              <a:cxnLst/>
              <a:rect l="l" t="t" r="r" b="b"/>
              <a:pathLst>
                <a:path w="956" h="712" extrusionOk="0">
                  <a:moveTo>
                    <a:pt x="955" y="1"/>
                  </a:moveTo>
                  <a:lnTo>
                    <a:pt x="0" y="564"/>
                  </a:lnTo>
                  <a:lnTo>
                    <a:pt x="0" y="711"/>
                  </a:lnTo>
                  <a:lnTo>
                    <a:pt x="955" y="148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34"/>
            <p:cNvSpPr/>
            <p:nvPr/>
          </p:nvSpPr>
          <p:spPr>
            <a:xfrm>
              <a:off x="2742000" y="2523525"/>
              <a:ext cx="23300" cy="17175"/>
            </a:xfrm>
            <a:custGeom>
              <a:avLst/>
              <a:gdLst/>
              <a:ahLst/>
              <a:cxnLst/>
              <a:rect l="l" t="t" r="r" b="b"/>
              <a:pathLst>
                <a:path w="932" h="687" extrusionOk="0">
                  <a:moveTo>
                    <a:pt x="1" y="0"/>
                  </a:moveTo>
                  <a:lnTo>
                    <a:pt x="1" y="147"/>
                  </a:lnTo>
                  <a:lnTo>
                    <a:pt x="931" y="686"/>
                  </a:lnTo>
                  <a:lnTo>
                    <a:pt x="931" y="53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34"/>
            <p:cNvSpPr/>
            <p:nvPr/>
          </p:nvSpPr>
          <p:spPr>
            <a:xfrm>
              <a:off x="2742000" y="2509450"/>
              <a:ext cx="47175" cy="27575"/>
            </a:xfrm>
            <a:custGeom>
              <a:avLst/>
              <a:gdLst/>
              <a:ahLst/>
              <a:cxnLst/>
              <a:rect l="l" t="t" r="r" b="b"/>
              <a:pathLst>
                <a:path w="1887" h="1103" extrusionOk="0">
                  <a:moveTo>
                    <a:pt x="956" y="0"/>
                  </a:moveTo>
                  <a:lnTo>
                    <a:pt x="1" y="563"/>
                  </a:lnTo>
                  <a:lnTo>
                    <a:pt x="931" y="1102"/>
                  </a:lnTo>
                  <a:lnTo>
                    <a:pt x="1886" y="539"/>
                  </a:lnTo>
                  <a:lnTo>
                    <a:pt x="9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34"/>
            <p:cNvSpPr/>
            <p:nvPr/>
          </p:nvSpPr>
          <p:spPr>
            <a:xfrm>
              <a:off x="2795275" y="2540675"/>
              <a:ext cx="23900" cy="17150"/>
            </a:xfrm>
            <a:custGeom>
              <a:avLst/>
              <a:gdLst/>
              <a:ahLst/>
              <a:cxnLst/>
              <a:rect l="l" t="t" r="r" b="b"/>
              <a:pathLst>
                <a:path w="956" h="686" extrusionOk="0">
                  <a:moveTo>
                    <a:pt x="955" y="0"/>
                  </a:moveTo>
                  <a:lnTo>
                    <a:pt x="0" y="539"/>
                  </a:lnTo>
                  <a:lnTo>
                    <a:pt x="0" y="686"/>
                  </a:lnTo>
                  <a:lnTo>
                    <a:pt x="955" y="147"/>
                  </a:lnTo>
                  <a:lnTo>
                    <a:pt x="955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34"/>
            <p:cNvSpPr/>
            <p:nvPr/>
          </p:nvSpPr>
          <p:spPr>
            <a:xfrm>
              <a:off x="2772000" y="2540675"/>
              <a:ext cx="23300" cy="17150"/>
            </a:xfrm>
            <a:custGeom>
              <a:avLst/>
              <a:gdLst/>
              <a:ahLst/>
              <a:cxnLst/>
              <a:rect l="l" t="t" r="r" b="b"/>
              <a:pathLst>
                <a:path w="932" h="686" extrusionOk="0">
                  <a:moveTo>
                    <a:pt x="1" y="0"/>
                  </a:moveTo>
                  <a:lnTo>
                    <a:pt x="1" y="147"/>
                  </a:lnTo>
                  <a:lnTo>
                    <a:pt x="931" y="686"/>
                  </a:lnTo>
                  <a:lnTo>
                    <a:pt x="931" y="53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34"/>
            <p:cNvSpPr/>
            <p:nvPr/>
          </p:nvSpPr>
          <p:spPr>
            <a:xfrm>
              <a:off x="2772000" y="2527200"/>
              <a:ext cx="47175" cy="26950"/>
            </a:xfrm>
            <a:custGeom>
              <a:avLst/>
              <a:gdLst/>
              <a:ahLst/>
              <a:cxnLst/>
              <a:rect l="l" t="t" r="r" b="b"/>
              <a:pathLst>
                <a:path w="1887" h="1078" extrusionOk="0">
                  <a:moveTo>
                    <a:pt x="956" y="0"/>
                  </a:moveTo>
                  <a:lnTo>
                    <a:pt x="1" y="539"/>
                  </a:lnTo>
                  <a:lnTo>
                    <a:pt x="931" y="1078"/>
                  </a:lnTo>
                  <a:lnTo>
                    <a:pt x="1886" y="539"/>
                  </a:lnTo>
                  <a:lnTo>
                    <a:pt x="9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34"/>
            <p:cNvSpPr/>
            <p:nvPr/>
          </p:nvSpPr>
          <p:spPr>
            <a:xfrm>
              <a:off x="2855875" y="2574950"/>
              <a:ext cx="23900" cy="17775"/>
            </a:xfrm>
            <a:custGeom>
              <a:avLst/>
              <a:gdLst/>
              <a:ahLst/>
              <a:cxnLst/>
              <a:rect l="l" t="t" r="r" b="b"/>
              <a:pathLst>
                <a:path w="956" h="711" extrusionOk="0">
                  <a:moveTo>
                    <a:pt x="956" y="0"/>
                  </a:moveTo>
                  <a:lnTo>
                    <a:pt x="1" y="564"/>
                  </a:lnTo>
                  <a:lnTo>
                    <a:pt x="1" y="711"/>
                  </a:lnTo>
                  <a:lnTo>
                    <a:pt x="956" y="172"/>
                  </a:lnTo>
                  <a:lnTo>
                    <a:pt x="956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34"/>
            <p:cNvSpPr/>
            <p:nvPr/>
          </p:nvSpPr>
          <p:spPr>
            <a:xfrm>
              <a:off x="2802000" y="2557800"/>
              <a:ext cx="53900" cy="34925"/>
            </a:xfrm>
            <a:custGeom>
              <a:avLst/>
              <a:gdLst/>
              <a:ahLst/>
              <a:cxnLst/>
              <a:rect l="l" t="t" r="r" b="b"/>
              <a:pathLst>
                <a:path w="2156" h="1397" extrusionOk="0">
                  <a:moveTo>
                    <a:pt x="1" y="1"/>
                  </a:moveTo>
                  <a:lnTo>
                    <a:pt x="1" y="172"/>
                  </a:lnTo>
                  <a:lnTo>
                    <a:pt x="2156" y="1397"/>
                  </a:lnTo>
                  <a:lnTo>
                    <a:pt x="2156" y="125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34"/>
            <p:cNvSpPr/>
            <p:nvPr/>
          </p:nvSpPr>
          <p:spPr>
            <a:xfrm>
              <a:off x="2802000" y="2544325"/>
              <a:ext cx="77775" cy="44725"/>
            </a:xfrm>
            <a:custGeom>
              <a:avLst/>
              <a:gdLst/>
              <a:ahLst/>
              <a:cxnLst/>
              <a:rect l="l" t="t" r="r" b="b"/>
              <a:pathLst>
                <a:path w="3111" h="1789" extrusionOk="0">
                  <a:moveTo>
                    <a:pt x="956" y="1"/>
                  </a:moveTo>
                  <a:lnTo>
                    <a:pt x="1" y="540"/>
                  </a:lnTo>
                  <a:lnTo>
                    <a:pt x="2156" y="1789"/>
                  </a:lnTo>
                  <a:lnTo>
                    <a:pt x="3111" y="1225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34"/>
            <p:cNvSpPr/>
            <p:nvPr/>
          </p:nvSpPr>
          <p:spPr>
            <a:xfrm>
              <a:off x="2494075" y="2401700"/>
              <a:ext cx="23900" cy="17775"/>
            </a:xfrm>
            <a:custGeom>
              <a:avLst/>
              <a:gdLst/>
              <a:ahLst/>
              <a:cxnLst/>
              <a:rect l="l" t="t" r="r" b="b"/>
              <a:pathLst>
                <a:path w="956" h="711" extrusionOk="0">
                  <a:moveTo>
                    <a:pt x="955" y="0"/>
                  </a:moveTo>
                  <a:lnTo>
                    <a:pt x="0" y="564"/>
                  </a:lnTo>
                  <a:lnTo>
                    <a:pt x="0" y="710"/>
                  </a:lnTo>
                  <a:lnTo>
                    <a:pt x="955" y="147"/>
                  </a:lnTo>
                  <a:lnTo>
                    <a:pt x="955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34"/>
            <p:cNvSpPr/>
            <p:nvPr/>
          </p:nvSpPr>
          <p:spPr>
            <a:xfrm>
              <a:off x="2470800" y="2402300"/>
              <a:ext cx="23300" cy="17175"/>
            </a:xfrm>
            <a:custGeom>
              <a:avLst/>
              <a:gdLst/>
              <a:ahLst/>
              <a:cxnLst/>
              <a:rect l="l" t="t" r="r" b="b"/>
              <a:pathLst>
                <a:path w="932" h="687" extrusionOk="0">
                  <a:moveTo>
                    <a:pt x="1" y="1"/>
                  </a:moveTo>
                  <a:lnTo>
                    <a:pt x="1" y="148"/>
                  </a:lnTo>
                  <a:lnTo>
                    <a:pt x="931" y="686"/>
                  </a:lnTo>
                  <a:lnTo>
                    <a:pt x="931" y="54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34"/>
            <p:cNvSpPr/>
            <p:nvPr/>
          </p:nvSpPr>
          <p:spPr>
            <a:xfrm>
              <a:off x="2470800" y="2388225"/>
              <a:ext cx="47175" cy="27575"/>
            </a:xfrm>
            <a:custGeom>
              <a:avLst/>
              <a:gdLst/>
              <a:ahLst/>
              <a:cxnLst/>
              <a:rect l="l" t="t" r="r" b="b"/>
              <a:pathLst>
                <a:path w="1887" h="1103" extrusionOk="0">
                  <a:moveTo>
                    <a:pt x="956" y="1"/>
                  </a:moveTo>
                  <a:lnTo>
                    <a:pt x="1" y="564"/>
                  </a:lnTo>
                  <a:lnTo>
                    <a:pt x="931" y="1103"/>
                  </a:lnTo>
                  <a:lnTo>
                    <a:pt x="1886" y="539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34"/>
            <p:cNvSpPr/>
            <p:nvPr/>
          </p:nvSpPr>
          <p:spPr>
            <a:xfrm>
              <a:off x="2524675" y="2419450"/>
              <a:ext cx="23900" cy="17175"/>
            </a:xfrm>
            <a:custGeom>
              <a:avLst/>
              <a:gdLst/>
              <a:ahLst/>
              <a:cxnLst/>
              <a:rect l="l" t="t" r="r" b="b"/>
              <a:pathLst>
                <a:path w="956" h="687" extrusionOk="0">
                  <a:moveTo>
                    <a:pt x="956" y="0"/>
                  </a:moveTo>
                  <a:lnTo>
                    <a:pt x="1" y="539"/>
                  </a:lnTo>
                  <a:lnTo>
                    <a:pt x="1" y="686"/>
                  </a:lnTo>
                  <a:lnTo>
                    <a:pt x="956" y="147"/>
                  </a:lnTo>
                  <a:lnTo>
                    <a:pt x="956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34"/>
            <p:cNvSpPr/>
            <p:nvPr/>
          </p:nvSpPr>
          <p:spPr>
            <a:xfrm>
              <a:off x="2500800" y="2419450"/>
              <a:ext cx="23900" cy="17175"/>
            </a:xfrm>
            <a:custGeom>
              <a:avLst/>
              <a:gdLst/>
              <a:ahLst/>
              <a:cxnLst/>
              <a:rect l="l" t="t" r="r" b="b"/>
              <a:pathLst>
                <a:path w="956" h="687" extrusionOk="0">
                  <a:moveTo>
                    <a:pt x="1" y="0"/>
                  </a:moveTo>
                  <a:lnTo>
                    <a:pt x="1" y="147"/>
                  </a:lnTo>
                  <a:lnTo>
                    <a:pt x="956" y="686"/>
                  </a:lnTo>
                  <a:lnTo>
                    <a:pt x="956" y="53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34"/>
            <p:cNvSpPr/>
            <p:nvPr/>
          </p:nvSpPr>
          <p:spPr>
            <a:xfrm>
              <a:off x="2500800" y="2405375"/>
              <a:ext cx="47775" cy="27575"/>
            </a:xfrm>
            <a:custGeom>
              <a:avLst/>
              <a:gdLst/>
              <a:ahLst/>
              <a:cxnLst/>
              <a:rect l="l" t="t" r="r" b="b"/>
              <a:pathLst>
                <a:path w="1911" h="1103" extrusionOk="0">
                  <a:moveTo>
                    <a:pt x="956" y="0"/>
                  </a:moveTo>
                  <a:lnTo>
                    <a:pt x="1" y="563"/>
                  </a:lnTo>
                  <a:lnTo>
                    <a:pt x="956" y="1102"/>
                  </a:lnTo>
                  <a:lnTo>
                    <a:pt x="1911" y="563"/>
                  </a:lnTo>
                  <a:lnTo>
                    <a:pt x="9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34"/>
            <p:cNvSpPr/>
            <p:nvPr/>
          </p:nvSpPr>
          <p:spPr>
            <a:xfrm>
              <a:off x="2554675" y="2436600"/>
              <a:ext cx="23900" cy="17775"/>
            </a:xfrm>
            <a:custGeom>
              <a:avLst/>
              <a:gdLst/>
              <a:ahLst/>
              <a:cxnLst/>
              <a:rect l="l" t="t" r="r" b="b"/>
              <a:pathLst>
                <a:path w="956" h="711" extrusionOk="0">
                  <a:moveTo>
                    <a:pt x="955" y="0"/>
                  </a:moveTo>
                  <a:lnTo>
                    <a:pt x="0" y="563"/>
                  </a:lnTo>
                  <a:lnTo>
                    <a:pt x="0" y="710"/>
                  </a:lnTo>
                  <a:lnTo>
                    <a:pt x="955" y="147"/>
                  </a:lnTo>
                  <a:lnTo>
                    <a:pt x="955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34"/>
            <p:cNvSpPr/>
            <p:nvPr/>
          </p:nvSpPr>
          <p:spPr>
            <a:xfrm>
              <a:off x="2530800" y="2436600"/>
              <a:ext cx="23900" cy="17775"/>
            </a:xfrm>
            <a:custGeom>
              <a:avLst/>
              <a:gdLst/>
              <a:ahLst/>
              <a:cxnLst/>
              <a:rect l="l" t="t" r="r" b="b"/>
              <a:pathLst>
                <a:path w="956" h="711" extrusionOk="0">
                  <a:moveTo>
                    <a:pt x="0" y="0"/>
                  </a:moveTo>
                  <a:lnTo>
                    <a:pt x="0" y="172"/>
                  </a:lnTo>
                  <a:lnTo>
                    <a:pt x="955" y="710"/>
                  </a:lnTo>
                  <a:lnTo>
                    <a:pt x="955" y="5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34"/>
            <p:cNvSpPr/>
            <p:nvPr/>
          </p:nvSpPr>
          <p:spPr>
            <a:xfrm>
              <a:off x="2530800" y="2423125"/>
              <a:ext cx="47775" cy="27575"/>
            </a:xfrm>
            <a:custGeom>
              <a:avLst/>
              <a:gdLst/>
              <a:ahLst/>
              <a:cxnLst/>
              <a:rect l="l" t="t" r="r" b="b"/>
              <a:pathLst>
                <a:path w="1911" h="1103" extrusionOk="0">
                  <a:moveTo>
                    <a:pt x="955" y="0"/>
                  </a:moveTo>
                  <a:lnTo>
                    <a:pt x="0" y="539"/>
                  </a:lnTo>
                  <a:lnTo>
                    <a:pt x="955" y="1102"/>
                  </a:lnTo>
                  <a:lnTo>
                    <a:pt x="1910" y="539"/>
                  </a:lnTo>
                  <a:lnTo>
                    <a:pt x="9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34"/>
            <p:cNvSpPr/>
            <p:nvPr/>
          </p:nvSpPr>
          <p:spPr>
            <a:xfrm>
              <a:off x="2704650" y="2523525"/>
              <a:ext cx="23925" cy="17775"/>
            </a:xfrm>
            <a:custGeom>
              <a:avLst/>
              <a:gdLst/>
              <a:ahLst/>
              <a:cxnLst/>
              <a:rect l="l" t="t" r="r" b="b"/>
              <a:pathLst>
                <a:path w="957" h="711" extrusionOk="0">
                  <a:moveTo>
                    <a:pt x="956" y="0"/>
                  </a:moveTo>
                  <a:lnTo>
                    <a:pt x="1" y="539"/>
                  </a:lnTo>
                  <a:lnTo>
                    <a:pt x="1" y="711"/>
                  </a:lnTo>
                  <a:lnTo>
                    <a:pt x="956" y="147"/>
                  </a:lnTo>
                  <a:lnTo>
                    <a:pt x="956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34"/>
            <p:cNvSpPr/>
            <p:nvPr/>
          </p:nvSpPr>
          <p:spPr>
            <a:xfrm>
              <a:off x="2560800" y="2454350"/>
              <a:ext cx="143875" cy="86950"/>
            </a:xfrm>
            <a:custGeom>
              <a:avLst/>
              <a:gdLst/>
              <a:ahLst/>
              <a:cxnLst/>
              <a:rect l="l" t="t" r="r" b="b"/>
              <a:pathLst>
                <a:path w="5755" h="3478" extrusionOk="0">
                  <a:moveTo>
                    <a:pt x="0" y="0"/>
                  </a:moveTo>
                  <a:lnTo>
                    <a:pt x="0" y="147"/>
                  </a:lnTo>
                  <a:lnTo>
                    <a:pt x="5755" y="3478"/>
                  </a:lnTo>
                  <a:lnTo>
                    <a:pt x="5755" y="33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34"/>
            <p:cNvSpPr/>
            <p:nvPr/>
          </p:nvSpPr>
          <p:spPr>
            <a:xfrm>
              <a:off x="2560800" y="2440275"/>
              <a:ext cx="167775" cy="96750"/>
            </a:xfrm>
            <a:custGeom>
              <a:avLst/>
              <a:gdLst/>
              <a:ahLst/>
              <a:cxnLst/>
              <a:rect l="l" t="t" r="r" b="b"/>
              <a:pathLst>
                <a:path w="6711" h="3870" extrusionOk="0">
                  <a:moveTo>
                    <a:pt x="955" y="0"/>
                  </a:moveTo>
                  <a:lnTo>
                    <a:pt x="0" y="563"/>
                  </a:lnTo>
                  <a:lnTo>
                    <a:pt x="5755" y="3869"/>
                  </a:lnTo>
                  <a:lnTo>
                    <a:pt x="6710" y="3330"/>
                  </a:lnTo>
                  <a:lnTo>
                    <a:pt x="9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34"/>
            <p:cNvSpPr/>
            <p:nvPr/>
          </p:nvSpPr>
          <p:spPr>
            <a:xfrm>
              <a:off x="2735275" y="2540675"/>
              <a:ext cx="23900" cy="17775"/>
            </a:xfrm>
            <a:custGeom>
              <a:avLst/>
              <a:gdLst/>
              <a:ahLst/>
              <a:cxnLst/>
              <a:rect l="l" t="t" r="r" b="b"/>
              <a:pathLst>
                <a:path w="956" h="711" extrusionOk="0">
                  <a:moveTo>
                    <a:pt x="955" y="0"/>
                  </a:moveTo>
                  <a:lnTo>
                    <a:pt x="0" y="563"/>
                  </a:lnTo>
                  <a:lnTo>
                    <a:pt x="0" y="710"/>
                  </a:lnTo>
                  <a:lnTo>
                    <a:pt x="955" y="147"/>
                  </a:lnTo>
                  <a:lnTo>
                    <a:pt x="955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34"/>
            <p:cNvSpPr/>
            <p:nvPr/>
          </p:nvSpPr>
          <p:spPr>
            <a:xfrm>
              <a:off x="2711400" y="2541275"/>
              <a:ext cx="23900" cy="17175"/>
            </a:xfrm>
            <a:custGeom>
              <a:avLst/>
              <a:gdLst/>
              <a:ahLst/>
              <a:cxnLst/>
              <a:rect l="l" t="t" r="r" b="b"/>
              <a:pathLst>
                <a:path w="956" h="687" extrusionOk="0">
                  <a:moveTo>
                    <a:pt x="0" y="1"/>
                  </a:moveTo>
                  <a:lnTo>
                    <a:pt x="0" y="147"/>
                  </a:lnTo>
                  <a:lnTo>
                    <a:pt x="955" y="686"/>
                  </a:lnTo>
                  <a:lnTo>
                    <a:pt x="955" y="53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34"/>
            <p:cNvSpPr/>
            <p:nvPr/>
          </p:nvSpPr>
          <p:spPr>
            <a:xfrm>
              <a:off x="2711400" y="2527200"/>
              <a:ext cx="47775" cy="27575"/>
            </a:xfrm>
            <a:custGeom>
              <a:avLst/>
              <a:gdLst/>
              <a:ahLst/>
              <a:cxnLst/>
              <a:rect l="l" t="t" r="r" b="b"/>
              <a:pathLst>
                <a:path w="1911" h="1103" extrusionOk="0">
                  <a:moveTo>
                    <a:pt x="955" y="0"/>
                  </a:moveTo>
                  <a:lnTo>
                    <a:pt x="0" y="564"/>
                  </a:lnTo>
                  <a:lnTo>
                    <a:pt x="955" y="1102"/>
                  </a:lnTo>
                  <a:lnTo>
                    <a:pt x="1910" y="539"/>
                  </a:lnTo>
                  <a:lnTo>
                    <a:pt x="9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34"/>
            <p:cNvSpPr/>
            <p:nvPr/>
          </p:nvSpPr>
          <p:spPr>
            <a:xfrm>
              <a:off x="2765275" y="2557800"/>
              <a:ext cx="23900" cy="17775"/>
            </a:xfrm>
            <a:custGeom>
              <a:avLst/>
              <a:gdLst/>
              <a:ahLst/>
              <a:cxnLst/>
              <a:rect l="l" t="t" r="r" b="b"/>
              <a:pathLst>
                <a:path w="956" h="711" extrusionOk="0">
                  <a:moveTo>
                    <a:pt x="955" y="1"/>
                  </a:moveTo>
                  <a:lnTo>
                    <a:pt x="0" y="564"/>
                  </a:lnTo>
                  <a:lnTo>
                    <a:pt x="0" y="711"/>
                  </a:lnTo>
                  <a:lnTo>
                    <a:pt x="955" y="172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34"/>
            <p:cNvSpPr/>
            <p:nvPr/>
          </p:nvSpPr>
          <p:spPr>
            <a:xfrm>
              <a:off x="2741400" y="2558425"/>
              <a:ext cx="23900" cy="17150"/>
            </a:xfrm>
            <a:custGeom>
              <a:avLst/>
              <a:gdLst/>
              <a:ahLst/>
              <a:cxnLst/>
              <a:rect l="l" t="t" r="r" b="b"/>
              <a:pathLst>
                <a:path w="956" h="686" extrusionOk="0">
                  <a:moveTo>
                    <a:pt x="0" y="0"/>
                  </a:moveTo>
                  <a:lnTo>
                    <a:pt x="0" y="147"/>
                  </a:lnTo>
                  <a:lnTo>
                    <a:pt x="955" y="686"/>
                  </a:lnTo>
                  <a:lnTo>
                    <a:pt x="955" y="5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34"/>
            <p:cNvSpPr/>
            <p:nvPr/>
          </p:nvSpPr>
          <p:spPr>
            <a:xfrm>
              <a:off x="2741400" y="2544325"/>
              <a:ext cx="47775" cy="27575"/>
            </a:xfrm>
            <a:custGeom>
              <a:avLst/>
              <a:gdLst/>
              <a:ahLst/>
              <a:cxnLst/>
              <a:rect l="l" t="t" r="r" b="b"/>
              <a:pathLst>
                <a:path w="1911" h="1103" extrusionOk="0">
                  <a:moveTo>
                    <a:pt x="955" y="1"/>
                  </a:moveTo>
                  <a:lnTo>
                    <a:pt x="0" y="564"/>
                  </a:lnTo>
                  <a:lnTo>
                    <a:pt x="955" y="1103"/>
                  </a:lnTo>
                  <a:lnTo>
                    <a:pt x="1910" y="540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34"/>
            <p:cNvSpPr/>
            <p:nvPr/>
          </p:nvSpPr>
          <p:spPr>
            <a:xfrm>
              <a:off x="2825275" y="2592700"/>
              <a:ext cx="23900" cy="17775"/>
            </a:xfrm>
            <a:custGeom>
              <a:avLst/>
              <a:gdLst/>
              <a:ahLst/>
              <a:cxnLst/>
              <a:rect l="l" t="t" r="r" b="b"/>
              <a:pathLst>
                <a:path w="956" h="711" extrusionOk="0">
                  <a:moveTo>
                    <a:pt x="955" y="1"/>
                  </a:moveTo>
                  <a:lnTo>
                    <a:pt x="0" y="564"/>
                  </a:lnTo>
                  <a:lnTo>
                    <a:pt x="0" y="711"/>
                  </a:lnTo>
                  <a:lnTo>
                    <a:pt x="955" y="147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34"/>
            <p:cNvSpPr/>
            <p:nvPr/>
          </p:nvSpPr>
          <p:spPr>
            <a:xfrm>
              <a:off x="2771400" y="2575550"/>
              <a:ext cx="53900" cy="34925"/>
            </a:xfrm>
            <a:custGeom>
              <a:avLst/>
              <a:gdLst/>
              <a:ahLst/>
              <a:cxnLst/>
              <a:rect l="l" t="t" r="r" b="b"/>
              <a:pathLst>
                <a:path w="2156" h="1397" extrusionOk="0">
                  <a:moveTo>
                    <a:pt x="0" y="1"/>
                  </a:moveTo>
                  <a:lnTo>
                    <a:pt x="0" y="172"/>
                  </a:lnTo>
                  <a:lnTo>
                    <a:pt x="2155" y="1397"/>
                  </a:lnTo>
                  <a:lnTo>
                    <a:pt x="2155" y="125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34"/>
            <p:cNvSpPr/>
            <p:nvPr/>
          </p:nvSpPr>
          <p:spPr>
            <a:xfrm>
              <a:off x="2771400" y="2562100"/>
              <a:ext cx="77775" cy="44700"/>
            </a:xfrm>
            <a:custGeom>
              <a:avLst/>
              <a:gdLst/>
              <a:ahLst/>
              <a:cxnLst/>
              <a:rect l="l" t="t" r="r" b="b"/>
              <a:pathLst>
                <a:path w="3111" h="1788" extrusionOk="0">
                  <a:moveTo>
                    <a:pt x="955" y="0"/>
                  </a:moveTo>
                  <a:lnTo>
                    <a:pt x="0" y="539"/>
                  </a:lnTo>
                  <a:lnTo>
                    <a:pt x="2155" y="1788"/>
                  </a:lnTo>
                  <a:lnTo>
                    <a:pt x="3110" y="1225"/>
                  </a:lnTo>
                  <a:lnTo>
                    <a:pt x="9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34"/>
            <p:cNvSpPr/>
            <p:nvPr/>
          </p:nvSpPr>
          <p:spPr>
            <a:xfrm>
              <a:off x="2677725" y="2068650"/>
              <a:ext cx="274300" cy="356325"/>
            </a:xfrm>
            <a:custGeom>
              <a:avLst/>
              <a:gdLst/>
              <a:ahLst/>
              <a:cxnLst/>
              <a:rect l="l" t="t" r="r" b="b"/>
              <a:pathLst>
                <a:path w="10972" h="14253" extrusionOk="0">
                  <a:moveTo>
                    <a:pt x="1" y="1"/>
                  </a:moveTo>
                  <a:lnTo>
                    <a:pt x="1" y="7910"/>
                  </a:lnTo>
                  <a:lnTo>
                    <a:pt x="10971" y="14253"/>
                  </a:lnTo>
                  <a:lnTo>
                    <a:pt x="10971" y="634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EE1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34"/>
            <p:cNvSpPr/>
            <p:nvPr/>
          </p:nvSpPr>
          <p:spPr>
            <a:xfrm>
              <a:off x="2835050" y="2189275"/>
              <a:ext cx="97975" cy="194700"/>
            </a:xfrm>
            <a:custGeom>
              <a:avLst/>
              <a:gdLst/>
              <a:ahLst/>
              <a:cxnLst/>
              <a:rect l="l" t="t" r="r" b="b"/>
              <a:pathLst>
                <a:path w="3919" h="7788" extrusionOk="0">
                  <a:moveTo>
                    <a:pt x="1" y="0"/>
                  </a:moveTo>
                  <a:lnTo>
                    <a:pt x="1" y="5510"/>
                  </a:lnTo>
                  <a:lnTo>
                    <a:pt x="3919" y="7787"/>
                  </a:lnTo>
                  <a:lnTo>
                    <a:pt x="3919" y="227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34"/>
            <p:cNvSpPr/>
            <p:nvPr/>
          </p:nvSpPr>
          <p:spPr>
            <a:xfrm>
              <a:off x="2704650" y="2113950"/>
              <a:ext cx="110225" cy="71675"/>
            </a:xfrm>
            <a:custGeom>
              <a:avLst/>
              <a:gdLst/>
              <a:ahLst/>
              <a:cxnLst/>
              <a:rect l="l" t="t" r="r" b="b"/>
              <a:pathLst>
                <a:path w="4409" h="2867" extrusionOk="0">
                  <a:moveTo>
                    <a:pt x="1" y="1"/>
                  </a:moveTo>
                  <a:lnTo>
                    <a:pt x="1" y="319"/>
                  </a:lnTo>
                  <a:lnTo>
                    <a:pt x="4409" y="2866"/>
                  </a:lnTo>
                  <a:lnTo>
                    <a:pt x="4409" y="254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34"/>
            <p:cNvSpPr/>
            <p:nvPr/>
          </p:nvSpPr>
          <p:spPr>
            <a:xfrm>
              <a:off x="2704650" y="2132950"/>
              <a:ext cx="110225" cy="71650"/>
            </a:xfrm>
            <a:custGeom>
              <a:avLst/>
              <a:gdLst/>
              <a:ahLst/>
              <a:cxnLst/>
              <a:rect l="l" t="t" r="r" b="b"/>
              <a:pathLst>
                <a:path w="4409" h="2866" extrusionOk="0">
                  <a:moveTo>
                    <a:pt x="1" y="0"/>
                  </a:moveTo>
                  <a:lnTo>
                    <a:pt x="1" y="318"/>
                  </a:lnTo>
                  <a:lnTo>
                    <a:pt x="4409" y="2865"/>
                  </a:lnTo>
                  <a:lnTo>
                    <a:pt x="4409" y="252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34"/>
            <p:cNvSpPr/>
            <p:nvPr/>
          </p:nvSpPr>
          <p:spPr>
            <a:xfrm>
              <a:off x="2704650" y="2151300"/>
              <a:ext cx="110225" cy="71650"/>
            </a:xfrm>
            <a:custGeom>
              <a:avLst/>
              <a:gdLst/>
              <a:ahLst/>
              <a:cxnLst/>
              <a:rect l="l" t="t" r="r" b="b"/>
              <a:pathLst>
                <a:path w="4409" h="2866" extrusionOk="0">
                  <a:moveTo>
                    <a:pt x="1" y="1"/>
                  </a:moveTo>
                  <a:lnTo>
                    <a:pt x="1" y="319"/>
                  </a:lnTo>
                  <a:lnTo>
                    <a:pt x="4409" y="2866"/>
                  </a:lnTo>
                  <a:lnTo>
                    <a:pt x="4409" y="254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34"/>
            <p:cNvSpPr/>
            <p:nvPr/>
          </p:nvSpPr>
          <p:spPr>
            <a:xfrm>
              <a:off x="2704650" y="2170275"/>
              <a:ext cx="110225" cy="71050"/>
            </a:xfrm>
            <a:custGeom>
              <a:avLst/>
              <a:gdLst/>
              <a:ahLst/>
              <a:cxnLst/>
              <a:rect l="l" t="t" r="r" b="b"/>
              <a:pathLst>
                <a:path w="4409" h="2842" extrusionOk="0">
                  <a:moveTo>
                    <a:pt x="1" y="1"/>
                  </a:moveTo>
                  <a:lnTo>
                    <a:pt x="1" y="319"/>
                  </a:lnTo>
                  <a:lnTo>
                    <a:pt x="4409" y="2841"/>
                  </a:lnTo>
                  <a:lnTo>
                    <a:pt x="4409" y="252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34"/>
            <p:cNvSpPr/>
            <p:nvPr/>
          </p:nvSpPr>
          <p:spPr>
            <a:xfrm>
              <a:off x="2704650" y="2188650"/>
              <a:ext cx="110225" cy="71650"/>
            </a:xfrm>
            <a:custGeom>
              <a:avLst/>
              <a:gdLst/>
              <a:ahLst/>
              <a:cxnLst/>
              <a:rect l="l" t="t" r="r" b="b"/>
              <a:pathLst>
                <a:path w="4409" h="2866" extrusionOk="0">
                  <a:moveTo>
                    <a:pt x="1" y="1"/>
                  </a:moveTo>
                  <a:lnTo>
                    <a:pt x="1" y="319"/>
                  </a:lnTo>
                  <a:lnTo>
                    <a:pt x="4409" y="2866"/>
                  </a:lnTo>
                  <a:lnTo>
                    <a:pt x="4409" y="254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34"/>
            <p:cNvSpPr/>
            <p:nvPr/>
          </p:nvSpPr>
          <p:spPr>
            <a:xfrm>
              <a:off x="2704650" y="2207025"/>
              <a:ext cx="110225" cy="71650"/>
            </a:xfrm>
            <a:custGeom>
              <a:avLst/>
              <a:gdLst/>
              <a:ahLst/>
              <a:cxnLst/>
              <a:rect l="l" t="t" r="r" b="b"/>
              <a:pathLst>
                <a:path w="4409" h="2866" extrusionOk="0">
                  <a:moveTo>
                    <a:pt x="1" y="0"/>
                  </a:moveTo>
                  <a:lnTo>
                    <a:pt x="1" y="343"/>
                  </a:lnTo>
                  <a:lnTo>
                    <a:pt x="4409" y="2865"/>
                  </a:lnTo>
                  <a:lnTo>
                    <a:pt x="4409" y="254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34"/>
            <p:cNvSpPr/>
            <p:nvPr/>
          </p:nvSpPr>
          <p:spPr>
            <a:xfrm>
              <a:off x="2704650" y="2244350"/>
              <a:ext cx="76550" cy="52675"/>
            </a:xfrm>
            <a:custGeom>
              <a:avLst/>
              <a:gdLst/>
              <a:ahLst/>
              <a:cxnLst/>
              <a:rect l="l" t="t" r="r" b="b"/>
              <a:pathLst>
                <a:path w="3062" h="2107" extrusionOk="0">
                  <a:moveTo>
                    <a:pt x="1" y="1"/>
                  </a:moveTo>
                  <a:lnTo>
                    <a:pt x="1" y="344"/>
                  </a:lnTo>
                  <a:lnTo>
                    <a:pt x="3062" y="2107"/>
                  </a:lnTo>
                  <a:lnTo>
                    <a:pt x="3062" y="178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34"/>
            <p:cNvSpPr/>
            <p:nvPr/>
          </p:nvSpPr>
          <p:spPr>
            <a:xfrm>
              <a:off x="2704650" y="2226000"/>
              <a:ext cx="110225" cy="71650"/>
            </a:xfrm>
            <a:custGeom>
              <a:avLst/>
              <a:gdLst/>
              <a:ahLst/>
              <a:cxnLst/>
              <a:rect l="l" t="t" r="r" b="b"/>
              <a:pathLst>
                <a:path w="4409" h="2866" extrusionOk="0">
                  <a:moveTo>
                    <a:pt x="1" y="0"/>
                  </a:moveTo>
                  <a:lnTo>
                    <a:pt x="1" y="319"/>
                  </a:lnTo>
                  <a:lnTo>
                    <a:pt x="4409" y="2865"/>
                  </a:lnTo>
                  <a:lnTo>
                    <a:pt x="4409" y="254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34"/>
            <p:cNvSpPr/>
            <p:nvPr/>
          </p:nvSpPr>
          <p:spPr>
            <a:xfrm>
              <a:off x="2847300" y="2225375"/>
              <a:ext cx="57575" cy="74725"/>
            </a:xfrm>
            <a:custGeom>
              <a:avLst/>
              <a:gdLst/>
              <a:ahLst/>
              <a:cxnLst/>
              <a:rect l="l" t="t" r="r" b="b"/>
              <a:pathLst>
                <a:path w="2303" h="2989" extrusionOk="0">
                  <a:moveTo>
                    <a:pt x="1152" y="1"/>
                  </a:moveTo>
                  <a:lnTo>
                    <a:pt x="1" y="1641"/>
                  </a:lnTo>
                  <a:lnTo>
                    <a:pt x="2303" y="2988"/>
                  </a:lnTo>
                  <a:lnTo>
                    <a:pt x="115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34"/>
            <p:cNvSpPr/>
            <p:nvPr/>
          </p:nvSpPr>
          <p:spPr>
            <a:xfrm>
              <a:off x="2869950" y="2251100"/>
              <a:ext cx="58200" cy="74700"/>
            </a:xfrm>
            <a:custGeom>
              <a:avLst/>
              <a:gdLst/>
              <a:ahLst/>
              <a:cxnLst/>
              <a:rect l="l" t="t" r="r" b="b"/>
              <a:pathLst>
                <a:path w="2328" h="2988" extrusionOk="0">
                  <a:moveTo>
                    <a:pt x="1176" y="0"/>
                  </a:moveTo>
                  <a:lnTo>
                    <a:pt x="1" y="1641"/>
                  </a:lnTo>
                  <a:lnTo>
                    <a:pt x="2327" y="2988"/>
                  </a:lnTo>
                  <a:lnTo>
                    <a:pt x="1176" y="0"/>
                  </a:lnTo>
                  <a:close/>
                </a:path>
              </a:pathLst>
            </a:custGeom>
            <a:solidFill>
              <a:srgbClr val="606B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34"/>
            <p:cNvSpPr/>
            <p:nvPr/>
          </p:nvSpPr>
          <p:spPr>
            <a:xfrm>
              <a:off x="2876700" y="2293275"/>
              <a:ext cx="45325" cy="58300"/>
            </a:xfrm>
            <a:custGeom>
              <a:avLst/>
              <a:gdLst/>
              <a:ahLst/>
              <a:cxnLst/>
              <a:rect l="l" t="t" r="r" b="b"/>
              <a:pathLst>
                <a:path w="1813" h="2332" extrusionOk="0">
                  <a:moveTo>
                    <a:pt x="496" y="0"/>
                  </a:moveTo>
                  <a:cubicBezTo>
                    <a:pt x="198" y="0"/>
                    <a:pt x="0" y="240"/>
                    <a:pt x="0" y="640"/>
                  </a:cubicBezTo>
                  <a:cubicBezTo>
                    <a:pt x="0" y="1227"/>
                    <a:pt x="392" y="1913"/>
                    <a:pt x="906" y="2207"/>
                  </a:cubicBezTo>
                  <a:cubicBezTo>
                    <a:pt x="1048" y="2292"/>
                    <a:pt x="1184" y="2332"/>
                    <a:pt x="1305" y="2332"/>
                  </a:cubicBezTo>
                  <a:cubicBezTo>
                    <a:pt x="1602" y="2332"/>
                    <a:pt x="1812" y="2093"/>
                    <a:pt x="1812" y="1693"/>
                  </a:cubicBezTo>
                  <a:cubicBezTo>
                    <a:pt x="1812" y="1105"/>
                    <a:pt x="1396" y="419"/>
                    <a:pt x="906" y="125"/>
                  </a:cubicBezTo>
                  <a:cubicBezTo>
                    <a:pt x="757" y="40"/>
                    <a:pt x="618" y="0"/>
                    <a:pt x="496" y="0"/>
                  </a:cubicBezTo>
                  <a:close/>
                </a:path>
              </a:pathLst>
            </a:custGeom>
            <a:solidFill>
              <a:srgbClr val="EC82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34"/>
            <p:cNvSpPr/>
            <p:nvPr/>
          </p:nvSpPr>
          <p:spPr>
            <a:xfrm>
              <a:off x="3933950" y="1788275"/>
              <a:ext cx="44100" cy="34300"/>
            </a:xfrm>
            <a:custGeom>
              <a:avLst/>
              <a:gdLst/>
              <a:ahLst/>
              <a:cxnLst/>
              <a:rect l="l" t="t" r="r" b="b"/>
              <a:pathLst>
                <a:path w="1764" h="1372" extrusionOk="0">
                  <a:moveTo>
                    <a:pt x="1" y="0"/>
                  </a:moveTo>
                  <a:lnTo>
                    <a:pt x="1176" y="1372"/>
                  </a:lnTo>
                  <a:lnTo>
                    <a:pt x="1764" y="34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34"/>
            <p:cNvSpPr/>
            <p:nvPr/>
          </p:nvSpPr>
          <p:spPr>
            <a:xfrm>
              <a:off x="3933950" y="1788275"/>
              <a:ext cx="12275" cy="9825"/>
            </a:xfrm>
            <a:custGeom>
              <a:avLst/>
              <a:gdLst/>
              <a:ahLst/>
              <a:cxnLst/>
              <a:rect l="l" t="t" r="r" b="b"/>
              <a:pathLst>
                <a:path w="491" h="393" extrusionOk="0">
                  <a:moveTo>
                    <a:pt x="1" y="0"/>
                  </a:moveTo>
                  <a:lnTo>
                    <a:pt x="319" y="392"/>
                  </a:lnTo>
                  <a:lnTo>
                    <a:pt x="491" y="9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606B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34"/>
            <p:cNvSpPr/>
            <p:nvPr/>
          </p:nvSpPr>
          <p:spPr>
            <a:xfrm>
              <a:off x="3960275" y="1796475"/>
              <a:ext cx="234500" cy="151600"/>
            </a:xfrm>
            <a:custGeom>
              <a:avLst/>
              <a:gdLst/>
              <a:ahLst/>
              <a:cxnLst/>
              <a:rect l="l" t="t" r="r" b="b"/>
              <a:pathLst>
                <a:path w="9380" h="6064" extrusionOk="0">
                  <a:moveTo>
                    <a:pt x="620" y="1"/>
                  </a:moveTo>
                  <a:cubicBezTo>
                    <a:pt x="563" y="1"/>
                    <a:pt x="495" y="18"/>
                    <a:pt x="417" y="64"/>
                  </a:cubicBezTo>
                  <a:cubicBezTo>
                    <a:pt x="197" y="187"/>
                    <a:pt x="1" y="505"/>
                    <a:pt x="1" y="774"/>
                  </a:cubicBezTo>
                  <a:cubicBezTo>
                    <a:pt x="1" y="897"/>
                    <a:pt x="50" y="995"/>
                    <a:pt x="123" y="1044"/>
                  </a:cubicBezTo>
                  <a:lnTo>
                    <a:pt x="8792" y="6064"/>
                  </a:lnTo>
                  <a:cubicBezTo>
                    <a:pt x="8719" y="6015"/>
                    <a:pt x="8670" y="5941"/>
                    <a:pt x="8670" y="5794"/>
                  </a:cubicBezTo>
                  <a:cubicBezTo>
                    <a:pt x="8670" y="5550"/>
                    <a:pt x="8841" y="5231"/>
                    <a:pt x="9086" y="5084"/>
                  </a:cubicBezTo>
                  <a:cubicBezTo>
                    <a:pt x="9140" y="5044"/>
                    <a:pt x="9194" y="5026"/>
                    <a:pt x="9248" y="5026"/>
                  </a:cubicBezTo>
                  <a:cubicBezTo>
                    <a:pt x="9292" y="5026"/>
                    <a:pt x="9336" y="5038"/>
                    <a:pt x="9380" y="5060"/>
                  </a:cubicBezTo>
                  <a:lnTo>
                    <a:pt x="711" y="15"/>
                  </a:lnTo>
                  <a:cubicBezTo>
                    <a:pt x="684" y="6"/>
                    <a:pt x="654" y="1"/>
                    <a:pt x="620" y="1"/>
                  </a:cubicBezTo>
                  <a:close/>
                </a:path>
              </a:pathLst>
            </a:custGeom>
            <a:solidFill>
              <a:srgbClr val="606B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34"/>
            <p:cNvSpPr/>
            <p:nvPr/>
          </p:nvSpPr>
          <p:spPr>
            <a:xfrm>
              <a:off x="4177000" y="1922275"/>
              <a:ext cx="20850" cy="26500"/>
            </a:xfrm>
            <a:custGeom>
              <a:avLst/>
              <a:gdLst/>
              <a:ahLst/>
              <a:cxnLst/>
              <a:rect l="l" t="t" r="r" b="b"/>
              <a:pathLst>
                <a:path w="834" h="1060" extrusionOk="0">
                  <a:moveTo>
                    <a:pt x="592" y="0"/>
                  </a:moveTo>
                  <a:cubicBezTo>
                    <a:pt x="539" y="0"/>
                    <a:pt x="480" y="17"/>
                    <a:pt x="417" y="52"/>
                  </a:cubicBezTo>
                  <a:cubicBezTo>
                    <a:pt x="172" y="199"/>
                    <a:pt x="1" y="518"/>
                    <a:pt x="1" y="762"/>
                  </a:cubicBezTo>
                  <a:cubicBezTo>
                    <a:pt x="1" y="954"/>
                    <a:pt x="88" y="1059"/>
                    <a:pt x="227" y="1059"/>
                  </a:cubicBezTo>
                  <a:cubicBezTo>
                    <a:pt x="282" y="1059"/>
                    <a:pt x="347" y="1042"/>
                    <a:pt x="417" y="1007"/>
                  </a:cubicBezTo>
                  <a:cubicBezTo>
                    <a:pt x="637" y="885"/>
                    <a:pt x="833" y="567"/>
                    <a:pt x="833" y="297"/>
                  </a:cubicBezTo>
                  <a:cubicBezTo>
                    <a:pt x="816" y="105"/>
                    <a:pt x="723" y="0"/>
                    <a:pt x="592" y="0"/>
                  </a:cubicBezTo>
                  <a:close/>
                </a:path>
              </a:pathLst>
            </a:custGeom>
            <a:solidFill>
              <a:srgbClr val="495D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34"/>
            <p:cNvSpPr/>
            <p:nvPr/>
          </p:nvSpPr>
          <p:spPr>
            <a:xfrm>
              <a:off x="4036800" y="1806025"/>
              <a:ext cx="44100" cy="34300"/>
            </a:xfrm>
            <a:custGeom>
              <a:avLst/>
              <a:gdLst/>
              <a:ahLst/>
              <a:cxnLst/>
              <a:rect l="l" t="t" r="r" b="b"/>
              <a:pathLst>
                <a:path w="1764" h="1372" extrusionOk="0">
                  <a:moveTo>
                    <a:pt x="1" y="1"/>
                  </a:moveTo>
                  <a:lnTo>
                    <a:pt x="1201" y="1372"/>
                  </a:lnTo>
                  <a:lnTo>
                    <a:pt x="1764" y="36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34"/>
            <p:cNvSpPr/>
            <p:nvPr/>
          </p:nvSpPr>
          <p:spPr>
            <a:xfrm>
              <a:off x="4036800" y="1806025"/>
              <a:ext cx="12275" cy="9825"/>
            </a:xfrm>
            <a:custGeom>
              <a:avLst/>
              <a:gdLst/>
              <a:ahLst/>
              <a:cxnLst/>
              <a:rect l="l" t="t" r="r" b="b"/>
              <a:pathLst>
                <a:path w="491" h="393" extrusionOk="0">
                  <a:moveTo>
                    <a:pt x="1" y="1"/>
                  </a:moveTo>
                  <a:lnTo>
                    <a:pt x="344" y="392"/>
                  </a:lnTo>
                  <a:lnTo>
                    <a:pt x="491" y="9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C82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34"/>
            <p:cNvSpPr/>
            <p:nvPr/>
          </p:nvSpPr>
          <p:spPr>
            <a:xfrm>
              <a:off x="4063750" y="1814350"/>
              <a:ext cx="157350" cy="107400"/>
            </a:xfrm>
            <a:custGeom>
              <a:avLst/>
              <a:gdLst/>
              <a:ahLst/>
              <a:cxnLst/>
              <a:rect l="l" t="t" r="r" b="b"/>
              <a:pathLst>
                <a:path w="6294" h="4296" extrusionOk="0">
                  <a:moveTo>
                    <a:pt x="6278" y="3259"/>
                  </a:moveTo>
                  <a:lnTo>
                    <a:pt x="6294" y="3267"/>
                  </a:lnTo>
                  <a:cubicBezTo>
                    <a:pt x="6289" y="3264"/>
                    <a:pt x="6284" y="3261"/>
                    <a:pt x="6278" y="3259"/>
                  </a:cubicBezTo>
                  <a:close/>
                  <a:moveTo>
                    <a:pt x="572" y="1"/>
                  </a:moveTo>
                  <a:cubicBezTo>
                    <a:pt x="519" y="1"/>
                    <a:pt x="459" y="19"/>
                    <a:pt x="392" y="59"/>
                  </a:cubicBezTo>
                  <a:cubicBezTo>
                    <a:pt x="172" y="182"/>
                    <a:pt x="0" y="500"/>
                    <a:pt x="0" y="770"/>
                  </a:cubicBezTo>
                  <a:cubicBezTo>
                    <a:pt x="0" y="892"/>
                    <a:pt x="25" y="990"/>
                    <a:pt x="98" y="1039"/>
                  </a:cubicBezTo>
                  <a:lnTo>
                    <a:pt x="5706" y="4296"/>
                  </a:lnTo>
                  <a:cubicBezTo>
                    <a:pt x="5632" y="4247"/>
                    <a:pt x="5584" y="4149"/>
                    <a:pt x="5584" y="4026"/>
                  </a:cubicBezTo>
                  <a:cubicBezTo>
                    <a:pt x="5584" y="3757"/>
                    <a:pt x="5755" y="3439"/>
                    <a:pt x="6000" y="3292"/>
                  </a:cubicBezTo>
                  <a:cubicBezTo>
                    <a:pt x="6060" y="3262"/>
                    <a:pt x="6130" y="3241"/>
                    <a:pt x="6192" y="3241"/>
                  </a:cubicBezTo>
                  <a:cubicBezTo>
                    <a:pt x="6224" y="3241"/>
                    <a:pt x="6253" y="3246"/>
                    <a:pt x="6278" y="3259"/>
                  </a:cubicBezTo>
                  <a:lnTo>
                    <a:pt x="6278" y="3259"/>
                  </a:lnTo>
                  <a:lnTo>
                    <a:pt x="686" y="35"/>
                  </a:lnTo>
                  <a:cubicBezTo>
                    <a:pt x="653" y="13"/>
                    <a:pt x="615" y="1"/>
                    <a:pt x="572" y="1"/>
                  </a:cubicBezTo>
                  <a:close/>
                </a:path>
              </a:pathLst>
            </a:custGeom>
            <a:solidFill>
              <a:srgbClr val="EC82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34"/>
            <p:cNvSpPr/>
            <p:nvPr/>
          </p:nvSpPr>
          <p:spPr>
            <a:xfrm>
              <a:off x="4203325" y="1895325"/>
              <a:ext cx="20850" cy="26800"/>
            </a:xfrm>
            <a:custGeom>
              <a:avLst/>
              <a:gdLst/>
              <a:ahLst/>
              <a:cxnLst/>
              <a:rect l="l" t="t" r="r" b="b"/>
              <a:pathLst>
                <a:path w="834" h="1072" extrusionOk="0">
                  <a:moveTo>
                    <a:pt x="596" y="1"/>
                  </a:moveTo>
                  <a:cubicBezTo>
                    <a:pt x="541" y="1"/>
                    <a:pt x="480" y="18"/>
                    <a:pt x="417" y="53"/>
                  </a:cubicBezTo>
                  <a:cubicBezTo>
                    <a:pt x="172" y="200"/>
                    <a:pt x="1" y="518"/>
                    <a:pt x="1" y="787"/>
                  </a:cubicBezTo>
                  <a:cubicBezTo>
                    <a:pt x="1" y="960"/>
                    <a:pt x="85" y="1071"/>
                    <a:pt x="221" y="1071"/>
                  </a:cubicBezTo>
                  <a:cubicBezTo>
                    <a:pt x="278" y="1071"/>
                    <a:pt x="344" y="1051"/>
                    <a:pt x="417" y="1008"/>
                  </a:cubicBezTo>
                  <a:cubicBezTo>
                    <a:pt x="637" y="885"/>
                    <a:pt x="833" y="567"/>
                    <a:pt x="833" y="298"/>
                  </a:cubicBezTo>
                  <a:cubicBezTo>
                    <a:pt x="833" y="106"/>
                    <a:pt x="734" y="1"/>
                    <a:pt x="596" y="1"/>
                  </a:cubicBezTo>
                  <a:close/>
                </a:path>
              </a:pathLst>
            </a:custGeom>
            <a:solidFill>
              <a:srgbClr val="D34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34"/>
            <p:cNvSpPr/>
            <p:nvPr/>
          </p:nvSpPr>
          <p:spPr>
            <a:xfrm>
              <a:off x="3896000" y="1850725"/>
              <a:ext cx="33075" cy="47775"/>
            </a:xfrm>
            <a:custGeom>
              <a:avLst/>
              <a:gdLst/>
              <a:ahLst/>
              <a:cxnLst/>
              <a:rect l="l" t="t" r="r" b="b"/>
              <a:pathLst>
                <a:path w="1323" h="1911" extrusionOk="0">
                  <a:moveTo>
                    <a:pt x="25" y="0"/>
                  </a:moveTo>
                  <a:lnTo>
                    <a:pt x="1" y="1078"/>
                  </a:lnTo>
                  <a:cubicBezTo>
                    <a:pt x="1" y="1127"/>
                    <a:pt x="50" y="1176"/>
                    <a:pt x="99" y="1200"/>
                  </a:cubicBezTo>
                  <a:lnTo>
                    <a:pt x="1323" y="1910"/>
                  </a:lnTo>
                  <a:lnTo>
                    <a:pt x="1323" y="833"/>
                  </a:lnTo>
                  <a:lnTo>
                    <a:pt x="99" y="123"/>
                  </a:lnTo>
                  <a:cubicBezTo>
                    <a:pt x="50" y="98"/>
                    <a:pt x="25" y="49"/>
                    <a:pt x="25" y="0"/>
                  </a:cubicBezTo>
                  <a:close/>
                </a:path>
              </a:pathLst>
            </a:custGeom>
            <a:solidFill>
              <a:srgbClr val="495D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34"/>
            <p:cNvSpPr/>
            <p:nvPr/>
          </p:nvSpPr>
          <p:spPr>
            <a:xfrm>
              <a:off x="3929050" y="1847650"/>
              <a:ext cx="40450" cy="50850"/>
            </a:xfrm>
            <a:custGeom>
              <a:avLst/>
              <a:gdLst/>
              <a:ahLst/>
              <a:cxnLst/>
              <a:rect l="l" t="t" r="r" b="b"/>
              <a:pathLst>
                <a:path w="1618" h="2034" extrusionOk="0">
                  <a:moveTo>
                    <a:pt x="1617" y="1"/>
                  </a:moveTo>
                  <a:lnTo>
                    <a:pt x="1" y="956"/>
                  </a:lnTo>
                  <a:lnTo>
                    <a:pt x="1" y="2033"/>
                  </a:lnTo>
                  <a:lnTo>
                    <a:pt x="1617" y="1103"/>
                  </a:lnTo>
                  <a:lnTo>
                    <a:pt x="1617" y="1"/>
                  </a:lnTo>
                  <a:close/>
                </a:path>
              </a:pathLst>
            </a:custGeom>
            <a:solidFill>
              <a:srgbClr val="00C3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34"/>
            <p:cNvSpPr/>
            <p:nvPr/>
          </p:nvSpPr>
          <p:spPr>
            <a:xfrm>
              <a:off x="3895400" y="1828975"/>
              <a:ext cx="74100" cy="42575"/>
            </a:xfrm>
            <a:custGeom>
              <a:avLst/>
              <a:gdLst/>
              <a:ahLst/>
              <a:cxnLst/>
              <a:rect l="l" t="t" r="r" b="b"/>
              <a:pathLst>
                <a:path w="2964" h="1703" extrusionOk="0">
                  <a:moveTo>
                    <a:pt x="1543" y="1"/>
                  </a:moveTo>
                  <a:cubicBezTo>
                    <a:pt x="1463" y="1"/>
                    <a:pt x="1384" y="13"/>
                    <a:pt x="1322" y="38"/>
                  </a:cubicBezTo>
                  <a:lnTo>
                    <a:pt x="123" y="748"/>
                  </a:lnTo>
                  <a:cubicBezTo>
                    <a:pt x="0" y="821"/>
                    <a:pt x="0" y="919"/>
                    <a:pt x="123" y="993"/>
                  </a:cubicBezTo>
                  <a:lnTo>
                    <a:pt x="1347" y="1703"/>
                  </a:lnTo>
                  <a:lnTo>
                    <a:pt x="2963" y="748"/>
                  </a:lnTo>
                  <a:lnTo>
                    <a:pt x="1763" y="38"/>
                  </a:lnTo>
                  <a:cubicBezTo>
                    <a:pt x="1702" y="13"/>
                    <a:pt x="1622" y="1"/>
                    <a:pt x="1543" y="1"/>
                  </a:cubicBezTo>
                  <a:close/>
                </a:path>
              </a:pathLst>
            </a:custGeom>
            <a:solidFill>
              <a:srgbClr val="606B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34"/>
            <p:cNvSpPr/>
            <p:nvPr/>
          </p:nvSpPr>
          <p:spPr>
            <a:xfrm>
              <a:off x="3950475" y="1859900"/>
              <a:ext cx="40450" cy="50850"/>
            </a:xfrm>
            <a:custGeom>
              <a:avLst/>
              <a:gdLst/>
              <a:ahLst/>
              <a:cxnLst/>
              <a:rect l="l" t="t" r="r" b="b"/>
              <a:pathLst>
                <a:path w="1618" h="2034" extrusionOk="0">
                  <a:moveTo>
                    <a:pt x="1617" y="1"/>
                  </a:moveTo>
                  <a:lnTo>
                    <a:pt x="1" y="956"/>
                  </a:lnTo>
                  <a:lnTo>
                    <a:pt x="1" y="2033"/>
                  </a:lnTo>
                  <a:lnTo>
                    <a:pt x="1617" y="1102"/>
                  </a:lnTo>
                  <a:lnTo>
                    <a:pt x="161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34"/>
            <p:cNvSpPr/>
            <p:nvPr/>
          </p:nvSpPr>
          <p:spPr>
            <a:xfrm>
              <a:off x="3929050" y="1871525"/>
              <a:ext cx="21450" cy="39225"/>
            </a:xfrm>
            <a:custGeom>
              <a:avLst/>
              <a:gdLst/>
              <a:ahLst/>
              <a:cxnLst/>
              <a:rect l="l" t="t" r="r" b="b"/>
              <a:pathLst>
                <a:path w="858" h="1569" extrusionOk="0">
                  <a:moveTo>
                    <a:pt x="1" y="1"/>
                  </a:moveTo>
                  <a:lnTo>
                    <a:pt x="1" y="1078"/>
                  </a:lnTo>
                  <a:lnTo>
                    <a:pt x="858" y="1568"/>
                  </a:lnTo>
                  <a:lnTo>
                    <a:pt x="858" y="49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EC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34"/>
            <p:cNvSpPr/>
            <p:nvPr/>
          </p:nvSpPr>
          <p:spPr>
            <a:xfrm>
              <a:off x="3929050" y="1847650"/>
              <a:ext cx="61875" cy="36150"/>
            </a:xfrm>
            <a:custGeom>
              <a:avLst/>
              <a:gdLst/>
              <a:ahLst/>
              <a:cxnLst/>
              <a:rect l="l" t="t" r="r" b="b"/>
              <a:pathLst>
                <a:path w="2475" h="1446" extrusionOk="0">
                  <a:moveTo>
                    <a:pt x="1617" y="1"/>
                  </a:moveTo>
                  <a:lnTo>
                    <a:pt x="1" y="956"/>
                  </a:lnTo>
                  <a:lnTo>
                    <a:pt x="858" y="1446"/>
                  </a:lnTo>
                  <a:lnTo>
                    <a:pt x="2474" y="491"/>
                  </a:lnTo>
                  <a:lnTo>
                    <a:pt x="16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34"/>
            <p:cNvSpPr/>
            <p:nvPr/>
          </p:nvSpPr>
          <p:spPr>
            <a:xfrm>
              <a:off x="3950475" y="1880725"/>
              <a:ext cx="72900" cy="49150"/>
            </a:xfrm>
            <a:custGeom>
              <a:avLst/>
              <a:gdLst/>
              <a:ahLst/>
              <a:cxnLst/>
              <a:rect l="l" t="t" r="r" b="b"/>
              <a:pathLst>
                <a:path w="2916" h="1966" extrusionOk="0">
                  <a:moveTo>
                    <a:pt x="2915" y="0"/>
                  </a:moveTo>
                  <a:cubicBezTo>
                    <a:pt x="2915" y="49"/>
                    <a:pt x="2891" y="98"/>
                    <a:pt x="2842" y="123"/>
                  </a:cubicBezTo>
                  <a:lnTo>
                    <a:pt x="1642" y="833"/>
                  </a:lnTo>
                  <a:cubicBezTo>
                    <a:pt x="1580" y="857"/>
                    <a:pt x="1501" y="869"/>
                    <a:pt x="1421" y="869"/>
                  </a:cubicBezTo>
                  <a:cubicBezTo>
                    <a:pt x="1342" y="869"/>
                    <a:pt x="1262" y="857"/>
                    <a:pt x="1201" y="833"/>
                  </a:cubicBezTo>
                  <a:lnTo>
                    <a:pt x="1" y="123"/>
                  </a:lnTo>
                  <a:lnTo>
                    <a:pt x="1" y="1200"/>
                  </a:lnTo>
                  <a:lnTo>
                    <a:pt x="1201" y="1910"/>
                  </a:lnTo>
                  <a:cubicBezTo>
                    <a:pt x="1262" y="1947"/>
                    <a:pt x="1342" y="1965"/>
                    <a:pt x="1418" y="1965"/>
                  </a:cubicBezTo>
                  <a:cubicBezTo>
                    <a:pt x="1495" y="1965"/>
                    <a:pt x="1568" y="1947"/>
                    <a:pt x="1617" y="1910"/>
                  </a:cubicBezTo>
                  <a:lnTo>
                    <a:pt x="2842" y="1200"/>
                  </a:lnTo>
                  <a:cubicBezTo>
                    <a:pt x="2891" y="1176"/>
                    <a:pt x="2915" y="1127"/>
                    <a:pt x="2915" y="1078"/>
                  </a:cubicBezTo>
                  <a:lnTo>
                    <a:pt x="2915" y="0"/>
                  </a:lnTo>
                  <a:close/>
                </a:path>
              </a:pathLst>
            </a:custGeom>
            <a:solidFill>
              <a:srgbClr val="D34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34"/>
            <p:cNvSpPr/>
            <p:nvPr/>
          </p:nvSpPr>
          <p:spPr>
            <a:xfrm>
              <a:off x="3950475" y="1859900"/>
              <a:ext cx="74125" cy="42575"/>
            </a:xfrm>
            <a:custGeom>
              <a:avLst/>
              <a:gdLst/>
              <a:ahLst/>
              <a:cxnLst/>
              <a:rect l="l" t="t" r="r" b="b"/>
              <a:pathLst>
                <a:path w="2965" h="1703" extrusionOk="0">
                  <a:moveTo>
                    <a:pt x="1617" y="1"/>
                  </a:moveTo>
                  <a:lnTo>
                    <a:pt x="1" y="956"/>
                  </a:lnTo>
                  <a:lnTo>
                    <a:pt x="1201" y="1666"/>
                  </a:lnTo>
                  <a:cubicBezTo>
                    <a:pt x="1262" y="1690"/>
                    <a:pt x="1342" y="1702"/>
                    <a:pt x="1421" y="1702"/>
                  </a:cubicBezTo>
                  <a:cubicBezTo>
                    <a:pt x="1501" y="1702"/>
                    <a:pt x="1580" y="1690"/>
                    <a:pt x="1642" y="1666"/>
                  </a:cubicBezTo>
                  <a:lnTo>
                    <a:pt x="2842" y="956"/>
                  </a:lnTo>
                  <a:cubicBezTo>
                    <a:pt x="2964" y="882"/>
                    <a:pt x="2964" y="784"/>
                    <a:pt x="2842" y="711"/>
                  </a:cubicBezTo>
                  <a:lnTo>
                    <a:pt x="1617" y="1"/>
                  </a:lnTo>
                  <a:close/>
                </a:path>
              </a:pathLst>
            </a:custGeom>
            <a:solidFill>
              <a:srgbClr val="EC82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34"/>
            <p:cNvSpPr/>
            <p:nvPr/>
          </p:nvSpPr>
          <p:spPr>
            <a:xfrm>
              <a:off x="3168100" y="1619625"/>
              <a:ext cx="747525" cy="427925"/>
            </a:xfrm>
            <a:custGeom>
              <a:avLst/>
              <a:gdLst/>
              <a:ahLst/>
              <a:cxnLst/>
              <a:rect l="l" t="t" r="r" b="b"/>
              <a:pathLst>
                <a:path w="29901" h="17117" extrusionOk="0">
                  <a:moveTo>
                    <a:pt x="18434" y="0"/>
                  </a:moveTo>
                  <a:cubicBezTo>
                    <a:pt x="18186" y="0"/>
                    <a:pt x="17951" y="51"/>
                    <a:pt x="17779" y="159"/>
                  </a:cubicBezTo>
                  <a:lnTo>
                    <a:pt x="417" y="10175"/>
                  </a:lnTo>
                  <a:cubicBezTo>
                    <a:pt x="0" y="10420"/>
                    <a:pt x="49" y="10811"/>
                    <a:pt x="515" y="11081"/>
                  </a:cubicBezTo>
                  <a:lnTo>
                    <a:pt x="10579" y="16884"/>
                  </a:lnTo>
                  <a:cubicBezTo>
                    <a:pt x="10839" y="17035"/>
                    <a:pt x="11168" y="17117"/>
                    <a:pt x="11481" y="17117"/>
                  </a:cubicBezTo>
                  <a:cubicBezTo>
                    <a:pt x="11727" y="17117"/>
                    <a:pt x="11963" y="17066"/>
                    <a:pt x="12146" y="16958"/>
                  </a:cubicBezTo>
                  <a:lnTo>
                    <a:pt x="29508" y="6942"/>
                  </a:lnTo>
                  <a:cubicBezTo>
                    <a:pt x="29900" y="6697"/>
                    <a:pt x="29851" y="6306"/>
                    <a:pt x="29386" y="6036"/>
                  </a:cubicBezTo>
                  <a:lnTo>
                    <a:pt x="19346" y="233"/>
                  </a:lnTo>
                  <a:cubicBezTo>
                    <a:pt x="19086" y="82"/>
                    <a:pt x="18749" y="0"/>
                    <a:pt x="184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34"/>
            <p:cNvSpPr/>
            <p:nvPr/>
          </p:nvSpPr>
          <p:spPr>
            <a:xfrm>
              <a:off x="3650500" y="1688475"/>
              <a:ext cx="194725" cy="112075"/>
            </a:xfrm>
            <a:custGeom>
              <a:avLst/>
              <a:gdLst/>
              <a:ahLst/>
              <a:cxnLst/>
              <a:rect l="l" t="t" r="r" b="b"/>
              <a:pathLst>
                <a:path w="7789" h="4483" extrusionOk="0">
                  <a:moveTo>
                    <a:pt x="1152" y="1"/>
                  </a:moveTo>
                  <a:lnTo>
                    <a:pt x="1" y="638"/>
                  </a:lnTo>
                  <a:lnTo>
                    <a:pt x="6637" y="4482"/>
                  </a:lnTo>
                  <a:lnTo>
                    <a:pt x="7788" y="3821"/>
                  </a:lnTo>
                  <a:lnTo>
                    <a:pt x="115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34"/>
            <p:cNvSpPr/>
            <p:nvPr/>
          </p:nvSpPr>
          <p:spPr>
            <a:xfrm>
              <a:off x="3589300" y="1723375"/>
              <a:ext cx="194700" cy="112675"/>
            </a:xfrm>
            <a:custGeom>
              <a:avLst/>
              <a:gdLst/>
              <a:ahLst/>
              <a:cxnLst/>
              <a:rect l="l" t="t" r="r" b="b"/>
              <a:pathLst>
                <a:path w="7788" h="4507" extrusionOk="0">
                  <a:moveTo>
                    <a:pt x="1151" y="1"/>
                  </a:moveTo>
                  <a:lnTo>
                    <a:pt x="0" y="662"/>
                  </a:lnTo>
                  <a:lnTo>
                    <a:pt x="6661" y="4507"/>
                  </a:lnTo>
                  <a:lnTo>
                    <a:pt x="7787" y="3845"/>
                  </a:lnTo>
                  <a:lnTo>
                    <a:pt x="115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34"/>
            <p:cNvSpPr/>
            <p:nvPr/>
          </p:nvSpPr>
          <p:spPr>
            <a:xfrm>
              <a:off x="3528075" y="1758900"/>
              <a:ext cx="194700" cy="112050"/>
            </a:xfrm>
            <a:custGeom>
              <a:avLst/>
              <a:gdLst/>
              <a:ahLst/>
              <a:cxnLst/>
              <a:rect l="l" t="t" r="r" b="b"/>
              <a:pathLst>
                <a:path w="7788" h="4482" extrusionOk="0">
                  <a:moveTo>
                    <a:pt x="1151" y="0"/>
                  </a:moveTo>
                  <a:lnTo>
                    <a:pt x="0" y="661"/>
                  </a:lnTo>
                  <a:lnTo>
                    <a:pt x="6661" y="4481"/>
                  </a:lnTo>
                  <a:lnTo>
                    <a:pt x="7787" y="3845"/>
                  </a:lnTo>
                  <a:lnTo>
                    <a:pt x="115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34"/>
            <p:cNvSpPr/>
            <p:nvPr/>
          </p:nvSpPr>
          <p:spPr>
            <a:xfrm>
              <a:off x="3467450" y="1793775"/>
              <a:ext cx="194725" cy="112675"/>
            </a:xfrm>
            <a:custGeom>
              <a:avLst/>
              <a:gdLst/>
              <a:ahLst/>
              <a:cxnLst/>
              <a:rect l="l" t="t" r="r" b="b"/>
              <a:pathLst>
                <a:path w="7789" h="4507" extrusionOk="0">
                  <a:moveTo>
                    <a:pt x="1127" y="1"/>
                  </a:moveTo>
                  <a:lnTo>
                    <a:pt x="1" y="662"/>
                  </a:lnTo>
                  <a:lnTo>
                    <a:pt x="6637" y="4507"/>
                  </a:lnTo>
                  <a:lnTo>
                    <a:pt x="7788" y="3845"/>
                  </a:lnTo>
                  <a:lnTo>
                    <a:pt x="112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34"/>
            <p:cNvSpPr/>
            <p:nvPr/>
          </p:nvSpPr>
          <p:spPr>
            <a:xfrm>
              <a:off x="3406250" y="1829300"/>
              <a:ext cx="194700" cy="112650"/>
            </a:xfrm>
            <a:custGeom>
              <a:avLst/>
              <a:gdLst/>
              <a:ahLst/>
              <a:cxnLst/>
              <a:rect l="l" t="t" r="r" b="b"/>
              <a:pathLst>
                <a:path w="7788" h="4506" extrusionOk="0">
                  <a:moveTo>
                    <a:pt x="1127" y="0"/>
                  </a:moveTo>
                  <a:lnTo>
                    <a:pt x="0" y="661"/>
                  </a:lnTo>
                  <a:lnTo>
                    <a:pt x="6636" y="4506"/>
                  </a:lnTo>
                  <a:lnTo>
                    <a:pt x="7787" y="3845"/>
                  </a:lnTo>
                  <a:lnTo>
                    <a:pt x="112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34"/>
            <p:cNvSpPr/>
            <p:nvPr/>
          </p:nvSpPr>
          <p:spPr>
            <a:xfrm>
              <a:off x="3650500" y="1688475"/>
              <a:ext cx="69825" cy="40450"/>
            </a:xfrm>
            <a:custGeom>
              <a:avLst/>
              <a:gdLst/>
              <a:ahLst/>
              <a:cxnLst/>
              <a:rect l="l" t="t" r="r" b="b"/>
              <a:pathLst>
                <a:path w="2793" h="1618" extrusionOk="0">
                  <a:moveTo>
                    <a:pt x="1152" y="1"/>
                  </a:moveTo>
                  <a:lnTo>
                    <a:pt x="1" y="638"/>
                  </a:lnTo>
                  <a:lnTo>
                    <a:pt x="1666" y="1617"/>
                  </a:lnTo>
                  <a:lnTo>
                    <a:pt x="2793" y="956"/>
                  </a:lnTo>
                  <a:lnTo>
                    <a:pt x="115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34"/>
            <p:cNvSpPr/>
            <p:nvPr/>
          </p:nvSpPr>
          <p:spPr>
            <a:xfrm>
              <a:off x="3589300" y="1723375"/>
              <a:ext cx="125525" cy="72275"/>
            </a:xfrm>
            <a:custGeom>
              <a:avLst/>
              <a:gdLst/>
              <a:ahLst/>
              <a:cxnLst/>
              <a:rect l="l" t="t" r="r" b="b"/>
              <a:pathLst>
                <a:path w="5021" h="2891" extrusionOk="0">
                  <a:moveTo>
                    <a:pt x="1151" y="1"/>
                  </a:moveTo>
                  <a:lnTo>
                    <a:pt x="0" y="662"/>
                  </a:lnTo>
                  <a:lnTo>
                    <a:pt x="3869" y="2890"/>
                  </a:lnTo>
                  <a:lnTo>
                    <a:pt x="5020" y="2254"/>
                  </a:lnTo>
                  <a:lnTo>
                    <a:pt x="115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34"/>
            <p:cNvSpPr/>
            <p:nvPr/>
          </p:nvSpPr>
          <p:spPr>
            <a:xfrm>
              <a:off x="3528075" y="1758900"/>
              <a:ext cx="99200" cy="56950"/>
            </a:xfrm>
            <a:custGeom>
              <a:avLst/>
              <a:gdLst/>
              <a:ahLst/>
              <a:cxnLst/>
              <a:rect l="l" t="t" r="r" b="b"/>
              <a:pathLst>
                <a:path w="3968" h="2278" extrusionOk="0">
                  <a:moveTo>
                    <a:pt x="1151" y="0"/>
                  </a:moveTo>
                  <a:lnTo>
                    <a:pt x="0" y="661"/>
                  </a:lnTo>
                  <a:lnTo>
                    <a:pt x="2841" y="2277"/>
                  </a:lnTo>
                  <a:lnTo>
                    <a:pt x="3967" y="1616"/>
                  </a:lnTo>
                  <a:lnTo>
                    <a:pt x="1151" y="0"/>
                  </a:lnTo>
                  <a:close/>
                </a:path>
              </a:pathLst>
            </a:custGeom>
            <a:solidFill>
              <a:srgbClr val="606B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34"/>
            <p:cNvSpPr/>
            <p:nvPr/>
          </p:nvSpPr>
          <p:spPr>
            <a:xfrm>
              <a:off x="3467450" y="1793775"/>
              <a:ext cx="148200" cy="85750"/>
            </a:xfrm>
            <a:custGeom>
              <a:avLst/>
              <a:gdLst/>
              <a:ahLst/>
              <a:cxnLst/>
              <a:rect l="l" t="t" r="r" b="b"/>
              <a:pathLst>
                <a:path w="5928" h="3430" extrusionOk="0">
                  <a:moveTo>
                    <a:pt x="1127" y="1"/>
                  </a:moveTo>
                  <a:lnTo>
                    <a:pt x="1" y="662"/>
                  </a:lnTo>
                  <a:lnTo>
                    <a:pt x="4801" y="3429"/>
                  </a:lnTo>
                  <a:lnTo>
                    <a:pt x="5927" y="2768"/>
                  </a:lnTo>
                  <a:lnTo>
                    <a:pt x="112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34"/>
            <p:cNvSpPr/>
            <p:nvPr/>
          </p:nvSpPr>
          <p:spPr>
            <a:xfrm>
              <a:off x="3406250" y="1829300"/>
              <a:ext cx="169600" cy="97975"/>
            </a:xfrm>
            <a:custGeom>
              <a:avLst/>
              <a:gdLst/>
              <a:ahLst/>
              <a:cxnLst/>
              <a:rect l="l" t="t" r="r" b="b"/>
              <a:pathLst>
                <a:path w="6784" h="3919" extrusionOk="0">
                  <a:moveTo>
                    <a:pt x="1127" y="0"/>
                  </a:moveTo>
                  <a:lnTo>
                    <a:pt x="0" y="661"/>
                  </a:lnTo>
                  <a:lnTo>
                    <a:pt x="5657" y="3918"/>
                  </a:lnTo>
                  <a:lnTo>
                    <a:pt x="6783" y="3257"/>
                  </a:lnTo>
                  <a:lnTo>
                    <a:pt x="1127" y="0"/>
                  </a:lnTo>
                  <a:close/>
                </a:path>
              </a:pathLst>
            </a:custGeom>
            <a:solidFill>
              <a:srgbClr val="EC82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34"/>
            <p:cNvSpPr/>
            <p:nvPr/>
          </p:nvSpPr>
          <p:spPr>
            <a:xfrm>
              <a:off x="3440525" y="1950500"/>
              <a:ext cx="104100" cy="60650"/>
            </a:xfrm>
            <a:custGeom>
              <a:avLst/>
              <a:gdLst/>
              <a:ahLst/>
              <a:cxnLst/>
              <a:rect l="l" t="t" r="r" b="b"/>
              <a:pathLst>
                <a:path w="4164" h="2426" extrusionOk="0">
                  <a:moveTo>
                    <a:pt x="3698" y="1"/>
                  </a:moveTo>
                  <a:lnTo>
                    <a:pt x="1" y="2131"/>
                  </a:lnTo>
                  <a:lnTo>
                    <a:pt x="466" y="2425"/>
                  </a:lnTo>
                  <a:lnTo>
                    <a:pt x="4163" y="295"/>
                  </a:lnTo>
                  <a:lnTo>
                    <a:pt x="369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34"/>
            <p:cNvSpPr/>
            <p:nvPr/>
          </p:nvSpPr>
          <p:spPr>
            <a:xfrm>
              <a:off x="3412975" y="1934600"/>
              <a:ext cx="104100" cy="60625"/>
            </a:xfrm>
            <a:custGeom>
              <a:avLst/>
              <a:gdLst/>
              <a:ahLst/>
              <a:cxnLst/>
              <a:rect l="l" t="t" r="r" b="b"/>
              <a:pathLst>
                <a:path w="4164" h="2425" extrusionOk="0">
                  <a:moveTo>
                    <a:pt x="3674" y="0"/>
                  </a:moveTo>
                  <a:lnTo>
                    <a:pt x="1" y="2130"/>
                  </a:lnTo>
                  <a:lnTo>
                    <a:pt x="466" y="2424"/>
                  </a:lnTo>
                  <a:lnTo>
                    <a:pt x="4164" y="294"/>
                  </a:lnTo>
                  <a:lnTo>
                    <a:pt x="36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34"/>
            <p:cNvSpPr/>
            <p:nvPr/>
          </p:nvSpPr>
          <p:spPr>
            <a:xfrm>
              <a:off x="3384825" y="1918675"/>
              <a:ext cx="104700" cy="60625"/>
            </a:xfrm>
            <a:custGeom>
              <a:avLst/>
              <a:gdLst/>
              <a:ahLst/>
              <a:cxnLst/>
              <a:rect l="l" t="t" r="r" b="b"/>
              <a:pathLst>
                <a:path w="4188" h="2425" extrusionOk="0">
                  <a:moveTo>
                    <a:pt x="3698" y="0"/>
                  </a:moveTo>
                  <a:lnTo>
                    <a:pt x="0" y="2131"/>
                  </a:lnTo>
                  <a:lnTo>
                    <a:pt x="490" y="2425"/>
                  </a:lnTo>
                  <a:lnTo>
                    <a:pt x="4188" y="270"/>
                  </a:lnTo>
                  <a:lnTo>
                    <a:pt x="369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34"/>
            <p:cNvSpPr/>
            <p:nvPr/>
          </p:nvSpPr>
          <p:spPr>
            <a:xfrm>
              <a:off x="3357275" y="1902750"/>
              <a:ext cx="104700" cy="60025"/>
            </a:xfrm>
            <a:custGeom>
              <a:avLst/>
              <a:gdLst/>
              <a:ahLst/>
              <a:cxnLst/>
              <a:rect l="l" t="t" r="r" b="b"/>
              <a:pathLst>
                <a:path w="4188" h="2401" extrusionOk="0">
                  <a:moveTo>
                    <a:pt x="3698" y="1"/>
                  </a:moveTo>
                  <a:lnTo>
                    <a:pt x="0" y="2131"/>
                  </a:lnTo>
                  <a:lnTo>
                    <a:pt x="490" y="2400"/>
                  </a:lnTo>
                  <a:lnTo>
                    <a:pt x="4188" y="270"/>
                  </a:lnTo>
                  <a:lnTo>
                    <a:pt x="369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34"/>
            <p:cNvSpPr/>
            <p:nvPr/>
          </p:nvSpPr>
          <p:spPr>
            <a:xfrm>
              <a:off x="3329725" y="1886850"/>
              <a:ext cx="104100" cy="60000"/>
            </a:xfrm>
            <a:custGeom>
              <a:avLst/>
              <a:gdLst/>
              <a:ahLst/>
              <a:cxnLst/>
              <a:rect l="l" t="t" r="r" b="b"/>
              <a:pathLst>
                <a:path w="4164" h="2400" extrusionOk="0">
                  <a:moveTo>
                    <a:pt x="3698" y="0"/>
                  </a:moveTo>
                  <a:lnTo>
                    <a:pt x="0" y="2130"/>
                  </a:lnTo>
                  <a:lnTo>
                    <a:pt x="465" y="2400"/>
                  </a:lnTo>
                  <a:lnTo>
                    <a:pt x="4163" y="269"/>
                  </a:lnTo>
                  <a:lnTo>
                    <a:pt x="369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34"/>
            <p:cNvSpPr/>
            <p:nvPr/>
          </p:nvSpPr>
          <p:spPr>
            <a:xfrm>
              <a:off x="3302175" y="1870925"/>
              <a:ext cx="104100" cy="60025"/>
            </a:xfrm>
            <a:custGeom>
              <a:avLst/>
              <a:gdLst/>
              <a:ahLst/>
              <a:cxnLst/>
              <a:rect l="l" t="t" r="r" b="b"/>
              <a:pathLst>
                <a:path w="4164" h="2401" extrusionOk="0">
                  <a:moveTo>
                    <a:pt x="3673" y="0"/>
                  </a:moveTo>
                  <a:lnTo>
                    <a:pt x="0" y="2131"/>
                  </a:lnTo>
                  <a:lnTo>
                    <a:pt x="466" y="2400"/>
                  </a:lnTo>
                  <a:lnTo>
                    <a:pt x="4163" y="270"/>
                  </a:lnTo>
                  <a:lnTo>
                    <a:pt x="367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34"/>
            <p:cNvSpPr/>
            <p:nvPr/>
          </p:nvSpPr>
          <p:spPr>
            <a:xfrm>
              <a:off x="3274625" y="1838475"/>
              <a:ext cx="76550" cy="44100"/>
            </a:xfrm>
            <a:custGeom>
              <a:avLst/>
              <a:gdLst/>
              <a:ahLst/>
              <a:cxnLst/>
              <a:rect l="l" t="t" r="r" b="b"/>
              <a:pathLst>
                <a:path w="3062" h="1764" extrusionOk="0">
                  <a:moveTo>
                    <a:pt x="2572" y="0"/>
                  </a:moveTo>
                  <a:lnTo>
                    <a:pt x="0" y="1494"/>
                  </a:lnTo>
                  <a:lnTo>
                    <a:pt x="466" y="1764"/>
                  </a:lnTo>
                  <a:lnTo>
                    <a:pt x="3061" y="294"/>
                  </a:lnTo>
                  <a:lnTo>
                    <a:pt x="257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34"/>
            <p:cNvSpPr/>
            <p:nvPr/>
          </p:nvSpPr>
          <p:spPr>
            <a:xfrm>
              <a:off x="3274000" y="1855000"/>
              <a:ext cx="104725" cy="60025"/>
            </a:xfrm>
            <a:custGeom>
              <a:avLst/>
              <a:gdLst/>
              <a:ahLst/>
              <a:cxnLst/>
              <a:rect l="l" t="t" r="r" b="b"/>
              <a:pathLst>
                <a:path w="4189" h="2401" extrusionOk="0">
                  <a:moveTo>
                    <a:pt x="3698" y="1"/>
                  </a:moveTo>
                  <a:lnTo>
                    <a:pt x="1" y="2131"/>
                  </a:lnTo>
                  <a:lnTo>
                    <a:pt x="491" y="2400"/>
                  </a:lnTo>
                  <a:lnTo>
                    <a:pt x="4188" y="270"/>
                  </a:lnTo>
                  <a:lnTo>
                    <a:pt x="369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34"/>
            <p:cNvSpPr/>
            <p:nvPr/>
          </p:nvSpPr>
          <p:spPr>
            <a:xfrm>
              <a:off x="3376850" y="1671350"/>
              <a:ext cx="285325" cy="164700"/>
            </a:xfrm>
            <a:custGeom>
              <a:avLst/>
              <a:gdLst/>
              <a:ahLst/>
              <a:cxnLst/>
              <a:rect l="l" t="t" r="r" b="b"/>
              <a:pathLst>
                <a:path w="11413" h="6588" extrusionOk="0">
                  <a:moveTo>
                    <a:pt x="10922" y="0"/>
                  </a:moveTo>
                  <a:lnTo>
                    <a:pt x="1" y="6294"/>
                  </a:lnTo>
                  <a:lnTo>
                    <a:pt x="491" y="6588"/>
                  </a:lnTo>
                  <a:lnTo>
                    <a:pt x="11412" y="294"/>
                  </a:lnTo>
                  <a:lnTo>
                    <a:pt x="1092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34"/>
            <p:cNvSpPr/>
            <p:nvPr/>
          </p:nvSpPr>
          <p:spPr>
            <a:xfrm>
              <a:off x="3636425" y="1899700"/>
              <a:ext cx="304900" cy="175725"/>
            </a:xfrm>
            <a:custGeom>
              <a:avLst/>
              <a:gdLst/>
              <a:ahLst/>
              <a:cxnLst/>
              <a:rect l="l" t="t" r="r" b="b"/>
              <a:pathLst>
                <a:path w="12196" h="7029" extrusionOk="0">
                  <a:moveTo>
                    <a:pt x="7763" y="0"/>
                  </a:moveTo>
                  <a:lnTo>
                    <a:pt x="1" y="4482"/>
                  </a:lnTo>
                  <a:lnTo>
                    <a:pt x="4409" y="7028"/>
                  </a:lnTo>
                  <a:lnTo>
                    <a:pt x="12196" y="2547"/>
                  </a:lnTo>
                  <a:lnTo>
                    <a:pt x="776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34"/>
            <p:cNvSpPr/>
            <p:nvPr/>
          </p:nvSpPr>
          <p:spPr>
            <a:xfrm>
              <a:off x="3746625" y="1963350"/>
              <a:ext cx="194700" cy="112075"/>
            </a:xfrm>
            <a:custGeom>
              <a:avLst/>
              <a:gdLst/>
              <a:ahLst/>
              <a:cxnLst/>
              <a:rect l="l" t="t" r="r" b="b"/>
              <a:pathLst>
                <a:path w="7788" h="4483" extrusionOk="0">
                  <a:moveTo>
                    <a:pt x="7788" y="1"/>
                  </a:moveTo>
                  <a:lnTo>
                    <a:pt x="858" y="515"/>
                  </a:lnTo>
                  <a:lnTo>
                    <a:pt x="1" y="4482"/>
                  </a:lnTo>
                  <a:lnTo>
                    <a:pt x="7788" y="1"/>
                  </a:lnTo>
                  <a:close/>
                </a:path>
              </a:pathLst>
            </a:custGeom>
            <a:solidFill>
              <a:srgbClr val="EFBC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34"/>
            <p:cNvSpPr/>
            <p:nvPr/>
          </p:nvSpPr>
          <p:spPr>
            <a:xfrm>
              <a:off x="3636425" y="1899700"/>
              <a:ext cx="194100" cy="112050"/>
            </a:xfrm>
            <a:custGeom>
              <a:avLst/>
              <a:gdLst/>
              <a:ahLst/>
              <a:cxnLst/>
              <a:rect l="l" t="t" r="r" b="b"/>
              <a:pathLst>
                <a:path w="7764" h="4482" extrusionOk="0">
                  <a:moveTo>
                    <a:pt x="7763" y="0"/>
                  </a:moveTo>
                  <a:lnTo>
                    <a:pt x="1" y="4482"/>
                  </a:lnTo>
                  <a:lnTo>
                    <a:pt x="6882" y="3967"/>
                  </a:lnTo>
                  <a:lnTo>
                    <a:pt x="7763" y="0"/>
                  </a:lnTo>
                  <a:close/>
                </a:path>
              </a:pathLst>
            </a:custGeom>
            <a:solidFill>
              <a:srgbClr val="FFDC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34"/>
            <p:cNvSpPr/>
            <p:nvPr/>
          </p:nvSpPr>
          <p:spPr>
            <a:xfrm>
              <a:off x="4286575" y="2159875"/>
              <a:ext cx="759775" cy="438350"/>
            </a:xfrm>
            <a:custGeom>
              <a:avLst/>
              <a:gdLst/>
              <a:ahLst/>
              <a:cxnLst/>
              <a:rect l="l" t="t" r="r" b="b"/>
              <a:pathLst>
                <a:path w="30391" h="17534" extrusionOk="0">
                  <a:moveTo>
                    <a:pt x="16947" y="1"/>
                  </a:moveTo>
                  <a:lnTo>
                    <a:pt x="1" y="9796"/>
                  </a:lnTo>
                  <a:lnTo>
                    <a:pt x="13420" y="17534"/>
                  </a:lnTo>
                  <a:lnTo>
                    <a:pt x="30390" y="7763"/>
                  </a:lnTo>
                  <a:lnTo>
                    <a:pt x="169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34"/>
            <p:cNvSpPr/>
            <p:nvPr/>
          </p:nvSpPr>
          <p:spPr>
            <a:xfrm>
              <a:off x="4619625" y="24066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EC82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34"/>
            <p:cNvSpPr/>
            <p:nvPr/>
          </p:nvSpPr>
          <p:spPr>
            <a:xfrm>
              <a:off x="4523500" y="2332525"/>
              <a:ext cx="96150" cy="74100"/>
            </a:xfrm>
            <a:custGeom>
              <a:avLst/>
              <a:gdLst/>
              <a:ahLst/>
              <a:cxnLst/>
              <a:rect l="l" t="t" r="r" b="b"/>
              <a:pathLst>
                <a:path w="3846" h="2964" extrusionOk="0">
                  <a:moveTo>
                    <a:pt x="1984" y="0"/>
                  </a:moveTo>
                  <a:cubicBezTo>
                    <a:pt x="1250" y="147"/>
                    <a:pt x="564" y="392"/>
                    <a:pt x="1" y="735"/>
                  </a:cubicBezTo>
                  <a:lnTo>
                    <a:pt x="3845" y="2963"/>
                  </a:lnTo>
                  <a:lnTo>
                    <a:pt x="1984" y="0"/>
                  </a:lnTo>
                  <a:close/>
                </a:path>
              </a:pathLst>
            </a:custGeom>
            <a:solidFill>
              <a:srgbClr val="EC82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34"/>
            <p:cNvSpPr/>
            <p:nvPr/>
          </p:nvSpPr>
          <p:spPr>
            <a:xfrm>
              <a:off x="4573100" y="2328000"/>
              <a:ext cx="142650" cy="78625"/>
            </a:xfrm>
            <a:custGeom>
              <a:avLst/>
              <a:gdLst/>
              <a:ahLst/>
              <a:cxnLst/>
              <a:rect l="l" t="t" r="r" b="b"/>
              <a:pathLst>
                <a:path w="5706" h="3145" extrusionOk="0">
                  <a:moveTo>
                    <a:pt x="1846" y="0"/>
                  </a:moveTo>
                  <a:cubicBezTo>
                    <a:pt x="1221" y="0"/>
                    <a:pt x="595" y="61"/>
                    <a:pt x="0" y="181"/>
                  </a:cubicBezTo>
                  <a:lnTo>
                    <a:pt x="1861" y="3144"/>
                  </a:lnTo>
                  <a:lnTo>
                    <a:pt x="5706" y="916"/>
                  </a:lnTo>
                  <a:cubicBezTo>
                    <a:pt x="4655" y="305"/>
                    <a:pt x="3252" y="0"/>
                    <a:pt x="1846" y="0"/>
                  </a:cubicBezTo>
                  <a:close/>
                </a:path>
              </a:pathLst>
            </a:custGeom>
            <a:solidFill>
              <a:srgbClr val="495D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34"/>
            <p:cNvSpPr/>
            <p:nvPr/>
          </p:nvSpPr>
          <p:spPr>
            <a:xfrm>
              <a:off x="4479425" y="2396175"/>
              <a:ext cx="140225" cy="65550"/>
            </a:xfrm>
            <a:custGeom>
              <a:avLst/>
              <a:gdLst/>
              <a:ahLst/>
              <a:cxnLst/>
              <a:rect l="l" t="t" r="r" b="b"/>
              <a:pathLst>
                <a:path w="5609" h="2622" extrusionOk="0">
                  <a:moveTo>
                    <a:pt x="196" y="1"/>
                  </a:moveTo>
                  <a:lnTo>
                    <a:pt x="196" y="1"/>
                  </a:lnTo>
                  <a:cubicBezTo>
                    <a:pt x="1" y="980"/>
                    <a:pt x="564" y="1935"/>
                    <a:pt x="1764" y="2621"/>
                  </a:cubicBezTo>
                  <a:lnTo>
                    <a:pt x="5608" y="417"/>
                  </a:lnTo>
                  <a:lnTo>
                    <a:pt x="196" y="1"/>
                  </a:lnTo>
                  <a:close/>
                </a:path>
              </a:pathLst>
            </a:custGeom>
            <a:solidFill>
              <a:srgbClr val="EC82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34"/>
            <p:cNvSpPr/>
            <p:nvPr/>
          </p:nvSpPr>
          <p:spPr>
            <a:xfrm>
              <a:off x="4619625" y="2350875"/>
              <a:ext cx="149400" cy="129200"/>
            </a:xfrm>
            <a:custGeom>
              <a:avLst/>
              <a:gdLst/>
              <a:ahLst/>
              <a:cxnLst/>
              <a:rect l="l" t="t" r="r" b="b"/>
              <a:pathLst>
                <a:path w="5976" h="5168" extrusionOk="0">
                  <a:moveTo>
                    <a:pt x="3845" y="1"/>
                  </a:moveTo>
                  <a:lnTo>
                    <a:pt x="0" y="2229"/>
                  </a:lnTo>
                  <a:lnTo>
                    <a:pt x="1861" y="5168"/>
                  </a:lnTo>
                  <a:cubicBezTo>
                    <a:pt x="2596" y="5021"/>
                    <a:pt x="3282" y="4776"/>
                    <a:pt x="3845" y="4433"/>
                  </a:cubicBezTo>
                  <a:cubicBezTo>
                    <a:pt x="5975" y="3233"/>
                    <a:pt x="5975" y="1225"/>
                    <a:pt x="3845" y="1"/>
                  </a:cubicBezTo>
                  <a:close/>
                </a:path>
              </a:pathLst>
            </a:custGeom>
            <a:solidFill>
              <a:srgbClr val="606B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34"/>
            <p:cNvSpPr/>
            <p:nvPr/>
          </p:nvSpPr>
          <p:spPr>
            <a:xfrm>
              <a:off x="4523500" y="2406600"/>
              <a:ext cx="142675" cy="78000"/>
            </a:xfrm>
            <a:custGeom>
              <a:avLst/>
              <a:gdLst/>
              <a:ahLst/>
              <a:cxnLst/>
              <a:rect l="l" t="t" r="r" b="b"/>
              <a:pathLst>
                <a:path w="5707" h="3120" extrusionOk="0">
                  <a:moveTo>
                    <a:pt x="3845" y="0"/>
                  </a:moveTo>
                  <a:lnTo>
                    <a:pt x="1" y="2204"/>
                  </a:lnTo>
                  <a:cubicBezTo>
                    <a:pt x="1052" y="2814"/>
                    <a:pt x="2455" y="3120"/>
                    <a:pt x="3861" y="3120"/>
                  </a:cubicBezTo>
                  <a:cubicBezTo>
                    <a:pt x="4486" y="3120"/>
                    <a:pt x="5111" y="3059"/>
                    <a:pt x="5706" y="2939"/>
                  </a:cubicBezTo>
                  <a:lnTo>
                    <a:pt x="384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34"/>
            <p:cNvSpPr/>
            <p:nvPr/>
          </p:nvSpPr>
          <p:spPr>
            <a:xfrm>
              <a:off x="4636150" y="2244325"/>
              <a:ext cx="261425" cy="153725"/>
            </a:xfrm>
            <a:custGeom>
              <a:avLst/>
              <a:gdLst/>
              <a:ahLst/>
              <a:cxnLst/>
              <a:rect l="l" t="t" r="r" b="b"/>
              <a:pathLst>
                <a:path w="10457" h="6149" extrusionOk="0">
                  <a:moveTo>
                    <a:pt x="186" y="1"/>
                  </a:moveTo>
                  <a:cubicBezTo>
                    <a:pt x="133" y="1"/>
                    <a:pt x="81" y="28"/>
                    <a:pt x="49" y="75"/>
                  </a:cubicBezTo>
                  <a:cubicBezTo>
                    <a:pt x="1" y="149"/>
                    <a:pt x="25" y="247"/>
                    <a:pt x="98" y="296"/>
                  </a:cubicBezTo>
                  <a:lnTo>
                    <a:pt x="10212" y="6124"/>
                  </a:lnTo>
                  <a:cubicBezTo>
                    <a:pt x="10236" y="6148"/>
                    <a:pt x="10261" y="6148"/>
                    <a:pt x="10285" y="6148"/>
                  </a:cubicBezTo>
                  <a:cubicBezTo>
                    <a:pt x="10334" y="6148"/>
                    <a:pt x="10383" y="6124"/>
                    <a:pt x="10408" y="6075"/>
                  </a:cubicBezTo>
                  <a:cubicBezTo>
                    <a:pt x="10457" y="6001"/>
                    <a:pt x="10432" y="5903"/>
                    <a:pt x="10359" y="5855"/>
                  </a:cubicBezTo>
                  <a:lnTo>
                    <a:pt x="270" y="26"/>
                  </a:lnTo>
                  <a:cubicBezTo>
                    <a:pt x="244" y="9"/>
                    <a:pt x="215" y="1"/>
                    <a:pt x="186" y="1"/>
                  </a:cubicBezTo>
                  <a:close/>
                </a:path>
              </a:pathLst>
            </a:custGeom>
            <a:solidFill>
              <a:srgbClr val="CEC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34"/>
            <p:cNvSpPr/>
            <p:nvPr/>
          </p:nvSpPr>
          <p:spPr>
            <a:xfrm>
              <a:off x="4666150" y="2227200"/>
              <a:ext cx="261425" cy="153700"/>
            </a:xfrm>
            <a:custGeom>
              <a:avLst/>
              <a:gdLst/>
              <a:ahLst/>
              <a:cxnLst/>
              <a:rect l="l" t="t" r="r" b="b"/>
              <a:pathLst>
                <a:path w="10457" h="6148" extrusionOk="0">
                  <a:moveTo>
                    <a:pt x="161" y="0"/>
                  </a:moveTo>
                  <a:cubicBezTo>
                    <a:pt x="109" y="0"/>
                    <a:pt x="57" y="27"/>
                    <a:pt x="25" y="75"/>
                  </a:cubicBezTo>
                  <a:cubicBezTo>
                    <a:pt x="0" y="148"/>
                    <a:pt x="25" y="246"/>
                    <a:pt x="98" y="295"/>
                  </a:cubicBezTo>
                  <a:lnTo>
                    <a:pt x="10187" y="6123"/>
                  </a:lnTo>
                  <a:cubicBezTo>
                    <a:pt x="10212" y="6148"/>
                    <a:pt x="10236" y="6148"/>
                    <a:pt x="10261" y="6148"/>
                  </a:cubicBezTo>
                  <a:cubicBezTo>
                    <a:pt x="10334" y="6148"/>
                    <a:pt x="10383" y="6123"/>
                    <a:pt x="10408" y="6074"/>
                  </a:cubicBezTo>
                  <a:cubicBezTo>
                    <a:pt x="10457" y="6001"/>
                    <a:pt x="10432" y="5903"/>
                    <a:pt x="10359" y="5854"/>
                  </a:cubicBezTo>
                  <a:lnTo>
                    <a:pt x="245" y="26"/>
                  </a:lnTo>
                  <a:cubicBezTo>
                    <a:pt x="219" y="8"/>
                    <a:pt x="190" y="0"/>
                    <a:pt x="161" y="0"/>
                  </a:cubicBezTo>
                  <a:close/>
                </a:path>
              </a:pathLst>
            </a:custGeom>
            <a:solidFill>
              <a:srgbClr val="CEC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34"/>
            <p:cNvSpPr/>
            <p:nvPr/>
          </p:nvSpPr>
          <p:spPr>
            <a:xfrm>
              <a:off x="4695525" y="2210050"/>
              <a:ext cx="261450" cy="153725"/>
            </a:xfrm>
            <a:custGeom>
              <a:avLst/>
              <a:gdLst/>
              <a:ahLst/>
              <a:cxnLst/>
              <a:rect l="l" t="t" r="r" b="b"/>
              <a:pathLst>
                <a:path w="10458" h="6149" extrusionOk="0">
                  <a:moveTo>
                    <a:pt x="169" y="1"/>
                  </a:moveTo>
                  <a:cubicBezTo>
                    <a:pt x="123" y="1"/>
                    <a:pt x="81" y="28"/>
                    <a:pt x="50" y="75"/>
                  </a:cubicBezTo>
                  <a:cubicBezTo>
                    <a:pt x="1" y="149"/>
                    <a:pt x="25" y="246"/>
                    <a:pt x="99" y="295"/>
                  </a:cubicBezTo>
                  <a:lnTo>
                    <a:pt x="10212" y="6124"/>
                  </a:lnTo>
                  <a:cubicBezTo>
                    <a:pt x="10237" y="6148"/>
                    <a:pt x="10261" y="6148"/>
                    <a:pt x="10286" y="6148"/>
                  </a:cubicBezTo>
                  <a:cubicBezTo>
                    <a:pt x="10335" y="6148"/>
                    <a:pt x="10384" y="6124"/>
                    <a:pt x="10408" y="6075"/>
                  </a:cubicBezTo>
                  <a:cubicBezTo>
                    <a:pt x="10457" y="6001"/>
                    <a:pt x="10433" y="5903"/>
                    <a:pt x="10359" y="5854"/>
                  </a:cubicBezTo>
                  <a:lnTo>
                    <a:pt x="246" y="26"/>
                  </a:lnTo>
                  <a:cubicBezTo>
                    <a:pt x="220" y="9"/>
                    <a:pt x="194" y="1"/>
                    <a:pt x="169" y="1"/>
                  </a:cubicBezTo>
                  <a:close/>
                </a:path>
              </a:pathLst>
            </a:custGeom>
            <a:solidFill>
              <a:srgbClr val="CEC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34"/>
            <p:cNvSpPr/>
            <p:nvPr/>
          </p:nvSpPr>
          <p:spPr>
            <a:xfrm>
              <a:off x="4965525" y="2614750"/>
              <a:ext cx="12875" cy="64300"/>
            </a:xfrm>
            <a:custGeom>
              <a:avLst/>
              <a:gdLst/>
              <a:ahLst/>
              <a:cxnLst/>
              <a:rect l="l" t="t" r="r" b="b"/>
              <a:pathLst>
                <a:path w="515" h="2572" extrusionOk="0">
                  <a:moveTo>
                    <a:pt x="514" y="0"/>
                  </a:moveTo>
                  <a:lnTo>
                    <a:pt x="514" y="14"/>
                  </a:lnTo>
                  <a:lnTo>
                    <a:pt x="514" y="14"/>
                  </a:lnTo>
                  <a:cubicBezTo>
                    <a:pt x="514" y="9"/>
                    <a:pt x="514" y="5"/>
                    <a:pt x="514" y="0"/>
                  </a:cubicBezTo>
                  <a:close/>
                  <a:moveTo>
                    <a:pt x="514" y="14"/>
                  </a:moveTo>
                  <a:cubicBezTo>
                    <a:pt x="508" y="254"/>
                    <a:pt x="337" y="494"/>
                    <a:pt x="25" y="686"/>
                  </a:cubicBezTo>
                  <a:lnTo>
                    <a:pt x="0" y="2571"/>
                  </a:lnTo>
                  <a:cubicBezTo>
                    <a:pt x="343" y="2375"/>
                    <a:pt x="490" y="2131"/>
                    <a:pt x="490" y="1861"/>
                  </a:cubicBezTo>
                  <a:lnTo>
                    <a:pt x="514" y="14"/>
                  </a:lnTo>
                  <a:close/>
                </a:path>
              </a:pathLst>
            </a:custGeom>
            <a:solidFill>
              <a:srgbClr val="EFBC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34"/>
            <p:cNvSpPr/>
            <p:nvPr/>
          </p:nvSpPr>
          <p:spPr>
            <a:xfrm>
              <a:off x="4503925" y="2614125"/>
              <a:ext cx="12875" cy="64925"/>
            </a:xfrm>
            <a:custGeom>
              <a:avLst/>
              <a:gdLst/>
              <a:ahLst/>
              <a:cxnLst/>
              <a:rect l="l" t="t" r="r" b="b"/>
              <a:pathLst>
                <a:path w="515" h="2597" extrusionOk="0">
                  <a:moveTo>
                    <a:pt x="25" y="1"/>
                  </a:moveTo>
                  <a:lnTo>
                    <a:pt x="25" y="1"/>
                  </a:lnTo>
                  <a:cubicBezTo>
                    <a:pt x="22" y="30"/>
                    <a:pt x="22" y="58"/>
                    <a:pt x="23" y="87"/>
                  </a:cubicBezTo>
                  <a:lnTo>
                    <a:pt x="23" y="87"/>
                  </a:lnTo>
                  <a:lnTo>
                    <a:pt x="25" y="1"/>
                  </a:lnTo>
                  <a:close/>
                  <a:moveTo>
                    <a:pt x="23" y="87"/>
                  </a:moveTo>
                  <a:lnTo>
                    <a:pt x="0" y="1886"/>
                  </a:lnTo>
                  <a:cubicBezTo>
                    <a:pt x="0" y="2131"/>
                    <a:pt x="172" y="2400"/>
                    <a:pt x="514" y="2596"/>
                  </a:cubicBezTo>
                  <a:lnTo>
                    <a:pt x="514" y="711"/>
                  </a:lnTo>
                  <a:cubicBezTo>
                    <a:pt x="208" y="536"/>
                    <a:pt x="39" y="322"/>
                    <a:pt x="23" y="87"/>
                  </a:cubicBezTo>
                  <a:close/>
                </a:path>
              </a:pathLst>
            </a:custGeom>
            <a:solidFill>
              <a:srgbClr val="FFDC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34"/>
            <p:cNvSpPr/>
            <p:nvPr/>
          </p:nvSpPr>
          <p:spPr>
            <a:xfrm>
              <a:off x="4772050" y="2631875"/>
              <a:ext cx="194100" cy="159825"/>
            </a:xfrm>
            <a:custGeom>
              <a:avLst/>
              <a:gdLst/>
              <a:ahLst/>
              <a:cxnLst/>
              <a:rect l="l" t="t" r="r" b="b"/>
              <a:pathLst>
                <a:path w="7764" h="6393" extrusionOk="0">
                  <a:moveTo>
                    <a:pt x="7764" y="1"/>
                  </a:moveTo>
                  <a:lnTo>
                    <a:pt x="1" y="4506"/>
                  </a:lnTo>
                  <a:lnTo>
                    <a:pt x="1" y="6392"/>
                  </a:lnTo>
                  <a:lnTo>
                    <a:pt x="7739" y="1886"/>
                  </a:lnTo>
                  <a:lnTo>
                    <a:pt x="7764" y="1"/>
                  </a:lnTo>
                  <a:close/>
                </a:path>
              </a:pathLst>
            </a:custGeom>
            <a:solidFill>
              <a:srgbClr val="EFBC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34"/>
            <p:cNvSpPr/>
            <p:nvPr/>
          </p:nvSpPr>
          <p:spPr>
            <a:xfrm>
              <a:off x="4516775" y="2631875"/>
              <a:ext cx="195325" cy="159825"/>
            </a:xfrm>
            <a:custGeom>
              <a:avLst/>
              <a:gdLst/>
              <a:ahLst/>
              <a:cxnLst/>
              <a:rect l="l" t="t" r="r" b="b"/>
              <a:pathLst>
                <a:path w="7813" h="6393" extrusionOk="0">
                  <a:moveTo>
                    <a:pt x="0" y="1"/>
                  </a:moveTo>
                  <a:lnTo>
                    <a:pt x="0" y="1886"/>
                  </a:lnTo>
                  <a:lnTo>
                    <a:pt x="7812" y="6392"/>
                  </a:lnTo>
                  <a:lnTo>
                    <a:pt x="7812" y="450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DC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34"/>
            <p:cNvSpPr/>
            <p:nvPr/>
          </p:nvSpPr>
          <p:spPr>
            <a:xfrm>
              <a:off x="4712075" y="2744525"/>
              <a:ext cx="60000" cy="53900"/>
            </a:xfrm>
            <a:custGeom>
              <a:avLst/>
              <a:gdLst/>
              <a:ahLst/>
              <a:cxnLst/>
              <a:rect l="l" t="t" r="r" b="b"/>
              <a:pathLst>
                <a:path w="2400" h="2156" extrusionOk="0">
                  <a:moveTo>
                    <a:pt x="0" y="0"/>
                  </a:moveTo>
                  <a:lnTo>
                    <a:pt x="0" y="1886"/>
                  </a:lnTo>
                  <a:cubicBezTo>
                    <a:pt x="318" y="2082"/>
                    <a:pt x="759" y="2155"/>
                    <a:pt x="1200" y="2155"/>
                  </a:cubicBezTo>
                  <a:cubicBezTo>
                    <a:pt x="1616" y="2155"/>
                    <a:pt x="2057" y="2082"/>
                    <a:pt x="2400" y="1886"/>
                  </a:cubicBezTo>
                  <a:lnTo>
                    <a:pt x="2400" y="0"/>
                  </a:lnTo>
                  <a:cubicBezTo>
                    <a:pt x="2057" y="196"/>
                    <a:pt x="1616" y="294"/>
                    <a:pt x="1200" y="294"/>
                  </a:cubicBezTo>
                  <a:cubicBezTo>
                    <a:pt x="759" y="294"/>
                    <a:pt x="318" y="196"/>
                    <a:pt x="0" y="0"/>
                  </a:cubicBezTo>
                  <a:close/>
                </a:path>
              </a:pathLst>
            </a:custGeom>
            <a:solidFill>
              <a:srgbClr val="FFDC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34"/>
            <p:cNvSpPr/>
            <p:nvPr/>
          </p:nvSpPr>
          <p:spPr>
            <a:xfrm>
              <a:off x="4500250" y="2477000"/>
              <a:ext cx="482425" cy="274900"/>
            </a:xfrm>
            <a:custGeom>
              <a:avLst/>
              <a:gdLst/>
              <a:ahLst/>
              <a:cxnLst/>
              <a:rect l="l" t="t" r="r" b="b"/>
              <a:pathLst>
                <a:path w="19297" h="10996" extrusionOk="0">
                  <a:moveTo>
                    <a:pt x="9599" y="0"/>
                  </a:moveTo>
                  <a:cubicBezTo>
                    <a:pt x="9165" y="0"/>
                    <a:pt x="8730" y="98"/>
                    <a:pt x="8400" y="294"/>
                  </a:cubicBezTo>
                  <a:lnTo>
                    <a:pt x="661" y="4800"/>
                  </a:lnTo>
                  <a:cubicBezTo>
                    <a:pt x="0" y="5192"/>
                    <a:pt x="0" y="5804"/>
                    <a:pt x="661" y="6196"/>
                  </a:cubicBezTo>
                  <a:lnTo>
                    <a:pt x="8473" y="10701"/>
                  </a:lnTo>
                  <a:cubicBezTo>
                    <a:pt x="8804" y="10897"/>
                    <a:pt x="9238" y="10995"/>
                    <a:pt x="9673" y="10995"/>
                  </a:cubicBezTo>
                  <a:cubicBezTo>
                    <a:pt x="10108" y="10995"/>
                    <a:pt x="10542" y="10897"/>
                    <a:pt x="10873" y="10701"/>
                  </a:cubicBezTo>
                  <a:lnTo>
                    <a:pt x="18636" y="6196"/>
                  </a:lnTo>
                  <a:cubicBezTo>
                    <a:pt x="19297" y="5804"/>
                    <a:pt x="19272" y="5192"/>
                    <a:pt x="18611" y="4800"/>
                  </a:cubicBezTo>
                  <a:lnTo>
                    <a:pt x="10799" y="294"/>
                  </a:lnTo>
                  <a:cubicBezTo>
                    <a:pt x="10469" y="98"/>
                    <a:pt x="10034" y="0"/>
                    <a:pt x="959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34"/>
            <p:cNvSpPr/>
            <p:nvPr/>
          </p:nvSpPr>
          <p:spPr>
            <a:xfrm>
              <a:off x="5356100" y="2480675"/>
              <a:ext cx="12875" cy="64300"/>
            </a:xfrm>
            <a:custGeom>
              <a:avLst/>
              <a:gdLst/>
              <a:ahLst/>
              <a:cxnLst/>
              <a:rect l="l" t="t" r="r" b="b"/>
              <a:pathLst>
                <a:path w="515" h="2572" extrusionOk="0">
                  <a:moveTo>
                    <a:pt x="515" y="0"/>
                  </a:moveTo>
                  <a:lnTo>
                    <a:pt x="514" y="17"/>
                  </a:lnTo>
                  <a:lnTo>
                    <a:pt x="514" y="17"/>
                  </a:lnTo>
                  <a:cubicBezTo>
                    <a:pt x="515" y="11"/>
                    <a:pt x="515" y="6"/>
                    <a:pt x="515" y="0"/>
                  </a:cubicBezTo>
                  <a:close/>
                  <a:moveTo>
                    <a:pt x="514" y="17"/>
                  </a:moveTo>
                  <a:lnTo>
                    <a:pt x="514" y="17"/>
                  </a:lnTo>
                  <a:cubicBezTo>
                    <a:pt x="508" y="280"/>
                    <a:pt x="336" y="518"/>
                    <a:pt x="0" y="710"/>
                  </a:cubicBezTo>
                  <a:lnTo>
                    <a:pt x="0" y="2571"/>
                  </a:lnTo>
                  <a:cubicBezTo>
                    <a:pt x="343" y="2400"/>
                    <a:pt x="490" y="2131"/>
                    <a:pt x="490" y="1886"/>
                  </a:cubicBezTo>
                  <a:lnTo>
                    <a:pt x="514" y="1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34"/>
            <p:cNvSpPr/>
            <p:nvPr/>
          </p:nvSpPr>
          <p:spPr>
            <a:xfrm>
              <a:off x="4894500" y="2480675"/>
              <a:ext cx="12875" cy="64300"/>
            </a:xfrm>
            <a:custGeom>
              <a:avLst/>
              <a:gdLst/>
              <a:ahLst/>
              <a:cxnLst/>
              <a:rect l="l" t="t" r="r" b="b"/>
              <a:pathLst>
                <a:path w="515" h="2572" extrusionOk="0">
                  <a:moveTo>
                    <a:pt x="0" y="0"/>
                  </a:moveTo>
                  <a:lnTo>
                    <a:pt x="0" y="1886"/>
                  </a:lnTo>
                  <a:cubicBezTo>
                    <a:pt x="0" y="2131"/>
                    <a:pt x="172" y="2376"/>
                    <a:pt x="515" y="2571"/>
                  </a:cubicBezTo>
                  <a:lnTo>
                    <a:pt x="515" y="710"/>
                  </a:lnTo>
                  <a:cubicBezTo>
                    <a:pt x="172" y="514"/>
                    <a:pt x="0" y="245"/>
                    <a:pt x="0" y="0"/>
                  </a:cubicBezTo>
                  <a:close/>
                </a:path>
              </a:pathLst>
            </a:custGeom>
            <a:solidFill>
              <a:srgbClr val="F498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34"/>
            <p:cNvSpPr/>
            <p:nvPr/>
          </p:nvSpPr>
          <p:spPr>
            <a:xfrm>
              <a:off x="5162650" y="2498425"/>
              <a:ext cx="193475" cy="159200"/>
            </a:xfrm>
            <a:custGeom>
              <a:avLst/>
              <a:gdLst/>
              <a:ahLst/>
              <a:cxnLst/>
              <a:rect l="l" t="t" r="r" b="b"/>
              <a:pathLst>
                <a:path w="7739" h="6368" extrusionOk="0">
                  <a:moveTo>
                    <a:pt x="7738" y="0"/>
                  </a:moveTo>
                  <a:lnTo>
                    <a:pt x="0" y="4506"/>
                  </a:lnTo>
                  <a:lnTo>
                    <a:pt x="0" y="6367"/>
                  </a:lnTo>
                  <a:lnTo>
                    <a:pt x="7738" y="1861"/>
                  </a:lnTo>
                  <a:lnTo>
                    <a:pt x="773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34"/>
            <p:cNvSpPr/>
            <p:nvPr/>
          </p:nvSpPr>
          <p:spPr>
            <a:xfrm>
              <a:off x="4907350" y="2498425"/>
              <a:ext cx="195325" cy="159200"/>
            </a:xfrm>
            <a:custGeom>
              <a:avLst/>
              <a:gdLst/>
              <a:ahLst/>
              <a:cxnLst/>
              <a:rect l="l" t="t" r="r" b="b"/>
              <a:pathLst>
                <a:path w="7813" h="6368" extrusionOk="0">
                  <a:moveTo>
                    <a:pt x="1" y="0"/>
                  </a:moveTo>
                  <a:lnTo>
                    <a:pt x="1" y="1861"/>
                  </a:lnTo>
                  <a:lnTo>
                    <a:pt x="7812" y="6367"/>
                  </a:lnTo>
                  <a:lnTo>
                    <a:pt x="7812" y="450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498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34"/>
            <p:cNvSpPr/>
            <p:nvPr/>
          </p:nvSpPr>
          <p:spPr>
            <a:xfrm>
              <a:off x="5102650" y="2611075"/>
              <a:ext cx="60025" cy="53900"/>
            </a:xfrm>
            <a:custGeom>
              <a:avLst/>
              <a:gdLst/>
              <a:ahLst/>
              <a:cxnLst/>
              <a:rect l="l" t="t" r="r" b="b"/>
              <a:pathLst>
                <a:path w="2401" h="2156" extrusionOk="0">
                  <a:moveTo>
                    <a:pt x="0" y="0"/>
                  </a:moveTo>
                  <a:lnTo>
                    <a:pt x="0" y="1861"/>
                  </a:lnTo>
                  <a:cubicBezTo>
                    <a:pt x="319" y="2057"/>
                    <a:pt x="759" y="2155"/>
                    <a:pt x="1200" y="2155"/>
                  </a:cubicBezTo>
                  <a:cubicBezTo>
                    <a:pt x="1617" y="2155"/>
                    <a:pt x="2057" y="2057"/>
                    <a:pt x="2400" y="1861"/>
                  </a:cubicBezTo>
                  <a:lnTo>
                    <a:pt x="2400" y="0"/>
                  </a:lnTo>
                  <a:cubicBezTo>
                    <a:pt x="2057" y="172"/>
                    <a:pt x="1641" y="270"/>
                    <a:pt x="1200" y="270"/>
                  </a:cubicBezTo>
                  <a:cubicBezTo>
                    <a:pt x="759" y="270"/>
                    <a:pt x="319" y="172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34"/>
            <p:cNvSpPr/>
            <p:nvPr/>
          </p:nvSpPr>
          <p:spPr>
            <a:xfrm>
              <a:off x="4890825" y="2343525"/>
              <a:ext cx="482425" cy="274450"/>
            </a:xfrm>
            <a:custGeom>
              <a:avLst/>
              <a:gdLst/>
              <a:ahLst/>
              <a:cxnLst/>
              <a:rect l="l" t="t" r="r" b="b"/>
              <a:pathLst>
                <a:path w="19297" h="10978" extrusionOk="0">
                  <a:moveTo>
                    <a:pt x="9600" y="1"/>
                  </a:moveTo>
                  <a:cubicBezTo>
                    <a:pt x="9165" y="1"/>
                    <a:pt x="8730" y="99"/>
                    <a:pt x="8400" y="295"/>
                  </a:cubicBezTo>
                  <a:lnTo>
                    <a:pt x="662" y="4801"/>
                  </a:lnTo>
                  <a:cubicBezTo>
                    <a:pt x="1" y="5168"/>
                    <a:pt x="1" y="5805"/>
                    <a:pt x="662" y="6196"/>
                  </a:cubicBezTo>
                  <a:lnTo>
                    <a:pt x="8473" y="10702"/>
                  </a:lnTo>
                  <a:cubicBezTo>
                    <a:pt x="8804" y="10886"/>
                    <a:pt x="9239" y="10978"/>
                    <a:pt x="9673" y="10978"/>
                  </a:cubicBezTo>
                  <a:cubicBezTo>
                    <a:pt x="10108" y="10978"/>
                    <a:pt x="10543" y="10886"/>
                    <a:pt x="10873" y="10702"/>
                  </a:cubicBezTo>
                  <a:lnTo>
                    <a:pt x="18611" y="6196"/>
                  </a:lnTo>
                  <a:cubicBezTo>
                    <a:pt x="19297" y="5805"/>
                    <a:pt x="19273" y="5168"/>
                    <a:pt x="18611" y="4801"/>
                  </a:cubicBezTo>
                  <a:lnTo>
                    <a:pt x="10800" y="295"/>
                  </a:lnTo>
                  <a:cubicBezTo>
                    <a:pt x="10469" y="99"/>
                    <a:pt x="10034" y="1"/>
                    <a:pt x="9600" y="1"/>
                  </a:cubicBezTo>
                  <a:close/>
                </a:path>
              </a:pathLst>
            </a:custGeom>
            <a:solidFill>
              <a:srgbClr val="EC82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34"/>
            <p:cNvSpPr/>
            <p:nvPr/>
          </p:nvSpPr>
          <p:spPr>
            <a:xfrm>
              <a:off x="4777575" y="2624300"/>
              <a:ext cx="86950" cy="50450"/>
            </a:xfrm>
            <a:custGeom>
              <a:avLst/>
              <a:gdLst/>
              <a:ahLst/>
              <a:cxnLst/>
              <a:rect l="l" t="t" r="r" b="b"/>
              <a:pathLst>
                <a:path w="3478" h="2018" extrusionOk="0">
                  <a:moveTo>
                    <a:pt x="1665" y="402"/>
                  </a:moveTo>
                  <a:cubicBezTo>
                    <a:pt x="1886" y="426"/>
                    <a:pt x="2106" y="475"/>
                    <a:pt x="2327" y="598"/>
                  </a:cubicBezTo>
                  <a:lnTo>
                    <a:pt x="2522" y="720"/>
                  </a:lnTo>
                  <a:lnTo>
                    <a:pt x="1249" y="1455"/>
                  </a:lnTo>
                  <a:lnTo>
                    <a:pt x="1053" y="1357"/>
                  </a:lnTo>
                  <a:cubicBezTo>
                    <a:pt x="833" y="1210"/>
                    <a:pt x="710" y="1087"/>
                    <a:pt x="710" y="965"/>
                  </a:cubicBezTo>
                  <a:cubicBezTo>
                    <a:pt x="710" y="842"/>
                    <a:pt x="808" y="696"/>
                    <a:pt x="1004" y="598"/>
                  </a:cubicBezTo>
                  <a:cubicBezTo>
                    <a:pt x="1225" y="475"/>
                    <a:pt x="1445" y="402"/>
                    <a:pt x="1665" y="402"/>
                  </a:cubicBezTo>
                  <a:close/>
                  <a:moveTo>
                    <a:pt x="1341" y="0"/>
                  </a:moveTo>
                  <a:cubicBezTo>
                    <a:pt x="1206" y="0"/>
                    <a:pt x="1081" y="23"/>
                    <a:pt x="955" y="59"/>
                  </a:cubicBezTo>
                  <a:cubicBezTo>
                    <a:pt x="784" y="108"/>
                    <a:pt x="612" y="181"/>
                    <a:pt x="441" y="255"/>
                  </a:cubicBezTo>
                  <a:cubicBezTo>
                    <a:pt x="294" y="353"/>
                    <a:pt x="172" y="451"/>
                    <a:pt x="98" y="549"/>
                  </a:cubicBezTo>
                  <a:cubicBezTo>
                    <a:pt x="25" y="647"/>
                    <a:pt x="0" y="745"/>
                    <a:pt x="0" y="867"/>
                  </a:cubicBezTo>
                  <a:cubicBezTo>
                    <a:pt x="0" y="989"/>
                    <a:pt x="49" y="1112"/>
                    <a:pt x="172" y="1234"/>
                  </a:cubicBezTo>
                  <a:cubicBezTo>
                    <a:pt x="270" y="1357"/>
                    <a:pt x="490" y="1504"/>
                    <a:pt x="808" y="1675"/>
                  </a:cubicBezTo>
                  <a:lnTo>
                    <a:pt x="1372" y="2018"/>
                  </a:lnTo>
                  <a:lnTo>
                    <a:pt x="3478" y="793"/>
                  </a:lnTo>
                  <a:lnTo>
                    <a:pt x="2914" y="475"/>
                  </a:lnTo>
                  <a:cubicBezTo>
                    <a:pt x="2596" y="279"/>
                    <a:pt x="2327" y="157"/>
                    <a:pt x="2131" y="108"/>
                  </a:cubicBezTo>
                  <a:cubicBezTo>
                    <a:pt x="1935" y="34"/>
                    <a:pt x="1714" y="10"/>
                    <a:pt x="1494" y="10"/>
                  </a:cubicBezTo>
                  <a:cubicBezTo>
                    <a:pt x="1442" y="3"/>
                    <a:pt x="1391" y="0"/>
                    <a:pt x="13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34"/>
            <p:cNvSpPr/>
            <p:nvPr/>
          </p:nvSpPr>
          <p:spPr>
            <a:xfrm>
              <a:off x="4735950" y="2589025"/>
              <a:ext cx="88175" cy="50850"/>
            </a:xfrm>
            <a:custGeom>
              <a:avLst/>
              <a:gdLst/>
              <a:ahLst/>
              <a:cxnLst/>
              <a:rect l="l" t="t" r="r" b="b"/>
              <a:pathLst>
                <a:path w="3527" h="2034" extrusionOk="0">
                  <a:moveTo>
                    <a:pt x="1347" y="907"/>
                  </a:moveTo>
                  <a:lnTo>
                    <a:pt x="1935" y="1249"/>
                  </a:lnTo>
                  <a:lnTo>
                    <a:pt x="808" y="1568"/>
                  </a:lnTo>
                  <a:lnTo>
                    <a:pt x="808" y="1568"/>
                  </a:lnTo>
                  <a:lnTo>
                    <a:pt x="1347" y="907"/>
                  </a:lnTo>
                  <a:close/>
                  <a:moveTo>
                    <a:pt x="1322" y="1"/>
                  </a:moveTo>
                  <a:lnTo>
                    <a:pt x="0" y="1666"/>
                  </a:lnTo>
                  <a:lnTo>
                    <a:pt x="637" y="2033"/>
                  </a:lnTo>
                  <a:lnTo>
                    <a:pt x="3526" y="1274"/>
                  </a:lnTo>
                  <a:lnTo>
                    <a:pt x="2963" y="956"/>
                  </a:lnTo>
                  <a:lnTo>
                    <a:pt x="2449" y="1103"/>
                  </a:lnTo>
                  <a:lnTo>
                    <a:pt x="1616" y="613"/>
                  </a:lnTo>
                  <a:lnTo>
                    <a:pt x="1861" y="319"/>
                  </a:lnTo>
                  <a:lnTo>
                    <a:pt x="132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34"/>
            <p:cNvSpPr/>
            <p:nvPr/>
          </p:nvSpPr>
          <p:spPr>
            <a:xfrm>
              <a:off x="4684525" y="2580450"/>
              <a:ext cx="83275" cy="48400"/>
            </a:xfrm>
            <a:custGeom>
              <a:avLst/>
              <a:gdLst/>
              <a:ahLst/>
              <a:cxnLst/>
              <a:rect l="l" t="t" r="r" b="b"/>
              <a:pathLst>
                <a:path w="3331" h="1936" extrusionOk="0">
                  <a:moveTo>
                    <a:pt x="2792" y="1"/>
                  </a:moveTo>
                  <a:lnTo>
                    <a:pt x="1102" y="980"/>
                  </a:lnTo>
                  <a:lnTo>
                    <a:pt x="416" y="588"/>
                  </a:lnTo>
                  <a:lnTo>
                    <a:pt x="0" y="809"/>
                  </a:lnTo>
                  <a:lnTo>
                    <a:pt x="1935" y="1935"/>
                  </a:lnTo>
                  <a:lnTo>
                    <a:pt x="2351" y="1690"/>
                  </a:lnTo>
                  <a:lnTo>
                    <a:pt x="1641" y="1299"/>
                  </a:lnTo>
                  <a:lnTo>
                    <a:pt x="3330" y="319"/>
                  </a:lnTo>
                  <a:lnTo>
                    <a:pt x="279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34"/>
            <p:cNvSpPr/>
            <p:nvPr/>
          </p:nvSpPr>
          <p:spPr>
            <a:xfrm>
              <a:off x="4666750" y="2549225"/>
              <a:ext cx="88200" cy="50850"/>
            </a:xfrm>
            <a:custGeom>
              <a:avLst/>
              <a:gdLst/>
              <a:ahLst/>
              <a:cxnLst/>
              <a:rect l="l" t="t" r="r" b="b"/>
              <a:pathLst>
                <a:path w="3528" h="2034" extrusionOk="0">
                  <a:moveTo>
                    <a:pt x="1372" y="907"/>
                  </a:moveTo>
                  <a:lnTo>
                    <a:pt x="1935" y="1250"/>
                  </a:lnTo>
                  <a:lnTo>
                    <a:pt x="809" y="1568"/>
                  </a:lnTo>
                  <a:lnTo>
                    <a:pt x="1372" y="907"/>
                  </a:lnTo>
                  <a:close/>
                  <a:moveTo>
                    <a:pt x="1323" y="1"/>
                  </a:moveTo>
                  <a:lnTo>
                    <a:pt x="1" y="1666"/>
                  </a:lnTo>
                  <a:lnTo>
                    <a:pt x="662" y="2033"/>
                  </a:lnTo>
                  <a:lnTo>
                    <a:pt x="3527" y="1274"/>
                  </a:lnTo>
                  <a:lnTo>
                    <a:pt x="2988" y="956"/>
                  </a:lnTo>
                  <a:lnTo>
                    <a:pt x="2474" y="1103"/>
                  </a:lnTo>
                  <a:lnTo>
                    <a:pt x="1617" y="613"/>
                  </a:lnTo>
                  <a:lnTo>
                    <a:pt x="1862" y="319"/>
                  </a:lnTo>
                  <a:lnTo>
                    <a:pt x="132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34"/>
            <p:cNvSpPr/>
            <p:nvPr/>
          </p:nvSpPr>
          <p:spPr>
            <a:xfrm>
              <a:off x="5169375" y="2499025"/>
              <a:ext cx="103475" cy="60025"/>
            </a:xfrm>
            <a:custGeom>
              <a:avLst/>
              <a:gdLst/>
              <a:ahLst/>
              <a:cxnLst/>
              <a:rect l="l" t="t" r="r" b="b"/>
              <a:pathLst>
                <a:path w="4139" h="2401" extrusionOk="0">
                  <a:moveTo>
                    <a:pt x="1984" y="491"/>
                  </a:moveTo>
                  <a:cubicBezTo>
                    <a:pt x="2253" y="515"/>
                    <a:pt x="2523" y="589"/>
                    <a:pt x="2792" y="735"/>
                  </a:cubicBezTo>
                  <a:lnTo>
                    <a:pt x="3013" y="858"/>
                  </a:lnTo>
                  <a:lnTo>
                    <a:pt x="1494" y="1739"/>
                  </a:lnTo>
                  <a:lnTo>
                    <a:pt x="1274" y="1617"/>
                  </a:lnTo>
                  <a:cubicBezTo>
                    <a:pt x="1005" y="1470"/>
                    <a:pt x="858" y="1299"/>
                    <a:pt x="858" y="1152"/>
                  </a:cubicBezTo>
                  <a:cubicBezTo>
                    <a:pt x="858" y="1005"/>
                    <a:pt x="980" y="858"/>
                    <a:pt x="1225" y="711"/>
                  </a:cubicBezTo>
                  <a:cubicBezTo>
                    <a:pt x="1470" y="564"/>
                    <a:pt x="1715" y="491"/>
                    <a:pt x="1984" y="491"/>
                  </a:cubicBezTo>
                  <a:close/>
                  <a:moveTo>
                    <a:pt x="1788" y="1"/>
                  </a:moveTo>
                  <a:cubicBezTo>
                    <a:pt x="1568" y="1"/>
                    <a:pt x="1347" y="25"/>
                    <a:pt x="1151" y="74"/>
                  </a:cubicBezTo>
                  <a:cubicBezTo>
                    <a:pt x="931" y="148"/>
                    <a:pt x="735" y="221"/>
                    <a:pt x="564" y="319"/>
                  </a:cubicBezTo>
                  <a:cubicBezTo>
                    <a:pt x="368" y="442"/>
                    <a:pt x="221" y="540"/>
                    <a:pt x="147" y="662"/>
                  </a:cubicBezTo>
                  <a:cubicBezTo>
                    <a:pt x="49" y="784"/>
                    <a:pt x="1" y="907"/>
                    <a:pt x="1" y="1029"/>
                  </a:cubicBezTo>
                  <a:cubicBezTo>
                    <a:pt x="1" y="1201"/>
                    <a:pt x="74" y="1323"/>
                    <a:pt x="221" y="1470"/>
                  </a:cubicBezTo>
                  <a:cubicBezTo>
                    <a:pt x="343" y="1617"/>
                    <a:pt x="588" y="1788"/>
                    <a:pt x="980" y="2009"/>
                  </a:cubicBezTo>
                  <a:lnTo>
                    <a:pt x="1666" y="2401"/>
                  </a:lnTo>
                  <a:lnTo>
                    <a:pt x="4139" y="956"/>
                  </a:lnTo>
                  <a:lnTo>
                    <a:pt x="3478" y="564"/>
                  </a:lnTo>
                  <a:cubicBezTo>
                    <a:pt x="3086" y="344"/>
                    <a:pt x="2792" y="197"/>
                    <a:pt x="2547" y="123"/>
                  </a:cubicBezTo>
                  <a:cubicBezTo>
                    <a:pt x="2302" y="50"/>
                    <a:pt x="2058" y="1"/>
                    <a:pt x="178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34"/>
            <p:cNvSpPr/>
            <p:nvPr/>
          </p:nvSpPr>
          <p:spPr>
            <a:xfrm>
              <a:off x="5120400" y="2457400"/>
              <a:ext cx="104100" cy="60625"/>
            </a:xfrm>
            <a:custGeom>
              <a:avLst/>
              <a:gdLst/>
              <a:ahLst/>
              <a:cxnLst/>
              <a:rect l="l" t="t" r="r" b="b"/>
              <a:pathLst>
                <a:path w="4164" h="2425" extrusionOk="0">
                  <a:moveTo>
                    <a:pt x="1617" y="1078"/>
                  </a:moveTo>
                  <a:lnTo>
                    <a:pt x="2302" y="1470"/>
                  </a:lnTo>
                  <a:lnTo>
                    <a:pt x="956" y="1862"/>
                  </a:lnTo>
                  <a:lnTo>
                    <a:pt x="1617" y="1078"/>
                  </a:lnTo>
                  <a:close/>
                  <a:moveTo>
                    <a:pt x="1568" y="1"/>
                  </a:moveTo>
                  <a:lnTo>
                    <a:pt x="0" y="1984"/>
                  </a:lnTo>
                  <a:lnTo>
                    <a:pt x="760" y="2425"/>
                  </a:lnTo>
                  <a:lnTo>
                    <a:pt x="4163" y="1519"/>
                  </a:lnTo>
                  <a:lnTo>
                    <a:pt x="3527" y="1127"/>
                  </a:lnTo>
                  <a:lnTo>
                    <a:pt x="2915" y="1299"/>
                  </a:lnTo>
                  <a:lnTo>
                    <a:pt x="1911" y="735"/>
                  </a:lnTo>
                  <a:lnTo>
                    <a:pt x="2204" y="368"/>
                  </a:lnTo>
                  <a:lnTo>
                    <a:pt x="15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34"/>
            <p:cNvSpPr/>
            <p:nvPr/>
          </p:nvSpPr>
          <p:spPr>
            <a:xfrm>
              <a:off x="5059175" y="2447600"/>
              <a:ext cx="99200" cy="56975"/>
            </a:xfrm>
            <a:custGeom>
              <a:avLst/>
              <a:gdLst/>
              <a:ahLst/>
              <a:cxnLst/>
              <a:rect l="l" t="t" r="r" b="b"/>
              <a:pathLst>
                <a:path w="3968" h="2279" extrusionOk="0">
                  <a:moveTo>
                    <a:pt x="3331" y="1"/>
                  </a:moveTo>
                  <a:lnTo>
                    <a:pt x="1323" y="1152"/>
                  </a:lnTo>
                  <a:lnTo>
                    <a:pt x="490" y="687"/>
                  </a:lnTo>
                  <a:lnTo>
                    <a:pt x="1" y="956"/>
                  </a:lnTo>
                  <a:lnTo>
                    <a:pt x="2303" y="2278"/>
                  </a:lnTo>
                  <a:lnTo>
                    <a:pt x="2792" y="2009"/>
                  </a:lnTo>
                  <a:lnTo>
                    <a:pt x="1960" y="1519"/>
                  </a:lnTo>
                  <a:lnTo>
                    <a:pt x="3968" y="368"/>
                  </a:lnTo>
                  <a:lnTo>
                    <a:pt x="333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34"/>
            <p:cNvSpPr/>
            <p:nvPr/>
          </p:nvSpPr>
          <p:spPr>
            <a:xfrm>
              <a:off x="5038375" y="2410275"/>
              <a:ext cx="104700" cy="60000"/>
            </a:xfrm>
            <a:custGeom>
              <a:avLst/>
              <a:gdLst/>
              <a:ahLst/>
              <a:cxnLst/>
              <a:rect l="l" t="t" r="r" b="b"/>
              <a:pathLst>
                <a:path w="4188" h="2400" extrusionOk="0">
                  <a:moveTo>
                    <a:pt x="1616" y="1078"/>
                  </a:moveTo>
                  <a:lnTo>
                    <a:pt x="2302" y="1469"/>
                  </a:lnTo>
                  <a:lnTo>
                    <a:pt x="955" y="1861"/>
                  </a:lnTo>
                  <a:lnTo>
                    <a:pt x="1616" y="1078"/>
                  </a:lnTo>
                  <a:close/>
                  <a:moveTo>
                    <a:pt x="1567" y="0"/>
                  </a:moveTo>
                  <a:lnTo>
                    <a:pt x="0" y="1959"/>
                  </a:lnTo>
                  <a:lnTo>
                    <a:pt x="759" y="2400"/>
                  </a:lnTo>
                  <a:lnTo>
                    <a:pt x="4188" y="1494"/>
                  </a:lnTo>
                  <a:lnTo>
                    <a:pt x="3526" y="1127"/>
                  </a:lnTo>
                  <a:lnTo>
                    <a:pt x="2914" y="1298"/>
                  </a:lnTo>
                  <a:lnTo>
                    <a:pt x="1910" y="710"/>
                  </a:lnTo>
                  <a:lnTo>
                    <a:pt x="2204" y="367"/>
                  </a:lnTo>
                  <a:lnTo>
                    <a:pt x="156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34"/>
            <p:cNvSpPr/>
            <p:nvPr/>
          </p:nvSpPr>
          <p:spPr>
            <a:xfrm>
              <a:off x="5102650" y="2611075"/>
              <a:ext cx="30025" cy="53900"/>
            </a:xfrm>
            <a:custGeom>
              <a:avLst/>
              <a:gdLst/>
              <a:ahLst/>
              <a:cxnLst/>
              <a:rect l="l" t="t" r="r" b="b"/>
              <a:pathLst>
                <a:path w="1201" h="2156" extrusionOk="0">
                  <a:moveTo>
                    <a:pt x="0" y="0"/>
                  </a:moveTo>
                  <a:lnTo>
                    <a:pt x="0" y="1861"/>
                  </a:lnTo>
                  <a:cubicBezTo>
                    <a:pt x="319" y="2057"/>
                    <a:pt x="759" y="2155"/>
                    <a:pt x="1200" y="2155"/>
                  </a:cubicBezTo>
                  <a:lnTo>
                    <a:pt x="1200" y="270"/>
                  </a:lnTo>
                  <a:cubicBezTo>
                    <a:pt x="759" y="270"/>
                    <a:pt x="319" y="172"/>
                    <a:pt x="0" y="0"/>
                  </a:cubicBezTo>
                  <a:close/>
                </a:path>
              </a:pathLst>
            </a:custGeom>
            <a:solidFill>
              <a:srgbClr val="F498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34"/>
            <p:cNvSpPr/>
            <p:nvPr/>
          </p:nvSpPr>
          <p:spPr>
            <a:xfrm>
              <a:off x="4742050" y="2744525"/>
              <a:ext cx="30025" cy="53900"/>
            </a:xfrm>
            <a:custGeom>
              <a:avLst/>
              <a:gdLst/>
              <a:ahLst/>
              <a:cxnLst/>
              <a:rect l="l" t="t" r="r" b="b"/>
              <a:pathLst>
                <a:path w="1201" h="2156" extrusionOk="0">
                  <a:moveTo>
                    <a:pt x="1201" y="0"/>
                  </a:moveTo>
                  <a:cubicBezTo>
                    <a:pt x="858" y="196"/>
                    <a:pt x="417" y="294"/>
                    <a:pt x="1" y="294"/>
                  </a:cubicBezTo>
                  <a:lnTo>
                    <a:pt x="1" y="2155"/>
                  </a:lnTo>
                  <a:cubicBezTo>
                    <a:pt x="417" y="2155"/>
                    <a:pt x="858" y="2082"/>
                    <a:pt x="1201" y="1886"/>
                  </a:cubicBezTo>
                  <a:lnTo>
                    <a:pt x="1201" y="0"/>
                  </a:lnTo>
                  <a:close/>
                </a:path>
              </a:pathLst>
            </a:custGeom>
            <a:solidFill>
              <a:srgbClr val="EFBC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34"/>
            <p:cNvSpPr/>
            <p:nvPr/>
          </p:nvSpPr>
          <p:spPr>
            <a:xfrm>
              <a:off x="5128350" y="2354550"/>
              <a:ext cx="238800" cy="280425"/>
            </a:xfrm>
            <a:custGeom>
              <a:avLst/>
              <a:gdLst/>
              <a:ahLst/>
              <a:cxnLst/>
              <a:rect l="l" t="t" r="r" b="b"/>
              <a:pathLst>
                <a:path w="9552" h="11217" extrusionOk="0">
                  <a:moveTo>
                    <a:pt x="2890" y="1911"/>
                  </a:moveTo>
                  <a:cubicBezTo>
                    <a:pt x="1397" y="2572"/>
                    <a:pt x="1" y="7567"/>
                    <a:pt x="833" y="9331"/>
                  </a:cubicBezTo>
                  <a:cubicBezTo>
                    <a:pt x="1642" y="11094"/>
                    <a:pt x="2964" y="11216"/>
                    <a:pt x="4605" y="10775"/>
                  </a:cubicBezTo>
                  <a:cubicBezTo>
                    <a:pt x="6245" y="10335"/>
                    <a:pt x="8106" y="8180"/>
                    <a:pt x="8719" y="6196"/>
                  </a:cubicBezTo>
                  <a:cubicBezTo>
                    <a:pt x="9551" y="3454"/>
                    <a:pt x="7151" y="1"/>
                    <a:pt x="2890" y="191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34"/>
            <p:cNvSpPr/>
            <p:nvPr/>
          </p:nvSpPr>
          <p:spPr>
            <a:xfrm>
              <a:off x="4945300" y="3867900"/>
              <a:ext cx="211250" cy="63700"/>
            </a:xfrm>
            <a:custGeom>
              <a:avLst/>
              <a:gdLst/>
              <a:ahLst/>
              <a:cxnLst/>
              <a:rect l="l" t="t" r="r" b="b"/>
              <a:pathLst>
                <a:path w="8450" h="2548" extrusionOk="0">
                  <a:moveTo>
                    <a:pt x="8449" y="1690"/>
                  </a:moveTo>
                  <a:lnTo>
                    <a:pt x="8449" y="2082"/>
                  </a:lnTo>
                  <a:cubicBezTo>
                    <a:pt x="7666" y="2547"/>
                    <a:pt x="5903" y="2303"/>
                    <a:pt x="5437" y="2082"/>
                  </a:cubicBezTo>
                  <a:cubicBezTo>
                    <a:pt x="5119" y="1617"/>
                    <a:pt x="4311" y="1739"/>
                    <a:pt x="3846" y="1935"/>
                  </a:cubicBezTo>
                  <a:cubicBezTo>
                    <a:pt x="2082" y="2082"/>
                    <a:pt x="1421" y="1813"/>
                    <a:pt x="834" y="1397"/>
                  </a:cubicBezTo>
                  <a:cubicBezTo>
                    <a:pt x="540" y="1176"/>
                    <a:pt x="1" y="613"/>
                    <a:pt x="74" y="1"/>
                  </a:cubicBezTo>
                  <a:cubicBezTo>
                    <a:pt x="2156" y="490"/>
                    <a:pt x="8449" y="1690"/>
                    <a:pt x="8449" y="1690"/>
                  </a:cubicBez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34"/>
            <p:cNvSpPr/>
            <p:nvPr/>
          </p:nvSpPr>
          <p:spPr>
            <a:xfrm>
              <a:off x="4941650" y="3833625"/>
              <a:ext cx="226525" cy="88175"/>
            </a:xfrm>
            <a:custGeom>
              <a:avLst/>
              <a:gdLst/>
              <a:ahLst/>
              <a:cxnLst/>
              <a:rect l="l" t="t" r="r" b="b"/>
              <a:pathLst>
                <a:path w="9061" h="3527" extrusionOk="0">
                  <a:moveTo>
                    <a:pt x="5583" y="0"/>
                  </a:moveTo>
                  <a:cubicBezTo>
                    <a:pt x="5583" y="0"/>
                    <a:pt x="3649" y="539"/>
                    <a:pt x="2498" y="711"/>
                  </a:cubicBezTo>
                  <a:cubicBezTo>
                    <a:pt x="1371" y="882"/>
                    <a:pt x="539" y="686"/>
                    <a:pt x="269" y="1102"/>
                  </a:cubicBezTo>
                  <a:cubicBezTo>
                    <a:pt x="0" y="1494"/>
                    <a:pt x="612" y="2547"/>
                    <a:pt x="1616" y="2914"/>
                  </a:cubicBezTo>
                  <a:cubicBezTo>
                    <a:pt x="2620" y="3257"/>
                    <a:pt x="4677" y="2865"/>
                    <a:pt x="5436" y="3012"/>
                  </a:cubicBezTo>
                  <a:cubicBezTo>
                    <a:pt x="6195" y="3184"/>
                    <a:pt x="8130" y="3527"/>
                    <a:pt x="8595" y="3061"/>
                  </a:cubicBezTo>
                  <a:cubicBezTo>
                    <a:pt x="9061" y="2596"/>
                    <a:pt x="8595" y="270"/>
                    <a:pt x="8595" y="270"/>
                  </a:cubicBez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34"/>
            <p:cNvSpPr/>
            <p:nvPr/>
          </p:nvSpPr>
          <p:spPr>
            <a:xfrm>
              <a:off x="5191425" y="3661600"/>
              <a:ext cx="159800" cy="143275"/>
            </a:xfrm>
            <a:custGeom>
              <a:avLst/>
              <a:gdLst/>
              <a:ahLst/>
              <a:cxnLst/>
              <a:rect l="l" t="t" r="r" b="b"/>
              <a:pathLst>
                <a:path w="6392" h="5731" extrusionOk="0">
                  <a:moveTo>
                    <a:pt x="6293" y="4335"/>
                  </a:moveTo>
                  <a:lnTo>
                    <a:pt x="2841" y="466"/>
                  </a:lnTo>
                  <a:cubicBezTo>
                    <a:pt x="1445" y="74"/>
                    <a:pt x="0" y="0"/>
                    <a:pt x="196" y="1274"/>
                  </a:cubicBezTo>
                  <a:cubicBezTo>
                    <a:pt x="343" y="2400"/>
                    <a:pt x="2155" y="2890"/>
                    <a:pt x="3379" y="3992"/>
                  </a:cubicBezTo>
                  <a:lnTo>
                    <a:pt x="4530" y="4996"/>
                  </a:lnTo>
                  <a:cubicBezTo>
                    <a:pt x="5338" y="5730"/>
                    <a:pt x="6391" y="5094"/>
                    <a:pt x="6293" y="4335"/>
                  </a:cubicBez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34"/>
            <p:cNvSpPr/>
            <p:nvPr/>
          </p:nvSpPr>
          <p:spPr>
            <a:xfrm>
              <a:off x="5171200" y="2559025"/>
              <a:ext cx="117575" cy="80850"/>
            </a:xfrm>
            <a:custGeom>
              <a:avLst/>
              <a:gdLst/>
              <a:ahLst/>
              <a:cxnLst/>
              <a:rect l="l" t="t" r="r" b="b"/>
              <a:pathLst>
                <a:path w="4703" h="3234" extrusionOk="0">
                  <a:moveTo>
                    <a:pt x="3821" y="1"/>
                  </a:moveTo>
                  <a:cubicBezTo>
                    <a:pt x="3699" y="148"/>
                    <a:pt x="3552" y="270"/>
                    <a:pt x="3405" y="392"/>
                  </a:cubicBezTo>
                  <a:cubicBezTo>
                    <a:pt x="2499" y="1078"/>
                    <a:pt x="1642" y="1494"/>
                    <a:pt x="540" y="1788"/>
                  </a:cubicBezTo>
                  <a:cubicBezTo>
                    <a:pt x="368" y="1837"/>
                    <a:pt x="172" y="1862"/>
                    <a:pt x="1" y="1911"/>
                  </a:cubicBezTo>
                  <a:lnTo>
                    <a:pt x="74" y="2915"/>
                  </a:lnTo>
                  <a:cubicBezTo>
                    <a:pt x="1250" y="3233"/>
                    <a:pt x="2376" y="2743"/>
                    <a:pt x="3184" y="2498"/>
                  </a:cubicBezTo>
                  <a:cubicBezTo>
                    <a:pt x="3772" y="2352"/>
                    <a:pt x="4703" y="2180"/>
                    <a:pt x="4703" y="1568"/>
                  </a:cubicBezTo>
                  <a:lnTo>
                    <a:pt x="382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34"/>
            <p:cNvSpPr/>
            <p:nvPr/>
          </p:nvSpPr>
          <p:spPr>
            <a:xfrm>
              <a:off x="5195700" y="3692825"/>
              <a:ext cx="158575" cy="124300"/>
            </a:xfrm>
            <a:custGeom>
              <a:avLst/>
              <a:gdLst/>
              <a:ahLst/>
              <a:cxnLst/>
              <a:rect l="l" t="t" r="r" b="b"/>
              <a:pathLst>
                <a:path w="6343" h="4972" extrusionOk="0">
                  <a:moveTo>
                    <a:pt x="4359" y="3747"/>
                  </a:moveTo>
                  <a:lnTo>
                    <a:pt x="3208" y="2743"/>
                  </a:lnTo>
                  <a:cubicBezTo>
                    <a:pt x="1984" y="1641"/>
                    <a:pt x="172" y="1151"/>
                    <a:pt x="25" y="25"/>
                  </a:cubicBezTo>
                  <a:lnTo>
                    <a:pt x="25" y="25"/>
                  </a:lnTo>
                  <a:lnTo>
                    <a:pt x="25" y="25"/>
                  </a:lnTo>
                  <a:lnTo>
                    <a:pt x="25" y="25"/>
                  </a:lnTo>
                  <a:lnTo>
                    <a:pt x="25" y="25"/>
                  </a:lnTo>
                  <a:lnTo>
                    <a:pt x="25" y="25"/>
                  </a:lnTo>
                  <a:lnTo>
                    <a:pt x="25" y="25"/>
                  </a:lnTo>
                  <a:lnTo>
                    <a:pt x="25" y="25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25" y="0"/>
                  </a:lnTo>
                  <a:cubicBezTo>
                    <a:pt x="1" y="123"/>
                    <a:pt x="1" y="245"/>
                    <a:pt x="25" y="392"/>
                  </a:cubicBezTo>
                  <a:cubicBezTo>
                    <a:pt x="172" y="1518"/>
                    <a:pt x="1984" y="2008"/>
                    <a:pt x="3208" y="3110"/>
                  </a:cubicBezTo>
                  <a:lnTo>
                    <a:pt x="4359" y="4114"/>
                  </a:lnTo>
                  <a:cubicBezTo>
                    <a:pt x="5314" y="4971"/>
                    <a:pt x="6343" y="4359"/>
                    <a:pt x="6122" y="3086"/>
                  </a:cubicBezTo>
                  <a:cubicBezTo>
                    <a:pt x="6220" y="3845"/>
                    <a:pt x="5167" y="4481"/>
                    <a:pt x="4359" y="3747"/>
                  </a:cubicBez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34"/>
            <p:cNvSpPr/>
            <p:nvPr/>
          </p:nvSpPr>
          <p:spPr>
            <a:xfrm>
              <a:off x="5189575" y="3055525"/>
              <a:ext cx="188575" cy="734050"/>
            </a:xfrm>
            <a:custGeom>
              <a:avLst/>
              <a:gdLst/>
              <a:ahLst/>
              <a:cxnLst/>
              <a:rect l="l" t="t" r="r" b="b"/>
              <a:pathLst>
                <a:path w="7543" h="29362" extrusionOk="0">
                  <a:moveTo>
                    <a:pt x="6343" y="1714"/>
                  </a:moveTo>
                  <a:cubicBezTo>
                    <a:pt x="7543" y="3404"/>
                    <a:pt x="4555" y="8081"/>
                    <a:pt x="5363" y="13885"/>
                  </a:cubicBezTo>
                  <a:cubicBezTo>
                    <a:pt x="5927" y="17827"/>
                    <a:pt x="7004" y="24464"/>
                    <a:pt x="6735" y="28186"/>
                  </a:cubicBezTo>
                  <a:cubicBezTo>
                    <a:pt x="6686" y="28872"/>
                    <a:pt x="4041" y="29361"/>
                    <a:pt x="3306" y="26080"/>
                  </a:cubicBezTo>
                  <a:cubicBezTo>
                    <a:pt x="2082" y="20472"/>
                    <a:pt x="539" y="16970"/>
                    <a:pt x="1" y="12612"/>
                  </a:cubicBezTo>
                  <a:lnTo>
                    <a:pt x="294" y="0"/>
                  </a:lnTo>
                  <a:close/>
                </a:path>
              </a:pathLst>
            </a:custGeom>
            <a:solidFill>
              <a:srgbClr val="3030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34"/>
            <p:cNvSpPr/>
            <p:nvPr/>
          </p:nvSpPr>
          <p:spPr>
            <a:xfrm>
              <a:off x="5008375" y="3083075"/>
              <a:ext cx="252850" cy="802600"/>
            </a:xfrm>
            <a:custGeom>
              <a:avLst/>
              <a:gdLst/>
              <a:ahLst/>
              <a:cxnLst/>
              <a:rect l="l" t="t" r="r" b="b"/>
              <a:pathLst>
                <a:path w="10114" h="32104" extrusionOk="0">
                  <a:moveTo>
                    <a:pt x="9771" y="0"/>
                  </a:moveTo>
                  <a:cubicBezTo>
                    <a:pt x="10114" y="5241"/>
                    <a:pt x="6343" y="11657"/>
                    <a:pt x="6587" y="15868"/>
                  </a:cubicBezTo>
                  <a:cubicBezTo>
                    <a:pt x="6857" y="20252"/>
                    <a:pt x="6367" y="25541"/>
                    <a:pt x="6367" y="30267"/>
                  </a:cubicBezTo>
                  <a:cubicBezTo>
                    <a:pt x="6367" y="30267"/>
                    <a:pt x="2498" y="32104"/>
                    <a:pt x="2327" y="29263"/>
                  </a:cubicBezTo>
                  <a:cubicBezTo>
                    <a:pt x="1763" y="20031"/>
                    <a:pt x="0" y="17142"/>
                    <a:pt x="2400" y="221"/>
                  </a:cubicBezTo>
                  <a:close/>
                </a:path>
              </a:pathLst>
            </a:custGeom>
            <a:solidFill>
              <a:srgbClr val="4646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34"/>
            <p:cNvSpPr/>
            <p:nvPr/>
          </p:nvSpPr>
          <p:spPr>
            <a:xfrm>
              <a:off x="5029800" y="2597600"/>
              <a:ext cx="366125" cy="644050"/>
            </a:xfrm>
            <a:custGeom>
              <a:avLst/>
              <a:gdLst/>
              <a:ahLst/>
              <a:cxnLst/>
              <a:rect l="l" t="t" r="r" b="b"/>
              <a:pathLst>
                <a:path w="14645" h="25762" extrusionOk="0">
                  <a:moveTo>
                    <a:pt x="1935" y="14350"/>
                  </a:moveTo>
                  <a:cubicBezTo>
                    <a:pt x="1788" y="9306"/>
                    <a:pt x="2743" y="4310"/>
                    <a:pt x="2743" y="4310"/>
                  </a:cubicBezTo>
                  <a:cubicBezTo>
                    <a:pt x="3184" y="3674"/>
                    <a:pt x="3747" y="3110"/>
                    <a:pt x="4384" y="2645"/>
                  </a:cubicBezTo>
                  <a:lnTo>
                    <a:pt x="5608" y="1151"/>
                  </a:lnTo>
                  <a:cubicBezTo>
                    <a:pt x="6490" y="931"/>
                    <a:pt x="7371" y="686"/>
                    <a:pt x="8204" y="417"/>
                  </a:cubicBezTo>
                  <a:cubicBezTo>
                    <a:pt x="9600" y="0"/>
                    <a:pt x="11093" y="0"/>
                    <a:pt x="12465" y="417"/>
                  </a:cubicBezTo>
                  <a:cubicBezTo>
                    <a:pt x="14277" y="1200"/>
                    <a:pt x="14644" y="2425"/>
                    <a:pt x="13836" y="4776"/>
                  </a:cubicBezTo>
                  <a:cubicBezTo>
                    <a:pt x="13836" y="4873"/>
                    <a:pt x="12220" y="11338"/>
                    <a:pt x="12024" y="13322"/>
                  </a:cubicBezTo>
                  <a:cubicBezTo>
                    <a:pt x="11999" y="13518"/>
                    <a:pt x="13395" y="18734"/>
                    <a:pt x="13714" y="20889"/>
                  </a:cubicBezTo>
                  <a:cubicBezTo>
                    <a:pt x="13714" y="20889"/>
                    <a:pt x="12367" y="22088"/>
                    <a:pt x="11999" y="22407"/>
                  </a:cubicBezTo>
                  <a:cubicBezTo>
                    <a:pt x="9306" y="25762"/>
                    <a:pt x="466" y="21697"/>
                    <a:pt x="123" y="19909"/>
                  </a:cubicBezTo>
                  <a:cubicBezTo>
                    <a:pt x="0" y="19223"/>
                    <a:pt x="1078" y="17166"/>
                    <a:pt x="1935" y="1435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34"/>
            <p:cNvSpPr/>
            <p:nvPr/>
          </p:nvSpPr>
          <p:spPr>
            <a:xfrm>
              <a:off x="5157750" y="2363750"/>
              <a:ext cx="222250" cy="265700"/>
            </a:xfrm>
            <a:custGeom>
              <a:avLst/>
              <a:gdLst/>
              <a:ahLst/>
              <a:cxnLst/>
              <a:rect l="l" t="t" r="r" b="b"/>
              <a:pathLst>
                <a:path w="8890" h="10628" extrusionOk="0">
                  <a:moveTo>
                    <a:pt x="1151" y="1837"/>
                  </a:moveTo>
                  <a:cubicBezTo>
                    <a:pt x="1151" y="1837"/>
                    <a:pt x="710" y="2253"/>
                    <a:pt x="441" y="3134"/>
                  </a:cubicBezTo>
                  <a:cubicBezTo>
                    <a:pt x="172" y="3992"/>
                    <a:pt x="245" y="4579"/>
                    <a:pt x="221" y="5045"/>
                  </a:cubicBezTo>
                  <a:cubicBezTo>
                    <a:pt x="196" y="5485"/>
                    <a:pt x="0" y="5730"/>
                    <a:pt x="98" y="5951"/>
                  </a:cubicBezTo>
                  <a:cubicBezTo>
                    <a:pt x="196" y="6171"/>
                    <a:pt x="735" y="4971"/>
                    <a:pt x="1249" y="4824"/>
                  </a:cubicBezTo>
                  <a:cubicBezTo>
                    <a:pt x="1788" y="4702"/>
                    <a:pt x="1714" y="6293"/>
                    <a:pt x="563" y="6734"/>
                  </a:cubicBezTo>
                  <a:cubicBezTo>
                    <a:pt x="74" y="7469"/>
                    <a:pt x="466" y="9330"/>
                    <a:pt x="735" y="9722"/>
                  </a:cubicBezTo>
                  <a:cubicBezTo>
                    <a:pt x="1004" y="10114"/>
                    <a:pt x="2694" y="10628"/>
                    <a:pt x="4139" y="10138"/>
                  </a:cubicBezTo>
                  <a:cubicBezTo>
                    <a:pt x="5584" y="9624"/>
                    <a:pt x="6514" y="8179"/>
                    <a:pt x="7714" y="6293"/>
                  </a:cubicBezTo>
                  <a:cubicBezTo>
                    <a:pt x="8889" y="4383"/>
                    <a:pt x="7714" y="3012"/>
                    <a:pt x="7714" y="3012"/>
                  </a:cubicBezTo>
                  <a:cubicBezTo>
                    <a:pt x="8302" y="1714"/>
                    <a:pt x="3845" y="49"/>
                    <a:pt x="2008" y="0"/>
                  </a:cubicBezTo>
                  <a:cubicBezTo>
                    <a:pt x="857" y="25"/>
                    <a:pt x="1151" y="1837"/>
                    <a:pt x="1151" y="1837"/>
                  </a:cubicBez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34"/>
            <p:cNvSpPr/>
            <p:nvPr/>
          </p:nvSpPr>
          <p:spPr>
            <a:xfrm>
              <a:off x="5053675" y="2640150"/>
              <a:ext cx="197925" cy="376225"/>
            </a:xfrm>
            <a:custGeom>
              <a:avLst/>
              <a:gdLst/>
              <a:ahLst/>
              <a:cxnLst/>
              <a:rect l="l" t="t" r="r" b="b"/>
              <a:pathLst>
                <a:path w="7917" h="15049" extrusionOk="0">
                  <a:moveTo>
                    <a:pt x="4494" y="0"/>
                  </a:moveTo>
                  <a:cubicBezTo>
                    <a:pt x="4269" y="0"/>
                    <a:pt x="4043" y="35"/>
                    <a:pt x="3820" y="111"/>
                  </a:cubicBezTo>
                  <a:cubicBezTo>
                    <a:pt x="3110" y="331"/>
                    <a:pt x="2523" y="576"/>
                    <a:pt x="2155" y="1188"/>
                  </a:cubicBezTo>
                  <a:cubicBezTo>
                    <a:pt x="1249" y="2706"/>
                    <a:pt x="1102" y="7922"/>
                    <a:pt x="343" y="11081"/>
                  </a:cubicBezTo>
                  <a:cubicBezTo>
                    <a:pt x="245" y="11106"/>
                    <a:pt x="123" y="11106"/>
                    <a:pt x="0" y="11130"/>
                  </a:cubicBezTo>
                  <a:cubicBezTo>
                    <a:pt x="1200" y="12771"/>
                    <a:pt x="1763" y="13579"/>
                    <a:pt x="2841" y="15048"/>
                  </a:cubicBezTo>
                  <a:cubicBezTo>
                    <a:pt x="2939" y="15024"/>
                    <a:pt x="3037" y="14999"/>
                    <a:pt x="3061" y="14975"/>
                  </a:cubicBezTo>
                  <a:cubicBezTo>
                    <a:pt x="3380" y="14803"/>
                    <a:pt x="7396" y="3906"/>
                    <a:pt x="7396" y="3882"/>
                  </a:cubicBezTo>
                  <a:cubicBezTo>
                    <a:pt x="7917" y="2124"/>
                    <a:pt x="6245" y="0"/>
                    <a:pt x="44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34"/>
            <p:cNvSpPr/>
            <p:nvPr/>
          </p:nvSpPr>
          <p:spPr>
            <a:xfrm>
              <a:off x="2923225" y="4243800"/>
              <a:ext cx="238775" cy="105325"/>
            </a:xfrm>
            <a:custGeom>
              <a:avLst/>
              <a:gdLst/>
              <a:ahLst/>
              <a:cxnLst/>
              <a:rect l="l" t="t" r="r" b="b"/>
              <a:pathLst>
                <a:path w="9551" h="4213" extrusionOk="0">
                  <a:moveTo>
                    <a:pt x="490" y="294"/>
                  </a:moveTo>
                  <a:lnTo>
                    <a:pt x="3722" y="0"/>
                  </a:lnTo>
                  <a:cubicBezTo>
                    <a:pt x="3722" y="0"/>
                    <a:pt x="5804" y="588"/>
                    <a:pt x="7028" y="759"/>
                  </a:cubicBezTo>
                  <a:cubicBezTo>
                    <a:pt x="8253" y="931"/>
                    <a:pt x="9134" y="735"/>
                    <a:pt x="9428" y="1176"/>
                  </a:cubicBezTo>
                  <a:cubicBezTo>
                    <a:pt x="9477" y="1249"/>
                    <a:pt x="9502" y="1347"/>
                    <a:pt x="9502" y="1470"/>
                  </a:cubicBezTo>
                  <a:lnTo>
                    <a:pt x="9502" y="1470"/>
                  </a:lnTo>
                  <a:cubicBezTo>
                    <a:pt x="9502" y="1470"/>
                    <a:pt x="9502" y="1470"/>
                    <a:pt x="9502" y="1470"/>
                  </a:cubicBezTo>
                  <a:cubicBezTo>
                    <a:pt x="9550" y="2131"/>
                    <a:pt x="8987" y="2718"/>
                    <a:pt x="8669" y="2963"/>
                  </a:cubicBezTo>
                  <a:cubicBezTo>
                    <a:pt x="8032" y="3429"/>
                    <a:pt x="7347" y="3698"/>
                    <a:pt x="5437" y="3551"/>
                  </a:cubicBezTo>
                  <a:cubicBezTo>
                    <a:pt x="4947" y="3355"/>
                    <a:pt x="4065" y="3208"/>
                    <a:pt x="3722" y="3698"/>
                  </a:cubicBezTo>
                  <a:cubicBezTo>
                    <a:pt x="3233" y="3943"/>
                    <a:pt x="1347" y="4212"/>
                    <a:pt x="490" y="3698"/>
                  </a:cubicBezTo>
                  <a:lnTo>
                    <a:pt x="490" y="3282"/>
                  </a:lnTo>
                  <a:cubicBezTo>
                    <a:pt x="0" y="2767"/>
                    <a:pt x="490" y="294"/>
                    <a:pt x="490" y="294"/>
                  </a:cubicBez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34"/>
            <p:cNvSpPr/>
            <p:nvPr/>
          </p:nvSpPr>
          <p:spPr>
            <a:xfrm>
              <a:off x="2873025" y="3504875"/>
              <a:ext cx="230825" cy="781175"/>
            </a:xfrm>
            <a:custGeom>
              <a:avLst/>
              <a:gdLst/>
              <a:ahLst/>
              <a:cxnLst/>
              <a:rect l="l" t="t" r="r" b="b"/>
              <a:pathLst>
                <a:path w="9233" h="31247" extrusionOk="0">
                  <a:moveTo>
                    <a:pt x="1078" y="0"/>
                  </a:moveTo>
                  <a:cubicBezTo>
                    <a:pt x="0" y="5510"/>
                    <a:pt x="3845" y="11559"/>
                    <a:pt x="3526" y="16015"/>
                  </a:cubicBezTo>
                  <a:cubicBezTo>
                    <a:pt x="3086" y="22113"/>
                    <a:pt x="2865" y="24782"/>
                    <a:pt x="2229" y="29778"/>
                  </a:cubicBezTo>
                  <a:cubicBezTo>
                    <a:pt x="2229" y="29778"/>
                    <a:pt x="4702" y="31247"/>
                    <a:pt x="6538" y="29557"/>
                  </a:cubicBezTo>
                  <a:cubicBezTo>
                    <a:pt x="8424" y="19811"/>
                    <a:pt x="9232" y="18048"/>
                    <a:pt x="8987" y="22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34"/>
            <p:cNvSpPr/>
            <p:nvPr/>
          </p:nvSpPr>
          <p:spPr>
            <a:xfrm>
              <a:off x="3086675" y="2778800"/>
              <a:ext cx="217975" cy="317775"/>
            </a:xfrm>
            <a:custGeom>
              <a:avLst/>
              <a:gdLst/>
              <a:ahLst/>
              <a:cxnLst/>
              <a:rect l="l" t="t" r="r" b="b"/>
              <a:pathLst>
                <a:path w="8719" h="12711" extrusionOk="0">
                  <a:moveTo>
                    <a:pt x="7616" y="3650"/>
                  </a:moveTo>
                  <a:cubicBezTo>
                    <a:pt x="8718" y="4923"/>
                    <a:pt x="7788" y="10163"/>
                    <a:pt x="6269" y="11437"/>
                  </a:cubicBezTo>
                  <a:cubicBezTo>
                    <a:pt x="4727" y="12710"/>
                    <a:pt x="3453" y="12269"/>
                    <a:pt x="2106" y="11143"/>
                  </a:cubicBezTo>
                  <a:cubicBezTo>
                    <a:pt x="784" y="9992"/>
                    <a:pt x="0" y="7176"/>
                    <a:pt x="319" y="5045"/>
                  </a:cubicBezTo>
                  <a:cubicBezTo>
                    <a:pt x="760" y="2156"/>
                    <a:pt x="4506" y="1"/>
                    <a:pt x="7616" y="3650"/>
                  </a:cubicBezTo>
                  <a:close/>
                </a:path>
              </a:pathLst>
            </a:custGeom>
            <a:solidFill>
              <a:srgbClr val="F2AD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34"/>
            <p:cNvSpPr/>
            <p:nvPr/>
          </p:nvSpPr>
          <p:spPr>
            <a:xfrm>
              <a:off x="3079325" y="2801450"/>
              <a:ext cx="234500" cy="275525"/>
            </a:xfrm>
            <a:custGeom>
              <a:avLst/>
              <a:gdLst/>
              <a:ahLst/>
              <a:cxnLst/>
              <a:rect l="l" t="t" r="r" b="b"/>
              <a:pathLst>
                <a:path w="9380" h="11021" extrusionOk="0">
                  <a:moveTo>
                    <a:pt x="8302" y="3282"/>
                  </a:moveTo>
                  <a:cubicBezTo>
                    <a:pt x="8302" y="3282"/>
                    <a:pt x="8522" y="3845"/>
                    <a:pt x="8400" y="4776"/>
                  </a:cubicBezTo>
                  <a:cubicBezTo>
                    <a:pt x="8278" y="5707"/>
                    <a:pt x="7935" y="6221"/>
                    <a:pt x="7763" y="6637"/>
                  </a:cubicBezTo>
                  <a:cubicBezTo>
                    <a:pt x="7592" y="7078"/>
                    <a:pt x="7641" y="7396"/>
                    <a:pt x="7469" y="7568"/>
                  </a:cubicBezTo>
                  <a:cubicBezTo>
                    <a:pt x="7274" y="7715"/>
                    <a:pt x="7298" y="6343"/>
                    <a:pt x="6882" y="6000"/>
                  </a:cubicBezTo>
                  <a:cubicBezTo>
                    <a:pt x="6441" y="5658"/>
                    <a:pt x="5829" y="7151"/>
                    <a:pt x="6686" y="8057"/>
                  </a:cubicBezTo>
                  <a:cubicBezTo>
                    <a:pt x="6808" y="8988"/>
                    <a:pt x="5633" y="10506"/>
                    <a:pt x="5217" y="10776"/>
                  </a:cubicBezTo>
                  <a:cubicBezTo>
                    <a:pt x="4776" y="11020"/>
                    <a:pt x="2988" y="10751"/>
                    <a:pt x="1862" y="9649"/>
                  </a:cubicBezTo>
                  <a:cubicBezTo>
                    <a:pt x="760" y="8547"/>
                    <a:pt x="515" y="6784"/>
                    <a:pt x="246" y="4507"/>
                  </a:cubicBezTo>
                  <a:cubicBezTo>
                    <a:pt x="1" y="2229"/>
                    <a:pt x="1690" y="1470"/>
                    <a:pt x="1690" y="1470"/>
                  </a:cubicBezTo>
                  <a:cubicBezTo>
                    <a:pt x="1715" y="1"/>
                    <a:pt x="6588" y="417"/>
                    <a:pt x="8327" y="1176"/>
                  </a:cubicBezTo>
                  <a:cubicBezTo>
                    <a:pt x="9380" y="1715"/>
                    <a:pt x="8302" y="3282"/>
                    <a:pt x="8302" y="328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34"/>
            <p:cNvSpPr/>
            <p:nvPr/>
          </p:nvSpPr>
          <p:spPr>
            <a:xfrm>
              <a:off x="3078100" y="4317250"/>
              <a:ext cx="239400" cy="105325"/>
            </a:xfrm>
            <a:custGeom>
              <a:avLst/>
              <a:gdLst/>
              <a:ahLst/>
              <a:cxnLst/>
              <a:rect l="l" t="t" r="r" b="b"/>
              <a:pathLst>
                <a:path w="9576" h="4213" extrusionOk="0">
                  <a:moveTo>
                    <a:pt x="490" y="295"/>
                  </a:moveTo>
                  <a:lnTo>
                    <a:pt x="3747" y="1"/>
                  </a:lnTo>
                  <a:cubicBezTo>
                    <a:pt x="3747" y="1"/>
                    <a:pt x="5829" y="589"/>
                    <a:pt x="7053" y="760"/>
                  </a:cubicBezTo>
                  <a:cubicBezTo>
                    <a:pt x="8278" y="931"/>
                    <a:pt x="9159" y="735"/>
                    <a:pt x="9453" y="1176"/>
                  </a:cubicBezTo>
                  <a:cubicBezTo>
                    <a:pt x="9502" y="1250"/>
                    <a:pt x="9526" y="1348"/>
                    <a:pt x="9502" y="1470"/>
                  </a:cubicBezTo>
                  <a:lnTo>
                    <a:pt x="9502" y="1470"/>
                  </a:lnTo>
                  <a:lnTo>
                    <a:pt x="9502" y="1470"/>
                  </a:lnTo>
                  <a:cubicBezTo>
                    <a:pt x="9575" y="2131"/>
                    <a:pt x="9012" y="2743"/>
                    <a:pt x="8694" y="2964"/>
                  </a:cubicBezTo>
                  <a:cubicBezTo>
                    <a:pt x="8057" y="3429"/>
                    <a:pt x="7347" y="3698"/>
                    <a:pt x="5461" y="3552"/>
                  </a:cubicBezTo>
                  <a:cubicBezTo>
                    <a:pt x="4947" y="3356"/>
                    <a:pt x="4066" y="3209"/>
                    <a:pt x="3747" y="3698"/>
                  </a:cubicBezTo>
                  <a:cubicBezTo>
                    <a:pt x="3258" y="3943"/>
                    <a:pt x="1347" y="4213"/>
                    <a:pt x="490" y="3698"/>
                  </a:cubicBezTo>
                  <a:lnTo>
                    <a:pt x="490" y="3282"/>
                  </a:lnTo>
                  <a:cubicBezTo>
                    <a:pt x="1" y="2768"/>
                    <a:pt x="490" y="295"/>
                    <a:pt x="490" y="295"/>
                  </a:cubicBez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34"/>
            <p:cNvSpPr/>
            <p:nvPr/>
          </p:nvSpPr>
          <p:spPr>
            <a:xfrm>
              <a:off x="2952600" y="3539775"/>
              <a:ext cx="271225" cy="849750"/>
            </a:xfrm>
            <a:custGeom>
              <a:avLst/>
              <a:gdLst/>
              <a:ahLst/>
              <a:cxnLst/>
              <a:rect l="l" t="t" r="r" b="b"/>
              <a:pathLst>
                <a:path w="10849" h="33990" extrusionOk="0">
                  <a:moveTo>
                    <a:pt x="343" y="0"/>
                  </a:moveTo>
                  <a:cubicBezTo>
                    <a:pt x="1" y="5632"/>
                    <a:pt x="4604" y="11779"/>
                    <a:pt x="4874" y="16334"/>
                  </a:cubicBezTo>
                  <a:cubicBezTo>
                    <a:pt x="5241" y="22554"/>
                    <a:pt x="5241" y="26961"/>
                    <a:pt x="5266" y="32030"/>
                  </a:cubicBezTo>
                  <a:cubicBezTo>
                    <a:pt x="5266" y="32030"/>
                    <a:pt x="9404" y="33989"/>
                    <a:pt x="9600" y="30953"/>
                  </a:cubicBezTo>
                  <a:cubicBezTo>
                    <a:pt x="10212" y="21035"/>
                    <a:pt x="10849" y="18415"/>
                    <a:pt x="8278" y="22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34"/>
            <p:cNvSpPr/>
            <p:nvPr/>
          </p:nvSpPr>
          <p:spPr>
            <a:xfrm>
              <a:off x="2884025" y="2980225"/>
              <a:ext cx="407750" cy="670375"/>
            </a:xfrm>
            <a:custGeom>
              <a:avLst/>
              <a:gdLst/>
              <a:ahLst/>
              <a:cxnLst/>
              <a:rect l="l" t="t" r="r" b="b"/>
              <a:pathLst>
                <a:path w="16310" h="26815" extrusionOk="0">
                  <a:moveTo>
                    <a:pt x="13935" y="4310"/>
                  </a:moveTo>
                  <a:cubicBezTo>
                    <a:pt x="11633" y="3159"/>
                    <a:pt x="7886" y="0"/>
                    <a:pt x="4825" y="4139"/>
                  </a:cubicBezTo>
                  <a:cubicBezTo>
                    <a:pt x="1936" y="8008"/>
                    <a:pt x="760" y="19664"/>
                    <a:pt x="442" y="21990"/>
                  </a:cubicBezTo>
                  <a:cubicBezTo>
                    <a:pt x="1" y="25125"/>
                    <a:pt x="8743" y="26815"/>
                    <a:pt x="10702" y="26717"/>
                  </a:cubicBezTo>
                  <a:cubicBezTo>
                    <a:pt x="11143" y="26717"/>
                    <a:pt x="11412" y="26496"/>
                    <a:pt x="11535" y="26080"/>
                  </a:cubicBezTo>
                  <a:cubicBezTo>
                    <a:pt x="11706" y="25492"/>
                    <a:pt x="11241" y="25076"/>
                    <a:pt x="11363" y="24562"/>
                  </a:cubicBezTo>
                  <a:cubicBezTo>
                    <a:pt x="11437" y="24243"/>
                    <a:pt x="11633" y="23998"/>
                    <a:pt x="11829" y="23754"/>
                  </a:cubicBezTo>
                  <a:cubicBezTo>
                    <a:pt x="12000" y="23509"/>
                    <a:pt x="12196" y="23239"/>
                    <a:pt x="12245" y="22945"/>
                  </a:cubicBezTo>
                  <a:cubicBezTo>
                    <a:pt x="12318" y="22431"/>
                    <a:pt x="12000" y="21966"/>
                    <a:pt x="11951" y="21476"/>
                  </a:cubicBezTo>
                  <a:cubicBezTo>
                    <a:pt x="11902" y="21109"/>
                    <a:pt x="12000" y="20742"/>
                    <a:pt x="12098" y="20374"/>
                  </a:cubicBezTo>
                  <a:cubicBezTo>
                    <a:pt x="12882" y="17436"/>
                    <a:pt x="14277" y="14693"/>
                    <a:pt x="15037" y="11706"/>
                  </a:cubicBezTo>
                  <a:cubicBezTo>
                    <a:pt x="15551" y="9698"/>
                    <a:pt x="16310" y="6490"/>
                    <a:pt x="14645" y="4824"/>
                  </a:cubicBezTo>
                  <a:cubicBezTo>
                    <a:pt x="14473" y="4653"/>
                    <a:pt x="14179" y="4384"/>
                    <a:pt x="13935" y="43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34"/>
            <p:cNvSpPr/>
            <p:nvPr/>
          </p:nvSpPr>
          <p:spPr>
            <a:xfrm>
              <a:off x="3159525" y="3069000"/>
              <a:ext cx="333050" cy="513025"/>
            </a:xfrm>
            <a:custGeom>
              <a:avLst/>
              <a:gdLst/>
              <a:ahLst/>
              <a:cxnLst/>
              <a:rect l="l" t="t" r="r" b="b"/>
              <a:pathLst>
                <a:path w="13322" h="20521" extrusionOk="0">
                  <a:moveTo>
                    <a:pt x="4335" y="2326"/>
                  </a:moveTo>
                  <a:cubicBezTo>
                    <a:pt x="6196" y="8203"/>
                    <a:pt x="6367" y="11118"/>
                    <a:pt x="8180" y="13444"/>
                  </a:cubicBezTo>
                  <a:cubicBezTo>
                    <a:pt x="8326" y="13615"/>
                    <a:pt x="13322" y="18978"/>
                    <a:pt x="13322" y="18978"/>
                  </a:cubicBezTo>
                  <a:cubicBezTo>
                    <a:pt x="13322" y="18978"/>
                    <a:pt x="12661" y="20203"/>
                    <a:pt x="10898" y="20521"/>
                  </a:cubicBezTo>
                  <a:cubicBezTo>
                    <a:pt x="8106" y="19321"/>
                    <a:pt x="4947" y="14913"/>
                    <a:pt x="4090" y="13958"/>
                  </a:cubicBezTo>
                  <a:cubicBezTo>
                    <a:pt x="3600" y="13419"/>
                    <a:pt x="833" y="8350"/>
                    <a:pt x="417" y="5779"/>
                  </a:cubicBezTo>
                  <a:cubicBezTo>
                    <a:pt x="1" y="3208"/>
                    <a:pt x="3576" y="0"/>
                    <a:pt x="4335" y="232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34"/>
            <p:cNvSpPr/>
            <p:nvPr/>
          </p:nvSpPr>
          <p:spPr>
            <a:xfrm>
              <a:off x="5046325" y="2820425"/>
              <a:ext cx="161650" cy="239400"/>
            </a:xfrm>
            <a:custGeom>
              <a:avLst/>
              <a:gdLst/>
              <a:ahLst/>
              <a:cxnLst/>
              <a:rect l="l" t="t" r="r" b="b"/>
              <a:pathLst>
                <a:path w="6466" h="9576" extrusionOk="0">
                  <a:moveTo>
                    <a:pt x="294" y="8180"/>
                  </a:moveTo>
                  <a:cubicBezTo>
                    <a:pt x="2302" y="8057"/>
                    <a:pt x="3355" y="7764"/>
                    <a:pt x="3355" y="7764"/>
                  </a:cubicBezTo>
                  <a:cubicBezTo>
                    <a:pt x="3355" y="7764"/>
                    <a:pt x="5804" y="2523"/>
                    <a:pt x="6465" y="1"/>
                  </a:cubicBezTo>
                  <a:cubicBezTo>
                    <a:pt x="6465" y="1"/>
                    <a:pt x="5584" y="5388"/>
                    <a:pt x="4996" y="7127"/>
                  </a:cubicBezTo>
                  <a:cubicBezTo>
                    <a:pt x="4384" y="8890"/>
                    <a:pt x="3551" y="9576"/>
                    <a:pt x="2278" y="9404"/>
                  </a:cubicBezTo>
                  <a:cubicBezTo>
                    <a:pt x="980" y="9257"/>
                    <a:pt x="0" y="9013"/>
                    <a:pt x="0" y="9013"/>
                  </a:cubicBezTo>
                  <a:close/>
                </a:path>
              </a:pathLst>
            </a:custGeom>
            <a:solidFill>
              <a:srgbClr val="3030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9066288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6" name="Google Shape;6236;p49"/>
          <p:cNvSpPr txBox="1">
            <a:spLocks noGrp="1"/>
          </p:cNvSpPr>
          <p:nvPr>
            <p:ph type="ctrTitle"/>
          </p:nvPr>
        </p:nvSpPr>
        <p:spPr>
          <a:xfrm>
            <a:off x="695999" y="2111419"/>
            <a:ext cx="4048406" cy="60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latin typeface="+mj-ea"/>
                <a:ea typeface="+mj-ea"/>
              </a:rPr>
              <a:t>감사합니다</a:t>
            </a:r>
            <a:r>
              <a:rPr lang="en" dirty="0"/>
              <a:t>!</a:t>
            </a:r>
            <a:endParaRPr dirty="0"/>
          </a:p>
        </p:txBody>
      </p:sp>
      <p:grpSp>
        <p:nvGrpSpPr>
          <p:cNvPr id="6259" name="Google Shape;6259;p49"/>
          <p:cNvGrpSpPr/>
          <p:nvPr/>
        </p:nvGrpSpPr>
        <p:grpSpPr>
          <a:xfrm>
            <a:off x="4405250" y="761683"/>
            <a:ext cx="4121950" cy="3949730"/>
            <a:chOff x="4405250" y="761683"/>
            <a:chExt cx="4121950" cy="3949730"/>
          </a:xfrm>
        </p:grpSpPr>
        <p:grpSp>
          <p:nvGrpSpPr>
            <p:cNvPr id="6260" name="Google Shape;6260;p49"/>
            <p:cNvGrpSpPr/>
            <p:nvPr/>
          </p:nvGrpSpPr>
          <p:grpSpPr>
            <a:xfrm>
              <a:off x="4405250" y="2433788"/>
              <a:ext cx="4121950" cy="2277625"/>
              <a:chOff x="2845475" y="2662025"/>
              <a:chExt cx="4121950" cy="2277625"/>
            </a:xfrm>
          </p:grpSpPr>
          <p:sp>
            <p:nvSpPr>
              <p:cNvPr id="6261" name="Google Shape;6261;p49"/>
              <p:cNvSpPr/>
              <p:nvPr/>
            </p:nvSpPr>
            <p:spPr>
              <a:xfrm>
                <a:off x="3759475" y="2662025"/>
                <a:ext cx="2345975" cy="1232700"/>
              </a:xfrm>
              <a:custGeom>
                <a:avLst/>
                <a:gdLst/>
                <a:ahLst/>
                <a:cxnLst/>
                <a:rect l="l" t="t" r="r" b="b"/>
                <a:pathLst>
                  <a:path w="93839" h="49308" extrusionOk="0">
                    <a:moveTo>
                      <a:pt x="46660" y="1"/>
                    </a:moveTo>
                    <a:cubicBezTo>
                      <a:pt x="35774" y="1"/>
                      <a:pt x="24910" y="2388"/>
                      <a:pt x="16628" y="7170"/>
                    </a:cubicBezTo>
                    <a:cubicBezTo>
                      <a:pt x="1" y="16769"/>
                      <a:pt x="74" y="32368"/>
                      <a:pt x="16799" y="42040"/>
                    </a:cubicBezTo>
                    <a:cubicBezTo>
                      <a:pt x="25206" y="46883"/>
                      <a:pt x="36204" y="49307"/>
                      <a:pt x="47176" y="49307"/>
                    </a:cubicBezTo>
                    <a:cubicBezTo>
                      <a:pt x="58065" y="49307"/>
                      <a:pt x="68929" y="46920"/>
                      <a:pt x="77211" y="42138"/>
                    </a:cubicBezTo>
                    <a:cubicBezTo>
                      <a:pt x="93839" y="32539"/>
                      <a:pt x="93741" y="16940"/>
                      <a:pt x="77015" y="7268"/>
                    </a:cubicBezTo>
                    <a:cubicBezTo>
                      <a:pt x="68621" y="2425"/>
                      <a:pt x="57629" y="1"/>
                      <a:pt x="46660" y="1"/>
                    </a:cubicBezTo>
                    <a:close/>
                  </a:path>
                </a:pathLst>
              </a:custGeom>
              <a:solidFill>
                <a:srgbClr val="D6D7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62" name="Google Shape;6262;p49"/>
              <p:cNvSpPr/>
              <p:nvPr/>
            </p:nvSpPr>
            <p:spPr>
              <a:xfrm>
                <a:off x="2845475" y="3032400"/>
                <a:ext cx="2345975" cy="1232700"/>
              </a:xfrm>
              <a:custGeom>
                <a:avLst/>
                <a:gdLst/>
                <a:ahLst/>
                <a:cxnLst/>
                <a:rect l="l" t="t" r="r" b="b"/>
                <a:pathLst>
                  <a:path w="93839" h="49308" extrusionOk="0">
                    <a:moveTo>
                      <a:pt x="46672" y="1"/>
                    </a:moveTo>
                    <a:cubicBezTo>
                      <a:pt x="35780" y="1"/>
                      <a:pt x="24909" y="2388"/>
                      <a:pt x="16628" y="7170"/>
                    </a:cubicBezTo>
                    <a:cubicBezTo>
                      <a:pt x="0" y="16769"/>
                      <a:pt x="98" y="32368"/>
                      <a:pt x="16823" y="42040"/>
                    </a:cubicBezTo>
                    <a:cubicBezTo>
                      <a:pt x="25218" y="46883"/>
                      <a:pt x="36210" y="49307"/>
                      <a:pt x="47179" y="49307"/>
                    </a:cubicBezTo>
                    <a:cubicBezTo>
                      <a:pt x="58065" y="49307"/>
                      <a:pt x="68929" y="46920"/>
                      <a:pt x="77211" y="42138"/>
                    </a:cubicBezTo>
                    <a:cubicBezTo>
                      <a:pt x="93838" y="32539"/>
                      <a:pt x="93765" y="16940"/>
                      <a:pt x="77039" y="7268"/>
                    </a:cubicBezTo>
                    <a:cubicBezTo>
                      <a:pt x="68645" y="2425"/>
                      <a:pt x="57647" y="1"/>
                      <a:pt x="46672" y="1"/>
                    </a:cubicBezTo>
                    <a:close/>
                  </a:path>
                </a:pathLst>
              </a:custGeom>
              <a:solidFill>
                <a:srgbClr val="D6D7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63" name="Google Shape;6263;p49"/>
              <p:cNvSpPr/>
              <p:nvPr/>
            </p:nvSpPr>
            <p:spPr>
              <a:xfrm>
                <a:off x="4620850" y="3345850"/>
                <a:ext cx="2346575" cy="1232700"/>
              </a:xfrm>
              <a:custGeom>
                <a:avLst/>
                <a:gdLst/>
                <a:ahLst/>
                <a:cxnLst/>
                <a:rect l="l" t="t" r="r" b="b"/>
                <a:pathLst>
                  <a:path w="93863" h="49308" extrusionOk="0">
                    <a:moveTo>
                      <a:pt x="46672" y="1"/>
                    </a:moveTo>
                    <a:cubicBezTo>
                      <a:pt x="35780" y="1"/>
                      <a:pt x="24910" y="2388"/>
                      <a:pt x="16628" y="7170"/>
                    </a:cubicBezTo>
                    <a:cubicBezTo>
                      <a:pt x="0" y="16769"/>
                      <a:pt x="98" y="32392"/>
                      <a:pt x="16824" y="42040"/>
                    </a:cubicBezTo>
                    <a:cubicBezTo>
                      <a:pt x="25218" y="46883"/>
                      <a:pt x="36216" y="49307"/>
                      <a:pt x="47191" y="49307"/>
                    </a:cubicBezTo>
                    <a:cubicBezTo>
                      <a:pt x="58083" y="49307"/>
                      <a:pt x="68953" y="46919"/>
                      <a:pt x="77235" y="42138"/>
                    </a:cubicBezTo>
                    <a:cubicBezTo>
                      <a:pt x="93863" y="32539"/>
                      <a:pt x="93765" y="16940"/>
                      <a:pt x="77039" y="7267"/>
                    </a:cubicBezTo>
                    <a:cubicBezTo>
                      <a:pt x="68645" y="2425"/>
                      <a:pt x="57647" y="1"/>
                      <a:pt x="46672" y="1"/>
                    </a:cubicBezTo>
                    <a:close/>
                  </a:path>
                </a:pathLst>
              </a:custGeom>
              <a:solidFill>
                <a:srgbClr val="D6D7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64" name="Google Shape;6264;p49"/>
              <p:cNvSpPr/>
              <p:nvPr/>
            </p:nvSpPr>
            <p:spPr>
              <a:xfrm>
                <a:off x="3269725" y="3920700"/>
                <a:ext cx="924450" cy="485800"/>
              </a:xfrm>
              <a:custGeom>
                <a:avLst/>
                <a:gdLst/>
                <a:ahLst/>
                <a:cxnLst/>
                <a:rect l="l" t="t" r="r" b="b"/>
                <a:pathLst>
                  <a:path w="36978" h="19432" extrusionOk="0">
                    <a:moveTo>
                      <a:pt x="18395" y="1"/>
                    </a:moveTo>
                    <a:cubicBezTo>
                      <a:pt x="14102" y="1"/>
                      <a:pt x="9822" y="944"/>
                      <a:pt x="6563" y="2835"/>
                    </a:cubicBezTo>
                    <a:cubicBezTo>
                      <a:pt x="0" y="6606"/>
                      <a:pt x="49" y="12753"/>
                      <a:pt x="6637" y="16573"/>
                    </a:cubicBezTo>
                    <a:cubicBezTo>
                      <a:pt x="9941" y="18477"/>
                      <a:pt x="14268" y="19432"/>
                      <a:pt x="18589" y="19432"/>
                    </a:cubicBezTo>
                    <a:cubicBezTo>
                      <a:pt x="22882" y="19432"/>
                      <a:pt x="27168" y="18489"/>
                      <a:pt x="30439" y="16597"/>
                    </a:cubicBezTo>
                    <a:cubicBezTo>
                      <a:pt x="36977" y="12826"/>
                      <a:pt x="36953" y="6680"/>
                      <a:pt x="30365" y="2860"/>
                    </a:cubicBezTo>
                    <a:cubicBezTo>
                      <a:pt x="27049" y="956"/>
                      <a:pt x="22716" y="1"/>
                      <a:pt x="18395" y="1"/>
                    </a:cubicBezTo>
                    <a:close/>
                  </a:path>
                </a:pathLst>
              </a:custGeom>
              <a:solidFill>
                <a:srgbClr val="D6D7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65" name="Google Shape;6265;p49"/>
              <p:cNvSpPr/>
              <p:nvPr/>
            </p:nvSpPr>
            <p:spPr>
              <a:xfrm>
                <a:off x="3645000" y="4432125"/>
                <a:ext cx="347750" cy="182925"/>
              </a:xfrm>
              <a:custGeom>
                <a:avLst/>
                <a:gdLst/>
                <a:ahLst/>
                <a:cxnLst/>
                <a:rect l="l" t="t" r="r" b="b"/>
                <a:pathLst>
                  <a:path w="13910" h="7317" extrusionOk="0">
                    <a:moveTo>
                      <a:pt x="6913" y="0"/>
                    </a:moveTo>
                    <a:cubicBezTo>
                      <a:pt x="5301" y="0"/>
                      <a:pt x="3693" y="355"/>
                      <a:pt x="2474" y="1063"/>
                    </a:cubicBezTo>
                    <a:cubicBezTo>
                      <a:pt x="1" y="2483"/>
                      <a:pt x="25" y="4809"/>
                      <a:pt x="2498" y="6229"/>
                    </a:cubicBezTo>
                    <a:cubicBezTo>
                      <a:pt x="3740" y="6955"/>
                      <a:pt x="5371" y="7316"/>
                      <a:pt x="6997" y="7316"/>
                    </a:cubicBezTo>
                    <a:cubicBezTo>
                      <a:pt x="8610" y="7316"/>
                      <a:pt x="10217" y="6961"/>
                      <a:pt x="11436" y="6254"/>
                    </a:cubicBezTo>
                    <a:cubicBezTo>
                      <a:pt x="13910" y="4834"/>
                      <a:pt x="13885" y="2507"/>
                      <a:pt x="11412" y="1087"/>
                    </a:cubicBezTo>
                    <a:cubicBezTo>
                      <a:pt x="10170" y="362"/>
                      <a:pt x="8539" y="0"/>
                      <a:pt x="6913" y="0"/>
                    </a:cubicBezTo>
                    <a:close/>
                  </a:path>
                </a:pathLst>
              </a:custGeom>
              <a:solidFill>
                <a:srgbClr val="D6D7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66" name="Google Shape;6266;p49"/>
              <p:cNvSpPr/>
              <p:nvPr/>
            </p:nvSpPr>
            <p:spPr>
              <a:xfrm>
                <a:off x="3224425" y="4410550"/>
                <a:ext cx="173875" cy="91475"/>
              </a:xfrm>
              <a:custGeom>
                <a:avLst/>
                <a:gdLst/>
                <a:ahLst/>
                <a:cxnLst/>
                <a:rect l="l" t="t" r="r" b="b"/>
                <a:pathLst>
                  <a:path w="6955" h="3659" extrusionOk="0">
                    <a:moveTo>
                      <a:pt x="3445" y="0"/>
                    </a:moveTo>
                    <a:cubicBezTo>
                      <a:pt x="2644" y="0"/>
                      <a:pt x="1844" y="178"/>
                      <a:pt x="1225" y="530"/>
                    </a:cubicBezTo>
                    <a:cubicBezTo>
                      <a:pt x="0" y="1240"/>
                      <a:pt x="0" y="2415"/>
                      <a:pt x="1249" y="3125"/>
                    </a:cubicBezTo>
                    <a:cubicBezTo>
                      <a:pt x="1874" y="3480"/>
                      <a:pt x="2682" y="3658"/>
                      <a:pt x="3490" y="3658"/>
                    </a:cubicBezTo>
                    <a:cubicBezTo>
                      <a:pt x="4298" y="3658"/>
                      <a:pt x="5106" y="3480"/>
                      <a:pt x="5730" y="3125"/>
                    </a:cubicBezTo>
                    <a:cubicBezTo>
                      <a:pt x="6955" y="2415"/>
                      <a:pt x="6955" y="1264"/>
                      <a:pt x="5706" y="554"/>
                    </a:cubicBezTo>
                    <a:cubicBezTo>
                      <a:pt x="5076" y="184"/>
                      <a:pt x="4260" y="0"/>
                      <a:pt x="3445" y="0"/>
                    </a:cubicBezTo>
                    <a:close/>
                  </a:path>
                </a:pathLst>
              </a:custGeom>
              <a:solidFill>
                <a:srgbClr val="D6D7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67" name="Google Shape;6267;p49"/>
              <p:cNvSpPr/>
              <p:nvPr/>
            </p:nvSpPr>
            <p:spPr>
              <a:xfrm>
                <a:off x="3888650" y="3706500"/>
                <a:ext cx="2345975" cy="1233150"/>
              </a:xfrm>
              <a:custGeom>
                <a:avLst/>
                <a:gdLst/>
                <a:ahLst/>
                <a:cxnLst/>
                <a:rect l="l" t="t" r="r" b="b"/>
                <a:pathLst>
                  <a:path w="93839" h="49326" extrusionOk="0">
                    <a:moveTo>
                      <a:pt x="46639" y="1"/>
                    </a:moveTo>
                    <a:cubicBezTo>
                      <a:pt x="35760" y="1"/>
                      <a:pt x="24905" y="2389"/>
                      <a:pt x="16628" y="7167"/>
                    </a:cubicBezTo>
                    <a:cubicBezTo>
                      <a:pt x="1" y="16766"/>
                      <a:pt x="74" y="32389"/>
                      <a:pt x="16799" y="42038"/>
                    </a:cubicBezTo>
                    <a:cubicBezTo>
                      <a:pt x="25212" y="46895"/>
                      <a:pt x="36218" y="49326"/>
                      <a:pt x="47197" y="49326"/>
                    </a:cubicBezTo>
                    <a:cubicBezTo>
                      <a:pt x="58079" y="49326"/>
                      <a:pt x="68935" y="46938"/>
                      <a:pt x="77211" y="42160"/>
                    </a:cubicBezTo>
                    <a:cubicBezTo>
                      <a:pt x="93839" y="32561"/>
                      <a:pt x="93741" y="16938"/>
                      <a:pt x="77015" y="7289"/>
                    </a:cubicBezTo>
                    <a:cubicBezTo>
                      <a:pt x="68616" y="2431"/>
                      <a:pt x="57615" y="1"/>
                      <a:pt x="46639" y="1"/>
                    </a:cubicBezTo>
                    <a:close/>
                  </a:path>
                </a:pathLst>
              </a:custGeom>
              <a:solidFill>
                <a:srgbClr val="D6D7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268" name="Google Shape;6268;p49"/>
            <p:cNvGrpSpPr/>
            <p:nvPr/>
          </p:nvGrpSpPr>
          <p:grpSpPr>
            <a:xfrm>
              <a:off x="4908420" y="761683"/>
              <a:ext cx="3515579" cy="3620659"/>
              <a:chOff x="3451275" y="1373450"/>
              <a:chExt cx="2350300" cy="2420550"/>
            </a:xfrm>
          </p:grpSpPr>
          <p:sp>
            <p:nvSpPr>
              <p:cNvPr id="6269" name="Google Shape;6269;p49"/>
              <p:cNvSpPr/>
              <p:nvPr/>
            </p:nvSpPr>
            <p:spPr>
              <a:xfrm>
                <a:off x="5054675" y="2657300"/>
                <a:ext cx="436100" cy="251900"/>
              </a:xfrm>
              <a:custGeom>
                <a:avLst/>
                <a:gdLst/>
                <a:ahLst/>
                <a:cxnLst/>
                <a:rect l="l" t="t" r="r" b="b"/>
                <a:pathLst>
                  <a:path w="17444" h="10076" extrusionOk="0">
                    <a:moveTo>
                      <a:pt x="14361" y="8296"/>
                    </a:moveTo>
                    <a:cubicBezTo>
                      <a:pt x="11253" y="10076"/>
                      <a:pt x="6241" y="10076"/>
                      <a:pt x="3133" y="8271"/>
                    </a:cubicBezTo>
                    <a:cubicBezTo>
                      <a:pt x="25" y="6467"/>
                      <a:pt x="0" y="3559"/>
                      <a:pt x="3083" y="1780"/>
                    </a:cubicBezTo>
                    <a:cubicBezTo>
                      <a:pt x="6191" y="0"/>
                      <a:pt x="11203" y="0"/>
                      <a:pt x="14311" y="1805"/>
                    </a:cubicBezTo>
                    <a:cubicBezTo>
                      <a:pt x="17444" y="3609"/>
                      <a:pt x="17444" y="6492"/>
                      <a:pt x="14361" y="829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70" name="Google Shape;6270;p49"/>
              <p:cNvSpPr/>
              <p:nvPr/>
            </p:nvSpPr>
            <p:spPr>
              <a:xfrm>
                <a:off x="3921825" y="3511850"/>
                <a:ext cx="436125" cy="229525"/>
              </a:xfrm>
              <a:custGeom>
                <a:avLst/>
                <a:gdLst/>
                <a:ahLst/>
                <a:cxnLst/>
                <a:rect l="l" t="t" r="r" b="b"/>
                <a:pathLst>
                  <a:path w="17445" h="9181" extrusionOk="0">
                    <a:moveTo>
                      <a:pt x="8667" y="1"/>
                    </a:moveTo>
                    <a:cubicBezTo>
                      <a:pt x="6641" y="1"/>
                      <a:pt x="4619" y="446"/>
                      <a:pt x="3083" y="1332"/>
                    </a:cubicBezTo>
                    <a:cubicBezTo>
                      <a:pt x="1" y="3112"/>
                      <a:pt x="1" y="6019"/>
                      <a:pt x="3109" y="7824"/>
                    </a:cubicBezTo>
                    <a:cubicBezTo>
                      <a:pt x="4680" y="8729"/>
                      <a:pt x="6726" y="9180"/>
                      <a:pt x="8763" y="9180"/>
                    </a:cubicBezTo>
                    <a:cubicBezTo>
                      <a:pt x="10786" y="9180"/>
                      <a:pt x="12801" y="8735"/>
                      <a:pt x="14337" y="7849"/>
                    </a:cubicBezTo>
                    <a:cubicBezTo>
                      <a:pt x="17444" y="6069"/>
                      <a:pt x="17419" y="3162"/>
                      <a:pt x="14312" y="1357"/>
                    </a:cubicBezTo>
                    <a:cubicBezTo>
                      <a:pt x="12752" y="452"/>
                      <a:pt x="10707" y="1"/>
                      <a:pt x="86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71" name="Google Shape;6271;p49"/>
              <p:cNvSpPr/>
              <p:nvPr/>
            </p:nvSpPr>
            <p:spPr>
              <a:xfrm>
                <a:off x="4732600" y="3500575"/>
                <a:ext cx="558300" cy="293425"/>
              </a:xfrm>
              <a:custGeom>
                <a:avLst/>
                <a:gdLst/>
                <a:ahLst/>
                <a:cxnLst/>
                <a:rect l="l" t="t" r="r" b="b"/>
                <a:pathLst>
                  <a:path w="22332" h="11737" extrusionOk="0">
                    <a:moveTo>
                      <a:pt x="11123" y="1"/>
                    </a:moveTo>
                    <a:cubicBezTo>
                      <a:pt x="8527" y="1"/>
                      <a:pt x="5935" y="571"/>
                      <a:pt x="3961" y="1708"/>
                    </a:cubicBezTo>
                    <a:cubicBezTo>
                      <a:pt x="1" y="3989"/>
                      <a:pt x="26" y="7698"/>
                      <a:pt x="4011" y="10004"/>
                    </a:cubicBezTo>
                    <a:cubicBezTo>
                      <a:pt x="6009" y="11160"/>
                      <a:pt x="8624" y="11736"/>
                      <a:pt x="11232" y="11736"/>
                    </a:cubicBezTo>
                    <a:cubicBezTo>
                      <a:pt x="13825" y="11736"/>
                      <a:pt x="16410" y="11166"/>
                      <a:pt x="18372" y="10029"/>
                    </a:cubicBezTo>
                    <a:cubicBezTo>
                      <a:pt x="22332" y="7748"/>
                      <a:pt x="22307" y="4039"/>
                      <a:pt x="18347" y="1733"/>
                    </a:cubicBezTo>
                    <a:cubicBezTo>
                      <a:pt x="16349" y="577"/>
                      <a:pt x="13734" y="1"/>
                      <a:pt x="1112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72" name="Google Shape;6272;p49"/>
              <p:cNvSpPr/>
              <p:nvPr/>
            </p:nvSpPr>
            <p:spPr>
              <a:xfrm>
                <a:off x="3709425" y="2846675"/>
                <a:ext cx="482475" cy="253475"/>
              </a:xfrm>
              <a:custGeom>
                <a:avLst/>
                <a:gdLst/>
                <a:ahLst/>
                <a:cxnLst/>
                <a:rect l="l" t="t" r="r" b="b"/>
                <a:pathLst>
                  <a:path w="19299" h="10139" extrusionOk="0">
                    <a:moveTo>
                      <a:pt x="9585" y="1"/>
                    </a:moveTo>
                    <a:cubicBezTo>
                      <a:pt x="7353" y="1"/>
                      <a:pt x="5128" y="489"/>
                      <a:pt x="3434" y="1473"/>
                    </a:cubicBezTo>
                    <a:cubicBezTo>
                      <a:pt x="0" y="3453"/>
                      <a:pt x="25" y="6661"/>
                      <a:pt x="3459" y="8641"/>
                    </a:cubicBezTo>
                    <a:cubicBezTo>
                      <a:pt x="5187" y="9637"/>
                      <a:pt x="7454" y="10139"/>
                      <a:pt x="9717" y="10139"/>
                    </a:cubicBezTo>
                    <a:cubicBezTo>
                      <a:pt x="11953" y="10139"/>
                      <a:pt x="14184" y="9650"/>
                      <a:pt x="15890" y="8666"/>
                    </a:cubicBezTo>
                    <a:cubicBezTo>
                      <a:pt x="19299" y="6686"/>
                      <a:pt x="19274" y="3478"/>
                      <a:pt x="15840" y="1498"/>
                    </a:cubicBezTo>
                    <a:cubicBezTo>
                      <a:pt x="14112" y="502"/>
                      <a:pt x="11845" y="1"/>
                      <a:pt x="958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73" name="Google Shape;6273;p49"/>
              <p:cNvSpPr/>
              <p:nvPr/>
            </p:nvSpPr>
            <p:spPr>
              <a:xfrm>
                <a:off x="4199400" y="1373450"/>
                <a:ext cx="346525" cy="517500"/>
              </a:xfrm>
              <a:custGeom>
                <a:avLst/>
                <a:gdLst/>
                <a:ahLst/>
                <a:cxnLst/>
                <a:rect l="l" t="t" r="r" b="b"/>
                <a:pathLst>
                  <a:path w="13861" h="20700" extrusionOk="0">
                    <a:moveTo>
                      <a:pt x="919" y="1"/>
                    </a:moveTo>
                    <a:cubicBezTo>
                      <a:pt x="443" y="1"/>
                      <a:pt x="1" y="373"/>
                      <a:pt x="1" y="903"/>
                    </a:cubicBezTo>
                    <a:lnTo>
                      <a:pt x="1" y="12307"/>
                    </a:lnTo>
                    <a:cubicBezTo>
                      <a:pt x="1" y="12958"/>
                      <a:pt x="351" y="13560"/>
                      <a:pt x="928" y="13886"/>
                    </a:cubicBezTo>
                    <a:lnTo>
                      <a:pt x="12507" y="20577"/>
                    </a:lnTo>
                    <a:cubicBezTo>
                      <a:pt x="12650" y="20661"/>
                      <a:pt x="12802" y="20699"/>
                      <a:pt x="12950" y="20699"/>
                    </a:cubicBezTo>
                    <a:cubicBezTo>
                      <a:pt x="13424" y="20699"/>
                      <a:pt x="13860" y="20310"/>
                      <a:pt x="13860" y="19775"/>
                    </a:cubicBezTo>
                    <a:lnTo>
                      <a:pt x="13860" y="8372"/>
                    </a:lnTo>
                    <a:cubicBezTo>
                      <a:pt x="13860" y="7720"/>
                      <a:pt x="13534" y="7119"/>
                      <a:pt x="12958" y="6793"/>
                    </a:cubicBezTo>
                    <a:lnTo>
                      <a:pt x="1379" y="126"/>
                    </a:lnTo>
                    <a:cubicBezTo>
                      <a:pt x="1231" y="40"/>
                      <a:pt x="1073" y="1"/>
                      <a:pt x="91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74" name="Google Shape;6274;p49"/>
              <p:cNvSpPr/>
              <p:nvPr/>
            </p:nvSpPr>
            <p:spPr>
              <a:xfrm>
                <a:off x="3971325" y="1593000"/>
                <a:ext cx="161050" cy="239775"/>
              </a:xfrm>
              <a:custGeom>
                <a:avLst/>
                <a:gdLst/>
                <a:ahLst/>
                <a:cxnLst/>
                <a:rect l="l" t="t" r="r" b="b"/>
                <a:pathLst>
                  <a:path w="6442" h="9591" extrusionOk="0">
                    <a:moveTo>
                      <a:pt x="419" y="1"/>
                    </a:moveTo>
                    <a:cubicBezTo>
                      <a:pt x="195" y="1"/>
                      <a:pt x="1" y="174"/>
                      <a:pt x="1" y="417"/>
                    </a:cubicBezTo>
                    <a:lnTo>
                      <a:pt x="1" y="5705"/>
                    </a:lnTo>
                    <a:cubicBezTo>
                      <a:pt x="1" y="6006"/>
                      <a:pt x="176" y="6282"/>
                      <a:pt x="427" y="6432"/>
                    </a:cubicBezTo>
                    <a:lnTo>
                      <a:pt x="5790" y="9540"/>
                    </a:lnTo>
                    <a:cubicBezTo>
                      <a:pt x="5854" y="9574"/>
                      <a:pt x="5923" y="9591"/>
                      <a:pt x="5992" y="9591"/>
                    </a:cubicBezTo>
                    <a:cubicBezTo>
                      <a:pt x="6220" y="9591"/>
                      <a:pt x="6442" y="9414"/>
                      <a:pt x="6442" y="9164"/>
                    </a:cubicBezTo>
                    <a:lnTo>
                      <a:pt x="6442" y="3875"/>
                    </a:lnTo>
                    <a:cubicBezTo>
                      <a:pt x="6442" y="3575"/>
                      <a:pt x="6266" y="3299"/>
                      <a:pt x="6016" y="3149"/>
                    </a:cubicBezTo>
                    <a:lnTo>
                      <a:pt x="652" y="66"/>
                    </a:lnTo>
                    <a:cubicBezTo>
                      <a:pt x="576" y="21"/>
                      <a:pt x="496" y="1"/>
                      <a:pt x="41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75" name="Google Shape;6275;p49"/>
              <p:cNvSpPr/>
              <p:nvPr/>
            </p:nvSpPr>
            <p:spPr>
              <a:xfrm>
                <a:off x="5282750" y="2292350"/>
                <a:ext cx="250650" cy="374650"/>
              </a:xfrm>
              <a:custGeom>
                <a:avLst/>
                <a:gdLst/>
                <a:ahLst/>
                <a:cxnLst/>
                <a:rect l="l" t="t" r="r" b="b"/>
                <a:pathLst>
                  <a:path w="10026" h="14986" extrusionOk="0">
                    <a:moveTo>
                      <a:pt x="674" y="1"/>
                    </a:moveTo>
                    <a:cubicBezTo>
                      <a:pt x="321" y="1"/>
                      <a:pt x="0" y="281"/>
                      <a:pt x="0" y="664"/>
                    </a:cubicBezTo>
                    <a:lnTo>
                      <a:pt x="0" y="8909"/>
                    </a:lnTo>
                    <a:cubicBezTo>
                      <a:pt x="0" y="9385"/>
                      <a:pt x="251" y="9811"/>
                      <a:pt x="652" y="10062"/>
                    </a:cubicBezTo>
                    <a:lnTo>
                      <a:pt x="9048" y="14899"/>
                    </a:lnTo>
                    <a:cubicBezTo>
                      <a:pt x="9149" y="14959"/>
                      <a:pt x="9257" y="14986"/>
                      <a:pt x="9363" y="14986"/>
                    </a:cubicBezTo>
                    <a:cubicBezTo>
                      <a:pt x="9704" y="14986"/>
                      <a:pt x="10025" y="14705"/>
                      <a:pt x="10025" y="14323"/>
                    </a:cubicBezTo>
                    <a:lnTo>
                      <a:pt x="10025" y="6077"/>
                    </a:lnTo>
                    <a:cubicBezTo>
                      <a:pt x="10025" y="5601"/>
                      <a:pt x="9775" y="5175"/>
                      <a:pt x="9374" y="4924"/>
                    </a:cubicBezTo>
                    <a:lnTo>
                      <a:pt x="1003" y="87"/>
                    </a:lnTo>
                    <a:cubicBezTo>
                      <a:pt x="896" y="28"/>
                      <a:pt x="783" y="1"/>
                      <a:pt x="67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76" name="Google Shape;6276;p49"/>
              <p:cNvSpPr/>
              <p:nvPr/>
            </p:nvSpPr>
            <p:spPr>
              <a:xfrm>
                <a:off x="5223225" y="1526350"/>
                <a:ext cx="338375" cy="505325"/>
              </a:xfrm>
              <a:custGeom>
                <a:avLst/>
                <a:gdLst/>
                <a:ahLst/>
                <a:cxnLst/>
                <a:rect l="l" t="t" r="r" b="b"/>
                <a:pathLst>
                  <a:path w="13535" h="20213" extrusionOk="0">
                    <a:moveTo>
                      <a:pt x="12658" y="0"/>
                    </a:moveTo>
                    <a:cubicBezTo>
                      <a:pt x="12508" y="0"/>
                      <a:pt x="12353" y="39"/>
                      <a:pt x="12206" y="125"/>
                    </a:cubicBezTo>
                    <a:lnTo>
                      <a:pt x="902" y="6642"/>
                    </a:lnTo>
                    <a:cubicBezTo>
                      <a:pt x="351" y="6968"/>
                      <a:pt x="0" y="7544"/>
                      <a:pt x="0" y="8196"/>
                    </a:cubicBezTo>
                    <a:lnTo>
                      <a:pt x="0" y="19324"/>
                    </a:lnTo>
                    <a:cubicBezTo>
                      <a:pt x="0" y="19841"/>
                      <a:pt x="440" y="20212"/>
                      <a:pt x="916" y="20212"/>
                    </a:cubicBezTo>
                    <a:cubicBezTo>
                      <a:pt x="1062" y="20212"/>
                      <a:pt x="1212" y="20177"/>
                      <a:pt x="1354" y="20100"/>
                    </a:cubicBezTo>
                    <a:lnTo>
                      <a:pt x="12657" y="13559"/>
                    </a:lnTo>
                    <a:cubicBezTo>
                      <a:pt x="13208" y="13258"/>
                      <a:pt x="13534" y="12657"/>
                      <a:pt x="13534" y="12030"/>
                    </a:cubicBezTo>
                    <a:lnTo>
                      <a:pt x="13534" y="902"/>
                    </a:lnTo>
                    <a:cubicBezTo>
                      <a:pt x="13534" y="373"/>
                      <a:pt x="13120" y="0"/>
                      <a:pt x="1265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77" name="Google Shape;6277;p49"/>
              <p:cNvSpPr/>
              <p:nvPr/>
            </p:nvSpPr>
            <p:spPr>
              <a:xfrm>
                <a:off x="3451275" y="2176050"/>
                <a:ext cx="485000" cy="723800"/>
              </a:xfrm>
              <a:custGeom>
                <a:avLst/>
                <a:gdLst/>
                <a:ahLst/>
                <a:cxnLst/>
                <a:rect l="l" t="t" r="r" b="b"/>
                <a:pathLst>
                  <a:path w="19400" h="28952" extrusionOk="0">
                    <a:moveTo>
                      <a:pt x="18110" y="1"/>
                    </a:moveTo>
                    <a:cubicBezTo>
                      <a:pt x="17896" y="1"/>
                      <a:pt x="17676" y="56"/>
                      <a:pt x="17469" y="178"/>
                    </a:cubicBezTo>
                    <a:lnTo>
                      <a:pt x="1279" y="9526"/>
                    </a:lnTo>
                    <a:cubicBezTo>
                      <a:pt x="477" y="9977"/>
                      <a:pt x="1" y="10804"/>
                      <a:pt x="1" y="11732"/>
                    </a:cubicBezTo>
                    <a:lnTo>
                      <a:pt x="1" y="27672"/>
                    </a:lnTo>
                    <a:cubicBezTo>
                      <a:pt x="1" y="28412"/>
                      <a:pt x="619" y="28951"/>
                      <a:pt x="1289" y="28951"/>
                    </a:cubicBezTo>
                    <a:cubicBezTo>
                      <a:pt x="1504" y="28951"/>
                      <a:pt x="1724" y="28896"/>
                      <a:pt x="1930" y="28774"/>
                    </a:cubicBezTo>
                    <a:lnTo>
                      <a:pt x="18121" y="19426"/>
                    </a:lnTo>
                    <a:cubicBezTo>
                      <a:pt x="18898" y="18975"/>
                      <a:pt x="19399" y="18148"/>
                      <a:pt x="19399" y="17220"/>
                    </a:cubicBezTo>
                    <a:lnTo>
                      <a:pt x="19399" y="1280"/>
                    </a:lnTo>
                    <a:cubicBezTo>
                      <a:pt x="19399" y="540"/>
                      <a:pt x="18781" y="1"/>
                      <a:pt x="1811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78" name="Google Shape;6278;p49"/>
              <p:cNvSpPr/>
              <p:nvPr/>
            </p:nvSpPr>
            <p:spPr>
              <a:xfrm>
                <a:off x="3541500" y="2584000"/>
                <a:ext cx="110300" cy="136625"/>
              </a:xfrm>
              <a:custGeom>
                <a:avLst/>
                <a:gdLst/>
                <a:ahLst/>
                <a:cxnLst/>
                <a:rect l="l" t="t" r="r" b="b"/>
                <a:pathLst>
                  <a:path w="4412" h="5465" extrusionOk="0">
                    <a:moveTo>
                      <a:pt x="3560" y="0"/>
                    </a:moveTo>
                    <a:lnTo>
                      <a:pt x="1" y="4737"/>
                    </a:lnTo>
                    <a:cubicBezTo>
                      <a:pt x="406" y="5210"/>
                      <a:pt x="973" y="5465"/>
                      <a:pt x="1644" y="5465"/>
                    </a:cubicBezTo>
                    <a:cubicBezTo>
                      <a:pt x="2217" y="5465"/>
                      <a:pt x="2867" y="5280"/>
                      <a:pt x="3560" y="4887"/>
                    </a:cubicBezTo>
                    <a:cubicBezTo>
                      <a:pt x="3860" y="4712"/>
                      <a:pt x="4136" y="4511"/>
                      <a:pt x="4412" y="4286"/>
                    </a:cubicBezTo>
                    <a:lnTo>
                      <a:pt x="3560" y="0"/>
                    </a:lnTo>
                    <a:close/>
                  </a:path>
                </a:pathLst>
              </a:custGeom>
              <a:solidFill>
                <a:srgbClr val="EC82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79" name="Google Shape;6279;p49"/>
              <p:cNvSpPr/>
              <p:nvPr/>
            </p:nvSpPr>
            <p:spPr>
              <a:xfrm>
                <a:off x="3630475" y="2446700"/>
                <a:ext cx="106550" cy="244450"/>
              </a:xfrm>
              <a:custGeom>
                <a:avLst/>
                <a:gdLst/>
                <a:ahLst/>
                <a:cxnLst/>
                <a:rect l="l" t="t" r="r" b="b"/>
                <a:pathLst>
                  <a:path w="4262" h="9778" extrusionOk="0">
                    <a:moveTo>
                      <a:pt x="1904" y="1"/>
                    </a:moveTo>
                    <a:cubicBezTo>
                      <a:pt x="1332" y="1"/>
                      <a:pt x="685" y="187"/>
                      <a:pt x="1" y="580"/>
                    </a:cubicBezTo>
                    <a:lnTo>
                      <a:pt x="1" y="5492"/>
                    </a:lnTo>
                    <a:lnTo>
                      <a:pt x="853" y="9778"/>
                    </a:lnTo>
                    <a:cubicBezTo>
                      <a:pt x="2808" y="8199"/>
                      <a:pt x="4261" y="5392"/>
                      <a:pt x="4261" y="3011"/>
                    </a:cubicBezTo>
                    <a:cubicBezTo>
                      <a:pt x="4261" y="1108"/>
                      <a:pt x="3303" y="1"/>
                      <a:pt x="190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0" name="Google Shape;6280;p49"/>
              <p:cNvSpPr/>
              <p:nvPr/>
            </p:nvSpPr>
            <p:spPr>
              <a:xfrm>
                <a:off x="3523950" y="2461175"/>
                <a:ext cx="106550" cy="241250"/>
              </a:xfrm>
              <a:custGeom>
                <a:avLst/>
                <a:gdLst/>
                <a:ahLst/>
                <a:cxnLst/>
                <a:rect l="l" t="t" r="r" b="b"/>
                <a:pathLst>
                  <a:path w="4262" h="9650" extrusionOk="0">
                    <a:moveTo>
                      <a:pt x="4262" y="1"/>
                    </a:moveTo>
                    <a:cubicBezTo>
                      <a:pt x="1906" y="1379"/>
                      <a:pt x="1" y="4662"/>
                      <a:pt x="1" y="7369"/>
                    </a:cubicBezTo>
                    <a:cubicBezTo>
                      <a:pt x="1" y="8372"/>
                      <a:pt x="251" y="9149"/>
                      <a:pt x="703" y="9650"/>
                    </a:cubicBezTo>
                    <a:lnTo>
                      <a:pt x="4262" y="4913"/>
                    </a:lnTo>
                    <a:lnTo>
                      <a:pt x="426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1" name="Google Shape;6281;p49"/>
              <p:cNvSpPr/>
              <p:nvPr/>
            </p:nvSpPr>
            <p:spPr>
              <a:xfrm>
                <a:off x="3764550" y="2352150"/>
                <a:ext cx="142900" cy="100900"/>
              </a:xfrm>
              <a:custGeom>
                <a:avLst/>
                <a:gdLst/>
                <a:ahLst/>
                <a:cxnLst/>
                <a:rect l="l" t="t" r="r" b="b"/>
                <a:pathLst>
                  <a:path w="5716" h="4036" extrusionOk="0">
                    <a:moveTo>
                      <a:pt x="5715" y="1"/>
                    </a:moveTo>
                    <a:lnTo>
                      <a:pt x="1" y="3209"/>
                    </a:lnTo>
                    <a:lnTo>
                      <a:pt x="1" y="4036"/>
                    </a:lnTo>
                    <a:lnTo>
                      <a:pt x="5715" y="828"/>
                    </a:lnTo>
                    <a:lnTo>
                      <a:pt x="571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2" name="Google Shape;6282;p49"/>
              <p:cNvSpPr/>
              <p:nvPr/>
            </p:nvSpPr>
            <p:spPr>
              <a:xfrm>
                <a:off x="3764550" y="2432350"/>
                <a:ext cx="142900" cy="100275"/>
              </a:xfrm>
              <a:custGeom>
                <a:avLst/>
                <a:gdLst/>
                <a:ahLst/>
                <a:cxnLst/>
                <a:rect l="l" t="t" r="r" b="b"/>
                <a:pathLst>
                  <a:path w="5716" h="4011" extrusionOk="0">
                    <a:moveTo>
                      <a:pt x="5715" y="1"/>
                    </a:moveTo>
                    <a:lnTo>
                      <a:pt x="1" y="3184"/>
                    </a:lnTo>
                    <a:lnTo>
                      <a:pt x="1" y="4011"/>
                    </a:lnTo>
                    <a:lnTo>
                      <a:pt x="5715" y="803"/>
                    </a:lnTo>
                    <a:lnTo>
                      <a:pt x="571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3" name="Google Shape;6283;p49"/>
              <p:cNvSpPr/>
              <p:nvPr/>
            </p:nvSpPr>
            <p:spPr>
              <a:xfrm>
                <a:off x="3764550" y="2511925"/>
                <a:ext cx="142900" cy="100275"/>
              </a:xfrm>
              <a:custGeom>
                <a:avLst/>
                <a:gdLst/>
                <a:ahLst/>
                <a:cxnLst/>
                <a:rect l="l" t="t" r="r" b="b"/>
                <a:pathLst>
                  <a:path w="5716" h="4011" extrusionOk="0">
                    <a:moveTo>
                      <a:pt x="5715" y="1"/>
                    </a:moveTo>
                    <a:lnTo>
                      <a:pt x="1" y="3184"/>
                    </a:lnTo>
                    <a:lnTo>
                      <a:pt x="1" y="4011"/>
                    </a:lnTo>
                    <a:lnTo>
                      <a:pt x="5715" y="803"/>
                    </a:lnTo>
                    <a:lnTo>
                      <a:pt x="571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4" name="Google Shape;6284;p49"/>
              <p:cNvSpPr/>
              <p:nvPr/>
            </p:nvSpPr>
            <p:spPr>
              <a:xfrm>
                <a:off x="4443125" y="3131525"/>
                <a:ext cx="391025" cy="205625"/>
              </a:xfrm>
              <a:custGeom>
                <a:avLst/>
                <a:gdLst/>
                <a:ahLst/>
                <a:cxnLst/>
                <a:rect l="l" t="t" r="r" b="b"/>
                <a:pathLst>
                  <a:path w="15641" h="8225" extrusionOk="0">
                    <a:moveTo>
                      <a:pt x="7774" y="1"/>
                    </a:moveTo>
                    <a:cubicBezTo>
                      <a:pt x="5958" y="1"/>
                      <a:pt x="4143" y="396"/>
                      <a:pt x="2758" y="1182"/>
                    </a:cubicBezTo>
                    <a:cubicBezTo>
                      <a:pt x="1" y="2786"/>
                      <a:pt x="1" y="5392"/>
                      <a:pt x="2783" y="7022"/>
                    </a:cubicBezTo>
                    <a:cubicBezTo>
                      <a:pt x="4186" y="7824"/>
                      <a:pt x="6016" y="8225"/>
                      <a:pt x="7839" y="8225"/>
                    </a:cubicBezTo>
                    <a:cubicBezTo>
                      <a:pt x="9663" y="8225"/>
                      <a:pt x="11480" y="7824"/>
                      <a:pt x="12858" y="7022"/>
                    </a:cubicBezTo>
                    <a:cubicBezTo>
                      <a:pt x="15640" y="5418"/>
                      <a:pt x="15640" y="2836"/>
                      <a:pt x="12833" y="1207"/>
                    </a:cubicBezTo>
                    <a:cubicBezTo>
                      <a:pt x="11437" y="402"/>
                      <a:pt x="9604" y="1"/>
                      <a:pt x="77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5" name="Google Shape;6285;p49"/>
              <p:cNvSpPr/>
              <p:nvPr/>
            </p:nvSpPr>
            <p:spPr>
              <a:xfrm>
                <a:off x="4466950" y="3106550"/>
                <a:ext cx="345250" cy="105300"/>
              </a:xfrm>
              <a:custGeom>
                <a:avLst/>
                <a:gdLst/>
                <a:ahLst/>
                <a:cxnLst/>
                <a:rect l="l" t="t" r="r" b="b"/>
                <a:pathLst>
                  <a:path w="13810" h="4212" extrusionOk="0">
                    <a:moveTo>
                      <a:pt x="2156" y="0"/>
                    </a:moveTo>
                    <a:lnTo>
                      <a:pt x="0" y="3985"/>
                    </a:lnTo>
                    <a:lnTo>
                      <a:pt x="13810" y="4211"/>
                    </a:lnTo>
                    <a:lnTo>
                      <a:pt x="11655" y="201"/>
                    </a:lnTo>
                    <a:lnTo>
                      <a:pt x="215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6" name="Google Shape;6286;p49"/>
              <p:cNvSpPr/>
              <p:nvPr/>
            </p:nvSpPr>
            <p:spPr>
              <a:xfrm>
                <a:off x="4502650" y="3057200"/>
                <a:ext cx="271975" cy="142975"/>
              </a:xfrm>
              <a:custGeom>
                <a:avLst/>
                <a:gdLst/>
                <a:ahLst/>
                <a:cxnLst/>
                <a:rect l="l" t="t" r="r" b="b"/>
                <a:pathLst>
                  <a:path w="10879" h="5719" extrusionOk="0">
                    <a:moveTo>
                      <a:pt x="5427" y="1"/>
                    </a:moveTo>
                    <a:cubicBezTo>
                      <a:pt x="4161" y="1"/>
                      <a:pt x="2896" y="283"/>
                      <a:pt x="1931" y="847"/>
                    </a:cubicBezTo>
                    <a:cubicBezTo>
                      <a:pt x="1" y="1949"/>
                      <a:pt x="1" y="3754"/>
                      <a:pt x="1956" y="4882"/>
                    </a:cubicBezTo>
                    <a:cubicBezTo>
                      <a:pt x="2926" y="5436"/>
                      <a:pt x="4201" y="5718"/>
                      <a:pt x="5473" y="5718"/>
                    </a:cubicBezTo>
                    <a:cubicBezTo>
                      <a:pt x="6732" y="5718"/>
                      <a:pt x="7989" y="5442"/>
                      <a:pt x="8948" y="4882"/>
                    </a:cubicBezTo>
                    <a:cubicBezTo>
                      <a:pt x="10878" y="3779"/>
                      <a:pt x="10853" y="1974"/>
                      <a:pt x="8923" y="847"/>
                    </a:cubicBezTo>
                    <a:cubicBezTo>
                      <a:pt x="7958" y="283"/>
                      <a:pt x="6693" y="1"/>
                      <a:pt x="542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7" name="Google Shape;6287;p49"/>
              <p:cNvSpPr/>
              <p:nvPr/>
            </p:nvSpPr>
            <p:spPr>
              <a:xfrm>
                <a:off x="4537125" y="3075375"/>
                <a:ext cx="203025" cy="106775"/>
              </a:xfrm>
              <a:custGeom>
                <a:avLst/>
                <a:gdLst/>
                <a:ahLst/>
                <a:cxnLst/>
                <a:rect l="l" t="t" r="r" b="b"/>
                <a:pathLst>
                  <a:path w="8121" h="4271" extrusionOk="0">
                    <a:moveTo>
                      <a:pt x="4048" y="1"/>
                    </a:moveTo>
                    <a:cubicBezTo>
                      <a:pt x="3102" y="1"/>
                      <a:pt x="2156" y="207"/>
                      <a:pt x="1429" y="621"/>
                    </a:cubicBezTo>
                    <a:cubicBezTo>
                      <a:pt x="0" y="1448"/>
                      <a:pt x="0" y="2801"/>
                      <a:pt x="1454" y="3628"/>
                    </a:cubicBezTo>
                    <a:cubicBezTo>
                      <a:pt x="2186" y="4058"/>
                      <a:pt x="3141" y="4271"/>
                      <a:pt x="4091" y="4271"/>
                    </a:cubicBezTo>
                    <a:cubicBezTo>
                      <a:pt x="5027" y="4271"/>
                      <a:pt x="5958" y="4064"/>
                      <a:pt x="6667" y="3653"/>
                    </a:cubicBezTo>
                    <a:cubicBezTo>
                      <a:pt x="8121" y="2826"/>
                      <a:pt x="8121" y="1473"/>
                      <a:pt x="6667" y="621"/>
                    </a:cubicBezTo>
                    <a:cubicBezTo>
                      <a:pt x="5940" y="207"/>
                      <a:pt x="4994" y="1"/>
                      <a:pt x="4048" y="1"/>
                    </a:cubicBezTo>
                    <a:close/>
                  </a:path>
                </a:pathLst>
              </a:custGeom>
              <a:solidFill>
                <a:srgbClr val="BEE1F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8" name="Google Shape;6288;p49"/>
              <p:cNvSpPr/>
              <p:nvPr/>
            </p:nvSpPr>
            <p:spPr>
              <a:xfrm>
                <a:off x="4178100" y="2643525"/>
                <a:ext cx="968075" cy="488100"/>
              </a:xfrm>
              <a:custGeom>
                <a:avLst/>
                <a:gdLst/>
                <a:ahLst/>
                <a:cxnLst/>
                <a:rect l="l" t="t" r="r" b="b"/>
                <a:pathLst>
                  <a:path w="38723" h="19524" extrusionOk="0">
                    <a:moveTo>
                      <a:pt x="0" y="0"/>
                    </a:moveTo>
                    <a:cubicBezTo>
                      <a:pt x="0" y="0"/>
                      <a:pt x="14762" y="19123"/>
                      <a:pt x="14712" y="19399"/>
                    </a:cubicBezTo>
                    <a:lnTo>
                      <a:pt x="22106" y="19524"/>
                    </a:lnTo>
                    <a:lnTo>
                      <a:pt x="38722" y="0"/>
                    </a:lnTo>
                    <a:close/>
                  </a:path>
                </a:pathLst>
              </a:custGeom>
              <a:solidFill>
                <a:srgbClr val="BEE1F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9" name="Google Shape;6289;p49"/>
              <p:cNvSpPr/>
              <p:nvPr/>
            </p:nvSpPr>
            <p:spPr>
              <a:xfrm>
                <a:off x="5080350" y="2667950"/>
                <a:ext cx="157300" cy="116575"/>
              </a:xfrm>
              <a:custGeom>
                <a:avLst/>
                <a:gdLst/>
                <a:ahLst/>
                <a:cxnLst/>
                <a:rect l="l" t="t" r="r" b="b"/>
                <a:pathLst>
                  <a:path w="6292" h="4663" extrusionOk="0">
                    <a:moveTo>
                      <a:pt x="4362" y="1"/>
                    </a:moveTo>
                    <a:cubicBezTo>
                      <a:pt x="4362" y="1"/>
                      <a:pt x="1530" y="3309"/>
                      <a:pt x="778" y="3534"/>
                    </a:cubicBezTo>
                    <a:cubicBezTo>
                      <a:pt x="1" y="3760"/>
                      <a:pt x="703" y="4537"/>
                      <a:pt x="1279" y="4587"/>
                    </a:cubicBezTo>
                    <a:cubicBezTo>
                      <a:pt x="1855" y="4662"/>
                      <a:pt x="3710" y="4562"/>
                      <a:pt x="4236" y="4036"/>
                    </a:cubicBezTo>
                    <a:cubicBezTo>
                      <a:pt x="4788" y="3509"/>
                      <a:pt x="6292" y="2958"/>
                      <a:pt x="6292" y="2958"/>
                    </a:cubicBezTo>
                    <a:cubicBezTo>
                      <a:pt x="6292" y="1229"/>
                      <a:pt x="5891" y="151"/>
                      <a:pt x="5891" y="151"/>
                    </a:cubicBezTo>
                    <a:close/>
                  </a:path>
                </a:pathLst>
              </a:custGeom>
              <a:solidFill>
                <a:srgbClr val="606BF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0" name="Google Shape;6290;p49"/>
              <p:cNvSpPr/>
              <p:nvPr/>
            </p:nvSpPr>
            <p:spPr>
              <a:xfrm>
                <a:off x="5155550" y="2057675"/>
                <a:ext cx="135975" cy="635375"/>
              </a:xfrm>
              <a:custGeom>
                <a:avLst/>
                <a:gdLst/>
                <a:ahLst/>
                <a:cxnLst/>
                <a:rect l="l" t="t" r="r" b="b"/>
                <a:pathLst>
                  <a:path w="5439" h="25415" extrusionOk="0">
                    <a:moveTo>
                      <a:pt x="351" y="1003"/>
                    </a:moveTo>
                    <a:cubicBezTo>
                      <a:pt x="351" y="1003"/>
                      <a:pt x="0" y="8346"/>
                      <a:pt x="126" y="10752"/>
                    </a:cubicBezTo>
                    <a:cubicBezTo>
                      <a:pt x="251" y="13133"/>
                      <a:pt x="852" y="25088"/>
                      <a:pt x="852" y="25088"/>
                    </a:cubicBezTo>
                    <a:cubicBezTo>
                      <a:pt x="2406" y="25414"/>
                      <a:pt x="3384" y="25088"/>
                      <a:pt x="3384" y="25088"/>
                    </a:cubicBezTo>
                    <a:cubicBezTo>
                      <a:pt x="3885" y="15940"/>
                      <a:pt x="3885" y="13309"/>
                      <a:pt x="4035" y="11930"/>
                    </a:cubicBezTo>
                    <a:cubicBezTo>
                      <a:pt x="4161" y="10577"/>
                      <a:pt x="4361" y="6617"/>
                      <a:pt x="4361" y="6617"/>
                    </a:cubicBezTo>
                    <a:cubicBezTo>
                      <a:pt x="5439" y="4361"/>
                      <a:pt x="4311" y="1404"/>
                      <a:pt x="3760" y="702"/>
                    </a:cubicBezTo>
                    <a:cubicBezTo>
                      <a:pt x="3233" y="0"/>
                      <a:pt x="351" y="1003"/>
                      <a:pt x="351" y="1003"/>
                    </a:cubicBezTo>
                    <a:close/>
                  </a:path>
                </a:pathLst>
              </a:custGeom>
              <a:solidFill>
                <a:srgbClr val="112B4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1" name="Google Shape;6291;p49"/>
              <p:cNvSpPr/>
              <p:nvPr/>
            </p:nvSpPr>
            <p:spPr>
              <a:xfrm>
                <a:off x="5284625" y="2728725"/>
                <a:ext cx="88375" cy="155425"/>
              </a:xfrm>
              <a:custGeom>
                <a:avLst/>
                <a:gdLst/>
                <a:ahLst/>
                <a:cxnLst/>
                <a:rect l="l" t="t" r="r" b="b"/>
                <a:pathLst>
                  <a:path w="3535" h="6217" extrusionOk="0">
                    <a:moveTo>
                      <a:pt x="827" y="702"/>
                    </a:moveTo>
                    <a:cubicBezTo>
                      <a:pt x="727" y="2056"/>
                      <a:pt x="251" y="3635"/>
                      <a:pt x="126" y="4437"/>
                    </a:cubicBezTo>
                    <a:cubicBezTo>
                      <a:pt x="0" y="5239"/>
                      <a:pt x="276" y="5690"/>
                      <a:pt x="476" y="5940"/>
                    </a:cubicBezTo>
                    <a:cubicBezTo>
                      <a:pt x="652" y="6216"/>
                      <a:pt x="2933" y="5464"/>
                      <a:pt x="3233" y="4587"/>
                    </a:cubicBezTo>
                    <a:cubicBezTo>
                      <a:pt x="3534" y="3710"/>
                      <a:pt x="2908" y="2958"/>
                      <a:pt x="2857" y="1304"/>
                    </a:cubicBezTo>
                    <a:cubicBezTo>
                      <a:pt x="2131" y="1"/>
                      <a:pt x="827" y="702"/>
                      <a:pt x="827" y="702"/>
                    </a:cubicBezTo>
                    <a:close/>
                  </a:path>
                </a:pathLst>
              </a:custGeom>
              <a:solidFill>
                <a:srgbClr val="606BF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2" name="Google Shape;6292;p49"/>
              <p:cNvSpPr/>
              <p:nvPr/>
            </p:nvSpPr>
            <p:spPr>
              <a:xfrm>
                <a:off x="5223225" y="2062675"/>
                <a:ext cx="155400" cy="716825"/>
              </a:xfrm>
              <a:custGeom>
                <a:avLst/>
                <a:gdLst/>
                <a:ahLst/>
                <a:cxnLst/>
                <a:rect l="l" t="t" r="r" b="b"/>
                <a:pathLst>
                  <a:path w="6216" h="28673" extrusionOk="0">
                    <a:moveTo>
                      <a:pt x="0" y="1379"/>
                    </a:moveTo>
                    <a:cubicBezTo>
                      <a:pt x="0" y="1379"/>
                      <a:pt x="401" y="8046"/>
                      <a:pt x="1003" y="10277"/>
                    </a:cubicBezTo>
                    <a:cubicBezTo>
                      <a:pt x="1629" y="12482"/>
                      <a:pt x="2181" y="19024"/>
                      <a:pt x="2431" y="20151"/>
                    </a:cubicBezTo>
                    <a:cubicBezTo>
                      <a:pt x="2707" y="21279"/>
                      <a:pt x="3033" y="28297"/>
                      <a:pt x="3033" y="28297"/>
                    </a:cubicBezTo>
                    <a:cubicBezTo>
                      <a:pt x="4436" y="28673"/>
                      <a:pt x="5539" y="28297"/>
                      <a:pt x="5539" y="28297"/>
                    </a:cubicBezTo>
                    <a:cubicBezTo>
                      <a:pt x="5514" y="21730"/>
                      <a:pt x="5664" y="16392"/>
                      <a:pt x="5539" y="14587"/>
                    </a:cubicBezTo>
                    <a:cubicBezTo>
                      <a:pt x="5414" y="12783"/>
                      <a:pt x="5589" y="7445"/>
                      <a:pt x="5589" y="7445"/>
                    </a:cubicBezTo>
                    <a:cubicBezTo>
                      <a:pt x="6166" y="4938"/>
                      <a:pt x="6216" y="4637"/>
                      <a:pt x="5589" y="2983"/>
                    </a:cubicBezTo>
                    <a:cubicBezTo>
                      <a:pt x="4963" y="1329"/>
                      <a:pt x="2306" y="1"/>
                      <a:pt x="0" y="137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3" name="Google Shape;6293;p49"/>
              <p:cNvSpPr/>
              <p:nvPr/>
            </p:nvSpPr>
            <p:spPr>
              <a:xfrm>
                <a:off x="4928100" y="1701150"/>
                <a:ext cx="330225" cy="292000"/>
              </a:xfrm>
              <a:custGeom>
                <a:avLst/>
                <a:gdLst/>
                <a:ahLst/>
                <a:cxnLst/>
                <a:rect l="l" t="t" r="r" b="b"/>
                <a:pathLst>
                  <a:path w="13209" h="11680" extrusionOk="0">
                    <a:moveTo>
                      <a:pt x="10527" y="1"/>
                    </a:moveTo>
                    <a:cubicBezTo>
                      <a:pt x="8221" y="652"/>
                      <a:pt x="6993" y="6442"/>
                      <a:pt x="6341" y="7745"/>
                    </a:cubicBezTo>
                    <a:cubicBezTo>
                      <a:pt x="5690" y="9048"/>
                      <a:pt x="326" y="9349"/>
                      <a:pt x="326" y="9349"/>
                    </a:cubicBezTo>
                    <a:cubicBezTo>
                      <a:pt x="1" y="10477"/>
                      <a:pt x="903" y="11680"/>
                      <a:pt x="903" y="11680"/>
                    </a:cubicBezTo>
                    <a:cubicBezTo>
                      <a:pt x="6091" y="11454"/>
                      <a:pt x="7920" y="11028"/>
                      <a:pt x="8873" y="8973"/>
                    </a:cubicBezTo>
                    <a:cubicBezTo>
                      <a:pt x="9825" y="6943"/>
                      <a:pt x="13209" y="702"/>
                      <a:pt x="1052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4" name="Google Shape;6294;p49"/>
              <p:cNvSpPr/>
              <p:nvPr/>
            </p:nvSpPr>
            <p:spPr>
              <a:xfrm>
                <a:off x="5123600" y="1698650"/>
                <a:ext cx="315175" cy="511300"/>
              </a:xfrm>
              <a:custGeom>
                <a:avLst/>
                <a:gdLst/>
                <a:ahLst/>
                <a:cxnLst/>
                <a:rect l="l" t="t" r="r" b="b"/>
                <a:pathLst>
                  <a:path w="12607" h="20452" extrusionOk="0">
                    <a:moveTo>
                      <a:pt x="2707" y="101"/>
                    </a:moveTo>
                    <a:cubicBezTo>
                      <a:pt x="4762" y="0"/>
                      <a:pt x="9499" y="1078"/>
                      <a:pt x="11053" y="3058"/>
                    </a:cubicBezTo>
                    <a:cubicBezTo>
                      <a:pt x="12607" y="5063"/>
                      <a:pt x="10351" y="8572"/>
                      <a:pt x="9800" y="10702"/>
                    </a:cubicBezTo>
                    <a:cubicBezTo>
                      <a:pt x="9273" y="12807"/>
                      <a:pt x="10050" y="18146"/>
                      <a:pt x="10050" y="18647"/>
                    </a:cubicBezTo>
                    <a:cubicBezTo>
                      <a:pt x="7644" y="20251"/>
                      <a:pt x="1805" y="20452"/>
                      <a:pt x="1153" y="18071"/>
                    </a:cubicBezTo>
                    <a:cubicBezTo>
                      <a:pt x="877" y="15464"/>
                      <a:pt x="1479" y="12356"/>
                      <a:pt x="1504" y="10827"/>
                    </a:cubicBezTo>
                    <a:cubicBezTo>
                      <a:pt x="1429" y="7569"/>
                      <a:pt x="0" y="1078"/>
                      <a:pt x="2707" y="10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5" name="Google Shape;6295;p49"/>
              <p:cNvSpPr/>
              <p:nvPr/>
            </p:nvSpPr>
            <p:spPr>
              <a:xfrm>
                <a:off x="5141750" y="1701150"/>
                <a:ext cx="99025" cy="514450"/>
              </a:xfrm>
              <a:custGeom>
                <a:avLst/>
                <a:gdLst/>
                <a:ahLst/>
                <a:cxnLst/>
                <a:rect l="l" t="t" r="r" b="b"/>
                <a:pathLst>
                  <a:path w="3961" h="20578" extrusionOk="0">
                    <a:moveTo>
                      <a:pt x="3735" y="477"/>
                    </a:moveTo>
                    <a:cubicBezTo>
                      <a:pt x="2432" y="5113"/>
                      <a:pt x="2106" y="10301"/>
                      <a:pt x="2232" y="12256"/>
                    </a:cubicBezTo>
                    <a:cubicBezTo>
                      <a:pt x="2357" y="14236"/>
                      <a:pt x="2432" y="20577"/>
                      <a:pt x="2432" y="20577"/>
                    </a:cubicBezTo>
                    <a:cubicBezTo>
                      <a:pt x="878" y="19775"/>
                      <a:pt x="227" y="18296"/>
                      <a:pt x="227" y="17620"/>
                    </a:cubicBezTo>
                    <a:cubicBezTo>
                      <a:pt x="227" y="16943"/>
                      <a:pt x="803" y="11204"/>
                      <a:pt x="778" y="10727"/>
                    </a:cubicBezTo>
                    <a:cubicBezTo>
                      <a:pt x="753" y="10276"/>
                      <a:pt x="1" y="5013"/>
                      <a:pt x="227" y="2632"/>
                    </a:cubicBezTo>
                    <a:cubicBezTo>
                      <a:pt x="427" y="276"/>
                      <a:pt x="1981" y="1"/>
                      <a:pt x="1981" y="1"/>
                    </a:cubicBezTo>
                    <a:lnTo>
                      <a:pt x="396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6" name="Google Shape;6296;p49"/>
              <p:cNvSpPr/>
              <p:nvPr/>
            </p:nvSpPr>
            <p:spPr>
              <a:xfrm>
                <a:off x="5180600" y="1573950"/>
                <a:ext cx="22600" cy="58300"/>
              </a:xfrm>
              <a:custGeom>
                <a:avLst/>
                <a:gdLst/>
                <a:ahLst/>
                <a:cxnLst/>
                <a:rect l="l" t="t" r="r" b="b"/>
                <a:pathLst>
                  <a:path w="904" h="2332" extrusionOk="0">
                    <a:moveTo>
                      <a:pt x="903" y="1"/>
                    </a:moveTo>
                    <a:cubicBezTo>
                      <a:pt x="1" y="277"/>
                      <a:pt x="903" y="2332"/>
                      <a:pt x="903" y="2332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7" name="Google Shape;6297;p49"/>
              <p:cNvSpPr/>
              <p:nvPr/>
            </p:nvSpPr>
            <p:spPr>
              <a:xfrm>
                <a:off x="5193775" y="1531975"/>
                <a:ext cx="140375" cy="201150"/>
              </a:xfrm>
              <a:custGeom>
                <a:avLst/>
                <a:gdLst/>
                <a:ahLst/>
                <a:cxnLst/>
                <a:rect l="l" t="t" r="r" b="b"/>
                <a:pathLst>
                  <a:path w="5615" h="8046" extrusionOk="0">
                    <a:moveTo>
                      <a:pt x="351" y="1931"/>
                    </a:moveTo>
                    <a:cubicBezTo>
                      <a:pt x="351" y="1931"/>
                      <a:pt x="0" y="3134"/>
                      <a:pt x="125" y="4061"/>
                    </a:cubicBezTo>
                    <a:cubicBezTo>
                      <a:pt x="251" y="5013"/>
                      <a:pt x="351" y="6868"/>
                      <a:pt x="1178" y="7444"/>
                    </a:cubicBezTo>
                    <a:cubicBezTo>
                      <a:pt x="1980" y="8046"/>
                      <a:pt x="3183" y="7369"/>
                      <a:pt x="3960" y="6692"/>
                    </a:cubicBezTo>
                    <a:cubicBezTo>
                      <a:pt x="4737" y="6016"/>
                      <a:pt x="5564" y="4788"/>
                      <a:pt x="5589" y="3309"/>
                    </a:cubicBezTo>
                    <a:cubicBezTo>
                      <a:pt x="5614" y="1830"/>
                      <a:pt x="5038" y="1"/>
                      <a:pt x="2882" y="101"/>
                    </a:cubicBezTo>
                    <a:cubicBezTo>
                      <a:pt x="752" y="201"/>
                      <a:pt x="351" y="1931"/>
                      <a:pt x="351" y="193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8" name="Google Shape;6298;p49"/>
              <p:cNvSpPr/>
              <p:nvPr/>
            </p:nvSpPr>
            <p:spPr>
              <a:xfrm>
                <a:off x="5228850" y="1666075"/>
                <a:ext cx="86500" cy="127200"/>
              </a:xfrm>
              <a:custGeom>
                <a:avLst/>
                <a:gdLst/>
                <a:ahLst/>
                <a:cxnLst/>
                <a:rect l="l" t="t" r="r" b="b"/>
                <a:pathLst>
                  <a:path w="3460" h="5088" extrusionOk="0">
                    <a:moveTo>
                      <a:pt x="3083" y="0"/>
                    </a:moveTo>
                    <a:cubicBezTo>
                      <a:pt x="3083" y="0"/>
                      <a:pt x="2933" y="1930"/>
                      <a:pt x="3434" y="2632"/>
                    </a:cubicBezTo>
                    <a:cubicBezTo>
                      <a:pt x="3459" y="3108"/>
                      <a:pt x="2106" y="5088"/>
                      <a:pt x="778" y="4737"/>
                    </a:cubicBezTo>
                    <a:cubicBezTo>
                      <a:pt x="1" y="4536"/>
                      <a:pt x="76" y="3634"/>
                      <a:pt x="76" y="3634"/>
                    </a:cubicBezTo>
                    <a:cubicBezTo>
                      <a:pt x="176" y="2932"/>
                      <a:pt x="76" y="1253"/>
                      <a:pt x="76" y="1253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9" name="Google Shape;6299;p49"/>
              <p:cNvSpPr/>
              <p:nvPr/>
            </p:nvSpPr>
            <p:spPr>
              <a:xfrm>
                <a:off x="5181225" y="1481225"/>
                <a:ext cx="196150" cy="196775"/>
              </a:xfrm>
              <a:custGeom>
                <a:avLst/>
                <a:gdLst/>
                <a:ahLst/>
                <a:cxnLst/>
                <a:rect l="l" t="t" r="r" b="b"/>
                <a:pathLst>
                  <a:path w="7846" h="7871" extrusionOk="0">
                    <a:moveTo>
                      <a:pt x="327" y="2382"/>
                    </a:moveTo>
                    <a:cubicBezTo>
                      <a:pt x="1" y="3459"/>
                      <a:pt x="352" y="3860"/>
                      <a:pt x="1279" y="4186"/>
                    </a:cubicBezTo>
                    <a:cubicBezTo>
                      <a:pt x="2206" y="4487"/>
                      <a:pt x="4688" y="3785"/>
                      <a:pt x="4688" y="3785"/>
                    </a:cubicBezTo>
                    <a:cubicBezTo>
                      <a:pt x="4512" y="4963"/>
                      <a:pt x="4888" y="5565"/>
                      <a:pt x="4888" y="5565"/>
                    </a:cubicBezTo>
                    <a:cubicBezTo>
                      <a:pt x="5289" y="4412"/>
                      <a:pt x="5665" y="5013"/>
                      <a:pt x="5715" y="5940"/>
                    </a:cubicBezTo>
                    <a:cubicBezTo>
                      <a:pt x="5740" y="6868"/>
                      <a:pt x="5214" y="6843"/>
                      <a:pt x="5214" y="6843"/>
                    </a:cubicBezTo>
                    <a:cubicBezTo>
                      <a:pt x="5264" y="7620"/>
                      <a:pt x="5515" y="7870"/>
                      <a:pt x="5515" y="7870"/>
                    </a:cubicBezTo>
                    <a:cubicBezTo>
                      <a:pt x="6492" y="7194"/>
                      <a:pt x="7846" y="2607"/>
                      <a:pt x="6066" y="2507"/>
                    </a:cubicBezTo>
                    <a:cubicBezTo>
                      <a:pt x="6041" y="903"/>
                      <a:pt x="978" y="1"/>
                      <a:pt x="327" y="2382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0" name="Google Shape;6300;p49"/>
              <p:cNvSpPr/>
              <p:nvPr/>
            </p:nvSpPr>
            <p:spPr>
              <a:xfrm>
                <a:off x="5255800" y="1724325"/>
                <a:ext cx="170450" cy="500675"/>
              </a:xfrm>
              <a:custGeom>
                <a:avLst/>
                <a:gdLst/>
                <a:ahLst/>
                <a:cxnLst/>
                <a:rect l="l" t="t" r="r" b="b"/>
                <a:pathLst>
                  <a:path w="6818" h="20027" extrusionOk="0">
                    <a:moveTo>
                      <a:pt x="2431" y="1"/>
                    </a:moveTo>
                    <a:cubicBezTo>
                      <a:pt x="853" y="3359"/>
                      <a:pt x="0" y="6417"/>
                      <a:pt x="51" y="9174"/>
                    </a:cubicBezTo>
                    <a:cubicBezTo>
                      <a:pt x="126" y="11956"/>
                      <a:pt x="677" y="20026"/>
                      <a:pt x="677" y="20026"/>
                    </a:cubicBezTo>
                    <a:cubicBezTo>
                      <a:pt x="3459" y="19349"/>
                      <a:pt x="5339" y="18572"/>
                      <a:pt x="5865" y="17620"/>
                    </a:cubicBezTo>
                    <a:cubicBezTo>
                      <a:pt x="4687" y="14512"/>
                      <a:pt x="4261" y="12407"/>
                      <a:pt x="4487" y="11530"/>
                    </a:cubicBezTo>
                    <a:cubicBezTo>
                      <a:pt x="4737" y="10628"/>
                      <a:pt x="6817" y="3861"/>
                      <a:pt x="5740" y="1856"/>
                    </a:cubicBezTo>
                    <a:cubicBezTo>
                      <a:pt x="4712" y="753"/>
                      <a:pt x="2431" y="1"/>
                      <a:pt x="243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1" name="Google Shape;6301;p49"/>
              <p:cNvSpPr/>
              <p:nvPr/>
            </p:nvSpPr>
            <p:spPr>
              <a:xfrm>
                <a:off x="5317200" y="1740625"/>
                <a:ext cx="343375" cy="288250"/>
              </a:xfrm>
              <a:custGeom>
                <a:avLst/>
                <a:gdLst/>
                <a:ahLst/>
                <a:cxnLst/>
                <a:rect l="l" t="t" r="r" b="b"/>
                <a:pathLst>
                  <a:path w="13735" h="11530" extrusionOk="0">
                    <a:moveTo>
                      <a:pt x="2557" y="652"/>
                    </a:moveTo>
                    <a:cubicBezTo>
                      <a:pt x="4462" y="1605"/>
                      <a:pt x="5840" y="6166"/>
                      <a:pt x="7294" y="7570"/>
                    </a:cubicBezTo>
                    <a:cubicBezTo>
                      <a:pt x="8121" y="8372"/>
                      <a:pt x="12181" y="9399"/>
                      <a:pt x="13309" y="9424"/>
                    </a:cubicBezTo>
                    <a:cubicBezTo>
                      <a:pt x="13735" y="10427"/>
                      <a:pt x="12958" y="11529"/>
                      <a:pt x="12958" y="11529"/>
                    </a:cubicBezTo>
                    <a:cubicBezTo>
                      <a:pt x="6016" y="10878"/>
                      <a:pt x="5715" y="10502"/>
                      <a:pt x="3585" y="7770"/>
                    </a:cubicBezTo>
                    <a:cubicBezTo>
                      <a:pt x="928" y="4412"/>
                      <a:pt x="1" y="1"/>
                      <a:pt x="2557" y="65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2" name="Google Shape;6302;p49"/>
              <p:cNvSpPr/>
              <p:nvPr/>
            </p:nvSpPr>
            <p:spPr>
              <a:xfrm>
                <a:off x="5248275" y="1713050"/>
                <a:ext cx="68325" cy="95900"/>
              </a:xfrm>
              <a:custGeom>
                <a:avLst/>
                <a:gdLst/>
                <a:ahLst/>
                <a:cxnLst/>
                <a:rect l="l" t="t" r="r" b="b"/>
                <a:pathLst>
                  <a:path w="2733" h="3836" extrusionOk="0">
                    <a:moveTo>
                      <a:pt x="2382" y="1"/>
                    </a:moveTo>
                    <a:cubicBezTo>
                      <a:pt x="2382" y="51"/>
                      <a:pt x="2732" y="452"/>
                      <a:pt x="2732" y="452"/>
                    </a:cubicBezTo>
                    <a:cubicBezTo>
                      <a:pt x="2732" y="452"/>
                      <a:pt x="2056" y="1956"/>
                      <a:pt x="1805" y="2607"/>
                    </a:cubicBezTo>
                    <a:cubicBezTo>
                      <a:pt x="1555" y="3284"/>
                      <a:pt x="903" y="3835"/>
                      <a:pt x="903" y="3835"/>
                    </a:cubicBezTo>
                    <a:lnTo>
                      <a:pt x="1" y="2858"/>
                    </a:lnTo>
                    <a:cubicBezTo>
                      <a:pt x="1229" y="2206"/>
                      <a:pt x="2382" y="1"/>
                      <a:pt x="238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3" name="Google Shape;6303;p49"/>
              <p:cNvSpPr/>
              <p:nvPr/>
            </p:nvSpPr>
            <p:spPr>
              <a:xfrm>
                <a:off x="5635500" y="1972450"/>
                <a:ext cx="132850" cy="62700"/>
              </a:xfrm>
              <a:custGeom>
                <a:avLst/>
                <a:gdLst/>
                <a:ahLst/>
                <a:cxnLst/>
                <a:rect l="l" t="t" r="r" b="b"/>
                <a:pathLst>
                  <a:path w="5314" h="2508" extrusionOk="0">
                    <a:moveTo>
                      <a:pt x="427" y="477"/>
                    </a:moveTo>
                    <a:cubicBezTo>
                      <a:pt x="427" y="477"/>
                      <a:pt x="1379" y="201"/>
                      <a:pt x="2106" y="201"/>
                    </a:cubicBezTo>
                    <a:cubicBezTo>
                      <a:pt x="2833" y="226"/>
                      <a:pt x="3559" y="1"/>
                      <a:pt x="3710" y="1"/>
                    </a:cubicBezTo>
                    <a:cubicBezTo>
                      <a:pt x="3860" y="26"/>
                      <a:pt x="3810" y="577"/>
                      <a:pt x="2807" y="703"/>
                    </a:cubicBezTo>
                    <a:cubicBezTo>
                      <a:pt x="3635" y="928"/>
                      <a:pt x="4336" y="1053"/>
                      <a:pt x="4838" y="903"/>
                    </a:cubicBezTo>
                    <a:cubicBezTo>
                      <a:pt x="5314" y="728"/>
                      <a:pt x="5264" y="1404"/>
                      <a:pt x="4838" y="1855"/>
                    </a:cubicBezTo>
                    <a:cubicBezTo>
                      <a:pt x="4412" y="2307"/>
                      <a:pt x="3685" y="2382"/>
                      <a:pt x="3208" y="2432"/>
                    </a:cubicBezTo>
                    <a:cubicBezTo>
                      <a:pt x="2707" y="2507"/>
                      <a:pt x="777" y="2131"/>
                      <a:pt x="201" y="1906"/>
                    </a:cubicBezTo>
                    <a:cubicBezTo>
                      <a:pt x="0" y="778"/>
                      <a:pt x="427" y="477"/>
                      <a:pt x="427" y="477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4" name="Google Shape;6304;p49"/>
              <p:cNvSpPr/>
              <p:nvPr/>
            </p:nvSpPr>
            <p:spPr>
              <a:xfrm>
                <a:off x="5216950" y="1722450"/>
                <a:ext cx="31350" cy="79600"/>
              </a:xfrm>
              <a:custGeom>
                <a:avLst/>
                <a:gdLst/>
                <a:ahLst/>
                <a:cxnLst/>
                <a:rect l="l" t="t" r="r" b="b"/>
                <a:pathLst>
                  <a:path w="1254" h="3184" extrusionOk="0">
                    <a:moveTo>
                      <a:pt x="677" y="101"/>
                    </a:moveTo>
                    <a:cubicBezTo>
                      <a:pt x="752" y="1"/>
                      <a:pt x="953" y="1981"/>
                      <a:pt x="1254" y="2482"/>
                    </a:cubicBezTo>
                    <a:cubicBezTo>
                      <a:pt x="677" y="3033"/>
                      <a:pt x="326" y="3184"/>
                      <a:pt x="326" y="3184"/>
                    </a:cubicBezTo>
                    <a:cubicBezTo>
                      <a:pt x="326" y="3184"/>
                      <a:pt x="1" y="953"/>
                      <a:pt x="677" y="10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5" name="Google Shape;6305;p49"/>
              <p:cNvSpPr/>
              <p:nvPr/>
            </p:nvSpPr>
            <p:spPr>
              <a:xfrm>
                <a:off x="5230725" y="1783850"/>
                <a:ext cx="36375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455" h="1480" extrusionOk="0">
                    <a:moveTo>
                      <a:pt x="778" y="1"/>
                    </a:moveTo>
                    <a:lnTo>
                      <a:pt x="1" y="452"/>
                    </a:lnTo>
                    <a:cubicBezTo>
                      <a:pt x="176" y="1079"/>
                      <a:pt x="201" y="1480"/>
                      <a:pt x="201" y="1480"/>
                    </a:cubicBezTo>
                    <a:lnTo>
                      <a:pt x="903" y="1480"/>
                    </a:lnTo>
                    <a:lnTo>
                      <a:pt x="1455" y="72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6" name="Google Shape;6306;p49"/>
              <p:cNvSpPr/>
              <p:nvPr/>
            </p:nvSpPr>
            <p:spPr>
              <a:xfrm>
                <a:off x="5209425" y="1813300"/>
                <a:ext cx="45150" cy="268825"/>
              </a:xfrm>
              <a:custGeom>
                <a:avLst/>
                <a:gdLst/>
                <a:ahLst/>
                <a:cxnLst/>
                <a:rect l="l" t="t" r="r" b="b"/>
                <a:pathLst>
                  <a:path w="1806" h="10753" extrusionOk="0">
                    <a:moveTo>
                      <a:pt x="1053" y="302"/>
                    </a:moveTo>
                    <a:cubicBezTo>
                      <a:pt x="1" y="5815"/>
                      <a:pt x="101" y="9224"/>
                      <a:pt x="101" y="9224"/>
                    </a:cubicBezTo>
                    <a:lnTo>
                      <a:pt x="627" y="10753"/>
                    </a:lnTo>
                    <a:lnTo>
                      <a:pt x="1805" y="9049"/>
                    </a:lnTo>
                    <a:cubicBezTo>
                      <a:pt x="1805" y="9049"/>
                      <a:pt x="953" y="2557"/>
                      <a:pt x="1755" y="302"/>
                    </a:cubicBezTo>
                    <a:cubicBezTo>
                      <a:pt x="1329" y="1"/>
                      <a:pt x="1053" y="302"/>
                      <a:pt x="1053" y="30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7" name="Google Shape;6307;p49"/>
              <p:cNvSpPr/>
              <p:nvPr/>
            </p:nvSpPr>
            <p:spPr>
              <a:xfrm>
                <a:off x="3940000" y="1902900"/>
                <a:ext cx="374725" cy="162950"/>
              </a:xfrm>
              <a:custGeom>
                <a:avLst/>
                <a:gdLst/>
                <a:ahLst/>
                <a:cxnLst/>
                <a:rect l="l" t="t" r="r" b="b"/>
                <a:pathLst>
                  <a:path w="14989" h="6518" extrusionOk="0">
                    <a:moveTo>
                      <a:pt x="1805" y="151"/>
                    </a:moveTo>
                    <a:cubicBezTo>
                      <a:pt x="1805" y="151"/>
                      <a:pt x="5389" y="2683"/>
                      <a:pt x="6868" y="3510"/>
                    </a:cubicBezTo>
                    <a:cubicBezTo>
                      <a:pt x="8372" y="4337"/>
                      <a:pt x="14186" y="1053"/>
                      <a:pt x="14186" y="1053"/>
                    </a:cubicBezTo>
                    <a:cubicBezTo>
                      <a:pt x="14186" y="1053"/>
                      <a:pt x="14988" y="1480"/>
                      <a:pt x="14637" y="2733"/>
                    </a:cubicBezTo>
                    <a:cubicBezTo>
                      <a:pt x="10828" y="5314"/>
                      <a:pt x="7996" y="6517"/>
                      <a:pt x="6868" y="6267"/>
                    </a:cubicBezTo>
                    <a:cubicBezTo>
                      <a:pt x="5740" y="6016"/>
                      <a:pt x="2306" y="4011"/>
                      <a:pt x="1153" y="3384"/>
                    </a:cubicBezTo>
                    <a:cubicBezTo>
                      <a:pt x="1" y="2758"/>
                      <a:pt x="226" y="1"/>
                      <a:pt x="1805" y="151"/>
                    </a:cubicBezTo>
                    <a:close/>
                  </a:path>
                </a:pathLst>
              </a:custGeom>
              <a:solidFill>
                <a:srgbClr val="EC82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8" name="Google Shape;6308;p49"/>
              <p:cNvSpPr/>
              <p:nvPr/>
            </p:nvSpPr>
            <p:spPr>
              <a:xfrm>
                <a:off x="3968825" y="2921075"/>
                <a:ext cx="16325" cy="52050"/>
              </a:xfrm>
              <a:custGeom>
                <a:avLst/>
                <a:gdLst/>
                <a:ahLst/>
                <a:cxnLst/>
                <a:rect l="l" t="t" r="r" b="b"/>
                <a:pathLst>
                  <a:path w="653" h="2082" extrusionOk="0">
                    <a:moveTo>
                      <a:pt x="0" y="26"/>
                    </a:moveTo>
                    <a:cubicBezTo>
                      <a:pt x="76" y="1054"/>
                      <a:pt x="176" y="2081"/>
                      <a:pt x="176" y="2081"/>
                    </a:cubicBezTo>
                    <a:lnTo>
                      <a:pt x="401" y="2081"/>
                    </a:lnTo>
                    <a:cubicBezTo>
                      <a:pt x="401" y="2081"/>
                      <a:pt x="401" y="527"/>
                      <a:pt x="652" y="853"/>
                    </a:cubicBezTo>
                    <a:cubicBezTo>
                      <a:pt x="627" y="1"/>
                      <a:pt x="0" y="26"/>
                      <a:pt x="0" y="26"/>
                    </a:cubicBezTo>
                    <a:close/>
                  </a:path>
                </a:pathLst>
              </a:custGeom>
              <a:solidFill>
                <a:srgbClr val="112B4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9" name="Google Shape;6309;p49"/>
              <p:cNvSpPr/>
              <p:nvPr/>
            </p:nvSpPr>
            <p:spPr>
              <a:xfrm>
                <a:off x="3951275" y="2533875"/>
                <a:ext cx="107175" cy="446750"/>
              </a:xfrm>
              <a:custGeom>
                <a:avLst/>
                <a:gdLst/>
                <a:ahLst/>
                <a:cxnLst/>
                <a:rect l="l" t="t" r="r" b="b"/>
                <a:pathLst>
                  <a:path w="4287" h="17870" extrusionOk="0">
                    <a:moveTo>
                      <a:pt x="3885" y="17268"/>
                    </a:moveTo>
                    <a:cubicBezTo>
                      <a:pt x="4011" y="17268"/>
                      <a:pt x="4161" y="17143"/>
                      <a:pt x="4286" y="16968"/>
                    </a:cubicBezTo>
                    <a:cubicBezTo>
                      <a:pt x="4061" y="16692"/>
                      <a:pt x="3810" y="16416"/>
                      <a:pt x="3660" y="16216"/>
                    </a:cubicBezTo>
                    <a:cubicBezTo>
                      <a:pt x="3184" y="15514"/>
                      <a:pt x="2382" y="13985"/>
                      <a:pt x="2332" y="13308"/>
                    </a:cubicBezTo>
                    <a:cubicBezTo>
                      <a:pt x="2281" y="12632"/>
                      <a:pt x="2707" y="5439"/>
                      <a:pt x="2833" y="4562"/>
                    </a:cubicBezTo>
                    <a:cubicBezTo>
                      <a:pt x="2933" y="3684"/>
                      <a:pt x="3259" y="376"/>
                      <a:pt x="3234" y="176"/>
                    </a:cubicBezTo>
                    <a:cubicBezTo>
                      <a:pt x="3209" y="0"/>
                      <a:pt x="151" y="1353"/>
                      <a:pt x="151" y="1353"/>
                    </a:cubicBezTo>
                    <a:cubicBezTo>
                      <a:pt x="201" y="1629"/>
                      <a:pt x="602" y="3358"/>
                      <a:pt x="452" y="4461"/>
                    </a:cubicBezTo>
                    <a:cubicBezTo>
                      <a:pt x="276" y="5564"/>
                      <a:pt x="1" y="6291"/>
                      <a:pt x="151" y="8095"/>
                    </a:cubicBezTo>
                    <a:cubicBezTo>
                      <a:pt x="301" y="9900"/>
                      <a:pt x="1179" y="12807"/>
                      <a:pt x="878" y="14186"/>
                    </a:cubicBezTo>
                    <a:cubicBezTo>
                      <a:pt x="878" y="14211"/>
                      <a:pt x="878" y="14236"/>
                      <a:pt x="878" y="14261"/>
                    </a:cubicBezTo>
                    <a:cubicBezTo>
                      <a:pt x="1755" y="15489"/>
                      <a:pt x="2081" y="17870"/>
                      <a:pt x="3885" y="17268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0" name="Google Shape;6310;p49"/>
              <p:cNvSpPr/>
              <p:nvPr/>
            </p:nvSpPr>
            <p:spPr>
              <a:xfrm>
                <a:off x="3965700" y="2890375"/>
                <a:ext cx="119075" cy="107800"/>
              </a:xfrm>
              <a:custGeom>
                <a:avLst/>
                <a:gdLst/>
                <a:ahLst/>
                <a:cxnLst/>
                <a:rect l="l" t="t" r="r" b="b"/>
                <a:pathLst>
                  <a:path w="4763" h="4312" extrusionOk="0">
                    <a:moveTo>
                      <a:pt x="3709" y="2708"/>
                    </a:moveTo>
                    <a:cubicBezTo>
                      <a:pt x="3584" y="2883"/>
                      <a:pt x="3434" y="3008"/>
                      <a:pt x="3308" y="3008"/>
                    </a:cubicBezTo>
                    <a:cubicBezTo>
                      <a:pt x="1504" y="3610"/>
                      <a:pt x="1178" y="1229"/>
                      <a:pt x="301" y="1"/>
                    </a:cubicBezTo>
                    <a:cubicBezTo>
                      <a:pt x="0" y="1304"/>
                      <a:pt x="125" y="1454"/>
                      <a:pt x="376" y="1630"/>
                    </a:cubicBezTo>
                    <a:cubicBezTo>
                      <a:pt x="602" y="1830"/>
                      <a:pt x="1454" y="2858"/>
                      <a:pt x="1604" y="3585"/>
                    </a:cubicBezTo>
                    <a:cubicBezTo>
                      <a:pt x="1755" y="4312"/>
                      <a:pt x="4035" y="4236"/>
                      <a:pt x="4461" y="4086"/>
                    </a:cubicBezTo>
                    <a:cubicBezTo>
                      <a:pt x="4762" y="3986"/>
                      <a:pt x="4236" y="3334"/>
                      <a:pt x="3709" y="2708"/>
                    </a:cubicBezTo>
                    <a:close/>
                  </a:path>
                </a:pathLst>
              </a:custGeom>
              <a:solidFill>
                <a:srgbClr val="112B4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1" name="Google Shape;6311;p49"/>
              <p:cNvSpPr/>
              <p:nvPr/>
            </p:nvSpPr>
            <p:spPr>
              <a:xfrm>
                <a:off x="3823450" y="2538250"/>
                <a:ext cx="99025" cy="525725"/>
              </a:xfrm>
              <a:custGeom>
                <a:avLst/>
                <a:gdLst/>
                <a:ahLst/>
                <a:cxnLst/>
                <a:rect l="l" t="t" r="r" b="b"/>
                <a:pathLst>
                  <a:path w="3961" h="21029" extrusionOk="0">
                    <a:moveTo>
                      <a:pt x="2708" y="7369"/>
                    </a:moveTo>
                    <a:cubicBezTo>
                      <a:pt x="2607" y="8171"/>
                      <a:pt x="2131" y="14361"/>
                      <a:pt x="2206" y="15389"/>
                    </a:cubicBezTo>
                    <a:cubicBezTo>
                      <a:pt x="2257" y="16016"/>
                      <a:pt x="2557" y="16993"/>
                      <a:pt x="2758" y="17795"/>
                    </a:cubicBezTo>
                    <a:cubicBezTo>
                      <a:pt x="2858" y="18296"/>
                      <a:pt x="2933" y="18722"/>
                      <a:pt x="2858" y="18923"/>
                    </a:cubicBezTo>
                    <a:cubicBezTo>
                      <a:pt x="2683" y="19449"/>
                      <a:pt x="2683" y="21028"/>
                      <a:pt x="1830" y="20677"/>
                    </a:cubicBezTo>
                    <a:cubicBezTo>
                      <a:pt x="978" y="20326"/>
                      <a:pt x="402" y="19224"/>
                      <a:pt x="577" y="18021"/>
                    </a:cubicBezTo>
                    <a:cubicBezTo>
                      <a:pt x="753" y="16793"/>
                      <a:pt x="552" y="16216"/>
                      <a:pt x="602" y="15489"/>
                    </a:cubicBezTo>
                    <a:cubicBezTo>
                      <a:pt x="652" y="14762"/>
                      <a:pt x="151" y="10276"/>
                      <a:pt x="76" y="8672"/>
                    </a:cubicBezTo>
                    <a:cubicBezTo>
                      <a:pt x="1" y="7068"/>
                      <a:pt x="527" y="6291"/>
                      <a:pt x="577" y="5239"/>
                    </a:cubicBezTo>
                    <a:cubicBezTo>
                      <a:pt x="627" y="4161"/>
                      <a:pt x="302" y="1930"/>
                      <a:pt x="302" y="1930"/>
                    </a:cubicBezTo>
                    <a:cubicBezTo>
                      <a:pt x="302" y="1930"/>
                      <a:pt x="3961" y="1"/>
                      <a:pt x="3660" y="2331"/>
                    </a:cubicBezTo>
                    <a:cubicBezTo>
                      <a:pt x="3359" y="4662"/>
                      <a:pt x="2783" y="6567"/>
                      <a:pt x="2708" y="7369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2" name="Google Shape;6312;p49"/>
              <p:cNvSpPr/>
              <p:nvPr/>
            </p:nvSpPr>
            <p:spPr>
              <a:xfrm>
                <a:off x="3783350" y="2247525"/>
                <a:ext cx="268200" cy="420450"/>
              </a:xfrm>
              <a:custGeom>
                <a:avLst/>
                <a:gdLst/>
                <a:ahLst/>
                <a:cxnLst/>
                <a:rect l="l" t="t" r="r" b="b"/>
                <a:pathLst>
                  <a:path w="10728" h="16818" extrusionOk="0">
                    <a:moveTo>
                      <a:pt x="502" y="1379"/>
                    </a:moveTo>
                    <a:cubicBezTo>
                      <a:pt x="1" y="3885"/>
                      <a:pt x="1204" y="5564"/>
                      <a:pt x="1404" y="6141"/>
                    </a:cubicBezTo>
                    <a:cubicBezTo>
                      <a:pt x="1630" y="6717"/>
                      <a:pt x="928" y="13860"/>
                      <a:pt x="928" y="13860"/>
                    </a:cubicBezTo>
                    <a:cubicBezTo>
                      <a:pt x="2858" y="16818"/>
                      <a:pt x="9625" y="14988"/>
                      <a:pt x="10728" y="13133"/>
                    </a:cubicBezTo>
                    <a:cubicBezTo>
                      <a:pt x="10577" y="8722"/>
                      <a:pt x="10201" y="1529"/>
                      <a:pt x="10226" y="752"/>
                    </a:cubicBezTo>
                    <a:cubicBezTo>
                      <a:pt x="10277" y="0"/>
                      <a:pt x="502" y="1379"/>
                      <a:pt x="502" y="137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3" name="Google Shape;6313;p49"/>
              <p:cNvSpPr/>
              <p:nvPr/>
            </p:nvSpPr>
            <p:spPr>
              <a:xfrm>
                <a:off x="3833475" y="2983125"/>
                <a:ext cx="65825" cy="80850"/>
              </a:xfrm>
              <a:custGeom>
                <a:avLst/>
                <a:gdLst/>
                <a:ahLst/>
                <a:cxnLst/>
                <a:rect l="l" t="t" r="r" b="b"/>
                <a:pathLst>
                  <a:path w="2633" h="3234" extrusionOk="0">
                    <a:moveTo>
                      <a:pt x="2607" y="1203"/>
                    </a:moveTo>
                    <a:cubicBezTo>
                      <a:pt x="2557" y="2256"/>
                      <a:pt x="2282" y="3233"/>
                      <a:pt x="1429" y="2882"/>
                    </a:cubicBezTo>
                    <a:cubicBezTo>
                      <a:pt x="577" y="2531"/>
                      <a:pt x="1" y="1429"/>
                      <a:pt x="176" y="226"/>
                    </a:cubicBezTo>
                    <a:cubicBezTo>
                      <a:pt x="627" y="1554"/>
                      <a:pt x="2382" y="1504"/>
                      <a:pt x="2357" y="0"/>
                    </a:cubicBezTo>
                    <a:cubicBezTo>
                      <a:pt x="2457" y="501"/>
                      <a:pt x="2632" y="978"/>
                      <a:pt x="2607" y="1203"/>
                    </a:cubicBezTo>
                    <a:close/>
                  </a:path>
                </a:pathLst>
              </a:custGeom>
              <a:solidFill>
                <a:srgbClr val="112B4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4" name="Google Shape;6314;p49"/>
              <p:cNvSpPr/>
              <p:nvPr/>
            </p:nvSpPr>
            <p:spPr>
              <a:xfrm>
                <a:off x="3914300" y="1699275"/>
                <a:ext cx="85875" cy="174200"/>
              </a:xfrm>
              <a:custGeom>
                <a:avLst/>
                <a:gdLst/>
                <a:ahLst/>
                <a:cxnLst/>
                <a:rect l="l" t="t" r="r" b="b"/>
                <a:pathLst>
                  <a:path w="3435" h="6968" extrusionOk="0">
                    <a:moveTo>
                      <a:pt x="1856" y="0"/>
                    </a:moveTo>
                    <a:cubicBezTo>
                      <a:pt x="3008" y="1128"/>
                      <a:pt x="3410" y="2081"/>
                      <a:pt x="3234" y="3183"/>
                    </a:cubicBezTo>
                    <a:cubicBezTo>
                      <a:pt x="3059" y="4261"/>
                      <a:pt x="2858" y="5640"/>
                      <a:pt x="3435" y="6066"/>
                    </a:cubicBezTo>
                    <a:cubicBezTo>
                      <a:pt x="2232" y="6968"/>
                      <a:pt x="1" y="5640"/>
                      <a:pt x="51" y="5389"/>
                    </a:cubicBezTo>
                    <a:cubicBezTo>
                      <a:pt x="101" y="5163"/>
                      <a:pt x="1304" y="1655"/>
                      <a:pt x="1404" y="163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5" name="Google Shape;6315;p49"/>
              <p:cNvSpPr/>
              <p:nvPr/>
            </p:nvSpPr>
            <p:spPr>
              <a:xfrm>
                <a:off x="3732600" y="1875350"/>
                <a:ext cx="318950" cy="508800"/>
              </a:xfrm>
              <a:custGeom>
                <a:avLst/>
                <a:gdLst/>
                <a:ahLst/>
                <a:cxnLst/>
                <a:rect l="l" t="t" r="r" b="b"/>
                <a:pathLst>
                  <a:path w="12758" h="20352" extrusionOk="0">
                    <a:moveTo>
                      <a:pt x="10101" y="1253"/>
                    </a:moveTo>
                    <a:cubicBezTo>
                      <a:pt x="7620" y="0"/>
                      <a:pt x="3334" y="727"/>
                      <a:pt x="1680" y="2556"/>
                    </a:cubicBezTo>
                    <a:cubicBezTo>
                      <a:pt x="1" y="4411"/>
                      <a:pt x="3510" y="7795"/>
                      <a:pt x="4086" y="9750"/>
                    </a:cubicBezTo>
                    <a:cubicBezTo>
                      <a:pt x="4687" y="11704"/>
                      <a:pt x="677" y="17193"/>
                      <a:pt x="1981" y="18872"/>
                    </a:cubicBezTo>
                    <a:cubicBezTo>
                      <a:pt x="4587" y="20351"/>
                      <a:pt x="12056" y="19323"/>
                      <a:pt x="12758" y="17118"/>
                    </a:cubicBezTo>
                    <a:cubicBezTo>
                      <a:pt x="12733" y="13860"/>
                      <a:pt x="10778" y="10978"/>
                      <a:pt x="11254" y="9624"/>
                    </a:cubicBezTo>
                    <a:cubicBezTo>
                      <a:pt x="11279" y="8747"/>
                      <a:pt x="12532" y="5890"/>
                      <a:pt x="12031" y="4787"/>
                    </a:cubicBezTo>
                    <a:cubicBezTo>
                      <a:pt x="11003" y="2556"/>
                      <a:pt x="11229" y="1930"/>
                      <a:pt x="10101" y="125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6" name="Google Shape;6316;p49"/>
              <p:cNvSpPr/>
              <p:nvPr/>
            </p:nvSpPr>
            <p:spPr>
              <a:xfrm>
                <a:off x="3846025" y="1688625"/>
                <a:ext cx="140375" cy="200525"/>
              </a:xfrm>
              <a:custGeom>
                <a:avLst/>
                <a:gdLst/>
                <a:ahLst/>
                <a:cxnLst/>
                <a:rect l="l" t="t" r="r" b="b"/>
                <a:pathLst>
                  <a:path w="5615" h="8021" extrusionOk="0">
                    <a:moveTo>
                      <a:pt x="5288" y="1930"/>
                    </a:moveTo>
                    <a:cubicBezTo>
                      <a:pt x="5288" y="1930"/>
                      <a:pt x="5614" y="3108"/>
                      <a:pt x="5489" y="4061"/>
                    </a:cubicBezTo>
                    <a:cubicBezTo>
                      <a:pt x="5364" y="4988"/>
                      <a:pt x="5288" y="6843"/>
                      <a:pt x="4461" y="7444"/>
                    </a:cubicBezTo>
                    <a:cubicBezTo>
                      <a:pt x="3634" y="8020"/>
                      <a:pt x="2456" y="7344"/>
                      <a:pt x="1654" y="6667"/>
                    </a:cubicBezTo>
                    <a:cubicBezTo>
                      <a:pt x="877" y="6015"/>
                      <a:pt x="50" y="4787"/>
                      <a:pt x="25" y="3284"/>
                    </a:cubicBezTo>
                    <a:cubicBezTo>
                      <a:pt x="0" y="1805"/>
                      <a:pt x="602" y="0"/>
                      <a:pt x="2732" y="76"/>
                    </a:cubicBezTo>
                    <a:cubicBezTo>
                      <a:pt x="4862" y="176"/>
                      <a:pt x="5288" y="1930"/>
                      <a:pt x="5288" y="193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7" name="Google Shape;6317;p49"/>
              <p:cNvSpPr/>
              <p:nvPr/>
            </p:nvSpPr>
            <p:spPr>
              <a:xfrm>
                <a:off x="3879225" y="1842750"/>
                <a:ext cx="72075" cy="127225"/>
              </a:xfrm>
              <a:custGeom>
                <a:avLst/>
                <a:gdLst/>
                <a:ahLst/>
                <a:cxnLst/>
                <a:rect l="l" t="t" r="r" b="b"/>
                <a:pathLst>
                  <a:path w="2883" h="5089" extrusionOk="0">
                    <a:moveTo>
                      <a:pt x="301" y="1"/>
                    </a:moveTo>
                    <a:cubicBezTo>
                      <a:pt x="301" y="1"/>
                      <a:pt x="452" y="1906"/>
                      <a:pt x="26" y="2607"/>
                    </a:cubicBezTo>
                    <a:cubicBezTo>
                      <a:pt x="0" y="3084"/>
                      <a:pt x="1128" y="5089"/>
                      <a:pt x="2231" y="4738"/>
                    </a:cubicBezTo>
                    <a:cubicBezTo>
                      <a:pt x="2883" y="4537"/>
                      <a:pt x="2807" y="3610"/>
                      <a:pt x="2807" y="3610"/>
                    </a:cubicBezTo>
                    <a:cubicBezTo>
                      <a:pt x="2732" y="2908"/>
                      <a:pt x="2807" y="1229"/>
                      <a:pt x="2807" y="1229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8" name="Google Shape;6318;p49"/>
              <p:cNvSpPr/>
              <p:nvPr/>
            </p:nvSpPr>
            <p:spPr>
              <a:xfrm>
                <a:off x="3804025" y="1672950"/>
                <a:ext cx="124725" cy="223100"/>
              </a:xfrm>
              <a:custGeom>
                <a:avLst/>
                <a:gdLst/>
                <a:ahLst/>
                <a:cxnLst/>
                <a:rect l="l" t="t" r="r" b="b"/>
                <a:pathLst>
                  <a:path w="4989" h="8924" extrusionOk="0">
                    <a:moveTo>
                      <a:pt x="4988" y="2607"/>
                    </a:moveTo>
                    <a:cubicBezTo>
                      <a:pt x="4562" y="4136"/>
                      <a:pt x="3209" y="4487"/>
                      <a:pt x="3209" y="4487"/>
                    </a:cubicBezTo>
                    <a:cubicBezTo>
                      <a:pt x="3008" y="6517"/>
                      <a:pt x="3485" y="7971"/>
                      <a:pt x="4136" y="8297"/>
                    </a:cubicBezTo>
                    <a:cubicBezTo>
                      <a:pt x="2357" y="8923"/>
                      <a:pt x="1329" y="8447"/>
                      <a:pt x="853" y="7495"/>
                    </a:cubicBezTo>
                    <a:cubicBezTo>
                      <a:pt x="377" y="6542"/>
                      <a:pt x="1" y="2457"/>
                      <a:pt x="1981" y="1229"/>
                    </a:cubicBezTo>
                    <a:cubicBezTo>
                      <a:pt x="3986" y="1"/>
                      <a:pt x="4988" y="2607"/>
                      <a:pt x="4988" y="2607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9" name="Google Shape;6319;p49"/>
              <p:cNvSpPr/>
              <p:nvPr/>
            </p:nvSpPr>
            <p:spPr>
              <a:xfrm>
                <a:off x="3879850" y="1669825"/>
                <a:ext cx="104025" cy="90250"/>
              </a:xfrm>
              <a:custGeom>
                <a:avLst/>
                <a:gdLst/>
                <a:ahLst/>
                <a:cxnLst/>
                <a:rect l="l" t="t" r="r" b="b"/>
                <a:pathLst>
                  <a:path w="4161" h="3610" extrusionOk="0">
                    <a:moveTo>
                      <a:pt x="1955" y="2732"/>
                    </a:moveTo>
                    <a:cubicBezTo>
                      <a:pt x="2582" y="3559"/>
                      <a:pt x="3935" y="3610"/>
                      <a:pt x="4161" y="3559"/>
                    </a:cubicBezTo>
                    <a:cubicBezTo>
                      <a:pt x="4136" y="351"/>
                      <a:pt x="1028" y="0"/>
                      <a:pt x="1" y="1178"/>
                    </a:cubicBezTo>
                    <a:cubicBezTo>
                      <a:pt x="828" y="2782"/>
                      <a:pt x="1955" y="2732"/>
                      <a:pt x="1955" y="2732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20" name="Google Shape;6320;p49"/>
              <p:cNvSpPr/>
              <p:nvPr/>
            </p:nvSpPr>
            <p:spPr>
              <a:xfrm>
                <a:off x="3853525" y="1943000"/>
                <a:ext cx="131625" cy="248775"/>
              </a:xfrm>
              <a:custGeom>
                <a:avLst/>
                <a:gdLst/>
                <a:ahLst/>
                <a:cxnLst/>
                <a:rect l="l" t="t" r="r" b="b"/>
                <a:pathLst>
                  <a:path w="5265" h="9951" extrusionOk="0">
                    <a:moveTo>
                      <a:pt x="602" y="6793"/>
                    </a:moveTo>
                    <a:cubicBezTo>
                      <a:pt x="728" y="6743"/>
                      <a:pt x="1" y="1003"/>
                      <a:pt x="1" y="1003"/>
                    </a:cubicBezTo>
                    <a:lnTo>
                      <a:pt x="5064" y="1"/>
                    </a:lnTo>
                    <a:lnTo>
                      <a:pt x="5264" y="8873"/>
                    </a:lnTo>
                    <a:lnTo>
                      <a:pt x="678" y="995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21" name="Google Shape;6321;p49"/>
              <p:cNvSpPr/>
              <p:nvPr/>
            </p:nvSpPr>
            <p:spPr>
              <a:xfrm>
                <a:off x="3936250" y="2018825"/>
                <a:ext cx="78975" cy="105925"/>
              </a:xfrm>
              <a:custGeom>
                <a:avLst/>
                <a:gdLst/>
                <a:ahLst/>
                <a:cxnLst/>
                <a:rect l="l" t="t" r="r" b="b"/>
                <a:pathLst>
                  <a:path w="3159" h="4237" extrusionOk="0">
                    <a:moveTo>
                      <a:pt x="0" y="2306"/>
                    </a:moveTo>
                    <a:cubicBezTo>
                      <a:pt x="0" y="2306"/>
                      <a:pt x="1604" y="727"/>
                      <a:pt x="1955" y="351"/>
                    </a:cubicBezTo>
                    <a:cubicBezTo>
                      <a:pt x="2331" y="0"/>
                      <a:pt x="2331" y="477"/>
                      <a:pt x="1855" y="1329"/>
                    </a:cubicBezTo>
                    <a:cubicBezTo>
                      <a:pt x="2582" y="1504"/>
                      <a:pt x="3058" y="2482"/>
                      <a:pt x="3108" y="2807"/>
                    </a:cubicBezTo>
                    <a:cubicBezTo>
                      <a:pt x="3158" y="3158"/>
                      <a:pt x="2231" y="4036"/>
                      <a:pt x="1955" y="4136"/>
                    </a:cubicBezTo>
                    <a:cubicBezTo>
                      <a:pt x="1704" y="4236"/>
                      <a:pt x="627" y="4136"/>
                      <a:pt x="627" y="4136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22" name="Google Shape;6322;p49"/>
              <p:cNvSpPr/>
              <p:nvPr/>
            </p:nvSpPr>
            <p:spPr>
              <a:xfrm>
                <a:off x="3748275" y="1927975"/>
                <a:ext cx="223075" cy="282600"/>
              </a:xfrm>
              <a:custGeom>
                <a:avLst/>
                <a:gdLst/>
                <a:ahLst/>
                <a:cxnLst/>
                <a:rect l="l" t="t" r="r" b="b"/>
                <a:pathLst>
                  <a:path w="8923" h="11304" extrusionOk="0">
                    <a:moveTo>
                      <a:pt x="1855" y="76"/>
                    </a:moveTo>
                    <a:cubicBezTo>
                      <a:pt x="3233" y="151"/>
                      <a:pt x="3459" y="7645"/>
                      <a:pt x="3459" y="7645"/>
                    </a:cubicBezTo>
                    <a:cubicBezTo>
                      <a:pt x="3459" y="7645"/>
                      <a:pt x="7243" y="5890"/>
                      <a:pt x="7519" y="5940"/>
                    </a:cubicBezTo>
                    <a:cubicBezTo>
                      <a:pt x="8923" y="6241"/>
                      <a:pt x="8146" y="7770"/>
                      <a:pt x="8146" y="7770"/>
                    </a:cubicBezTo>
                    <a:cubicBezTo>
                      <a:pt x="5188" y="10025"/>
                      <a:pt x="3985" y="11304"/>
                      <a:pt x="2532" y="11028"/>
                    </a:cubicBezTo>
                    <a:cubicBezTo>
                      <a:pt x="1103" y="10752"/>
                      <a:pt x="0" y="5589"/>
                      <a:pt x="50" y="3259"/>
                    </a:cubicBezTo>
                    <a:cubicBezTo>
                      <a:pt x="101" y="928"/>
                      <a:pt x="978" y="0"/>
                      <a:pt x="1855" y="76"/>
                    </a:cubicBezTo>
                    <a:close/>
                  </a:path>
                </a:pathLst>
              </a:custGeom>
              <a:solidFill>
                <a:srgbClr val="EC82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23" name="Google Shape;6323;p49"/>
              <p:cNvSpPr/>
              <p:nvPr/>
            </p:nvSpPr>
            <p:spPr>
              <a:xfrm>
                <a:off x="4044000" y="1672325"/>
                <a:ext cx="1189275" cy="1189875"/>
              </a:xfrm>
              <a:custGeom>
                <a:avLst/>
                <a:gdLst/>
                <a:ahLst/>
                <a:cxnLst/>
                <a:rect l="l" t="t" r="r" b="b"/>
                <a:pathLst>
                  <a:path w="47571" h="47595" extrusionOk="0">
                    <a:moveTo>
                      <a:pt x="23786" y="1"/>
                    </a:moveTo>
                    <a:cubicBezTo>
                      <a:pt x="10653" y="1"/>
                      <a:pt x="1" y="10652"/>
                      <a:pt x="1" y="23785"/>
                    </a:cubicBezTo>
                    <a:cubicBezTo>
                      <a:pt x="1" y="26467"/>
                      <a:pt x="427" y="29049"/>
                      <a:pt x="1254" y="31455"/>
                    </a:cubicBezTo>
                    <a:cubicBezTo>
                      <a:pt x="4387" y="40703"/>
                      <a:pt x="13059" y="47369"/>
                      <a:pt x="23284" y="47570"/>
                    </a:cubicBezTo>
                    <a:cubicBezTo>
                      <a:pt x="23460" y="47595"/>
                      <a:pt x="23610" y="47595"/>
                      <a:pt x="23786" y="47595"/>
                    </a:cubicBezTo>
                    <a:cubicBezTo>
                      <a:pt x="23936" y="47595"/>
                      <a:pt x="24111" y="47570"/>
                      <a:pt x="24262" y="47570"/>
                    </a:cubicBezTo>
                    <a:cubicBezTo>
                      <a:pt x="34512" y="47369"/>
                      <a:pt x="43159" y="40703"/>
                      <a:pt x="46317" y="31455"/>
                    </a:cubicBezTo>
                    <a:cubicBezTo>
                      <a:pt x="47119" y="29049"/>
                      <a:pt x="47570" y="26467"/>
                      <a:pt x="47570" y="23785"/>
                    </a:cubicBezTo>
                    <a:cubicBezTo>
                      <a:pt x="47570" y="10652"/>
                      <a:pt x="36918" y="1"/>
                      <a:pt x="23786" y="1"/>
                    </a:cubicBezTo>
                    <a:close/>
                  </a:path>
                </a:pathLst>
              </a:custGeom>
              <a:solidFill>
                <a:srgbClr val="85CD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24" name="Google Shape;6324;p49"/>
              <p:cNvSpPr/>
              <p:nvPr/>
            </p:nvSpPr>
            <p:spPr>
              <a:xfrm>
                <a:off x="4075350" y="2252525"/>
                <a:ext cx="1126575" cy="609675"/>
              </a:xfrm>
              <a:custGeom>
                <a:avLst/>
                <a:gdLst/>
                <a:ahLst/>
                <a:cxnLst/>
                <a:rect l="l" t="t" r="r" b="b"/>
                <a:pathLst>
                  <a:path w="45063" h="24387" extrusionOk="0">
                    <a:moveTo>
                      <a:pt x="22532" y="1"/>
                    </a:moveTo>
                    <a:cubicBezTo>
                      <a:pt x="12080" y="1"/>
                      <a:pt x="3183" y="3434"/>
                      <a:pt x="0" y="8247"/>
                    </a:cubicBezTo>
                    <a:cubicBezTo>
                      <a:pt x="3133" y="17495"/>
                      <a:pt x="11805" y="24161"/>
                      <a:pt x="22030" y="24362"/>
                    </a:cubicBezTo>
                    <a:cubicBezTo>
                      <a:pt x="22206" y="24387"/>
                      <a:pt x="22356" y="24387"/>
                      <a:pt x="22532" y="24387"/>
                    </a:cubicBezTo>
                    <a:cubicBezTo>
                      <a:pt x="22682" y="24387"/>
                      <a:pt x="22857" y="24362"/>
                      <a:pt x="23008" y="24362"/>
                    </a:cubicBezTo>
                    <a:cubicBezTo>
                      <a:pt x="33258" y="24161"/>
                      <a:pt x="41905" y="17495"/>
                      <a:pt x="45063" y="8247"/>
                    </a:cubicBezTo>
                    <a:cubicBezTo>
                      <a:pt x="41855" y="3434"/>
                      <a:pt x="32983" y="1"/>
                      <a:pt x="22532" y="1"/>
                    </a:cubicBezTo>
                    <a:close/>
                  </a:path>
                </a:pathLst>
              </a:custGeom>
              <a:solidFill>
                <a:srgbClr val="8FD7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25" name="Google Shape;6325;p49"/>
              <p:cNvSpPr/>
              <p:nvPr/>
            </p:nvSpPr>
            <p:spPr>
              <a:xfrm>
                <a:off x="4025225" y="1912550"/>
                <a:ext cx="1225575" cy="354425"/>
              </a:xfrm>
              <a:custGeom>
                <a:avLst/>
                <a:gdLst/>
                <a:ahLst/>
                <a:cxnLst/>
                <a:rect l="l" t="t" r="r" b="b"/>
                <a:pathLst>
                  <a:path w="49023" h="14177" extrusionOk="0">
                    <a:moveTo>
                      <a:pt x="24394" y="0"/>
                    </a:moveTo>
                    <a:cubicBezTo>
                      <a:pt x="18153" y="0"/>
                      <a:pt x="11926" y="1366"/>
                      <a:pt x="7193" y="4101"/>
                    </a:cubicBezTo>
                    <a:cubicBezTo>
                      <a:pt x="2531" y="6783"/>
                      <a:pt x="0" y="10367"/>
                      <a:pt x="50" y="14176"/>
                    </a:cubicBezTo>
                    <a:lnTo>
                      <a:pt x="301" y="14176"/>
                    </a:lnTo>
                    <a:cubicBezTo>
                      <a:pt x="251" y="10467"/>
                      <a:pt x="2757" y="6958"/>
                      <a:pt x="7318" y="4327"/>
                    </a:cubicBezTo>
                    <a:cubicBezTo>
                      <a:pt x="12014" y="1604"/>
                      <a:pt x="18197" y="244"/>
                      <a:pt x="24391" y="244"/>
                    </a:cubicBezTo>
                    <a:cubicBezTo>
                      <a:pt x="30628" y="244"/>
                      <a:pt x="36876" y="1623"/>
                      <a:pt x="41629" y="4377"/>
                    </a:cubicBezTo>
                    <a:cubicBezTo>
                      <a:pt x="46191" y="7008"/>
                      <a:pt x="48722" y="10492"/>
                      <a:pt x="48772" y="14176"/>
                    </a:cubicBezTo>
                    <a:lnTo>
                      <a:pt x="49023" y="14176"/>
                    </a:lnTo>
                    <a:cubicBezTo>
                      <a:pt x="48973" y="10392"/>
                      <a:pt x="46391" y="6833"/>
                      <a:pt x="41780" y="4151"/>
                    </a:cubicBezTo>
                    <a:cubicBezTo>
                      <a:pt x="36976" y="1385"/>
                      <a:pt x="30678" y="0"/>
                      <a:pt x="24394" y="0"/>
                    </a:cubicBezTo>
                    <a:close/>
                  </a:path>
                </a:pathLst>
              </a:custGeom>
              <a:solidFill>
                <a:srgbClr val="BEE1F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26" name="Google Shape;6326;p49"/>
              <p:cNvSpPr/>
              <p:nvPr/>
            </p:nvSpPr>
            <p:spPr>
              <a:xfrm>
                <a:off x="4336000" y="1735000"/>
                <a:ext cx="733725" cy="1085850"/>
              </a:xfrm>
              <a:custGeom>
                <a:avLst/>
                <a:gdLst/>
                <a:ahLst/>
                <a:cxnLst/>
                <a:rect l="l" t="t" r="r" b="b"/>
                <a:pathLst>
                  <a:path w="29349" h="43434" extrusionOk="0">
                    <a:moveTo>
                      <a:pt x="23735" y="0"/>
                    </a:moveTo>
                    <a:lnTo>
                      <a:pt x="23634" y="226"/>
                    </a:lnTo>
                    <a:cubicBezTo>
                      <a:pt x="27118" y="1880"/>
                      <a:pt x="29098" y="5965"/>
                      <a:pt x="29098" y="11404"/>
                    </a:cubicBezTo>
                    <a:cubicBezTo>
                      <a:pt x="29098" y="22181"/>
                      <a:pt x="21454" y="35389"/>
                      <a:pt x="12030" y="40827"/>
                    </a:cubicBezTo>
                    <a:cubicBezTo>
                      <a:pt x="9346" y="42387"/>
                      <a:pt x="6751" y="43175"/>
                      <a:pt x="4418" y="43175"/>
                    </a:cubicBezTo>
                    <a:cubicBezTo>
                      <a:pt x="2852" y="43175"/>
                      <a:pt x="1404" y="42820"/>
                      <a:pt x="126" y="42106"/>
                    </a:cubicBezTo>
                    <a:lnTo>
                      <a:pt x="0" y="42331"/>
                    </a:lnTo>
                    <a:cubicBezTo>
                      <a:pt x="1303" y="43058"/>
                      <a:pt x="2807" y="43434"/>
                      <a:pt x="4411" y="43434"/>
                    </a:cubicBezTo>
                    <a:cubicBezTo>
                      <a:pt x="6792" y="43434"/>
                      <a:pt x="9424" y="42632"/>
                      <a:pt x="12156" y="41053"/>
                    </a:cubicBezTo>
                    <a:cubicBezTo>
                      <a:pt x="21654" y="35564"/>
                      <a:pt x="29349" y="22281"/>
                      <a:pt x="29349" y="11404"/>
                    </a:cubicBezTo>
                    <a:cubicBezTo>
                      <a:pt x="29349" y="5865"/>
                      <a:pt x="27319" y="1704"/>
                      <a:pt x="23735" y="0"/>
                    </a:cubicBezTo>
                    <a:close/>
                  </a:path>
                </a:pathLst>
              </a:custGeom>
              <a:solidFill>
                <a:srgbClr val="BEE1F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27" name="Google Shape;6327;p49"/>
              <p:cNvSpPr/>
              <p:nvPr/>
            </p:nvSpPr>
            <p:spPr>
              <a:xfrm>
                <a:off x="4206925" y="1735000"/>
                <a:ext cx="734350" cy="1085850"/>
              </a:xfrm>
              <a:custGeom>
                <a:avLst/>
                <a:gdLst/>
                <a:ahLst/>
                <a:cxnLst/>
                <a:rect l="l" t="t" r="r" b="b"/>
                <a:pathLst>
                  <a:path w="29374" h="43434" extrusionOk="0">
                    <a:moveTo>
                      <a:pt x="5614" y="0"/>
                    </a:moveTo>
                    <a:cubicBezTo>
                      <a:pt x="2055" y="1704"/>
                      <a:pt x="0" y="5865"/>
                      <a:pt x="0" y="11404"/>
                    </a:cubicBezTo>
                    <a:cubicBezTo>
                      <a:pt x="0" y="22281"/>
                      <a:pt x="7720" y="35564"/>
                      <a:pt x="17193" y="41053"/>
                    </a:cubicBezTo>
                    <a:cubicBezTo>
                      <a:pt x="19925" y="42632"/>
                      <a:pt x="22582" y="43434"/>
                      <a:pt x="24963" y="43434"/>
                    </a:cubicBezTo>
                    <a:cubicBezTo>
                      <a:pt x="26567" y="43434"/>
                      <a:pt x="28046" y="43058"/>
                      <a:pt x="29374" y="42331"/>
                    </a:cubicBezTo>
                    <a:lnTo>
                      <a:pt x="29249" y="42106"/>
                    </a:lnTo>
                    <a:cubicBezTo>
                      <a:pt x="27970" y="42820"/>
                      <a:pt x="26522" y="43175"/>
                      <a:pt x="24955" y="43175"/>
                    </a:cubicBezTo>
                    <a:cubicBezTo>
                      <a:pt x="22619" y="43175"/>
                      <a:pt x="20018" y="42387"/>
                      <a:pt x="17319" y="40827"/>
                    </a:cubicBezTo>
                    <a:cubicBezTo>
                      <a:pt x="7920" y="35389"/>
                      <a:pt x="251" y="22181"/>
                      <a:pt x="251" y="11404"/>
                    </a:cubicBezTo>
                    <a:cubicBezTo>
                      <a:pt x="251" y="5965"/>
                      <a:pt x="2256" y="1880"/>
                      <a:pt x="5740" y="226"/>
                    </a:cubicBezTo>
                    <a:lnTo>
                      <a:pt x="5614" y="0"/>
                    </a:lnTo>
                    <a:close/>
                  </a:path>
                </a:pathLst>
              </a:custGeom>
              <a:solidFill>
                <a:srgbClr val="BEE1F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28" name="Google Shape;6328;p49"/>
              <p:cNvSpPr/>
              <p:nvPr/>
            </p:nvSpPr>
            <p:spPr>
              <a:xfrm>
                <a:off x="4028350" y="2266950"/>
                <a:ext cx="1220575" cy="495000"/>
              </a:xfrm>
              <a:custGeom>
                <a:avLst/>
                <a:gdLst/>
                <a:ahLst/>
                <a:cxnLst/>
                <a:rect l="l" t="t" r="r" b="b"/>
                <a:pathLst>
                  <a:path w="48823" h="19800" extrusionOk="0">
                    <a:moveTo>
                      <a:pt x="0" y="0"/>
                    </a:moveTo>
                    <a:cubicBezTo>
                      <a:pt x="0" y="10903"/>
                      <a:pt x="10953" y="19800"/>
                      <a:pt x="24412" y="19800"/>
                    </a:cubicBezTo>
                    <a:cubicBezTo>
                      <a:pt x="37870" y="19800"/>
                      <a:pt x="48823" y="10903"/>
                      <a:pt x="48823" y="0"/>
                    </a:cubicBezTo>
                    <a:lnTo>
                      <a:pt x="48572" y="0"/>
                    </a:lnTo>
                    <a:cubicBezTo>
                      <a:pt x="48572" y="10777"/>
                      <a:pt x="37720" y="19524"/>
                      <a:pt x="24412" y="19524"/>
                    </a:cubicBezTo>
                    <a:cubicBezTo>
                      <a:pt x="11078" y="19524"/>
                      <a:pt x="251" y="10777"/>
                      <a:pt x="251" y="0"/>
                    </a:cubicBezTo>
                    <a:close/>
                  </a:path>
                </a:pathLst>
              </a:custGeom>
              <a:solidFill>
                <a:srgbClr val="BEE1F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29" name="Google Shape;6329;p49"/>
              <p:cNvSpPr/>
              <p:nvPr/>
            </p:nvSpPr>
            <p:spPr>
              <a:xfrm>
                <a:off x="4089125" y="1721325"/>
                <a:ext cx="498150" cy="1116450"/>
              </a:xfrm>
              <a:custGeom>
                <a:avLst/>
                <a:gdLst/>
                <a:ahLst/>
                <a:cxnLst/>
                <a:rect l="l" t="t" r="r" b="b"/>
                <a:pathLst>
                  <a:path w="19926" h="44658" extrusionOk="0">
                    <a:moveTo>
                      <a:pt x="15846" y="5456"/>
                    </a:moveTo>
                    <a:cubicBezTo>
                      <a:pt x="15846" y="5456"/>
                      <a:pt x="15844" y="5457"/>
                      <a:pt x="15840" y="5459"/>
                    </a:cubicBezTo>
                    <a:cubicBezTo>
                      <a:pt x="15836" y="5460"/>
                      <a:pt x="15833" y="5462"/>
                      <a:pt x="15828" y="5465"/>
                    </a:cubicBezTo>
                    <a:lnTo>
                      <a:pt x="15828" y="5465"/>
                    </a:lnTo>
                    <a:cubicBezTo>
                      <a:pt x="15840" y="5460"/>
                      <a:pt x="15846" y="5456"/>
                      <a:pt x="15846" y="5456"/>
                    </a:cubicBezTo>
                    <a:close/>
                    <a:moveTo>
                      <a:pt x="15578" y="0"/>
                    </a:moveTo>
                    <a:cubicBezTo>
                      <a:pt x="15496" y="0"/>
                      <a:pt x="15392" y="21"/>
                      <a:pt x="15264" y="71"/>
                    </a:cubicBezTo>
                    <a:cubicBezTo>
                      <a:pt x="14662" y="321"/>
                      <a:pt x="12707" y="873"/>
                      <a:pt x="12607" y="1224"/>
                    </a:cubicBezTo>
                    <a:cubicBezTo>
                      <a:pt x="12507" y="1575"/>
                      <a:pt x="12858" y="1600"/>
                      <a:pt x="11655" y="2402"/>
                    </a:cubicBezTo>
                    <a:cubicBezTo>
                      <a:pt x="10427" y="3204"/>
                      <a:pt x="9399" y="4306"/>
                      <a:pt x="8823" y="4657"/>
                    </a:cubicBezTo>
                    <a:cubicBezTo>
                      <a:pt x="8271" y="5008"/>
                      <a:pt x="8346" y="5384"/>
                      <a:pt x="7870" y="5585"/>
                    </a:cubicBezTo>
                    <a:cubicBezTo>
                      <a:pt x="7369" y="5810"/>
                      <a:pt x="7269" y="5660"/>
                      <a:pt x="6868" y="6186"/>
                    </a:cubicBezTo>
                    <a:cubicBezTo>
                      <a:pt x="6442" y="6712"/>
                      <a:pt x="4813" y="7840"/>
                      <a:pt x="4487" y="8342"/>
                    </a:cubicBezTo>
                    <a:cubicBezTo>
                      <a:pt x="4186" y="8818"/>
                      <a:pt x="2532" y="10823"/>
                      <a:pt x="1554" y="13530"/>
                    </a:cubicBezTo>
                    <a:cubicBezTo>
                      <a:pt x="577" y="16236"/>
                      <a:pt x="26" y="18818"/>
                      <a:pt x="51" y="19444"/>
                    </a:cubicBezTo>
                    <a:cubicBezTo>
                      <a:pt x="101" y="20046"/>
                      <a:pt x="0" y="22377"/>
                      <a:pt x="276" y="22803"/>
                    </a:cubicBezTo>
                    <a:cubicBezTo>
                      <a:pt x="552" y="23204"/>
                      <a:pt x="777" y="23880"/>
                      <a:pt x="853" y="24557"/>
                    </a:cubicBezTo>
                    <a:cubicBezTo>
                      <a:pt x="928" y="25259"/>
                      <a:pt x="1479" y="25635"/>
                      <a:pt x="1655" y="26061"/>
                    </a:cubicBezTo>
                    <a:cubicBezTo>
                      <a:pt x="1830" y="26462"/>
                      <a:pt x="1730" y="27414"/>
                      <a:pt x="1755" y="27690"/>
                    </a:cubicBezTo>
                    <a:cubicBezTo>
                      <a:pt x="1805" y="27966"/>
                      <a:pt x="2632" y="29495"/>
                      <a:pt x="2707" y="29745"/>
                    </a:cubicBezTo>
                    <a:cubicBezTo>
                      <a:pt x="2717" y="29787"/>
                      <a:pt x="2729" y="29803"/>
                      <a:pt x="2745" y="29803"/>
                    </a:cubicBezTo>
                    <a:cubicBezTo>
                      <a:pt x="2793" y="29803"/>
                      <a:pt x="2867" y="29650"/>
                      <a:pt x="2943" y="29650"/>
                    </a:cubicBezTo>
                    <a:cubicBezTo>
                      <a:pt x="2973" y="29650"/>
                      <a:pt x="3004" y="29675"/>
                      <a:pt x="3033" y="29745"/>
                    </a:cubicBezTo>
                    <a:cubicBezTo>
                      <a:pt x="3183" y="30021"/>
                      <a:pt x="3484" y="30698"/>
                      <a:pt x="3484" y="31424"/>
                    </a:cubicBezTo>
                    <a:cubicBezTo>
                      <a:pt x="3484" y="32151"/>
                      <a:pt x="2557" y="32201"/>
                      <a:pt x="2808" y="32853"/>
                    </a:cubicBezTo>
                    <a:cubicBezTo>
                      <a:pt x="3033" y="33505"/>
                      <a:pt x="5364" y="37364"/>
                      <a:pt x="6341" y="38743"/>
                    </a:cubicBezTo>
                    <a:cubicBezTo>
                      <a:pt x="7319" y="40146"/>
                      <a:pt x="9875" y="42402"/>
                      <a:pt x="10627" y="42853"/>
                    </a:cubicBezTo>
                    <a:lnTo>
                      <a:pt x="14587" y="44658"/>
                    </a:lnTo>
                    <a:cubicBezTo>
                      <a:pt x="14917" y="44587"/>
                      <a:pt x="14604" y="44050"/>
                      <a:pt x="15088" y="44050"/>
                    </a:cubicBezTo>
                    <a:cubicBezTo>
                      <a:pt x="15119" y="44050"/>
                      <a:pt x="15152" y="44052"/>
                      <a:pt x="15189" y="44056"/>
                    </a:cubicBezTo>
                    <a:cubicBezTo>
                      <a:pt x="15626" y="44109"/>
                      <a:pt x="16503" y="44356"/>
                      <a:pt x="17197" y="44356"/>
                    </a:cubicBezTo>
                    <a:cubicBezTo>
                      <a:pt x="17498" y="44356"/>
                      <a:pt x="17764" y="44310"/>
                      <a:pt x="17945" y="44181"/>
                    </a:cubicBezTo>
                    <a:cubicBezTo>
                      <a:pt x="18572" y="43780"/>
                      <a:pt x="17544" y="43304"/>
                      <a:pt x="18271" y="43079"/>
                    </a:cubicBezTo>
                    <a:cubicBezTo>
                      <a:pt x="18998" y="42878"/>
                      <a:pt x="19675" y="42502"/>
                      <a:pt x="19800" y="42051"/>
                    </a:cubicBezTo>
                    <a:cubicBezTo>
                      <a:pt x="19900" y="41600"/>
                      <a:pt x="19925" y="41274"/>
                      <a:pt x="19374" y="41174"/>
                    </a:cubicBezTo>
                    <a:cubicBezTo>
                      <a:pt x="18823" y="41074"/>
                      <a:pt x="18271" y="40497"/>
                      <a:pt x="17795" y="40347"/>
                    </a:cubicBezTo>
                    <a:cubicBezTo>
                      <a:pt x="17294" y="40196"/>
                      <a:pt x="16442" y="40272"/>
                      <a:pt x="15915" y="39971"/>
                    </a:cubicBezTo>
                    <a:cubicBezTo>
                      <a:pt x="15389" y="39645"/>
                      <a:pt x="14136" y="38617"/>
                      <a:pt x="13660" y="38567"/>
                    </a:cubicBezTo>
                    <a:cubicBezTo>
                      <a:pt x="13158" y="38542"/>
                      <a:pt x="12131" y="38567"/>
                      <a:pt x="12657" y="38417"/>
                    </a:cubicBezTo>
                    <a:cubicBezTo>
                      <a:pt x="13158" y="38241"/>
                      <a:pt x="13559" y="38267"/>
                      <a:pt x="13309" y="38016"/>
                    </a:cubicBezTo>
                    <a:cubicBezTo>
                      <a:pt x="13058" y="37790"/>
                      <a:pt x="12482" y="36637"/>
                      <a:pt x="12056" y="36312"/>
                    </a:cubicBezTo>
                    <a:cubicBezTo>
                      <a:pt x="11655" y="36011"/>
                      <a:pt x="10502" y="35735"/>
                      <a:pt x="9975" y="35084"/>
                    </a:cubicBezTo>
                    <a:cubicBezTo>
                      <a:pt x="9449" y="34407"/>
                      <a:pt x="8772" y="32928"/>
                      <a:pt x="8772" y="32928"/>
                    </a:cubicBezTo>
                    <a:cubicBezTo>
                      <a:pt x="8772" y="32928"/>
                      <a:pt x="7269" y="32502"/>
                      <a:pt x="6742" y="31850"/>
                    </a:cubicBezTo>
                    <a:cubicBezTo>
                      <a:pt x="6241" y="31199"/>
                      <a:pt x="5715" y="30522"/>
                      <a:pt x="5389" y="30472"/>
                    </a:cubicBezTo>
                    <a:cubicBezTo>
                      <a:pt x="5088" y="30397"/>
                      <a:pt x="4813" y="30146"/>
                      <a:pt x="4612" y="30121"/>
                    </a:cubicBezTo>
                    <a:cubicBezTo>
                      <a:pt x="4597" y="30118"/>
                      <a:pt x="4583" y="30116"/>
                      <a:pt x="4569" y="30116"/>
                    </a:cubicBezTo>
                    <a:cubicBezTo>
                      <a:pt x="4369" y="30116"/>
                      <a:pt x="4245" y="30432"/>
                      <a:pt x="4011" y="30572"/>
                    </a:cubicBezTo>
                    <a:cubicBezTo>
                      <a:pt x="3987" y="30584"/>
                      <a:pt x="3963" y="30590"/>
                      <a:pt x="3940" y="30590"/>
                    </a:cubicBezTo>
                    <a:cubicBezTo>
                      <a:pt x="3718" y="30590"/>
                      <a:pt x="3520" y="30078"/>
                      <a:pt x="3384" y="29670"/>
                    </a:cubicBezTo>
                    <a:cubicBezTo>
                      <a:pt x="3259" y="29219"/>
                      <a:pt x="2757" y="29394"/>
                      <a:pt x="2557" y="28993"/>
                    </a:cubicBezTo>
                    <a:cubicBezTo>
                      <a:pt x="2356" y="28617"/>
                      <a:pt x="2131" y="27865"/>
                      <a:pt x="2181" y="27615"/>
                    </a:cubicBezTo>
                    <a:cubicBezTo>
                      <a:pt x="2206" y="27364"/>
                      <a:pt x="2582" y="26587"/>
                      <a:pt x="2482" y="26186"/>
                    </a:cubicBezTo>
                    <a:cubicBezTo>
                      <a:pt x="2381" y="25810"/>
                      <a:pt x="1805" y="25409"/>
                      <a:pt x="1630" y="25008"/>
                    </a:cubicBezTo>
                    <a:cubicBezTo>
                      <a:pt x="1454" y="24632"/>
                      <a:pt x="1855" y="23931"/>
                      <a:pt x="2106" y="23605"/>
                    </a:cubicBezTo>
                    <a:cubicBezTo>
                      <a:pt x="2356" y="23254"/>
                      <a:pt x="2632" y="23179"/>
                      <a:pt x="2281" y="22878"/>
                    </a:cubicBezTo>
                    <a:cubicBezTo>
                      <a:pt x="2103" y="22712"/>
                      <a:pt x="1904" y="22624"/>
                      <a:pt x="1763" y="22624"/>
                    </a:cubicBezTo>
                    <a:cubicBezTo>
                      <a:pt x="1626" y="22624"/>
                      <a:pt x="1543" y="22706"/>
                      <a:pt x="1579" y="22878"/>
                    </a:cubicBezTo>
                    <a:cubicBezTo>
                      <a:pt x="1614" y="23028"/>
                      <a:pt x="1553" y="23131"/>
                      <a:pt x="1449" y="23131"/>
                    </a:cubicBezTo>
                    <a:cubicBezTo>
                      <a:pt x="1329" y="23131"/>
                      <a:pt x="1151" y="22992"/>
                      <a:pt x="1003" y="22627"/>
                    </a:cubicBezTo>
                    <a:cubicBezTo>
                      <a:pt x="727" y="21926"/>
                      <a:pt x="602" y="20296"/>
                      <a:pt x="1178" y="19670"/>
                    </a:cubicBezTo>
                    <a:cubicBezTo>
                      <a:pt x="1684" y="19095"/>
                      <a:pt x="1431" y="18373"/>
                      <a:pt x="1869" y="18373"/>
                    </a:cubicBezTo>
                    <a:cubicBezTo>
                      <a:pt x="1908" y="18373"/>
                      <a:pt x="1953" y="18379"/>
                      <a:pt x="2006" y="18392"/>
                    </a:cubicBezTo>
                    <a:cubicBezTo>
                      <a:pt x="2632" y="18542"/>
                      <a:pt x="2757" y="19018"/>
                      <a:pt x="2908" y="19494"/>
                    </a:cubicBezTo>
                    <a:cubicBezTo>
                      <a:pt x="2970" y="19745"/>
                      <a:pt x="3071" y="19895"/>
                      <a:pt x="3152" y="19895"/>
                    </a:cubicBezTo>
                    <a:cubicBezTo>
                      <a:pt x="3234" y="19895"/>
                      <a:pt x="3296" y="19745"/>
                      <a:pt x="3284" y="19394"/>
                    </a:cubicBezTo>
                    <a:lnTo>
                      <a:pt x="3284" y="19394"/>
                    </a:lnTo>
                    <a:cubicBezTo>
                      <a:pt x="3935" y="20196"/>
                      <a:pt x="3910" y="20647"/>
                      <a:pt x="4011" y="20748"/>
                    </a:cubicBezTo>
                    <a:cubicBezTo>
                      <a:pt x="4111" y="20848"/>
                      <a:pt x="4261" y="20848"/>
                      <a:pt x="4261" y="21073"/>
                    </a:cubicBezTo>
                    <a:cubicBezTo>
                      <a:pt x="4261" y="21274"/>
                      <a:pt x="4086" y="22176"/>
                      <a:pt x="4111" y="22652"/>
                    </a:cubicBezTo>
                    <a:cubicBezTo>
                      <a:pt x="4157" y="23117"/>
                      <a:pt x="4118" y="23538"/>
                      <a:pt x="4291" y="23538"/>
                    </a:cubicBezTo>
                    <a:cubicBezTo>
                      <a:pt x="4305" y="23538"/>
                      <a:pt x="4320" y="23535"/>
                      <a:pt x="4336" y="23530"/>
                    </a:cubicBezTo>
                    <a:cubicBezTo>
                      <a:pt x="4537" y="23454"/>
                      <a:pt x="4712" y="22527"/>
                      <a:pt x="4712" y="21926"/>
                    </a:cubicBezTo>
                    <a:cubicBezTo>
                      <a:pt x="4712" y="21349"/>
                      <a:pt x="4838" y="20723"/>
                      <a:pt x="5163" y="20672"/>
                    </a:cubicBezTo>
                    <a:cubicBezTo>
                      <a:pt x="5433" y="20650"/>
                      <a:pt x="5723" y="20386"/>
                      <a:pt x="6051" y="20386"/>
                    </a:cubicBezTo>
                    <a:cubicBezTo>
                      <a:pt x="6089" y="20386"/>
                      <a:pt x="6127" y="20389"/>
                      <a:pt x="6166" y="20397"/>
                    </a:cubicBezTo>
                    <a:cubicBezTo>
                      <a:pt x="6218" y="20407"/>
                      <a:pt x="6273" y="20412"/>
                      <a:pt x="6330" y="20412"/>
                    </a:cubicBezTo>
                    <a:cubicBezTo>
                      <a:pt x="6680" y="20412"/>
                      <a:pt x="7082" y="20216"/>
                      <a:pt x="7168" y="19870"/>
                    </a:cubicBezTo>
                    <a:cubicBezTo>
                      <a:pt x="7269" y="19494"/>
                      <a:pt x="8497" y="18367"/>
                      <a:pt x="8823" y="18367"/>
                    </a:cubicBezTo>
                    <a:cubicBezTo>
                      <a:pt x="9156" y="18390"/>
                      <a:pt x="9467" y="18821"/>
                      <a:pt x="9755" y="18821"/>
                    </a:cubicBezTo>
                    <a:cubicBezTo>
                      <a:pt x="9770" y="18821"/>
                      <a:pt x="9785" y="18820"/>
                      <a:pt x="9800" y="18818"/>
                    </a:cubicBezTo>
                    <a:cubicBezTo>
                      <a:pt x="10126" y="18743"/>
                      <a:pt x="9750" y="17941"/>
                      <a:pt x="10326" y="17865"/>
                    </a:cubicBezTo>
                    <a:cubicBezTo>
                      <a:pt x="10661" y="17820"/>
                      <a:pt x="10996" y="17746"/>
                      <a:pt x="11230" y="17746"/>
                    </a:cubicBezTo>
                    <a:cubicBezTo>
                      <a:pt x="11381" y="17746"/>
                      <a:pt x="11490" y="17777"/>
                      <a:pt x="11529" y="17865"/>
                    </a:cubicBezTo>
                    <a:cubicBezTo>
                      <a:pt x="11655" y="18116"/>
                      <a:pt x="10853" y="18241"/>
                      <a:pt x="11078" y="18417"/>
                    </a:cubicBezTo>
                    <a:cubicBezTo>
                      <a:pt x="11135" y="18457"/>
                      <a:pt x="11203" y="18472"/>
                      <a:pt x="11277" y="18472"/>
                    </a:cubicBezTo>
                    <a:cubicBezTo>
                      <a:pt x="11515" y="18472"/>
                      <a:pt x="11820" y="18315"/>
                      <a:pt x="12066" y="18315"/>
                    </a:cubicBezTo>
                    <a:cubicBezTo>
                      <a:pt x="12079" y="18315"/>
                      <a:pt x="12093" y="18316"/>
                      <a:pt x="12106" y="18317"/>
                    </a:cubicBezTo>
                    <a:cubicBezTo>
                      <a:pt x="12293" y="18348"/>
                      <a:pt x="12705" y="18467"/>
                      <a:pt x="12995" y="18467"/>
                    </a:cubicBezTo>
                    <a:cubicBezTo>
                      <a:pt x="13169" y="18467"/>
                      <a:pt x="13299" y="18423"/>
                      <a:pt x="13309" y="18291"/>
                    </a:cubicBezTo>
                    <a:cubicBezTo>
                      <a:pt x="13329" y="18009"/>
                      <a:pt x="13382" y="17677"/>
                      <a:pt x="13257" y="17677"/>
                    </a:cubicBezTo>
                    <a:cubicBezTo>
                      <a:pt x="13227" y="17677"/>
                      <a:pt x="13187" y="17696"/>
                      <a:pt x="13133" y="17740"/>
                    </a:cubicBezTo>
                    <a:cubicBezTo>
                      <a:pt x="12933" y="17904"/>
                      <a:pt x="12891" y="18121"/>
                      <a:pt x="12807" y="18121"/>
                    </a:cubicBezTo>
                    <a:cubicBezTo>
                      <a:pt x="12775" y="18121"/>
                      <a:pt x="12737" y="18091"/>
                      <a:pt x="12682" y="18016"/>
                    </a:cubicBezTo>
                    <a:cubicBezTo>
                      <a:pt x="12482" y="17740"/>
                      <a:pt x="12231" y="17690"/>
                      <a:pt x="12306" y="17264"/>
                    </a:cubicBezTo>
                    <a:cubicBezTo>
                      <a:pt x="12382" y="16863"/>
                      <a:pt x="12883" y="16437"/>
                      <a:pt x="12757" y="16337"/>
                    </a:cubicBezTo>
                    <a:cubicBezTo>
                      <a:pt x="12607" y="16236"/>
                      <a:pt x="11855" y="16211"/>
                      <a:pt x="11755" y="16061"/>
                    </a:cubicBezTo>
                    <a:cubicBezTo>
                      <a:pt x="11669" y="15954"/>
                      <a:pt x="11949" y="15628"/>
                      <a:pt x="12406" y="15628"/>
                    </a:cubicBezTo>
                    <a:cubicBezTo>
                      <a:pt x="12485" y="15628"/>
                      <a:pt x="12569" y="15638"/>
                      <a:pt x="12657" y="15660"/>
                    </a:cubicBezTo>
                    <a:cubicBezTo>
                      <a:pt x="13206" y="15779"/>
                      <a:pt x="13551" y="16240"/>
                      <a:pt x="13907" y="16240"/>
                    </a:cubicBezTo>
                    <a:cubicBezTo>
                      <a:pt x="13925" y="16240"/>
                      <a:pt x="13943" y="16239"/>
                      <a:pt x="13960" y="16236"/>
                    </a:cubicBezTo>
                    <a:cubicBezTo>
                      <a:pt x="14260" y="16218"/>
                      <a:pt x="14644" y="15905"/>
                      <a:pt x="14818" y="15905"/>
                    </a:cubicBezTo>
                    <a:cubicBezTo>
                      <a:pt x="14878" y="15905"/>
                      <a:pt x="14913" y="15941"/>
                      <a:pt x="14913" y="16036"/>
                    </a:cubicBezTo>
                    <a:cubicBezTo>
                      <a:pt x="14913" y="16412"/>
                      <a:pt x="14211" y="16963"/>
                      <a:pt x="14111" y="17264"/>
                    </a:cubicBezTo>
                    <a:cubicBezTo>
                      <a:pt x="14011" y="17590"/>
                      <a:pt x="14186" y="17765"/>
                      <a:pt x="14662" y="17916"/>
                    </a:cubicBezTo>
                    <a:cubicBezTo>
                      <a:pt x="15077" y="18025"/>
                      <a:pt x="15112" y="18420"/>
                      <a:pt x="15296" y="18420"/>
                    </a:cubicBezTo>
                    <a:cubicBezTo>
                      <a:pt x="15323" y="18420"/>
                      <a:pt x="15354" y="18411"/>
                      <a:pt x="15389" y="18392"/>
                    </a:cubicBezTo>
                    <a:cubicBezTo>
                      <a:pt x="15665" y="18241"/>
                      <a:pt x="15840" y="17214"/>
                      <a:pt x="15539" y="17038"/>
                    </a:cubicBezTo>
                    <a:cubicBezTo>
                      <a:pt x="15494" y="17014"/>
                      <a:pt x="15448" y="17005"/>
                      <a:pt x="15402" y="17005"/>
                    </a:cubicBezTo>
                    <a:cubicBezTo>
                      <a:pt x="15252" y="17005"/>
                      <a:pt x="15111" y="17107"/>
                      <a:pt x="15045" y="17107"/>
                    </a:cubicBezTo>
                    <a:cubicBezTo>
                      <a:pt x="14988" y="17107"/>
                      <a:pt x="14988" y="17029"/>
                      <a:pt x="15088" y="16738"/>
                    </a:cubicBezTo>
                    <a:cubicBezTo>
                      <a:pt x="15314" y="15986"/>
                      <a:pt x="15840" y="15885"/>
                      <a:pt x="15640" y="15234"/>
                    </a:cubicBezTo>
                    <a:cubicBezTo>
                      <a:pt x="15414" y="14582"/>
                      <a:pt x="15013" y="13805"/>
                      <a:pt x="15013" y="13530"/>
                    </a:cubicBezTo>
                    <a:cubicBezTo>
                      <a:pt x="15013" y="13254"/>
                      <a:pt x="15314" y="11800"/>
                      <a:pt x="15314" y="11800"/>
                    </a:cubicBezTo>
                    <a:lnTo>
                      <a:pt x="15314" y="11800"/>
                    </a:lnTo>
                    <a:cubicBezTo>
                      <a:pt x="15314" y="11800"/>
                      <a:pt x="14938" y="12239"/>
                      <a:pt x="14643" y="12239"/>
                    </a:cubicBezTo>
                    <a:cubicBezTo>
                      <a:pt x="14615" y="12239"/>
                      <a:pt x="14588" y="12235"/>
                      <a:pt x="14562" y="12226"/>
                    </a:cubicBezTo>
                    <a:cubicBezTo>
                      <a:pt x="14236" y="12101"/>
                      <a:pt x="14036" y="11900"/>
                      <a:pt x="14211" y="11675"/>
                    </a:cubicBezTo>
                    <a:cubicBezTo>
                      <a:pt x="14387" y="11424"/>
                      <a:pt x="14813" y="10998"/>
                      <a:pt x="14687" y="10973"/>
                    </a:cubicBezTo>
                    <a:cubicBezTo>
                      <a:pt x="14587" y="10923"/>
                      <a:pt x="14462" y="10798"/>
                      <a:pt x="14462" y="10597"/>
                    </a:cubicBezTo>
                    <a:cubicBezTo>
                      <a:pt x="14462" y="10372"/>
                      <a:pt x="14236" y="10146"/>
                      <a:pt x="14136" y="9996"/>
                    </a:cubicBezTo>
                    <a:cubicBezTo>
                      <a:pt x="14045" y="9883"/>
                      <a:pt x="14037" y="9688"/>
                      <a:pt x="13907" y="9688"/>
                    </a:cubicBezTo>
                    <a:cubicBezTo>
                      <a:pt x="13893" y="9688"/>
                      <a:pt x="13877" y="9690"/>
                      <a:pt x="13860" y="9695"/>
                    </a:cubicBezTo>
                    <a:cubicBezTo>
                      <a:pt x="13685" y="9720"/>
                      <a:pt x="13409" y="10171"/>
                      <a:pt x="13309" y="10447"/>
                    </a:cubicBezTo>
                    <a:cubicBezTo>
                      <a:pt x="13209" y="10723"/>
                      <a:pt x="12607" y="10798"/>
                      <a:pt x="12607" y="11048"/>
                    </a:cubicBezTo>
                    <a:cubicBezTo>
                      <a:pt x="12607" y="11274"/>
                      <a:pt x="12682" y="11976"/>
                      <a:pt x="12106" y="12076"/>
                    </a:cubicBezTo>
                    <a:cubicBezTo>
                      <a:pt x="11504" y="12176"/>
                      <a:pt x="11204" y="12076"/>
                      <a:pt x="11078" y="12251"/>
                    </a:cubicBezTo>
                    <a:cubicBezTo>
                      <a:pt x="10980" y="12423"/>
                      <a:pt x="10572" y="13406"/>
                      <a:pt x="10343" y="13406"/>
                    </a:cubicBezTo>
                    <a:cubicBezTo>
                      <a:pt x="10337" y="13406"/>
                      <a:pt x="10332" y="13405"/>
                      <a:pt x="10326" y="13404"/>
                    </a:cubicBezTo>
                    <a:cubicBezTo>
                      <a:pt x="10076" y="13329"/>
                      <a:pt x="10201" y="12903"/>
                      <a:pt x="10326" y="12452"/>
                    </a:cubicBezTo>
                    <a:cubicBezTo>
                      <a:pt x="10427" y="12001"/>
                      <a:pt x="10853" y="12101"/>
                      <a:pt x="10777" y="11675"/>
                    </a:cubicBezTo>
                    <a:cubicBezTo>
                      <a:pt x="10702" y="11224"/>
                      <a:pt x="10477" y="11424"/>
                      <a:pt x="10527" y="10998"/>
                    </a:cubicBezTo>
                    <a:cubicBezTo>
                      <a:pt x="10602" y="10597"/>
                      <a:pt x="10226" y="9996"/>
                      <a:pt x="10326" y="9820"/>
                    </a:cubicBezTo>
                    <a:cubicBezTo>
                      <a:pt x="10402" y="9645"/>
                      <a:pt x="10752" y="9620"/>
                      <a:pt x="10702" y="9344"/>
                    </a:cubicBezTo>
                    <a:cubicBezTo>
                      <a:pt x="10677" y="9068"/>
                      <a:pt x="10777" y="8216"/>
                      <a:pt x="11479" y="8191"/>
                    </a:cubicBezTo>
                    <a:cubicBezTo>
                      <a:pt x="12156" y="8166"/>
                      <a:pt x="13509" y="7915"/>
                      <a:pt x="13785" y="7765"/>
                    </a:cubicBezTo>
                    <a:cubicBezTo>
                      <a:pt x="13915" y="7706"/>
                      <a:pt x="14040" y="7680"/>
                      <a:pt x="14151" y="7680"/>
                    </a:cubicBezTo>
                    <a:cubicBezTo>
                      <a:pt x="14275" y="7680"/>
                      <a:pt x="14382" y="7712"/>
                      <a:pt x="14462" y="7765"/>
                    </a:cubicBezTo>
                    <a:cubicBezTo>
                      <a:pt x="14514" y="7817"/>
                      <a:pt x="14544" y="7843"/>
                      <a:pt x="14586" y="7843"/>
                    </a:cubicBezTo>
                    <a:cubicBezTo>
                      <a:pt x="14644" y="7843"/>
                      <a:pt x="14723" y="7792"/>
                      <a:pt x="14913" y="7690"/>
                    </a:cubicBezTo>
                    <a:cubicBezTo>
                      <a:pt x="15178" y="7513"/>
                      <a:pt x="15990" y="7063"/>
                      <a:pt x="16281" y="7063"/>
                    </a:cubicBezTo>
                    <a:cubicBezTo>
                      <a:pt x="16319" y="7063"/>
                      <a:pt x="16349" y="7071"/>
                      <a:pt x="16366" y="7088"/>
                    </a:cubicBezTo>
                    <a:cubicBezTo>
                      <a:pt x="16492" y="7214"/>
                      <a:pt x="16366" y="8016"/>
                      <a:pt x="16041" y="8342"/>
                    </a:cubicBezTo>
                    <a:cubicBezTo>
                      <a:pt x="15764" y="8619"/>
                      <a:pt x="15572" y="9002"/>
                      <a:pt x="15347" y="9002"/>
                    </a:cubicBezTo>
                    <a:cubicBezTo>
                      <a:pt x="15328" y="9002"/>
                      <a:pt x="15309" y="8999"/>
                      <a:pt x="15289" y="8993"/>
                    </a:cubicBezTo>
                    <a:cubicBezTo>
                      <a:pt x="15104" y="8938"/>
                      <a:pt x="14714" y="8718"/>
                      <a:pt x="14593" y="8718"/>
                    </a:cubicBezTo>
                    <a:cubicBezTo>
                      <a:pt x="14550" y="8718"/>
                      <a:pt x="14541" y="8746"/>
                      <a:pt x="14587" y="8818"/>
                    </a:cubicBezTo>
                    <a:cubicBezTo>
                      <a:pt x="14762" y="9093"/>
                      <a:pt x="15214" y="9194"/>
                      <a:pt x="15214" y="9419"/>
                    </a:cubicBezTo>
                    <a:cubicBezTo>
                      <a:pt x="15214" y="9620"/>
                      <a:pt x="15038" y="10472"/>
                      <a:pt x="15289" y="10622"/>
                    </a:cubicBezTo>
                    <a:cubicBezTo>
                      <a:pt x="15316" y="10638"/>
                      <a:pt x="15340" y="10645"/>
                      <a:pt x="15362" y="10645"/>
                    </a:cubicBezTo>
                    <a:cubicBezTo>
                      <a:pt x="15546" y="10645"/>
                      <a:pt x="15575" y="10141"/>
                      <a:pt x="15665" y="10096"/>
                    </a:cubicBezTo>
                    <a:cubicBezTo>
                      <a:pt x="15666" y="10096"/>
                      <a:pt x="15668" y="10095"/>
                      <a:pt x="15670" y="10095"/>
                    </a:cubicBezTo>
                    <a:cubicBezTo>
                      <a:pt x="15750" y="10095"/>
                      <a:pt x="15709" y="10639"/>
                      <a:pt x="15858" y="10639"/>
                    </a:cubicBezTo>
                    <a:cubicBezTo>
                      <a:pt x="15880" y="10639"/>
                      <a:pt x="15908" y="10627"/>
                      <a:pt x="15940" y="10597"/>
                    </a:cubicBezTo>
                    <a:cubicBezTo>
                      <a:pt x="16191" y="10347"/>
                      <a:pt x="16291" y="9645"/>
                      <a:pt x="16316" y="9369"/>
                    </a:cubicBezTo>
                    <a:cubicBezTo>
                      <a:pt x="16354" y="9160"/>
                      <a:pt x="16262" y="9066"/>
                      <a:pt x="16293" y="9066"/>
                    </a:cubicBezTo>
                    <a:cubicBezTo>
                      <a:pt x="16302" y="9066"/>
                      <a:pt x="16324" y="9075"/>
                      <a:pt x="16366" y="9093"/>
                    </a:cubicBezTo>
                    <a:cubicBezTo>
                      <a:pt x="16542" y="9169"/>
                      <a:pt x="16366" y="9870"/>
                      <a:pt x="16667" y="9870"/>
                    </a:cubicBezTo>
                    <a:cubicBezTo>
                      <a:pt x="16993" y="9870"/>
                      <a:pt x="17670" y="9745"/>
                      <a:pt x="17394" y="9369"/>
                    </a:cubicBezTo>
                    <a:cubicBezTo>
                      <a:pt x="17118" y="8993"/>
                      <a:pt x="16993" y="8367"/>
                      <a:pt x="17093" y="8291"/>
                    </a:cubicBezTo>
                    <a:cubicBezTo>
                      <a:pt x="17194" y="8216"/>
                      <a:pt x="17369" y="8116"/>
                      <a:pt x="17369" y="7915"/>
                    </a:cubicBezTo>
                    <a:cubicBezTo>
                      <a:pt x="17369" y="7715"/>
                      <a:pt x="17720" y="6738"/>
                      <a:pt x="17219" y="6587"/>
                    </a:cubicBezTo>
                    <a:cubicBezTo>
                      <a:pt x="17128" y="6563"/>
                      <a:pt x="17044" y="6555"/>
                      <a:pt x="16970" y="6555"/>
                    </a:cubicBezTo>
                    <a:cubicBezTo>
                      <a:pt x="16797" y="6555"/>
                      <a:pt x="16678" y="6601"/>
                      <a:pt x="16643" y="6601"/>
                    </a:cubicBezTo>
                    <a:cubicBezTo>
                      <a:pt x="16615" y="6601"/>
                      <a:pt x="16643" y="6571"/>
                      <a:pt x="16742" y="6462"/>
                    </a:cubicBezTo>
                    <a:cubicBezTo>
                      <a:pt x="17018" y="6136"/>
                      <a:pt x="17118" y="5735"/>
                      <a:pt x="17118" y="5735"/>
                    </a:cubicBezTo>
                    <a:cubicBezTo>
                      <a:pt x="17118" y="5735"/>
                      <a:pt x="17050" y="5726"/>
                      <a:pt x="16943" y="5726"/>
                    </a:cubicBezTo>
                    <a:cubicBezTo>
                      <a:pt x="16704" y="5726"/>
                      <a:pt x="16276" y="5774"/>
                      <a:pt x="16016" y="6086"/>
                    </a:cubicBezTo>
                    <a:cubicBezTo>
                      <a:pt x="15640" y="6537"/>
                      <a:pt x="15740" y="6662"/>
                      <a:pt x="15640" y="6738"/>
                    </a:cubicBezTo>
                    <a:cubicBezTo>
                      <a:pt x="15555" y="6801"/>
                      <a:pt x="15021" y="7152"/>
                      <a:pt x="14783" y="7152"/>
                    </a:cubicBezTo>
                    <a:cubicBezTo>
                      <a:pt x="14740" y="7152"/>
                      <a:pt x="14707" y="7140"/>
                      <a:pt x="14687" y="7113"/>
                    </a:cubicBezTo>
                    <a:cubicBezTo>
                      <a:pt x="14587" y="6938"/>
                      <a:pt x="15289" y="6562"/>
                      <a:pt x="15364" y="6462"/>
                    </a:cubicBezTo>
                    <a:cubicBezTo>
                      <a:pt x="15412" y="6365"/>
                      <a:pt x="15716" y="5548"/>
                      <a:pt x="15828" y="5465"/>
                    </a:cubicBezTo>
                    <a:lnTo>
                      <a:pt x="15828" y="5465"/>
                    </a:lnTo>
                    <a:cubicBezTo>
                      <a:pt x="15681" y="5540"/>
                      <a:pt x="14655" y="6066"/>
                      <a:pt x="14387" y="6311"/>
                    </a:cubicBezTo>
                    <a:cubicBezTo>
                      <a:pt x="14147" y="6514"/>
                      <a:pt x="13771" y="6636"/>
                      <a:pt x="13620" y="6636"/>
                    </a:cubicBezTo>
                    <a:cubicBezTo>
                      <a:pt x="13565" y="6636"/>
                      <a:pt x="13540" y="6620"/>
                      <a:pt x="13559" y="6587"/>
                    </a:cubicBezTo>
                    <a:cubicBezTo>
                      <a:pt x="13610" y="6487"/>
                      <a:pt x="15364" y="5760"/>
                      <a:pt x="14938" y="5635"/>
                    </a:cubicBezTo>
                    <a:cubicBezTo>
                      <a:pt x="14891" y="5618"/>
                      <a:pt x="14840" y="5611"/>
                      <a:pt x="14787" y="5611"/>
                    </a:cubicBezTo>
                    <a:cubicBezTo>
                      <a:pt x="14444" y="5611"/>
                      <a:pt x="13989" y="5906"/>
                      <a:pt x="13748" y="5906"/>
                    </a:cubicBezTo>
                    <a:cubicBezTo>
                      <a:pt x="13686" y="5906"/>
                      <a:pt x="13637" y="5886"/>
                      <a:pt x="13610" y="5835"/>
                    </a:cubicBezTo>
                    <a:cubicBezTo>
                      <a:pt x="13484" y="5560"/>
                      <a:pt x="13860" y="5735"/>
                      <a:pt x="13735" y="5459"/>
                    </a:cubicBezTo>
                    <a:cubicBezTo>
                      <a:pt x="13686" y="5370"/>
                      <a:pt x="13603" y="5352"/>
                      <a:pt x="13516" y="5352"/>
                    </a:cubicBezTo>
                    <a:cubicBezTo>
                      <a:pt x="13457" y="5352"/>
                      <a:pt x="13396" y="5360"/>
                      <a:pt x="13344" y="5360"/>
                    </a:cubicBezTo>
                    <a:cubicBezTo>
                      <a:pt x="13236" y="5360"/>
                      <a:pt x="13163" y="5325"/>
                      <a:pt x="13209" y="5108"/>
                    </a:cubicBezTo>
                    <a:cubicBezTo>
                      <a:pt x="13309" y="4632"/>
                      <a:pt x="13108" y="4507"/>
                      <a:pt x="13409" y="4482"/>
                    </a:cubicBezTo>
                    <a:cubicBezTo>
                      <a:pt x="13735" y="4457"/>
                      <a:pt x="13760" y="4181"/>
                      <a:pt x="14011" y="3755"/>
                    </a:cubicBezTo>
                    <a:cubicBezTo>
                      <a:pt x="14236" y="3329"/>
                      <a:pt x="14286" y="2226"/>
                      <a:pt x="14562" y="2201"/>
                    </a:cubicBezTo>
                    <a:cubicBezTo>
                      <a:pt x="14838" y="2151"/>
                      <a:pt x="16742" y="1199"/>
                      <a:pt x="16918" y="773"/>
                    </a:cubicBezTo>
                    <a:cubicBezTo>
                      <a:pt x="17066" y="412"/>
                      <a:pt x="17538" y="87"/>
                      <a:pt x="17254" y="87"/>
                    </a:cubicBezTo>
                    <a:cubicBezTo>
                      <a:pt x="17202" y="87"/>
                      <a:pt x="17126" y="98"/>
                      <a:pt x="17018" y="121"/>
                    </a:cubicBezTo>
                    <a:cubicBezTo>
                      <a:pt x="16470" y="219"/>
                      <a:pt x="15968" y="393"/>
                      <a:pt x="15834" y="393"/>
                    </a:cubicBezTo>
                    <a:cubicBezTo>
                      <a:pt x="15796" y="393"/>
                      <a:pt x="15788" y="379"/>
                      <a:pt x="15815" y="347"/>
                    </a:cubicBezTo>
                    <a:cubicBezTo>
                      <a:pt x="15893" y="249"/>
                      <a:pt x="15865" y="0"/>
                      <a:pt x="15578" y="0"/>
                    </a:cubicBezTo>
                    <a:close/>
                  </a:path>
                </a:pathLst>
              </a:custGeom>
              <a:solidFill>
                <a:srgbClr val="BEE1F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30" name="Google Shape;6330;p49"/>
              <p:cNvSpPr/>
              <p:nvPr/>
            </p:nvSpPr>
            <p:spPr>
              <a:xfrm>
                <a:off x="4210250" y="2395975"/>
                <a:ext cx="48975" cy="44175"/>
              </a:xfrm>
              <a:custGeom>
                <a:avLst/>
                <a:gdLst/>
                <a:ahLst/>
                <a:cxnLst/>
                <a:rect l="l" t="t" r="r" b="b"/>
                <a:pathLst>
                  <a:path w="1959" h="1767" extrusionOk="0">
                    <a:moveTo>
                      <a:pt x="557" y="1"/>
                    </a:moveTo>
                    <a:cubicBezTo>
                      <a:pt x="552" y="1"/>
                      <a:pt x="548" y="1"/>
                      <a:pt x="544" y="2"/>
                    </a:cubicBezTo>
                    <a:cubicBezTo>
                      <a:pt x="318" y="52"/>
                      <a:pt x="644" y="378"/>
                      <a:pt x="744" y="729"/>
                    </a:cubicBezTo>
                    <a:cubicBezTo>
                      <a:pt x="764" y="801"/>
                      <a:pt x="745" y="829"/>
                      <a:pt x="703" y="829"/>
                    </a:cubicBezTo>
                    <a:cubicBezTo>
                      <a:pt x="563" y="829"/>
                      <a:pt x="168" y="526"/>
                      <a:pt x="46" y="526"/>
                    </a:cubicBezTo>
                    <a:cubicBezTo>
                      <a:pt x="13" y="526"/>
                      <a:pt x="0" y="548"/>
                      <a:pt x="18" y="604"/>
                    </a:cubicBezTo>
                    <a:cubicBezTo>
                      <a:pt x="103" y="903"/>
                      <a:pt x="1500" y="1767"/>
                      <a:pt x="1864" y="1767"/>
                    </a:cubicBezTo>
                    <a:cubicBezTo>
                      <a:pt x="1927" y="1767"/>
                      <a:pt x="1959" y="1741"/>
                      <a:pt x="1947" y="1681"/>
                    </a:cubicBezTo>
                    <a:cubicBezTo>
                      <a:pt x="1874" y="1239"/>
                      <a:pt x="787" y="1"/>
                      <a:pt x="557" y="1"/>
                    </a:cubicBezTo>
                    <a:close/>
                  </a:path>
                </a:pathLst>
              </a:custGeom>
              <a:solidFill>
                <a:srgbClr val="BEE1F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31" name="Google Shape;6331;p49"/>
              <p:cNvSpPr/>
              <p:nvPr/>
            </p:nvSpPr>
            <p:spPr>
              <a:xfrm>
                <a:off x="4158675" y="2309450"/>
                <a:ext cx="66975" cy="79575"/>
              </a:xfrm>
              <a:custGeom>
                <a:avLst/>
                <a:gdLst/>
                <a:ahLst/>
                <a:cxnLst/>
                <a:rect l="l" t="t" r="r" b="b"/>
                <a:pathLst>
                  <a:path w="2679" h="3183" extrusionOk="0">
                    <a:moveTo>
                      <a:pt x="242" y="0"/>
                    </a:moveTo>
                    <a:cubicBezTo>
                      <a:pt x="228" y="0"/>
                      <a:pt x="215" y="2"/>
                      <a:pt x="201" y="5"/>
                    </a:cubicBezTo>
                    <a:cubicBezTo>
                      <a:pt x="0" y="55"/>
                      <a:pt x="452" y="381"/>
                      <a:pt x="627" y="606"/>
                    </a:cubicBezTo>
                    <a:cubicBezTo>
                      <a:pt x="802" y="832"/>
                      <a:pt x="1479" y="2010"/>
                      <a:pt x="1379" y="2436"/>
                    </a:cubicBezTo>
                    <a:cubicBezTo>
                      <a:pt x="1279" y="2837"/>
                      <a:pt x="1905" y="2962"/>
                      <a:pt x="2206" y="3087"/>
                    </a:cubicBezTo>
                    <a:cubicBezTo>
                      <a:pt x="2367" y="3155"/>
                      <a:pt x="2467" y="3182"/>
                      <a:pt x="2524" y="3182"/>
                    </a:cubicBezTo>
                    <a:cubicBezTo>
                      <a:pt x="2678" y="3182"/>
                      <a:pt x="2510" y="2977"/>
                      <a:pt x="2381" y="2812"/>
                    </a:cubicBezTo>
                    <a:cubicBezTo>
                      <a:pt x="2231" y="2611"/>
                      <a:pt x="1429" y="1157"/>
                      <a:pt x="1078" y="731"/>
                    </a:cubicBezTo>
                    <a:cubicBezTo>
                      <a:pt x="725" y="355"/>
                      <a:pt x="460" y="0"/>
                      <a:pt x="242" y="0"/>
                    </a:cubicBezTo>
                    <a:close/>
                  </a:path>
                </a:pathLst>
              </a:custGeom>
              <a:solidFill>
                <a:srgbClr val="BEE1F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32" name="Google Shape;6332;p49"/>
              <p:cNvSpPr/>
              <p:nvPr/>
            </p:nvSpPr>
            <p:spPr>
              <a:xfrm>
                <a:off x="4554375" y="1831975"/>
                <a:ext cx="150700" cy="224450"/>
              </a:xfrm>
              <a:custGeom>
                <a:avLst/>
                <a:gdLst/>
                <a:ahLst/>
                <a:cxnLst/>
                <a:rect l="l" t="t" r="r" b="b"/>
                <a:pathLst>
                  <a:path w="6028" h="8978" extrusionOk="0">
                    <a:moveTo>
                      <a:pt x="4010" y="1"/>
                    </a:moveTo>
                    <a:cubicBezTo>
                      <a:pt x="3805" y="1"/>
                      <a:pt x="3779" y="276"/>
                      <a:pt x="3396" y="357"/>
                    </a:cubicBezTo>
                    <a:cubicBezTo>
                      <a:pt x="2919" y="457"/>
                      <a:pt x="2443" y="432"/>
                      <a:pt x="1842" y="607"/>
                    </a:cubicBezTo>
                    <a:cubicBezTo>
                      <a:pt x="1240" y="783"/>
                      <a:pt x="914" y="1159"/>
                      <a:pt x="1040" y="1535"/>
                    </a:cubicBezTo>
                    <a:cubicBezTo>
                      <a:pt x="1140" y="1885"/>
                      <a:pt x="1340" y="2487"/>
                      <a:pt x="1040" y="3139"/>
                    </a:cubicBezTo>
                    <a:cubicBezTo>
                      <a:pt x="714" y="3790"/>
                      <a:pt x="1090" y="3890"/>
                      <a:pt x="914" y="4191"/>
                    </a:cubicBezTo>
                    <a:cubicBezTo>
                      <a:pt x="764" y="4517"/>
                      <a:pt x="789" y="4743"/>
                      <a:pt x="463" y="4918"/>
                    </a:cubicBezTo>
                    <a:cubicBezTo>
                      <a:pt x="137" y="5119"/>
                      <a:pt x="37" y="5820"/>
                      <a:pt x="12" y="7550"/>
                    </a:cubicBezTo>
                    <a:cubicBezTo>
                      <a:pt x="1" y="8331"/>
                      <a:pt x="64" y="8546"/>
                      <a:pt x="171" y="8546"/>
                    </a:cubicBezTo>
                    <a:cubicBezTo>
                      <a:pt x="302" y="8546"/>
                      <a:pt x="497" y="8226"/>
                      <a:pt x="701" y="8226"/>
                    </a:cubicBezTo>
                    <a:cubicBezTo>
                      <a:pt x="705" y="8226"/>
                      <a:pt x="710" y="8226"/>
                      <a:pt x="714" y="8226"/>
                    </a:cubicBezTo>
                    <a:cubicBezTo>
                      <a:pt x="1115" y="8251"/>
                      <a:pt x="889" y="8577"/>
                      <a:pt x="864" y="8853"/>
                    </a:cubicBezTo>
                    <a:cubicBezTo>
                      <a:pt x="864" y="8944"/>
                      <a:pt x="891" y="8977"/>
                      <a:pt x="932" y="8977"/>
                    </a:cubicBezTo>
                    <a:cubicBezTo>
                      <a:pt x="1016" y="8977"/>
                      <a:pt x="1156" y="8837"/>
                      <a:pt x="1240" y="8753"/>
                    </a:cubicBezTo>
                    <a:cubicBezTo>
                      <a:pt x="1391" y="8627"/>
                      <a:pt x="2142" y="7374"/>
                      <a:pt x="2418" y="6948"/>
                    </a:cubicBezTo>
                    <a:cubicBezTo>
                      <a:pt x="2543" y="6748"/>
                      <a:pt x="2606" y="6729"/>
                      <a:pt x="2678" y="6729"/>
                    </a:cubicBezTo>
                    <a:cubicBezTo>
                      <a:pt x="2695" y="6729"/>
                      <a:pt x="2712" y="6730"/>
                      <a:pt x="2730" y="6730"/>
                    </a:cubicBezTo>
                    <a:cubicBezTo>
                      <a:pt x="2792" y="6730"/>
                      <a:pt x="2869" y="6719"/>
                      <a:pt x="2995" y="6622"/>
                    </a:cubicBezTo>
                    <a:cubicBezTo>
                      <a:pt x="3320" y="6372"/>
                      <a:pt x="3797" y="5946"/>
                      <a:pt x="3972" y="5570"/>
                    </a:cubicBezTo>
                    <a:cubicBezTo>
                      <a:pt x="4031" y="5451"/>
                      <a:pt x="4165" y="5416"/>
                      <a:pt x="4336" y="5416"/>
                    </a:cubicBezTo>
                    <a:cubicBezTo>
                      <a:pt x="4594" y="5416"/>
                      <a:pt x="4937" y="5496"/>
                      <a:pt x="5240" y="5496"/>
                    </a:cubicBezTo>
                    <a:cubicBezTo>
                      <a:pt x="5332" y="5496"/>
                      <a:pt x="5420" y="5489"/>
                      <a:pt x="5501" y="5469"/>
                    </a:cubicBezTo>
                    <a:cubicBezTo>
                      <a:pt x="6027" y="5344"/>
                      <a:pt x="6027" y="4893"/>
                      <a:pt x="5902" y="4442"/>
                    </a:cubicBezTo>
                    <a:cubicBezTo>
                      <a:pt x="5752" y="3966"/>
                      <a:pt x="5300" y="3815"/>
                      <a:pt x="5351" y="3464"/>
                    </a:cubicBezTo>
                    <a:cubicBezTo>
                      <a:pt x="5368" y="3353"/>
                      <a:pt x="5446" y="3333"/>
                      <a:pt x="5539" y="3333"/>
                    </a:cubicBezTo>
                    <a:cubicBezTo>
                      <a:pt x="5594" y="3333"/>
                      <a:pt x="5655" y="3340"/>
                      <a:pt x="5711" y="3340"/>
                    </a:cubicBezTo>
                    <a:cubicBezTo>
                      <a:pt x="5835" y="3340"/>
                      <a:pt x="5936" y="3303"/>
                      <a:pt x="5902" y="3063"/>
                    </a:cubicBezTo>
                    <a:cubicBezTo>
                      <a:pt x="5827" y="2537"/>
                      <a:pt x="5927" y="2061"/>
                      <a:pt x="5601" y="1760"/>
                    </a:cubicBezTo>
                    <a:cubicBezTo>
                      <a:pt x="5300" y="1434"/>
                      <a:pt x="5476" y="1134"/>
                      <a:pt x="5576" y="883"/>
                    </a:cubicBezTo>
                    <a:cubicBezTo>
                      <a:pt x="5641" y="705"/>
                      <a:pt x="5601" y="569"/>
                      <a:pt x="5470" y="569"/>
                    </a:cubicBezTo>
                    <a:cubicBezTo>
                      <a:pt x="5399" y="569"/>
                      <a:pt x="5299" y="610"/>
                      <a:pt x="5175" y="708"/>
                    </a:cubicBezTo>
                    <a:cubicBezTo>
                      <a:pt x="5112" y="758"/>
                      <a:pt x="5055" y="779"/>
                      <a:pt x="5001" y="779"/>
                    </a:cubicBezTo>
                    <a:cubicBezTo>
                      <a:pt x="4733" y="779"/>
                      <a:pt x="4552" y="244"/>
                      <a:pt x="4198" y="56"/>
                    </a:cubicBezTo>
                    <a:cubicBezTo>
                      <a:pt x="4119" y="17"/>
                      <a:pt x="4059" y="1"/>
                      <a:pt x="4010" y="1"/>
                    </a:cubicBezTo>
                    <a:close/>
                  </a:path>
                </a:pathLst>
              </a:custGeom>
              <a:solidFill>
                <a:srgbClr val="BEE1F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33" name="Google Shape;6333;p49"/>
              <p:cNvSpPr/>
              <p:nvPr/>
            </p:nvSpPr>
            <p:spPr>
              <a:xfrm>
                <a:off x="4428725" y="1795525"/>
                <a:ext cx="69625" cy="62950"/>
              </a:xfrm>
              <a:custGeom>
                <a:avLst/>
                <a:gdLst/>
                <a:ahLst/>
                <a:cxnLst/>
                <a:rect l="l" t="t" r="r" b="b"/>
                <a:pathLst>
                  <a:path w="2785" h="2518" extrusionOk="0">
                    <a:moveTo>
                      <a:pt x="2683" y="0"/>
                    </a:moveTo>
                    <a:cubicBezTo>
                      <a:pt x="2516" y="0"/>
                      <a:pt x="2131" y="311"/>
                      <a:pt x="2131" y="311"/>
                    </a:cubicBezTo>
                    <a:cubicBezTo>
                      <a:pt x="2131" y="311"/>
                      <a:pt x="1705" y="461"/>
                      <a:pt x="1479" y="862"/>
                    </a:cubicBezTo>
                    <a:cubicBezTo>
                      <a:pt x="1396" y="1019"/>
                      <a:pt x="1343" y="1064"/>
                      <a:pt x="1279" y="1064"/>
                    </a:cubicBezTo>
                    <a:cubicBezTo>
                      <a:pt x="1194" y="1064"/>
                      <a:pt x="1088" y="987"/>
                      <a:pt x="865" y="987"/>
                    </a:cubicBezTo>
                    <a:cubicBezTo>
                      <a:pt x="797" y="987"/>
                      <a:pt x="719" y="994"/>
                      <a:pt x="627" y="1013"/>
                    </a:cubicBezTo>
                    <a:cubicBezTo>
                      <a:pt x="1" y="1113"/>
                      <a:pt x="452" y="1564"/>
                      <a:pt x="351" y="1990"/>
                    </a:cubicBezTo>
                    <a:cubicBezTo>
                      <a:pt x="280" y="2292"/>
                      <a:pt x="536" y="2518"/>
                      <a:pt x="762" y="2518"/>
                    </a:cubicBezTo>
                    <a:cubicBezTo>
                      <a:pt x="856" y="2518"/>
                      <a:pt x="944" y="2479"/>
                      <a:pt x="1003" y="2391"/>
                    </a:cubicBezTo>
                    <a:cubicBezTo>
                      <a:pt x="1254" y="2015"/>
                      <a:pt x="2532" y="762"/>
                      <a:pt x="2732" y="211"/>
                    </a:cubicBezTo>
                    <a:cubicBezTo>
                      <a:pt x="2784" y="55"/>
                      <a:pt x="2753" y="0"/>
                      <a:pt x="2683" y="0"/>
                    </a:cubicBezTo>
                    <a:close/>
                  </a:path>
                </a:pathLst>
              </a:custGeom>
              <a:solidFill>
                <a:srgbClr val="BEE1F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34" name="Google Shape;6334;p49"/>
              <p:cNvSpPr/>
              <p:nvPr/>
            </p:nvSpPr>
            <p:spPr>
              <a:xfrm>
                <a:off x="4526475" y="1814025"/>
                <a:ext cx="94625" cy="39675"/>
              </a:xfrm>
              <a:custGeom>
                <a:avLst/>
                <a:gdLst/>
                <a:ahLst/>
                <a:cxnLst/>
                <a:rect l="l" t="t" r="r" b="b"/>
                <a:pathLst>
                  <a:path w="3785" h="1587" extrusionOk="0">
                    <a:moveTo>
                      <a:pt x="3148" y="0"/>
                    </a:moveTo>
                    <a:cubicBezTo>
                      <a:pt x="2617" y="0"/>
                      <a:pt x="1609" y="797"/>
                      <a:pt x="852" y="1050"/>
                    </a:cubicBezTo>
                    <a:cubicBezTo>
                      <a:pt x="0" y="1300"/>
                      <a:pt x="552" y="1526"/>
                      <a:pt x="852" y="1576"/>
                    </a:cubicBezTo>
                    <a:cubicBezTo>
                      <a:pt x="899" y="1583"/>
                      <a:pt x="950" y="1587"/>
                      <a:pt x="1004" y="1587"/>
                    </a:cubicBezTo>
                    <a:cubicBezTo>
                      <a:pt x="1849" y="1587"/>
                      <a:pt x="3509" y="724"/>
                      <a:pt x="3509" y="724"/>
                    </a:cubicBezTo>
                    <a:cubicBezTo>
                      <a:pt x="3509" y="724"/>
                      <a:pt x="3785" y="222"/>
                      <a:pt x="3284" y="22"/>
                    </a:cubicBezTo>
                    <a:cubicBezTo>
                      <a:pt x="3243" y="7"/>
                      <a:pt x="3198" y="0"/>
                      <a:pt x="3148" y="0"/>
                    </a:cubicBezTo>
                    <a:close/>
                  </a:path>
                </a:pathLst>
              </a:custGeom>
              <a:solidFill>
                <a:srgbClr val="BEE1F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35" name="Google Shape;6335;p49"/>
              <p:cNvSpPr/>
              <p:nvPr/>
            </p:nvSpPr>
            <p:spPr>
              <a:xfrm>
                <a:off x="4694725" y="1985700"/>
                <a:ext cx="51700" cy="35925"/>
              </a:xfrm>
              <a:custGeom>
                <a:avLst/>
                <a:gdLst/>
                <a:ahLst/>
                <a:cxnLst/>
                <a:rect l="l" t="t" r="r" b="b"/>
                <a:pathLst>
                  <a:path w="2068" h="1437" extrusionOk="0">
                    <a:moveTo>
                      <a:pt x="1268" y="0"/>
                    </a:moveTo>
                    <a:cubicBezTo>
                      <a:pt x="984" y="0"/>
                      <a:pt x="730" y="211"/>
                      <a:pt x="470" y="211"/>
                    </a:cubicBezTo>
                    <a:cubicBezTo>
                      <a:pt x="435" y="211"/>
                      <a:pt x="399" y="207"/>
                      <a:pt x="363" y="198"/>
                    </a:cubicBezTo>
                    <a:cubicBezTo>
                      <a:pt x="348" y="193"/>
                      <a:pt x="334" y="191"/>
                      <a:pt x="320" y="191"/>
                    </a:cubicBezTo>
                    <a:cubicBezTo>
                      <a:pt x="0" y="191"/>
                      <a:pt x="232" y="1437"/>
                      <a:pt x="952" y="1437"/>
                    </a:cubicBezTo>
                    <a:cubicBezTo>
                      <a:pt x="1041" y="1437"/>
                      <a:pt x="1137" y="1418"/>
                      <a:pt x="1240" y="1376"/>
                    </a:cubicBezTo>
                    <a:cubicBezTo>
                      <a:pt x="1867" y="1125"/>
                      <a:pt x="2067" y="498"/>
                      <a:pt x="1616" y="122"/>
                    </a:cubicBezTo>
                    <a:cubicBezTo>
                      <a:pt x="1494" y="33"/>
                      <a:pt x="1379" y="0"/>
                      <a:pt x="1268" y="0"/>
                    </a:cubicBezTo>
                    <a:close/>
                  </a:path>
                </a:pathLst>
              </a:custGeom>
              <a:solidFill>
                <a:srgbClr val="BEE1F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36" name="Google Shape;6336;p49"/>
              <p:cNvSpPr/>
              <p:nvPr/>
            </p:nvSpPr>
            <p:spPr>
              <a:xfrm>
                <a:off x="4750775" y="1828625"/>
                <a:ext cx="35425" cy="37475"/>
              </a:xfrm>
              <a:custGeom>
                <a:avLst/>
                <a:gdLst/>
                <a:ahLst/>
                <a:cxnLst/>
                <a:rect l="l" t="t" r="r" b="b"/>
                <a:pathLst>
                  <a:path w="1417" h="1499" extrusionOk="0">
                    <a:moveTo>
                      <a:pt x="184" y="0"/>
                    </a:moveTo>
                    <a:cubicBezTo>
                      <a:pt x="4" y="0"/>
                      <a:pt x="133" y="559"/>
                      <a:pt x="76" y="691"/>
                    </a:cubicBezTo>
                    <a:cubicBezTo>
                      <a:pt x="1" y="867"/>
                      <a:pt x="352" y="1117"/>
                      <a:pt x="1304" y="1493"/>
                    </a:cubicBezTo>
                    <a:cubicBezTo>
                      <a:pt x="1311" y="1497"/>
                      <a:pt x="1317" y="1498"/>
                      <a:pt x="1322" y="1498"/>
                    </a:cubicBezTo>
                    <a:cubicBezTo>
                      <a:pt x="1417" y="1498"/>
                      <a:pt x="1026" y="788"/>
                      <a:pt x="477" y="215"/>
                    </a:cubicBezTo>
                    <a:cubicBezTo>
                      <a:pt x="335" y="60"/>
                      <a:pt x="243" y="0"/>
                      <a:pt x="184" y="0"/>
                    </a:cubicBezTo>
                    <a:close/>
                  </a:path>
                </a:pathLst>
              </a:custGeom>
              <a:solidFill>
                <a:srgbClr val="BEE1F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37" name="Google Shape;6337;p49"/>
              <p:cNvSpPr/>
              <p:nvPr/>
            </p:nvSpPr>
            <p:spPr>
              <a:xfrm>
                <a:off x="4490125" y="1653125"/>
                <a:ext cx="778225" cy="1085675"/>
              </a:xfrm>
              <a:custGeom>
                <a:avLst/>
                <a:gdLst/>
                <a:ahLst/>
                <a:cxnLst/>
                <a:rect l="l" t="t" r="r" b="b"/>
                <a:pathLst>
                  <a:path w="31129" h="43427" extrusionOk="0">
                    <a:moveTo>
                      <a:pt x="24530" y="13022"/>
                    </a:moveTo>
                    <a:cubicBezTo>
                      <a:pt x="24545" y="13022"/>
                      <a:pt x="24564" y="13031"/>
                      <a:pt x="24587" y="13050"/>
                    </a:cubicBezTo>
                    <a:cubicBezTo>
                      <a:pt x="24863" y="13250"/>
                      <a:pt x="25089" y="14027"/>
                      <a:pt x="25164" y="14027"/>
                    </a:cubicBezTo>
                    <a:cubicBezTo>
                      <a:pt x="25228" y="14027"/>
                      <a:pt x="25624" y="14248"/>
                      <a:pt x="25704" y="14248"/>
                    </a:cubicBezTo>
                    <a:cubicBezTo>
                      <a:pt x="25718" y="14248"/>
                      <a:pt x="25722" y="14242"/>
                      <a:pt x="25715" y="14227"/>
                    </a:cubicBezTo>
                    <a:cubicBezTo>
                      <a:pt x="25698" y="14143"/>
                      <a:pt x="25862" y="14014"/>
                      <a:pt x="26010" y="14014"/>
                    </a:cubicBezTo>
                    <a:cubicBezTo>
                      <a:pt x="26082" y="14014"/>
                      <a:pt x="26150" y="14045"/>
                      <a:pt x="26191" y="14127"/>
                    </a:cubicBezTo>
                    <a:cubicBezTo>
                      <a:pt x="26292" y="14403"/>
                      <a:pt x="26241" y="14603"/>
                      <a:pt x="26342" y="14754"/>
                    </a:cubicBezTo>
                    <a:cubicBezTo>
                      <a:pt x="26442" y="14904"/>
                      <a:pt x="26993" y="15330"/>
                      <a:pt x="27144" y="15506"/>
                    </a:cubicBezTo>
                    <a:cubicBezTo>
                      <a:pt x="27294" y="15681"/>
                      <a:pt x="27319" y="16258"/>
                      <a:pt x="26968" y="16258"/>
                    </a:cubicBezTo>
                    <a:cubicBezTo>
                      <a:pt x="26542" y="16258"/>
                      <a:pt x="26517" y="15506"/>
                      <a:pt x="25966" y="15380"/>
                    </a:cubicBezTo>
                    <a:cubicBezTo>
                      <a:pt x="25414" y="15255"/>
                      <a:pt x="24888" y="15230"/>
                      <a:pt x="24738" y="14503"/>
                    </a:cubicBezTo>
                    <a:cubicBezTo>
                      <a:pt x="24624" y="13845"/>
                      <a:pt x="24387" y="13022"/>
                      <a:pt x="24530" y="13022"/>
                    </a:cubicBezTo>
                    <a:close/>
                    <a:moveTo>
                      <a:pt x="23622" y="15509"/>
                    </a:moveTo>
                    <a:cubicBezTo>
                      <a:pt x="23636" y="15509"/>
                      <a:pt x="23664" y="15539"/>
                      <a:pt x="23710" y="15606"/>
                    </a:cubicBezTo>
                    <a:cubicBezTo>
                      <a:pt x="23911" y="15907"/>
                      <a:pt x="23660" y="16358"/>
                      <a:pt x="24312" y="16358"/>
                    </a:cubicBezTo>
                    <a:cubicBezTo>
                      <a:pt x="24622" y="16358"/>
                      <a:pt x="24870" y="16301"/>
                      <a:pt x="25052" y="16301"/>
                    </a:cubicBezTo>
                    <a:cubicBezTo>
                      <a:pt x="25253" y="16301"/>
                      <a:pt x="25375" y="16370"/>
                      <a:pt x="25414" y="16659"/>
                    </a:cubicBezTo>
                    <a:cubicBezTo>
                      <a:pt x="25515" y="17210"/>
                      <a:pt x="25414" y="17811"/>
                      <a:pt x="24863" y="17962"/>
                    </a:cubicBezTo>
                    <a:cubicBezTo>
                      <a:pt x="24287" y="18112"/>
                      <a:pt x="24713" y="18939"/>
                      <a:pt x="24512" y="19065"/>
                    </a:cubicBezTo>
                    <a:cubicBezTo>
                      <a:pt x="24365" y="19150"/>
                      <a:pt x="24135" y="19272"/>
                      <a:pt x="23920" y="19272"/>
                    </a:cubicBezTo>
                    <a:cubicBezTo>
                      <a:pt x="23695" y="19272"/>
                      <a:pt x="23486" y="19138"/>
                      <a:pt x="23409" y="18689"/>
                    </a:cubicBezTo>
                    <a:cubicBezTo>
                      <a:pt x="23297" y="17900"/>
                      <a:pt x="22698" y="16686"/>
                      <a:pt x="22961" y="16686"/>
                    </a:cubicBezTo>
                    <a:cubicBezTo>
                      <a:pt x="22990" y="16686"/>
                      <a:pt x="23030" y="16701"/>
                      <a:pt x="23083" y="16734"/>
                    </a:cubicBezTo>
                    <a:cubicBezTo>
                      <a:pt x="23473" y="16993"/>
                      <a:pt x="23492" y="17418"/>
                      <a:pt x="23577" y="17418"/>
                    </a:cubicBezTo>
                    <a:cubicBezTo>
                      <a:pt x="23607" y="17418"/>
                      <a:pt x="23645" y="17365"/>
                      <a:pt x="23710" y="17235"/>
                    </a:cubicBezTo>
                    <a:cubicBezTo>
                      <a:pt x="23936" y="16734"/>
                      <a:pt x="24312" y="16533"/>
                      <a:pt x="24036" y="16508"/>
                    </a:cubicBezTo>
                    <a:cubicBezTo>
                      <a:pt x="24030" y="16508"/>
                      <a:pt x="24024" y="16507"/>
                      <a:pt x="24018" y="16507"/>
                    </a:cubicBezTo>
                    <a:cubicBezTo>
                      <a:pt x="23871" y="16507"/>
                      <a:pt x="23788" y="16686"/>
                      <a:pt x="23746" y="16686"/>
                    </a:cubicBezTo>
                    <a:cubicBezTo>
                      <a:pt x="23720" y="16686"/>
                      <a:pt x="23710" y="16620"/>
                      <a:pt x="23710" y="16408"/>
                    </a:cubicBezTo>
                    <a:cubicBezTo>
                      <a:pt x="23710" y="15950"/>
                      <a:pt x="23568" y="15509"/>
                      <a:pt x="23622" y="15509"/>
                    </a:cubicBezTo>
                    <a:close/>
                    <a:moveTo>
                      <a:pt x="7132" y="1"/>
                    </a:moveTo>
                    <a:cubicBezTo>
                      <a:pt x="4417" y="1"/>
                      <a:pt x="3635" y="1095"/>
                      <a:pt x="3635" y="1095"/>
                    </a:cubicBezTo>
                    <a:cubicBezTo>
                      <a:pt x="3484" y="1320"/>
                      <a:pt x="2106" y="1696"/>
                      <a:pt x="2006" y="1997"/>
                    </a:cubicBezTo>
                    <a:cubicBezTo>
                      <a:pt x="1905" y="2273"/>
                      <a:pt x="1805" y="2222"/>
                      <a:pt x="1379" y="2273"/>
                    </a:cubicBezTo>
                    <a:cubicBezTo>
                      <a:pt x="978" y="2323"/>
                      <a:pt x="1" y="2473"/>
                      <a:pt x="778" y="2548"/>
                    </a:cubicBezTo>
                    <a:cubicBezTo>
                      <a:pt x="808" y="2550"/>
                      <a:pt x="842" y="2551"/>
                      <a:pt x="877" y="2551"/>
                    </a:cubicBezTo>
                    <a:cubicBezTo>
                      <a:pt x="1768" y="2551"/>
                      <a:pt x="4104" y="1968"/>
                      <a:pt x="5189" y="1871"/>
                    </a:cubicBezTo>
                    <a:cubicBezTo>
                      <a:pt x="5426" y="1845"/>
                      <a:pt x="5635" y="1834"/>
                      <a:pt x="5824" y="1834"/>
                    </a:cubicBezTo>
                    <a:cubicBezTo>
                      <a:pt x="6537" y="1834"/>
                      <a:pt x="6970" y="1988"/>
                      <a:pt x="7545" y="2047"/>
                    </a:cubicBezTo>
                    <a:cubicBezTo>
                      <a:pt x="8271" y="2122"/>
                      <a:pt x="10051" y="2147"/>
                      <a:pt x="10051" y="2147"/>
                    </a:cubicBezTo>
                    <a:cubicBezTo>
                      <a:pt x="10051" y="2147"/>
                      <a:pt x="9804" y="2730"/>
                      <a:pt x="10371" y="2730"/>
                    </a:cubicBezTo>
                    <a:cubicBezTo>
                      <a:pt x="10403" y="2730"/>
                      <a:pt x="10439" y="2728"/>
                      <a:pt x="10477" y="2724"/>
                    </a:cubicBezTo>
                    <a:cubicBezTo>
                      <a:pt x="10548" y="2719"/>
                      <a:pt x="10613" y="2716"/>
                      <a:pt x="10674" y="2716"/>
                    </a:cubicBezTo>
                    <a:cubicBezTo>
                      <a:pt x="11238" y="2716"/>
                      <a:pt x="11401" y="2911"/>
                      <a:pt x="11605" y="3024"/>
                    </a:cubicBezTo>
                    <a:cubicBezTo>
                      <a:pt x="11855" y="3150"/>
                      <a:pt x="11304" y="3275"/>
                      <a:pt x="11404" y="3400"/>
                    </a:cubicBezTo>
                    <a:cubicBezTo>
                      <a:pt x="11504" y="3526"/>
                      <a:pt x="12181" y="3551"/>
                      <a:pt x="13259" y="4252"/>
                    </a:cubicBezTo>
                    <a:cubicBezTo>
                      <a:pt x="13876" y="4664"/>
                      <a:pt x="14287" y="4731"/>
                      <a:pt x="14586" y="4731"/>
                    </a:cubicBezTo>
                    <a:cubicBezTo>
                      <a:pt x="14730" y="4731"/>
                      <a:pt x="14849" y="4715"/>
                      <a:pt x="14952" y="4715"/>
                    </a:cubicBezTo>
                    <a:cubicBezTo>
                      <a:pt x="15000" y="4715"/>
                      <a:pt x="15045" y="4719"/>
                      <a:pt x="15088" y="4729"/>
                    </a:cubicBezTo>
                    <a:cubicBezTo>
                      <a:pt x="15439" y="4804"/>
                      <a:pt x="14036" y="4804"/>
                      <a:pt x="14637" y="5280"/>
                    </a:cubicBezTo>
                    <a:cubicBezTo>
                      <a:pt x="15214" y="5731"/>
                      <a:pt x="16617" y="6057"/>
                      <a:pt x="16642" y="6433"/>
                    </a:cubicBezTo>
                    <a:cubicBezTo>
                      <a:pt x="16667" y="6834"/>
                      <a:pt x="16467" y="7460"/>
                      <a:pt x="16718" y="7761"/>
                    </a:cubicBezTo>
                    <a:cubicBezTo>
                      <a:pt x="16943" y="8087"/>
                      <a:pt x="17119" y="8513"/>
                      <a:pt x="17419" y="9090"/>
                    </a:cubicBezTo>
                    <a:cubicBezTo>
                      <a:pt x="17679" y="9633"/>
                      <a:pt x="18652" y="10199"/>
                      <a:pt x="18006" y="10199"/>
                    </a:cubicBezTo>
                    <a:cubicBezTo>
                      <a:pt x="17967" y="10199"/>
                      <a:pt x="17922" y="10197"/>
                      <a:pt x="17870" y="10192"/>
                    </a:cubicBezTo>
                    <a:cubicBezTo>
                      <a:pt x="16993" y="10117"/>
                      <a:pt x="16417" y="10067"/>
                      <a:pt x="16793" y="9867"/>
                    </a:cubicBezTo>
                    <a:cubicBezTo>
                      <a:pt x="17117" y="9704"/>
                      <a:pt x="17334" y="9179"/>
                      <a:pt x="16950" y="9179"/>
                    </a:cubicBezTo>
                    <a:cubicBezTo>
                      <a:pt x="16919" y="9179"/>
                      <a:pt x="16883" y="9182"/>
                      <a:pt x="16843" y="9190"/>
                    </a:cubicBezTo>
                    <a:cubicBezTo>
                      <a:pt x="16317" y="9290"/>
                      <a:pt x="14512" y="9315"/>
                      <a:pt x="14312" y="9516"/>
                    </a:cubicBezTo>
                    <a:cubicBezTo>
                      <a:pt x="14111" y="9691"/>
                      <a:pt x="14412" y="10142"/>
                      <a:pt x="14612" y="10994"/>
                    </a:cubicBezTo>
                    <a:cubicBezTo>
                      <a:pt x="14788" y="11846"/>
                      <a:pt x="14738" y="12122"/>
                      <a:pt x="14637" y="13125"/>
                    </a:cubicBezTo>
                    <a:cubicBezTo>
                      <a:pt x="14512" y="14127"/>
                      <a:pt x="14562" y="14077"/>
                      <a:pt x="14813" y="14754"/>
                    </a:cubicBezTo>
                    <a:cubicBezTo>
                      <a:pt x="15016" y="15281"/>
                      <a:pt x="15415" y="15644"/>
                      <a:pt x="15614" y="15644"/>
                    </a:cubicBezTo>
                    <a:cubicBezTo>
                      <a:pt x="15660" y="15644"/>
                      <a:pt x="15696" y="15624"/>
                      <a:pt x="15715" y="15581"/>
                    </a:cubicBezTo>
                    <a:cubicBezTo>
                      <a:pt x="15802" y="15364"/>
                      <a:pt x="15627" y="14700"/>
                      <a:pt x="15932" y="14700"/>
                    </a:cubicBezTo>
                    <a:cubicBezTo>
                      <a:pt x="15980" y="14700"/>
                      <a:pt x="16041" y="14716"/>
                      <a:pt x="16116" y="14754"/>
                    </a:cubicBezTo>
                    <a:cubicBezTo>
                      <a:pt x="16667" y="15029"/>
                      <a:pt x="17018" y="15681"/>
                      <a:pt x="17194" y="15831"/>
                    </a:cubicBezTo>
                    <a:cubicBezTo>
                      <a:pt x="17308" y="15917"/>
                      <a:pt x="17455" y="15995"/>
                      <a:pt x="17574" y="15995"/>
                    </a:cubicBezTo>
                    <a:cubicBezTo>
                      <a:pt x="17664" y="15995"/>
                      <a:pt x="17738" y="15950"/>
                      <a:pt x="17770" y="15831"/>
                    </a:cubicBezTo>
                    <a:cubicBezTo>
                      <a:pt x="17845" y="15556"/>
                      <a:pt x="17269" y="14453"/>
                      <a:pt x="17344" y="14253"/>
                    </a:cubicBezTo>
                    <a:cubicBezTo>
                      <a:pt x="17419" y="14027"/>
                      <a:pt x="17043" y="13726"/>
                      <a:pt x="17043" y="13726"/>
                    </a:cubicBezTo>
                    <a:cubicBezTo>
                      <a:pt x="17043" y="13726"/>
                      <a:pt x="16542" y="13375"/>
                      <a:pt x="16442" y="12949"/>
                    </a:cubicBezTo>
                    <a:cubicBezTo>
                      <a:pt x="16342" y="12498"/>
                      <a:pt x="16417" y="12573"/>
                      <a:pt x="16216" y="12147"/>
                    </a:cubicBezTo>
                    <a:cubicBezTo>
                      <a:pt x="16016" y="11696"/>
                      <a:pt x="15765" y="11195"/>
                      <a:pt x="15991" y="11195"/>
                    </a:cubicBezTo>
                    <a:cubicBezTo>
                      <a:pt x="16191" y="11195"/>
                      <a:pt x="16317" y="11320"/>
                      <a:pt x="16492" y="11947"/>
                    </a:cubicBezTo>
                    <a:cubicBezTo>
                      <a:pt x="16692" y="12573"/>
                      <a:pt x="16843" y="12674"/>
                      <a:pt x="16968" y="12824"/>
                    </a:cubicBezTo>
                    <a:cubicBezTo>
                      <a:pt x="17081" y="12937"/>
                      <a:pt x="17521" y="13132"/>
                      <a:pt x="17790" y="13132"/>
                    </a:cubicBezTo>
                    <a:cubicBezTo>
                      <a:pt x="17819" y="13132"/>
                      <a:pt x="17846" y="13130"/>
                      <a:pt x="17870" y="13125"/>
                    </a:cubicBezTo>
                    <a:cubicBezTo>
                      <a:pt x="18127" y="13078"/>
                      <a:pt x="18123" y="12488"/>
                      <a:pt x="18405" y="12488"/>
                    </a:cubicBezTo>
                    <a:cubicBezTo>
                      <a:pt x="18425" y="12488"/>
                      <a:pt x="18448" y="12491"/>
                      <a:pt x="18472" y="12498"/>
                    </a:cubicBezTo>
                    <a:cubicBezTo>
                      <a:pt x="18848" y="12598"/>
                      <a:pt x="18021" y="12974"/>
                      <a:pt x="18196" y="13300"/>
                    </a:cubicBezTo>
                    <a:cubicBezTo>
                      <a:pt x="18372" y="13651"/>
                      <a:pt x="19124" y="14002"/>
                      <a:pt x="19099" y="14177"/>
                    </a:cubicBezTo>
                    <a:cubicBezTo>
                      <a:pt x="19094" y="14203"/>
                      <a:pt x="19072" y="14212"/>
                      <a:pt x="19039" y="14212"/>
                    </a:cubicBezTo>
                    <a:cubicBezTo>
                      <a:pt x="18928" y="14212"/>
                      <a:pt x="18689" y="14103"/>
                      <a:pt x="18558" y="14103"/>
                    </a:cubicBezTo>
                    <a:cubicBezTo>
                      <a:pt x="18496" y="14103"/>
                      <a:pt x="18458" y="14128"/>
                      <a:pt x="18472" y="14202"/>
                    </a:cubicBezTo>
                    <a:cubicBezTo>
                      <a:pt x="18522" y="14453"/>
                      <a:pt x="18973" y="14979"/>
                      <a:pt x="19099" y="15155"/>
                    </a:cubicBezTo>
                    <a:cubicBezTo>
                      <a:pt x="19214" y="15317"/>
                      <a:pt x="19180" y="15843"/>
                      <a:pt x="18977" y="15843"/>
                    </a:cubicBezTo>
                    <a:cubicBezTo>
                      <a:pt x="18960" y="15843"/>
                      <a:pt x="18942" y="15839"/>
                      <a:pt x="18923" y="15831"/>
                    </a:cubicBezTo>
                    <a:cubicBezTo>
                      <a:pt x="18732" y="15762"/>
                      <a:pt x="18673" y="15462"/>
                      <a:pt x="18596" y="15462"/>
                    </a:cubicBezTo>
                    <a:cubicBezTo>
                      <a:pt x="18563" y="15462"/>
                      <a:pt x="18526" y="15520"/>
                      <a:pt x="18472" y="15681"/>
                    </a:cubicBezTo>
                    <a:cubicBezTo>
                      <a:pt x="18297" y="16182"/>
                      <a:pt x="18397" y="16408"/>
                      <a:pt x="18121" y="16533"/>
                    </a:cubicBezTo>
                    <a:cubicBezTo>
                      <a:pt x="17971" y="16596"/>
                      <a:pt x="17958" y="16596"/>
                      <a:pt x="17952" y="16596"/>
                    </a:cubicBezTo>
                    <a:cubicBezTo>
                      <a:pt x="17946" y="16596"/>
                      <a:pt x="17946" y="16596"/>
                      <a:pt x="17820" y="16659"/>
                    </a:cubicBezTo>
                    <a:cubicBezTo>
                      <a:pt x="17687" y="16733"/>
                      <a:pt x="17500" y="16825"/>
                      <a:pt x="17334" y="16825"/>
                    </a:cubicBezTo>
                    <a:cubicBezTo>
                      <a:pt x="17220" y="16825"/>
                      <a:pt x="17115" y="16781"/>
                      <a:pt x="17043" y="16659"/>
                    </a:cubicBezTo>
                    <a:cubicBezTo>
                      <a:pt x="16868" y="16383"/>
                      <a:pt x="17043" y="16258"/>
                      <a:pt x="16818" y="15982"/>
                    </a:cubicBezTo>
                    <a:cubicBezTo>
                      <a:pt x="16629" y="15794"/>
                      <a:pt x="16455" y="15492"/>
                      <a:pt x="16370" y="15492"/>
                    </a:cubicBezTo>
                    <a:cubicBezTo>
                      <a:pt x="16341" y="15492"/>
                      <a:pt x="16323" y="15525"/>
                      <a:pt x="16317" y="15606"/>
                    </a:cubicBezTo>
                    <a:cubicBezTo>
                      <a:pt x="16291" y="15907"/>
                      <a:pt x="16291" y="16032"/>
                      <a:pt x="16517" y="16358"/>
                    </a:cubicBezTo>
                    <a:cubicBezTo>
                      <a:pt x="16768" y="16659"/>
                      <a:pt x="17043" y="16834"/>
                      <a:pt x="16993" y="17110"/>
                    </a:cubicBezTo>
                    <a:cubicBezTo>
                      <a:pt x="16943" y="17360"/>
                      <a:pt x="16442" y="17385"/>
                      <a:pt x="16367" y="17962"/>
                    </a:cubicBezTo>
                    <a:cubicBezTo>
                      <a:pt x="16291" y="18538"/>
                      <a:pt x="16467" y="18513"/>
                      <a:pt x="16266" y="18789"/>
                    </a:cubicBezTo>
                    <a:cubicBezTo>
                      <a:pt x="16066" y="19090"/>
                      <a:pt x="16066" y="19090"/>
                      <a:pt x="16066" y="19340"/>
                    </a:cubicBezTo>
                    <a:cubicBezTo>
                      <a:pt x="16066" y="19591"/>
                      <a:pt x="15916" y="19892"/>
                      <a:pt x="15765" y="20017"/>
                    </a:cubicBezTo>
                    <a:cubicBezTo>
                      <a:pt x="15751" y="20029"/>
                      <a:pt x="15733" y="20033"/>
                      <a:pt x="15714" y="20033"/>
                    </a:cubicBezTo>
                    <a:cubicBezTo>
                      <a:pt x="15616" y="20033"/>
                      <a:pt x="15470" y="19903"/>
                      <a:pt x="15408" y="19903"/>
                    </a:cubicBezTo>
                    <a:cubicBezTo>
                      <a:pt x="15379" y="19903"/>
                      <a:pt x="15368" y="19932"/>
                      <a:pt x="15389" y="20017"/>
                    </a:cubicBezTo>
                    <a:cubicBezTo>
                      <a:pt x="15464" y="20293"/>
                      <a:pt x="15690" y="20418"/>
                      <a:pt x="15439" y="20493"/>
                    </a:cubicBezTo>
                    <a:cubicBezTo>
                      <a:pt x="15164" y="20568"/>
                      <a:pt x="14562" y="20568"/>
                      <a:pt x="14713" y="20719"/>
                    </a:cubicBezTo>
                    <a:cubicBezTo>
                      <a:pt x="14863" y="20869"/>
                      <a:pt x="15264" y="20994"/>
                      <a:pt x="15464" y="20994"/>
                    </a:cubicBezTo>
                    <a:cubicBezTo>
                      <a:pt x="15665" y="20994"/>
                      <a:pt x="15941" y="21395"/>
                      <a:pt x="16091" y="21621"/>
                    </a:cubicBezTo>
                    <a:cubicBezTo>
                      <a:pt x="16241" y="21872"/>
                      <a:pt x="16342" y="22373"/>
                      <a:pt x="16291" y="22573"/>
                    </a:cubicBezTo>
                    <a:cubicBezTo>
                      <a:pt x="16241" y="22749"/>
                      <a:pt x="15088" y="23050"/>
                      <a:pt x="14738" y="23175"/>
                    </a:cubicBezTo>
                    <a:cubicBezTo>
                      <a:pt x="14362" y="23275"/>
                      <a:pt x="14161" y="23275"/>
                      <a:pt x="14136" y="23451"/>
                    </a:cubicBezTo>
                    <a:cubicBezTo>
                      <a:pt x="14111" y="23626"/>
                      <a:pt x="14186" y="24052"/>
                      <a:pt x="14387" y="24478"/>
                    </a:cubicBezTo>
                    <a:cubicBezTo>
                      <a:pt x="14612" y="24879"/>
                      <a:pt x="14236" y="25130"/>
                      <a:pt x="14362" y="25380"/>
                    </a:cubicBezTo>
                    <a:cubicBezTo>
                      <a:pt x="14487" y="25631"/>
                      <a:pt x="14788" y="25882"/>
                      <a:pt x="14687" y="26107"/>
                    </a:cubicBezTo>
                    <a:cubicBezTo>
                      <a:pt x="14655" y="26181"/>
                      <a:pt x="14675" y="26201"/>
                      <a:pt x="14734" y="26201"/>
                    </a:cubicBezTo>
                    <a:cubicBezTo>
                      <a:pt x="14805" y="26201"/>
                      <a:pt x="14934" y="26170"/>
                      <a:pt x="15090" y="26170"/>
                    </a:cubicBezTo>
                    <a:cubicBezTo>
                      <a:pt x="15197" y="26170"/>
                      <a:pt x="15316" y="26185"/>
                      <a:pt x="15439" y="26233"/>
                    </a:cubicBezTo>
                    <a:cubicBezTo>
                      <a:pt x="15780" y="26373"/>
                      <a:pt x="15752" y="26641"/>
                      <a:pt x="15919" y="26641"/>
                    </a:cubicBezTo>
                    <a:cubicBezTo>
                      <a:pt x="15961" y="26641"/>
                      <a:pt x="16015" y="26624"/>
                      <a:pt x="16091" y="26583"/>
                    </a:cubicBezTo>
                    <a:cubicBezTo>
                      <a:pt x="16442" y="26358"/>
                      <a:pt x="16166" y="26157"/>
                      <a:pt x="16467" y="26082"/>
                    </a:cubicBezTo>
                    <a:cubicBezTo>
                      <a:pt x="16537" y="26066"/>
                      <a:pt x="16607" y="26061"/>
                      <a:pt x="16673" y="26061"/>
                    </a:cubicBezTo>
                    <a:cubicBezTo>
                      <a:pt x="16763" y="26061"/>
                      <a:pt x="16846" y="26070"/>
                      <a:pt x="16918" y="26070"/>
                    </a:cubicBezTo>
                    <a:cubicBezTo>
                      <a:pt x="17043" y="26070"/>
                      <a:pt x="17131" y="26045"/>
                      <a:pt x="17144" y="25907"/>
                    </a:cubicBezTo>
                    <a:cubicBezTo>
                      <a:pt x="17169" y="25606"/>
                      <a:pt x="17620" y="24829"/>
                      <a:pt x="17570" y="24754"/>
                    </a:cubicBezTo>
                    <a:cubicBezTo>
                      <a:pt x="17520" y="24679"/>
                      <a:pt x="17144" y="24679"/>
                      <a:pt x="17344" y="24328"/>
                    </a:cubicBezTo>
                    <a:cubicBezTo>
                      <a:pt x="17520" y="24002"/>
                      <a:pt x="17971" y="23050"/>
                      <a:pt x="17971" y="22924"/>
                    </a:cubicBezTo>
                    <a:cubicBezTo>
                      <a:pt x="17971" y="22799"/>
                      <a:pt x="17494" y="22273"/>
                      <a:pt x="17971" y="22222"/>
                    </a:cubicBezTo>
                    <a:cubicBezTo>
                      <a:pt x="18043" y="22214"/>
                      <a:pt x="18103" y="22212"/>
                      <a:pt x="18154" y="22212"/>
                    </a:cubicBezTo>
                    <a:cubicBezTo>
                      <a:pt x="18282" y="22212"/>
                      <a:pt x="18350" y="22230"/>
                      <a:pt x="18402" y="22230"/>
                    </a:cubicBezTo>
                    <a:cubicBezTo>
                      <a:pt x="18458" y="22230"/>
                      <a:pt x="18496" y="22209"/>
                      <a:pt x="18572" y="22122"/>
                    </a:cubicBezTo>
                    <a:cubicBezTo>
                      <a:pt x="18760" y="21934"/>
                      <a:pt x="18816" y="21108"/>
                      <a:pt x="19193" y="21108"/>
                    </a:cubicBezTo>
                    <a:cubicBezTo>
                      <a:pt x="19219" y="21108"/>
                      <a:pt x="19246" y="21112"/>
                      <a:pt x="19274" y="21120"/>
                    </a:cubicBezTo>
                    <a:cubicBezTo>
                      <a:pt x="19750" y="21220"/>
                      <a:pt x="20001" y="21596"/>
                      <a:pt x="20452" y="21646"/>
                    </a:cubicBezTo>
                    <a:cubicBezTo>
                      <a:pt x="20903" y="21721"/>
                      <a:pt x="21605" y="21847"/>
                      <a:pt x="21805" y="22172"/>
                    </a:cubicBezTo>
                    <a:cubicBezTo>
                      <a:pt x="22006" y="22523"/>
                      <a:pt x="21630" y="23150"/>
                      <a:pt x="21630" y="23150"/>
                    </a:cubicBezTo>
                    <a:cubicBezTo>
                      <a:pt x="21630" y="23150"/>
                      <a:pt x="21204" y="23325"/>
                      <a:pt x="21329" y="23425"/>
                    </a:cubicBezTo>
                    <a:cubicBezTo>
                      <a:pt x="21435" y="23496"/>
                      <a:pt x="21805" y="23567"/>
                      <a:pt x="22012" y="23567"/>
                    </a:cubicBezTo>
                    <a:cubicBezTo>
                      <a:pt x="22098" y="23567"/>
                      <a:pt x="22156" y="23555"/>
                      <a:pt x="22156" y="23526"/>
                    </a:cubicBezTo>
                    <a:cubicBezTo>
                      <a:pt x="22156" y="23425"/>
                      <a:pt x="21755" y="23275"/>
                      <a:pt x="21931" y="23075"/>
                    </a:cubicBezTo>
                    <a:cubicBezTo>
                      <a:pt x="22131" y="22899"/>
                      <a:pt x="22231" y="22298"/>
                      <a:pt x="22156" y="22172"/>
                    </a:cubicBezTo>
                    <a:cubicBezTo>
                      <a:pt x="22081" y="22047"/>
                      <a:pt x="21605" y="21897"/>
                      <a:pt x="21855" y="21796"/>
                    </a:cubicBezTo>
                    <a:cubicBezTo>
                      <a:pt x="22131" y="21696"/>
                      <a:pt x="22432" y="21847"/>
                      <a:pt x="22357" y="21621"/>
                    </a:cubicBezTo>
                    <a:cubicBezTo>
                      <a:pt x="22281" y="21420"/>
                      <a:pt x="21730" y="21270"/>
                      <a:pt x="21479" y="21245"/>
                    </a:cubicBezTo>
                    <a:cubicBezTo>
                      <a:pt x="21204" y="21220"/>
                      <a:pt x="20803" y="21195"/>
                      <a:pt x="20552" y="21045"/>
                    </a:cubicBezTo>
                    <a:cubicBezTo>
                      <a:pt x="20327" y="20869"/>
                      <a:pt x="20051" y="20769"/>
                      <a:pt x="19976" y="20593"/>
                    </a:cubicBezTo>
                    <a:cubicBezTo>
                      <a:pt x="19929" y="20431"/>
                      <a:pt x="19581" y="20009"/>
                      <a:pt x="19811" y="20009"/>
                    </a:cubicBezTo>
                    <a:cubicBezTo>
                      <a:pt x="19829" y="20009"/>
                      <a:pt x="19850" y="20012"/>
                      <a:pt x="19875" y="20017"/>
                    </a:cubicBezTo>
                    <a:cubicBezTo>
                      <a:pt x="20251" y="20067"/>
                      <a:pt x="20527" y="20393"/>
                      <a:pt x="20878" y="20418"/>
                    </a:cubicBezTo>
                    <a:cubicBezTo>
                      <a:pt x="21204" y="20443"/>
                      <a:pt x="22382" y="20644"/>
                      <a:pt x="22357" y="20769"/>
                    </a:cubicBezTo>
                    <a:cubicBezTo>
                      <a:pt x="22357" y="20894"/>
                      <a:pt x="22206" y="21070"/>
                      <a:pt x="22582" y="21270"/>
                    </a:cubicBezTo>
                    <a:cubicBezTo>
                      <a:pt x="22983" y="21471"/>
                      <a:pt x="23309" y="21721"/>
                      <a:pt x="23409" y="21922"/>
                    </a:cubicBezTo>
                    <a:cubicBezTo>
                      <a:pt x="23500" y="22067"/>
                      <a:pt x="23618" y="22331"/>
                      <a:pt x="23713" y="22331"/>
                    </a:cubicBezTo>
                    <a:cubicBezTo>
                      <a:pt x="23750" y="22331"/>
                      <a:pt x="23783" y="22294"/>
                      <a:pt x="23810" y="22197"/>
                    </a:cubicBezTo>
                    <a:cubicBezTo>
                      <a:pt x="23911" y="21872"/>
                      <a:pt x="23835" y="21521"/>
                      <a:pt x="23860" y="21320"/>
                    </a:cubicBezTo>
                    <a:cubicBezTo>
                      <a:pt x="23886" y="21120"/>
                      <a:pt x="22858" y="20869"/>
                      <a:pt x="23134" y="20719"/>
                    </a:cubicBezTo>
                    <a:cubicBezTo>
                      <a:pt x="23409" y="20568"/>
                      <a:pt x="23535" y="20568"/>
                      <a:pt x="23510" y="20393"/>
                    </a:cubicBezTo>
                    <a:cubicBezTo>
                      <a:pt x="23491" y="20242"/>
                      <a:pt x="23415" y="19878"/>
                      <a:pt x="23560" y="19878"/>
                    </a:cubicBezTo>
                    <a:cubicBezTo>
                      <a:pt x="23608" y="19878"/>
                      <a:pt x="23680" y="19918"/>
                      <a:pt x="23785" y="20017"/>
                    </a:cubicBezTo>
                    <a:cubicBezTo>
                      <a:pt x="24211" y="20393"/>
                      <a:pt x="24462" y="21070"/>
                      <a:pt x="24863" y="21070"/>
                    </a:cubicBezTo>
                    <a:cubicBezTo>
                      <a:pt x="25239" y="21070"/>
                      <a:pt x="25189" y="20994"/>
                      <a:pt x="25264" y="20744"/>
                    </a:cubicBezTo>
                    <a:cubicBezTo>
                      <a:pt x="25339" y="20493"/>
                      <a:pt x="25339" y="20443"/>
                      <a:pt x="25665" y="20418"/>
                    </a:cubicBezTo>
                    <a:cubicBezTo>
                      <a:pt x="25927" y="20396"/>
                      <a:pt x="25847" y="19635"/>
                      <a:pt x="25987" y="19635"/>
                    </a:cubicBezTo>
                    <a:cubicBezTo>
                      <a:pt x="26007" y="19635"/>
                      <a:pt x="26033" y="19652"/>
                      <a:pt x="26066" y="19691"/>
                    </a:cubicBezTo>
                    <a:cubicBezTo>
                      <a:pt x="26342" y="19967"/>
                      <a:pt x="26868" y="21395"/>
                      <a:pt x="26918" y="21821"/>
                    </a:cubicBezTo>
                    <a:cubicBezTo>
                      <a:pt x="26943" y="22222"/>
                      <a:pt x="26417" y="22298"/>
                      <a:pt x="26292" y="22623"/>
                    </a:cubicBezTo>
                    <a:cubicBezTo>
                      <a:pt x="26141" y="22924"/>
                      <a:pt x="26041" y="23476"/>
                      <a:pt x="25414" y="23526"/>
                    </a:cubicBezTo>
                    <a:cubicBezTo>
                      <a:pt x="24788" y="23576"/>
                      <a:pt x="24562" y="23526"/>
                      <a:pt x="24387" y="23952"/>
                    </a:cubicBezTo>
                    <a:cubicBezTo>
                      <a:pt x="24211" y="24353"/>
                      <a:pt x="24512" y="24603"/>
                      <a:pt x="24362" y="25055"/>
                    </a:cubicBezTo>
                    <a:cubicBezTo>
                      <a:pt x="24249" y="25393"/>
                      <a:pt x="24221" y="25562"/>
                      <a:pt x="24023" y="25562"/>
                    </a:cubicBezTo>
                    <a:cubicBezTo>
                      <a:pt x="23958" y="25562"/>
                      <a:pt x="23873" y="25543"/>
                      <a:pt x="23760" y="25506"/>
                    </a:cubicBezTo>
                    <a:cubicBezTo>
                      <a:pt x="23674" y="25477"/>
                      <a:pt x="23593" y="25467"/>
                      <a:pt x="23519" y="25467"/>
                    </a:cubicBezTo>
                    <a:cubicBezTo>
                      <a:pt x="23321" y="25467"/>
                      <a:pt x="23167" y="25540"/>
                      <a:pt x="23070" y="25540"/>
                    </a:cubicBezTo>
                    <a:cubicBezTo>
                      <a:pt x="23011" y="25540"/>
                      <a:pt x="22973" y="25514"/>
                      <a:pt x="22958" y="25431"/>
                    </a:cubicBezTo>
                    <a:cubicBezTo>
                      <a:pt x="22950" y="25386"/>
                      <a:pt x="22926" y="25368"/>
                      <a:pt x="22891" y="25368"/>
                    </a:cubicBezTo>
                    <a:cubicBezTo>
                      <a:pt x="22720" y="25368"/>
                      <a:pt x="22277" y="25791"/>
                      <a:pt x="21978" y="25791"/>
                    </a:cubicBezTo>
                    <a:cubicBezTo>
                      <a:pt x="21953" y="25791"/>
                      <a:pt x="21928" y="25788"/>
                      <a:pt x="21906" y="25781"/>
                    </a:cubicBezTo>
                    <a:cubicBezTo>
                      <a:pt x="21580" y="25706"/>
                      <a:pt x="21730" y="25581"/>
                      <a:pt x="21454" y="25506"/>
                    </a:cubicBezTo>
                    <a:cubicBezTo>
                      <a:pt x="21154" y="25431"/>
                      <a:pt x="21354" y="25330"/>
                      <a:pt x="21304" y="25055"/>
                    </a:cubicBezTo>
                    <a:cubicBezTo>
                      <a:pt x="21254" y="24779"/>
                      <a:pt x="20853" y="24428"/>
                      <a:pt x="20978" y="24328"/>
                    </a:cubicBezTo>
                    <a:cubicBezTo>
                      <a:pt x="21074" y="24251"/>
                      <a:pt x="20993" y="24070"/>
                      <a:pt x="20860" y="24070"/>
                    </a:cubicBezTo>
                    <a:cubicBezTo>
                      <a:pt x="20819" y="24070"/>
                      <a:pt x="20774" y="24087"/>
                      <a:pt x="20728" y="24127"/>
                    </a:cubicBezTo>
                    <a:cubicBezTo>
                      <a:pt x="20502" y="24303"/>
                      <a:pt x="20778" y="24353"/>
                      <a:pt x="20276" y="24603"/>
                    </a:cubicBezTo>
                    <a:cubicBezTo>
                      <a:pt x="19775" y="24829"/>
                      <a:pt x="19500" y="24829"/>
                      <a:pt x="19224" y="25055"/>
                    </a:cubicBezTo>
                    <a:cubicBezTo>
                      <a:pt x="18973" y="25280"/>
                      <a:pt x="19149" y="25305"/>
                      <a:pt x="18723" y="25456"/>
                    </a:cubicBezTo>
                    <a:cubicBezTo>
                      <a:pt x="18271" y="25606"/>
                      <a:pt x="18071" y="25481"/>
                      <a:pt x="18071" y="25731"/>
                    </a:cubicBezTo>
                    <a:cubicBezTo>
                      <a:pt x="18071" y="26007"/>
                      <a:pt x="17845" y="26182"/>
                      <a:pt x="17494" y="26408"/>
                    </a:cubicBezTo>
                    <a:cubicBezTo>
                      <a:pt x="17119" y="26659"/>
                      <a:pt x="17294" y="26759"/>
                      <a:pt x="16943" y="26834"/>
                    </a:cubicBezTo>
                    <a:cubicBezTo>
                      <a:pt x="16851" y="26855"/>
                      <a:pt x="16761" y="26863"/>
                      <a:pt x="16675" y="26863"/>
                    </a:cubicBezTo>
                    <a:cubicBezTo>
                      <a:pt x="16494" y="26863"/>
                      <a:pt x="16335" y="26830"/>
                      <a:pt x="16224" y="26830"/>
                    </a:cubicBezTo>
                    <a:cubicBezTo>
                      <a:pt x="16203" y="26830"/>
                      <a:pt x="16184" y="26831"/>
                      <a:pt x="16166" y="26834"/>
                    </a:cubicBezTo>
                    <a:cubicBezTo>
                      <a:pt x="16016" y="26859"/>
                      <a:pt x="15640" y="26859"/>
                      <a:pt x="15665" y="27110"/>
                    </a:cubicBezTo>
                    <a:cubicBezTo>
                      <a:pt x="15690" y="27385"/>
                      <a:pt x="15615" y="27987"/>
                      <a:pt x="15389" y="28137"/>
                    </a:cubicBezTo>
                    <a:cubicBezTo>
                      <a:pt x="15139" y="28288"/>
                      <a:pt x="15063" y="28137"/>
                      <a:pt x="14963" y="28664"/>
                    </a:cubicBezTo>
                    <a:cubicBezTo>
                      <a:pt x="14863" y="29165"/>
                      <a:pt x="15013" y="29115"/>
                      <a:pt x="15038" y="29516"/>
                    </a:cubicBezTo>
                    <a:cubicBezTo>
                      <a:pt x="15063" y="29917"/>
                      <a:pt x="14838" y="30493"/>
                      <a:pt x="14412" y="30744"/>
                    </a:cubicBezTo>
                    <a:cubicBezTo>
                      <a:pt x="14299" y="30807"/>
                      <a:pt x="14194" y="30823"/>
                      <a:pt x="14101" y="30823"/>
                    </a:cubicBezTo>
                    <a:cubicBezTo>
                      <a:pt x="14010" y="30823"/>
                      <a:pt x="13930" y="30808"/>
                      <a:pt x="13867" y="30808"/>
                    </a:cubicBezTo>
                    <a:cubicBezTo>
                      <a:pt x="13768" y="30808"/>
                      <a:pt x="13710" y="30846"/>
                      <a:pt x="13710" y="31045"/>
                    </a:cubicBezTo>
                    <a:cubicBezTo>
                      <a:pt x="13685" y="31496"/>
                      <a:pt x="13484" y="31671"/>
                      <a:pt x="13334" y="31897"/>
                    </a:cubicBezTo>
                    <a:cubicBezTo>
                      <a:pt x="13184" y="32147"/>
                      <a:pt x="13134" y="32172"/>
                      <a:pt x="13209" y="32624"/>
                    </a:cubicBezTo>
                    <a:cubicBezTo>
                      <a:pt x="13259" y="33100"/>
                      <a:pt x="12607" y="33175"/>
                      <a:pt x="12507" y="33676"/>
                    </a:cubicBezTo>
                    <a:cubicBezTo>
                      <a:pt x="12382" y="34177"/>
                      <a:pt x="12256" y="34202"/>
                      <a:pt x="12407" y="34503"/>
                    </a:cubicBezTo>
                    <a:cubicBezTo>
                      <a:pt x="12582" y="34829"/>
                      <a:pt x="12833" y="35005"/>
                      <a:pt x="12733" y="35581"/>
                    </a:cubicBezTo>
                    <a:cubicBezTo>
                      <a:pt x="12632" y="36157"/>
                      <a:pt x="12432" y="36383"/>
                      <a:pt x="12357" y="36684"/>
                    </a:cubicBezTo>
                    <a:cubicBezTo>
                      <a:pt x="12281" y="37010"/>
                      <a:pt x="12607" y="37385"/>
                      <a:pt x="12632" y="37786"/>
                    </a:cubicBezTo>
                    <a:cubicBezTo>
                      <a:pt x="12657" y="38162"/>
                      <a:pt x="13109" y="38162"/>
                      <a:pt x="13384" y="38488"/>
                    </a:cubicBezTo>
                    <a:cubicBezTo>
                      <a:pt x="13635" y="38814"/>
                      <a:pt x="14061" y="38764"/>
                      <a:pt x="14186" y="39090"/>
                    </a:cubicBezTo>
                    <a:cubicBezTo>
                      <a:pt x="14312" y="39390"/>
                      <a:pt x="14662" y="39365"/>
                      <a:pt x="14963" y="39566"/>
                    </a:cubicBezTo>
                    <a:cubicBezTo>
                      <a:pt x="15234" y="39712"/>
                      <a:pt x="15332" y="39978"/>
                      <a:pt x="15831" y="39978"/>
                    </a:cubicBezTo>
                    <a:cubicBezTo>
                      <a:pt x="15933" y="39978"/>
                      <a:pt x="16051" y="39967"/>
                      <a:pt x="16191" y="39942"/>
                    </a:cubicBezTo>
                    <a:cubicBezTo>
                      <a:pt x="17018" y="39792"/>
                      <a:pt x="16968" y="39441"/>
                      <a:pt x="17595" y="39340"/>
                    </a:cubicBezTo>
                    <a:cubicBezTo>
                      <a:pt x="18221" y="39240"/>
                      <a:pt x="18221" y="39090"/>
                      <a:pt x="18998" y="38814"/>
                    </a:cubicBezTo>
                    <a:cubicBezTo>
                      <a:pt x="19775" y="38563"/>
                      <a:pt x="19926" y="37912"/>
                      <a:pt x="20477" y="37736"/>
                    </a:cubicBezTo>
                    <a:cubicBezTo>
                      <a:pt x="20856" y="37616"/>
                      <a:pt x="21045" y="37519"/>
                      <a:pt x="21225" y="37519"/>
                    </a:cubicBezTo>
                    <a:cubicBezTo>
                      <a:pt x="21306" y="37519"/>
                      <a:pt x="21385" y="37539"/>
                      <a:pt x="21479" y="37586"/>
                    </a:cubicBezTo>
                    <a:cubicBezTo>
                      <a:pt x="21697" y="37685"/>
                      <a:pt x="21274" y="38018"/>
                      <a:pt x="21383" y="38018"/>
                    </a:cubicBezTo>
                    <a:cubicBezTo>
                      <a:pt x="21412" y="38018"/>
                      <a:pt x="21478" y="37995"/>
                      <a:pt x="21605" y="37937"/>
                    </a:cubicBezTo>
                    <a:cubicBezTo>
                      <a:pt x="22175" y="37699"/>
                      <a:pt x="22227" y="37281"/>
                      <a:pt x="22637" y="37281"/>
                    </a:cubicBezTo>
                    <a:cubicBezTo>
                      <a:pt x="22659" y="37281"/>
                      <a:pt x="22683" y="37283"/>
                      <a:pt x="22708" y="37285"/>
                    </a:cubicBezTo>
                    <a:cubicBezTo>
                      <a:pt x="23209" y="37335"/>
                      <a:pt x="22983" y="37411"/>
                      <a:pt x="22883" y="37912"/>
                    </a:cubicBezTo>
                    <a:cubicBezTo>
                      <a:pt x="22783" y="38413"/>
                      <a:pt x="22231" y="39065"/>
                      <a:pt x="22407" y="39190"/>
                    </a:cubicBezTo>
                    <a:cubicBezTo>
                      <a:pt x="22582" y="39315"/>
                      <a:pt x="23209" y="39390"/>
                      <a:pt x="23359" y="39691"/>
                    </a:cubicBezTo>
                    <a:cubicBezTo>
                      <a:pt x="23535" y="39967"/>
                      <a:pt x="23008" y="40117"/>
                      <a:pt x="23184" y="40468"/>
                    </a:cubicBezTo>
                    <a:cubicBezTo>
                      <a:pt x="23359" y="40794"/>
                      <a:pt x="23535" y="40819"/>
                      <a:pt x="23259" y="40995"/>
                    </a:cubicBezTo>
                    <a:cubicBezTo>
                      <a:pt x="23008" y="41145"/>
                      <a:pt x="22307" y="42348"/>
                      <a:pt x="22081" y="42674"/>
                    </a:cubicBezTo>
                    <a:cubicBezTo>
                      <a:pt x="21830" y="43000"/>
                      <a:pt x="21880" y="43350"/>
                      <a:pt x="22307" y="43426"/>
                    </a:cubicBezTo>
                    <a:cubicBezTo>
                      <a:pt x="22308" y="43426"/>
                      <a:pt x="22310" y="43426"/>
                      <a:pt x="22311" y="43426"/>
                    </a:cubicBezTo>
                    <a:cubicBezTo>
                      <a:pt x="22759" y="43426"/>
                      <a:pt x="29878" y="33165"/>
                      <a:pt x="30502" y="30518"/>
                    </a:cubicBezTo>
                    <a:cubicBezTo>
                      <a:pt x="31129" y="27862"/>
                      <a:pt x="30753" y="24654"/>
                      <a:pt x="30753" y="24528"/>
                    </a:cubicBezTo>
                    <a:cubicBezTo>
                      <a:pt x="30753" y="24468"/>
                      <a:pt x="30700" y="24415"/>
                      <a:pt x="30628" y="24415"/>
                    </a:cubicBezTo>
                    <a:cubicBezTo>
                      <a:pt x="30523" y="24415"/>
                      <a:pt x="30376" y="24530"/>
                      <a:pt x="30302" y="24904"/>
                    </a:cubicBezTo>
                    <a:cubicBezTo>
                      <a:pt x="30165" y="25474"/>
                      <a:pt x="30464" y="26231"/>
                      <a:pt x="30047" y="26231"/>
                    </a:cubicBezTo>
                    <a:cubicBezTo>
                      <a:pt x="30006" y="26231"/>
                      <a:pt x="29957" y="26223"/>
                      <a:pt x="29901" y="26207"/>
                    </a:cubicBezTo>
                    <a:cubicBezTo>
                      <a:pt x="29274" y="26032"/>
                      <a:pt x="28998" y="25481"/>
                      <a:pt x="28748" y="25180"/>
                    </a:cubicBezTo>
                    <a:cubicBezTo>
                      <a:pt x="28522" y="24854"/>
                      <a:pt x="28497" y="24854"/>
                      <a:pt x="28146" y="24478"/>
                    </a:cubicBezTo>
                    <a:cubicBezTo>
                      <a:pt x="27820" y="24077"/>
                      <a:pt x="27043" y="23350"/>
                      <a:pt x="27244" y="23150"/>
                    </a:cubicBezTo>
                    <a:cubicBezTo>
                      <a:pt x="27364" y="23014"/>
                      <a:pt x="27376" y="22906"/>
                      <a:pt x="27475" y="22906"/>
                    </a:cubicBezTo>
                    <a:cubicBezTo>
                      <a:pt x="27541" y="22906"/>
                      <a:pt x="27645" y="22954"/>
                      <a:pt x="27845" y="23075"/>
                    </a:cubicBezTo>
                    <a:cubicBezTo>
                      <a:pt x="28347" y="23400"/>
                      <a:pt x="29149" y="23977"/>
                      <a:pt x="29199" y="24278"/>
                    </a:cubicBezTo>
                    <a:cubicBezTo>
                      <a:pt x="29244" y="24573"/>
                      <a:pt x="29454" y="25565"/>
                      <a:pt x="29772" y="25565"/>
                    </a:cubicBezTo>
                    <a:cubicBezTo>
                      <a:pt x="29805" y="25565"/>
                      <a:pt x="29840" y="25555"/>
                      <a:pt x="29876" y="25531"/>
                    </a:cubicBezTo>
                    <a:cubicBezTo>
                      <a:pt x="30251" y="25305"/>
                      <a:pt x="30076" y="23400"/>
                      <a:pt x="30026" y="22924"/>
                    </a:cubicBezTo>
                    <a:cubicBezTo>
                      <a:pt x="29976" y="22473"/>
                      <a:pt x="30076" y="20293"/>
                      <a:pt x="29951" y="19766"/>
                    </a:cubicBezTo>
                    <a:cubicBezTo>
                      <a:pt x="29825" y="19215"/>
                      <a:pt x="29550" y="18664"/>
                      <a:pt x="29399" y="18639"/>
                    </a:cubicBezTo>
                    <a:cubicBezTo>
                      <a:pt x="29390" y="18637"/>
                      <a:pt x="29381" y="18636"/>
                      <a:pt x="29372" y="18636"/>
                    </a:cubicBezTo>
                    <a:cubicBezTo>
                      <a:pt x="29240" y="18636"/>
                      <a:pt x="29178" y="18815"/>
                      <a:pt x="29249" y="19215"/>
                    </a:cubicBezTo>
                    <a:cubicBezTo>
                      <a:pt x="29309" y="19536"/>
                      <a:pt x="29546" y="20145"/>
                      <a:pt x="29433" y="20145"/>
                    </a:cubicBezTo>
                    <a:cubicBezTo>
                      <a:pt x="29404" y="20145"/>
                      <a:pt x="29354" y="20107"/>
                      <a:pt x="29274" y="20017"/>
                    </a:cubicBezTo>
                    <a:cubicBezTo>
                      <a:pt x="28873" y="19541"/>
                      <a:pt x="28221" y="18889"/>
                      <a:pt x="28472" y="18839"/>
                    </a:cubicBezTo>
                    <a:cubicBezTo>
                      <a:pt x="28482" y="18837"/>
                      <a:pt x="28492" y="18836"/>
                      <a:pt x="28501" y="18836"/>
                    </a:cubicBezTo>
                    <a:cubicBezTo>
                      <a:pt x="28637" y="18836"/>
                      <a:pt x="28713" y="19051"/>
                      <a:pt x="28764" y="19051"/>
                    </a:cubicBezTo>
                    <a:cubicBezTo>
                      <a:pt x="28789" y="19051"/>
                      <a:pt x="28807" y="18998"/>
                      <a:pt x="28823" y="18839"/>
                    </a:cubicBezTo>
                    <a:cubicBezTo>
                      <a:pt x="28867" y="18422"/>
                      <a:pt x="28757" y="17985"/>
                      <a:pt x="28932" y="17985"/>
                    </a:cubicBezTo>
                    <a:cubicBezTo>
                      <a:pt x="28956" y="17985"/>
                      <a:pt x="28986" y="17993"/>
                      <a:pt x="29023" y="18012"/>
                    </a:cubicBezTo>
                    <a:cubicBezTo>
                      <a:pt x="29030" y="18016"/>
                      <a:pt x="29036" y="18018"/>
                      <a:pt x="29042" y="18018"/>
                    </a:cubicBezTo>
                    <a:cubicBezTo>
                      <a:pt x="29257" y="18018"/>
                      <a:pt x="28446" y="15216"/>
                      <a:pt x="28422" y="14679"/>
                    </a:cubicBezTo>
                    <a:cubicBezTo>
                      <a:pt x="28397" y="14127"/>
                      <a:pt x="25515" y="6383"/>
                      <a:pt x="15690" y="2197"/>
                    </a:cubicBezTo>
                    <a:cubicBezTo>
                      <a:pt x="11707" y="505"/>
                      <a:pt x="8974" y="1"/>
                      <a:pt x="7132" y="1"/>
                    </a:cubicBezTo>
                    <a:close/>
                  </a:path>
                </a:pathLst>
              </a:custGeom>
              <a:solidFill>
                <a:srgbClr val="BEE1F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38" name="Google Shape;6338;p49"/>
              <p:cNvSpPr/>
              <p:nvPr/>
            </p:nvSpPr>
            <p:spPr>
              <a:xfrm>
                <a:off x="4814075" y="2053950"/>
                <a:ext cx="71450" cy="102275"/>
              </a:xfrm>
              <a:custGeom>
                <a:avLst/>
                <a:gdLst/>
                <a:ahLst/>
                <a:cxnLst/>
                <a:rect l="l" t="t" r="r" b="b"/>
                <a:pathLst>
                  <a:path w="2858" h="4091" extrusionOk="0">
                    <a:moveTo>
                      <a:pt x="477" y="1582"/>
                    </a:moveTo>
                    <a:cubicBezTo>
                      <a:pt x="473" y="1600"/>
                      <a:pt x="472" y="1611"/>
                      <a:pt x="473" y="1611"/>
                    </a:cubicBezTo>
                    <a:cubicBezTo>
                      <a:pt x="473" y="1611"/>
                      <a:pt x="474" y="1609"/>
                      <a:pt x="476" y="1603"/>
                    </a:cubicBezTo>
                    <a:cubicBezTo>
                      <a:pt x="478" y="1597"/>
                      <a:pt x="478" y="1590"/>
                      <a:pt x="477" y="1582"/>
                    </a:cubicBezTo>
                    <a:close/>
                    <a:moveTo>
                      <a:pt x="431" y="1"/>
                    </a:moveTo>
                    <a:cubicBezTo>
                      <a:pt x="402" y="1"/>
                      <a:pt x="360" y="29"/>
                      <a:pt x="301" y="99"/>
                    </a:cubicBezTo>
                    <a:cubicBezTo>
                      <a:pt x="0" y="450"/>
                      <a:pt x="151" y="726"/>
                      <a:pt x="151" y="926"/>
                    </a:cubicBezTo>
                    <a:cubicBezTo>
                      <a:pt x="151" y="1091"/>
                      <a:pt x="461" y="1456"/>
                      <a:pt x="477" y="1582"/>
                    </a:cubicBezTo>
                    <a:lnTo>
                      <a:pt x="477" y="1582"/>
                    </a:lnTo>
                    <a:cubicBezTo>
                      <a:pt x="492" y="1509"/>
                      <a:pt x="544" y="1323"/>
                      <a:pt x="595" y="1323"/>
                    </a:cubicBezTo>
                    <a:cubicBezTo>
                      <a:pt x="605" y="1323"/>
                      <a:pt x="616" y="1332"/>
                      <a:pt x="627" y="1352"/>
                    </a:cubicBezTo>
                    <a:cubicBezTo>
                      <a:pt x="698" y="1496"/>
                      <a:pt x="588" y="1730"/>
                      <a:pt x="708" y="1730"/>
                    </a:cubicBezTo>
                    <a:cubicBezTo>
                      <a:pt x="713" y="1730"/>
                      <a:pt x="720" y="1729"/>
                      <a:pt x="727" y="1728"/>
                    </a:cubicBezTo>
                    <a:cubicBezTo>
                      <a:pt x="781" y="1721"/>
                      <a:pt x="850" y="1715"/>
                      <a:pt x="919" y="1715"/>
                    </a:cubicBezTo>
                    <a:cubicBezTo>
                      <a:pt x="1075" y="1715"/>
                      <a:pt x="1236" y="1742"/>
                      <a:pt x="1253" y="1829"/>
                    </a:cubicBezTo>
                    <a:cubicBezTo>
                      <a:pt x="1278" y="1954"/>
                      <a:pt x="1479" y="2154"/>
                      <a:pt x="1454" y="2230"/>
                    </a:cubicBezTo>
                    <a:cubicBezTo>
                      <a:pt x="1404" y="2330"/>
                      <a:pt x="1153" y="2405"/>
                      <a:pt x="1178" y="2480"/>
                    </a:cubicBezTo>
                    <a:cubicBezTo>
                      <a:pt x="1203" y="2555"/>
                      <a:pt x="1278" y="2606"/>
                      <a:pt x="1278" y="2731"/>
                    </a:cubicBezTo>
                    <a:cubicBezTo>
                      <a:pt x="1278" y="2856"/>
                      <a:pt x="1078" y="3107"/>
                      <a:pt x="1178" y="3132"/>
                    </a:cubicBezTo>
                    <a:cubicBezTo>
                      <a:pt x="1182" y="3133"/>
                      <a:pt x="1187" y="3133"/>
                      <a:pt x="1191" y="3133"/>
                    </a:cubicBezTo>
                    <a:cubicBezTo>
                      <a:pt x="1262" y="3133"/>
                      <a:pt x="1405" y="3029"/>
                      <a:pt x="1465" y="3029"/>
                    </a:cubicBezTo>
                    <a:cubicBezTo>
                      <a:pt x="1500" y="3029"/>
                      <a:pt x="1507" y="3066"/>
                      <a:pt x="1454" y="3182"/>
                    </a:cubicBezTo>
                    <a:cubicBezTo>
                      <a:pt x="1278" y="3483"/>
                      <a:pt x="1328" y="3884"/>
                      <a:pt x="1404" y="4084"/>
                    </a:cubicBezTo>
                    <a:cubicBezTo>
                      <a:pt x="1405" y="4088"/>
                      <a:pt x="1407" y="4090"/>
                      <a:pt x="1409" y="4090"/>
                    </a:cubicBezTo>
                    <a:cubicBezTo>
                      <a:pt x="1451" y="4090"/>
                      <a:pt x="1658" y="3501"/>
                      <a:pt x="2156" y="3382"/>
                    </a:cubicBezTo>
                    <a:cubicBezTo>
                      <a:pt x="2707" y="3257"/>
                      <a:pt x="2857" y="3182"/>
                      <a:pt x="2732" y="2956"/>
                    </a:cubicBezTo>
                    <a:cubicBezTo>
                      <a:pt x="2582" y="2706"/>
                      <a:pt x="2481" y="2806"/>
                      <a:pt x="2531" y="2580"/>
                    </a:cubicBezTo>
                    <a:cubicBezTo>
                      <a:pt x="2582" y="2355"/>
                      <a:pt x="1980" y="2154"/>
                      <a:pt x="1880" y="1979"/>
                    </a:cubicBezTo>
                    <a:cubicBezTo>
                      <a:pt x="1780" y="1803"/>
                      <a:pt x="1479" y="1578"/>
                      <a:pt x="1404" y="1428"/>
                    </a:cubicBezTo>
                    <a:cubicBezTo>
                      <a:pt x="1328" y="1302"/>
                      <a:pt x="1028" y="1302"/>
                      <a:pt x="1003" y="1127"/>
                    </a:cubicBezTo>
                    <a:cubicBezTo>
                      <a:pt x="978" y="951"/>
                      <a:pt x="1278" y="500"/>
                      <a:pt x="1003" y="500"/>
                    </a:cubicBezTo>
                    <a:cubicBezTo>
                      <a:pt x="802" y="500"/>
                      <a:pt x="635" y="567"/>
                      <a:pt x="546" y="567"/>
                    </a:cubicBezTo>
                    <a:cubicBezTo>
                      <a:pt x="501" y="567"/>
                      <a:pt x="476" y="550"/>
                      <a:pt x="476" y="500"/>
                    </a:cubicBezTo>
                    <a:cubicBezTo>
                      <a:pt x="476" y="382"/>
                      <a:pt x="538" y="1"/>
                      <a:pt x="431" y="1"/>
                    </a:cubicBezTo>
                    <a:close/>
                  </a:path>
                </a:pathLst>
              </a:custGeom>
              <a:solidFill>
                <a:srgbClr val="BEE1F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39" name="Google Shape;6339;p49"/>
              <p:cNvSpPr/>
              <p:nvPr/>
            </p:nvSpPr>
            <p:spPr>
              <a:xfrm>
                <a:off x="4803425" y="2105200"/>
                <a:ext cx="31350" cy="40300"/>
              </a:xfrm>
              <a:custGeom>
                <a:avLst/>
                <a:gdLst/>
                <a:ahLst/>
                <a:cxnLst/>
                <a:rect l="l" t="t" r="r" b="b"/>
                <a:pathLst>
                  <a:path w="1254" h="1612" extrusionOk="0">
                    <a:moveTo>
                      <a:pt x="525" y="0"/>
                    </a:moveTo>
                    <a:cubicBezTo>
                      <a:pt x="394" y="0"/>
                      <a:pt x="315" y="26"/>
                      <a:pt x="351" y="205"/>
                    </a:cubicBezTo>
                    <a:cubicBezTo>
                      <a:pt x="371" y="297"/>
                      <a:pt x="316" y="305"/>
                      <a:pt x="244" y="305"/>
                    </a:cubicBezTo>
                    <a:cubicBezTo>
                      <a:pt x="228" y="305"/>
                      <a:pt x="211" y="305"/>
                      <a:pt x="194" y="305"/>
                    </a:cubicBezTo>
                    <a:cubicBezTo>
                      <a:pt x="100" y="305"/>
                      <a:pt x="0" y="317"/>
                      <a:pt x="0" y="480"/>
                    </a:cubicBezTo>
                    <a:cubicBezTo>
                      <a:pt x="0" y="781"/>
                      <a:pt x="326" y="731"/>
                      <a:pt x="301" y="931"/>
                    </a:cubicBezTo>
                    <a:cubicBezTo>
                      <a:pt x="276" y="1107"/>
                      <a:pt x="125" y="1558"/>
                      <a:pt x="351" y="1608"/>
                    </a:cubicBezTo>
                    <a:cubicBezTo>
                      <a:pt x="362" y="1611"/>
                      <a:pt x="373" y="1612"/>
                      <a:pt x="384" y="1612"/>
                    </a:cubicBezTo>
                    <a:cubicBezTo>
                      <a:pt x="599" y="1612"/>
                      <a:pt x="813" y="1172"/>
                      <a:pt x="1028" y="982"/>
                    </a:cubicBezTo>
                    <a:cubicBezTo>
                      <a:pt x="1253" y="756"/>
                      <a:pt x="1103" y="681"/>
                      <a:pt x="1028" y="530"/>
                    </a:cubicBezTo>
                    <a:cubicBezTo>
                      <a:pt x="955" y="385"/>
                      <a:pt x="905" y="3"/>
                      <a:pt x="720" y="3"/>
                    </a:cubicBezTo>
                    <a:cubicBezTo>
                      <a:pt x="714" y="3"/>
                      <a:pt x="708" y="3"/>
                      <a:pt x="702" y="4"/>
                    </a:cubicBezTo>
                    <a:cubicBezTo>
                      <a:pt x="637" y="4"/>
                      <a:pt x="577" y="0"/>
                      <a:pt x="525" y="0"/>
                    </a:cubicBezTo>
                    <a:close/>
                  </a:path>
                </a:pathLst>
              </a:custGeom>
              <a:solidFill>
                <a:srgbClr val="BEE1F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40" name="Google Shape;6340;p49"/>
              <p:cNvSpPr/>
              <p:nvPr/>
            </p:nvSpPr>
            <p:spPr>
              <a:xfrm>
                <a:off x="4979475" y="2215050"/>
                <a:ext cx="20275" cy="23625"/>
              </a:xfrm>
              <a:custGeom>
                <a:avLst/>
                <a:gdLst/>
                <a:ahLst/>
                <a:cxnLst/>
                <a:rect l="l" t="t" r="r" b="b"/>
                <a:pathLst>
                  <a:path w="811" h="945" extrusionOk="0">
                    <a:moveTo>
                      <a:pt x="373" y="1"/>
                    </a:moveTo>
                    <a:cubicBezTo>
                      <a:pt x="231" y="1"/>
                      <a:pt x="78" y="92"/>
                      <a:pt x="51" y="146"/>
                    </a:cubicBezTo>
                    <a:cubicBezTo>
                      <a:pt x="1" y="247"/>
                      <a:pt x="101" y="798"/>
                      <a:pt x="377" y="898"/>
                    </a:cubicBezTo>
                    <a:cubicBezTo>
                      <a:pt x="467" y="930"/>
                      <a:pt x="534" y="944"/>
                      <a:pt x="584" y="944"/>
                    </a:cubicBezTo>
                    <a:cubicBezTo>
                      <a:pt x="811" y="944"/>
                      <a:pt x="668" y="642"/>
                      <a:pt x="627" y="272"/>
                    </a:cubicBezTo>
                    <a:cubicBezTo>
                      <a:pt x="604" y="66"/>
                      <a:pt x="492" y="1"/>
                      <a:pt x="373" y="1"/>
                    </a:cubicBezTo>
                    <a:close/>
                  </a:path>
                </a:pathLst>
              </a:custGeom>
              <a:solidFill>
                <a:srgbClr val="BEE1F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41" name="Google Shape;6341;p49"/>
              <p:cNvSpPr/>
              <p:nvPr/>
            </p:nvSpPr>
            <p:spPr>
              <a:xfrm>
                <a:off x="4511425" y="1839675"/>
                <a:ext cx="27875" cy="24600"/>
              </a:xfrm>
              <a:custGeom>
                <a:avLst/>
                <a:gdLst/>
                <a:ahLst/>
                <a:cxnLst/>
                <a:rect l="l" t="t" r="r" b="b"/>
                <a:pathLst>
                  <a:path w="1115" h="984" extrusionOk="0">
                    <a:moveTo>
                      <a:pt x="737" y="0"/>
                    </a:moveTo>
                    <a:cubicBezTo>
                      <a:pt x="589" y="0"/>
                      <a:pt x="334" y="183"/>
                      <a:pt x="201" y="299"/>
                    </a:cubicBezTo>
                    <a:cubicBezTo>
                      <a:pt x="1" y="500"/>
                      <a:pt x="602" y="826"/>
                      <a:pt x="853" y="951"/>
                    </a:cubicBezTo>
                    <a:cubicBezTo>
                      <a:pt x="897" y="973"/>
                      <a:pt x="930" y="983"/>
                      <a:pt x="954" y="983"/>
                    </a:cubicBezTo>
                    <a:cubicBezTo>
                      <a:pt x="1115" y="983"/>
                      <a:pt x="831" y="502"/>
                      <a:pt x="853" y="174"/>
                    </a:cubicBezTo>
                    <a:cubicBezTo>
                      <a:pt x="861" y="47"/>
                      <a:pt x="813" y="0"/>
                      <a:pt x="737" y="0"/>
                    </a:cubicBezTo>
                    <a:close/>
                  </a:path>
                </a:pathLst>
              </a:custGeom>
              <a:solidFill>
                <a:srgbClr val="BEE1F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42" name="Google Shape;6342;p49"/>
              <p:cNvSpPr/>
              <p:nvPr/>
            </p:nvSpPr>
            <p:spPr>
              <a:xfrm>
                <a:off x="4478225" y="1837125"/>
                <a:ext cx="26975" cy="12675"/>
              </a:xfrm>
              <a:custGeom>
                <a:avLst/>
                <a:gdLst/>
                <a:ahLst/>
                <a:cxnLst/>
                <a:rect l="l" t="t" r="r" b="b"/>
                <a:pathLst>
                  <a:path w="1079" h="507" extrusionOk="0">
                    <a:moveTo>
                      <a:pt x="452" y="0"/>
                    </a:moveTo>
                    <a:cubicBezTo>
                      <a:pt x="251" y="0"/>
                      <a:pt x="0" y="251"/>
                      <a:pt x="26" y="401"/>
                    </a:cubicBezTo>
                    <a:cubicBezTo>
                      <a:pt x="36" y="478"/>
                      <a:pt x="119" y="506"/>
                      <a:pt x="235" y="506"/>
                    </a:cubicBezTo>
                    <a:cubicBezTo>
                      <a:pt x="385" y="506"/>
                      <a:pt x="593" y="458"/>
                      <a:pt x="777" y="401"/>
                    </a:cubicBezTo>
                    <a:cubicBezTo>
                      <a:pt x="1078" y="326"/>
                      <a:pt x="677" y="0"/>
                      <a:pt x="452" y="0"/>
                    </a:cubicBezTo>
                    <a:close/>
                  </a:path>
                </a:pathLst>
              </a:custGeom>
              <a:solidFill>
                <a:srgbClr val="BEE1F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43" name="Google Shape;6343;p49"/>
              <p:cNvSpPr/>
              <p:nvPr/>
            </p:nvSpPr>
            <p:spPr>
              <a:xfrm>
                <a:off x="4809050" y="1794425"/>
                <a:ext cx="87125" cy="47050"/>
              </a:xfrm>
              <a:custGeom>
                <a:avLst/>
                <a:gdLst/>
                <a:ahLst/>
                <a:cxnLst/>
                <a:rect l="l" t="t" r="r" b="b"/>
                <a:pathLst>
                  <a:path w="3485" h="1882" extrusionOk="0">
                    <a:moveTo>
                      <a:pt x="213" y="1"/>
                    </a:moveTo>
                    <a:cubicBezTo>
                      <a:pt x="114" y="1"/>
                      <a:pt x="36" y="23"/>
                      <a:pt x="26" y="54"/>
                    </a:cubicBezTo>
                    <a:cubicBezTo>
                      <a:pt x="1" y="104"/>
                      <a:pt x="427" y="455"/>
                      <a:pt x="803" y="681"/>
                    </a:cubicBezTo>
                    <a:cubicBezTo>
                      <a:pt x="1204" y="906"/>
                      <a:pt x="2306" y="1533"/>
                      <a:pt x="2507" y="1708"/>
                    </a:cubicBezTo>
                    <a:cubicBezTo>
                      <a:pt x="2608" y="1795"/>
                      <a:pt x="2726" y="1882"/>
                      <a:pt x="2866" y="1882"/>
                    </a:cubicBezTo>
                    <a:cubicBezTo>
                      <a:pt x="2968" y="1882"/>
                      <a:pt x="3082" y="1835"/>
                      <a:pt x="3209" y="1708"/>
                    </a:cubicBezTo>
                    <a:cubicBezTo>
                      <a:pt x="3484" y="1407"/>
                      <a:pt x="2732" y="1332"/>
                      <a:pt x="2281" y="1157"/>
                    </a:cubicBezTo>
                    <a:cubicBezTo>
                      <a:pt x="1855" y="956"/>
                      <a:pt x="778" y="430"/>
                      <a:pt x="627" y="179"/>
                    </a:cubicBezTo>
                    <a:cubicBezTo>
                      <a:pt x="539" y="47"/>
                      <a:pt x="355" y="1"/>
                      <a:pt x="213" y="1"/>
                    </a:cubicBezTo>
                    <a:close/>
                  </a:path>
                </a:pathLst>
              </a:custGeom>
              <a:solidFill>
                <a:srgbClr val="BEE1F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44" name="Google Shape;6344;p49"/>
              <p:cNvSpPr/>
              <p:nvPr/>
            </p:nvSpPr>
            <p:spPr>
              <a:xfrm>
                <a:off x="4026475" y="2266950"/>
                <a:ext cx="1225600" cy="354650"/>
              </a:xfrm>
              <a:custGeom>
                <a:avLst/>
                <a:gdLst/>
                <a:ahLst/>
                <a:cxnLst/>
                <a:rect l="l" t="t" r="r" b="b"/>
                <a:pathLst>
                  <a:path w="49024" h="14186" extrusionOk="0">
                    <a:moveTo>
                      <a:pt x="0" y="0"/>
                    </a:moveTo>
                    <a:cubicBezTo>
                      <a:pt x="25" y="3785"/>
                      <a:pt x="2607" y="7344"/>
                      <a:pt x="7243" y="10025"/>
                    </a:cubicBezTo>
                    <a:cubicBezTo>
                      <a:pt x="12055" y="12807"/>
                      <a:pt x="18346" y="14186"/>
                      <a:pt x="24637" y="14186"/>
                    </a:cubicBezTo>
                    <a:cubicBezTo>
                      <a:pt x="30878" y="14186"/>
                      <a:pt x="37093" y="12832"/>
                      <a:pt x="41830" y="10101"/>
                    </a:cubicBezTo>
                    <a:cubicBezTo>
                      <a:pt x="46467" y="7419"/>
                      <a:pt x="49023" y="3835"/>
                      <a:pt x="48973" y="0"/>
                    </a:cubicBezTo>
                    <a:lnTo>
                      <a:pt x="48722" y="0"/>
                    </a:lnTo>
                    <a:cubicBezTo>
                      <a:pt x="48747" y="3735"/>
                      <a:pt x="46266" y="7243"/>
                      <a:pt x="41705" y="9875"/>
                    </a:cubicBezTo>
                    <a:cubicBezTo>
                      <a:pt x="37002" y="12582"/>
                      <a:pt x="30828" y="13935"/>
                      <a:pt x="24641" y="13935"/>
                    </a:cubicBezTo>
                    <a:cubicBezTo>
                      <a:pt x="18397" y="13935"/>
                      <a:pt x="12140" y="12557"/>
                      <a:pt x="7369" y="9800"/>
                    </a:cubicBezTo>
                    <a:cubicBezTo>
                      <a:pt x="2832" y="7168"/>
                      <a:pt x="301" y="3710"/>
                      <a:pt x="25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45" name="Google Shape;6345;p49"/>
              <p:cNvSpPr/>
              <p:nvPr/>
            </p:nvSpPr>
            <p:spPr>
              <a:xfrm>
                <a:off x="4206925" y="1713750"/>
                <a:ext cx="722450" cy="1079550"/>
              </a:xfrm>
              <a:custGeom>
                <a:avLst/>
                <a:gdLst/>
                <a:ahLst/>
                <a:cxnLst/>
                <a:rect l="l" t="t" r="r" b="b"/>
                <a:pathLst>
                  <a:path w="28898" h="43182" extrusionOk="0">
                    <a:moveTo>
                      <a:pt x="24973" y="1"/>
                    </a:moveTo>
                    <a:cubicBezTo>
                      <a:pt x="22585" y="1"/>
                      <a:pt x="19934" y="804"/>
                      <a:pt x="17193" y="2379"/>
                    </a:cubicBezTo>
                    <a:cubicBezTo>
                      <a:pt x="7720" y="7843"/>
                      <a:pt x="0" y="21151"/>
                      <a:pt x="0" y="32028"/>
                    </a:cubicBezTo>
                    <a:cubicBezTo>
                      <a:pt x="0" y="37367"/>
                      <a:pt x="1830" y="41326"/>
                      <a:pt x="5163" y="43181"/>
                    </a:cubicBezTo>
                    <a:lnTo>
                      <a:pt x="5289" y="42956"/>
                    </a:lnTo>
                    <a:cubicBezTo>
                      <a:pt x="2055" y="41151"/>
                      <a:pt x="251" y="37266"/>
                      <a:pt x="251" y="32028"/>
                    </a:cubicBezTo>
                    <a:cubicBezTo>
                      <a:pt x="251" y="21226"/>
                      <a:pt x="7920" y="8018"/>
                      <a:pt x="17319" y="2579"/>
                    </a:cubicBezTo>
                    <a:cubicBezTo>
                      <a:pt x="20013" y="1035"/>
                      <a:pt x="22618" y="254"/>
                      <a:pt x="24960" y="254"/>
                    </a:cubicBezTo>
                    <a:cubicBezTo>
                      <a:pt x="26343" y="254"/>
                      <a:pt x="27634" y="526"/>
                      <a:pt x="28797" y="1076"/>
                    </a:cubicBezTo>
                    <a:lnTo>
                      <a:pt x="28898" y="850"/>
                    </a:lnTo>
                    <a:cubicBezTo>
                      <a:pt x="27705" y="282"/>
                      <a:pt x="26385" y="1"/>
                      <a:pt x="2497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46" name="Google Shape;6346;p49"/>
              <p:cNvSpPr/>
              <p:nvPr/>
            </p:nvSpPr>
            <p:spPr>
              <a:xfrm>
                <a:off x="4347275" y="1713750"/>
                <a:ext cx="722450" cy="1079550"/>
              </a:xfrm>
              <a:custGeom>
                <a:avLst/>
                <a:gdLst/>
                <a:ahLst/>
                <a:cxnLst/>
                <a:rect l="l" t="t" r="r" b="b"/>
                <a:pathLst>
                  <a:path w="28898" h="43182" extrusionOk="0">
                    <a:moveTo>
                      <a:pt x="3932" y="1"/>
                    </a:moveTo>
                    <a:cubicBezTo>
                      <a:pt x="2516" y="1"/>
                      <a:pt x="1193" y="282"/>
                      <a:pt x="0" y="850"/>
                    </a:cubicBezTo>
                    <a:lnTo>
                      <a:pt x="126" y="1076"/>
                    </a:lnTo>
                    <a:cubicBezTo>
                      <a:pt x="1289" y="526"/>
                      <a:pt x="2580" y="254"/>
                      <a:pt x="3962" y="254"/>
                    </a:cubicBezTo>
                    <a:cubicBezTo>
                      <a:pt x="6302" y="254"/>
                      <a:pt x="8901" y="1035"/>
                      <a:pt x="11579" y="2579"/>
                    </a:cubicBezTo>
                    <a:cubicBezTo>
                      <a:pt x="21003" y="8018"/>
                      <a:pt x="28647" y="21226"/>
                      <a:pt x="28647" y="32028"/>
                    </a:cubicBezTo>
                    <a:cubicBezTo>
                      <a:pt x="28647" y="37266"/>
                      <a:pt x="26868" y="41151"/>
                      <a:pt x="23635" y="42956"/>
                    </a:cubicBezTo>
                    <a:lnTo>
                      <a:pt x="23760" y="43181"/>
                    </a:lnTo>
                    <a:cubicBezTo>
                      <a:pt x="27068" y="41326"/>
                      <a:pt x="28898" y="37367"/>
                      <a:pt x="28898" y="32028"/>
                    </a:cubicBezTo>
                    <a:cubicBezTo>
                      <a:pt x="28898" y="21151"/>
                      <a:pt x="21203" y="7843"/>
                      <a:pt x="11705" y="2379"/>
                    </a:cubicBezTo>
                    <a:cubicBezTo>
                      <a:pt x="8980" y="804"/>
                      <a:pt x="6325" y="1"/>
                      <a:pt x="393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47" name="Google Shape;6347;p49"/>
              <p:cNvSpPr/>
              <p:nvPr/>
            </p:nvSpPr>
            <p:spPr>
              <a:xfrm>
                <a:off x="4635500" y="1659800"/>
                <a:ext cx="6275" cy="1214325"/>
              </a:xfrm>
              <a:custGeom>
                <a:avLst/>
                <a:gdLst/>
                <a:ahLst/>
                <a:cxnLst/>
                <a:rect l="l" t="t" r="r" b="b"/>
                <a:pathLst>
                  <a:path w="251" h="48573" extrusionOk="0">
                    <a:moveTo>
                      <a:pt x="0" y="0"/>
                    </a:moveTo>
                    <a:lnTo>
                      <a:pt x="0" y="48572"/>
                    </a:lnTo>
                    <a:lnTo>
                      <a:pt x="251" y="48572"/>
                    </a:lnTo>
                    <a:lnTo>
                      <a:pt x="25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48" name="Google Shape;6348;p49"/>
              <p:cNvSpPr/>
              <p:nvPr/>
            </p:nvSpPr>
            <p:spPr>
              <a:xfrm>
                <a:off x="4028350" y="1772575"/>
                <a:ext cx="1220575" cy="494400"/>
              </a:xfrm>
              <a:custGeom>
                <a:avLst/>
                <a:gdLst/>
                <a:ahLst/>
                <a:cxnLst/>
                <a:rect l="l" t="t" r="r" b="b"/>
                <a:pathLst>
                  <a:path w="48823" h="19776" extrusionOk="0">
                    <a:moveTo>
                      <a:pt x="24412" y="1"/>
                    </a:moveTo>
                    <a:cubicBezTo>
                      <a:pt x="10953" y="1"/>
                      <a:pt x="0" y="8873"/>
                      <a:pt x="0" y="19775"/>
                    </a:cubicBezTo>
                    <a:lnTo>
                      <a:pt x="251" y="19775"/>
                    </a:lnTo>
                    <a:cubicBezTo>
                      <a:pt x="251" y="9023"/>
                      <a:pt x="11078" y="251"/>
                      <a:pt x="24412" y="251"/>
                    </a:cubicBezTo>
                    <a:cubicBezTo>
                      <a:pt x="37720" y="251"/>
                      <a:pt x="48572" y="9023"/>
                      <a:pt x="48572" y="19775"/>
                    </a:cubicBezTo>
                    <a:lnTo>
                      <a:pt x="48823" y="19775"/>
                    </a:lnTo>
                    <a:cubicBezTo>
                      <a:pt x="48823" y="8873"/>
                      <a:pt x="37870" y="1"/>
                      <a:pt x="2441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49" name="Google Shape;6349;p49"/>
              <p:cNvSpPr/>
              <p:nvPr/>
            </p:nvSpPr>
            <p:spPr>
              <a:xfrm>
                <a:off x="4139250" y="3679850"/>
                <a:ext cx="173575" cy="52050"/>
              </a:xfrm>
              <a:custGeom>
                <a:avLst/>
                <a:gdLst/>
                <a:ahLst/>
                <a:cxnLst/>
                <a:rect l="l" t="t" r="r" b="b"/>
                <a:pathLst>
                  <a:path w="6943" h="2082" extrusionOk="0">
                    <a:moveTo>
                      <a:pt x="1" y="1379"/>
                    </a:moveTo>
                    <a:lnTo>
                      <a:pt x="1" y="1705"/>
                    </a:lnTo>
                    <a:cubicBezTo>
                      <a:pt x="652" y="2081"/>
                      <a:pt x="2106" y="1881"/>
                      <a:pt x="2482" y="1705"/>
                    </a:cubicBezTo>
                    <a:cubicBezTo>
                      <a:pt x="2732" y="1329"/>
                      <a:pt x="3409" y="1430"/>
                      <a:pt x="3785" y="1580"/>
                    </a:cubicBezTo>
                    <a:cubicBezTo>
                      <a:pt x="5239" y="1705"/>
                      <a:pt x="5765" y="1505"/>
                      <a:pt x="6266" y="1129"/>
                    </a:cubicBezTo>
                    <a:cubicBezTo>
                      <a:pt x="6492" y="953"/>
                      <a:pt x="6943" y="502"/>
                      <a:pt x="6893" y="1"/>
                    </a:cubicBezTo>
                    <a:cubicBezTo>
                      <a:pt x="5163" y="402"/>
                      <a:pt x="1" y="1379"/>
                      <a:pt x="1" y="1379"/>
                    </a:cubicBezTo>
                    <a:close/>
                  </a:path>
                </a:pathLst>
              </a:custGeom>
              <a:solidFill>
                <a:srgbClr val="606BF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0" name="Google Shape;6350;p49"/>
              <p:cNvSpPr/>
              <p:nvPr/>
            </p:nvSpPr>
            <p:spPr>
              <a:xfrm>
                <a:off x="4129225" y="3651675"/>
                <a:ext cx="186750" cy="72700"/>
              </a:xfrm>
              <a:custGeom>
                <a:avLst/>
                <a:gdLst/>
                <a:ahLst/>
                <a:cxnLst/>
                <a:rect l="l" t="t" r="r" b="b"/>
                <a:pathLst>
                  <a:path w="7470" h="2908" extrusionOk="0">
                    <a:moveTo>
                      <a:pt x="2883" y="0"/>
                    </a:moveTo>
                    <a:cubicBezTo>
                      <a:pt x="2883" y="0"/>
                      <a:pt x="4462" y="451"/>
                      <a:pt x="5414" y="577"/>
                    </a:cubicBezTo>
                    <a:cubicBezTo>
                      <a:pt x="6341" y="702"/>
                      <a:pt x="7018" y="551"/>
                      <a:pt x="7244" y="902"/>
                    </a:cubicBezTo>
                    <a:cubicBezTo>
                      <a:pt x="7469" y="1228"/>
                      <a:pt x="6968" y="2105"/>
                      <a:pt x="6141" y="2381"/>
                    </a:cubicBezTo>
                    <a:cubicBezTo>
                      <a:pt x="5314" y="2682"/>
                      <a:pt x="3610" y="2356"/>
                      <a:pt x="2983" y="2481"/>
                    </a:cubicBezTo>
                    <a:cubicBezTo>
                      <a:pt x="2356" y="2607"/>
                      <a:pt x="777" y="2907"/>
                      <a:pt x="402" y="2506"/>
                    </a:cubicBezTo>
                    <a:cubicBezTo>
                      <a:pt x="1" y="2130"/>
                      <a:pt x="402" y="226"/>
                      <a:pt x="402" y="22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1" name="Google Shape;6351;p49"/>
              <p:cNvSpPr/>
              <p:nvPr/>
            </p:nvSpPr>
            <p:spPr>
              <a:xfrm>
                <a:off x="3978850" y="3510050"/>
                <a:ext cx="131600" cy="117825"/>
              </a:xfrm>
              <a:custGeom>
                <a:avLst/>
                <a:gdLst/>
                <a:ahLst/>
                <a:cxnLst/>
                <a:rect l="l" t="t" r="r" b="b"/>
                <a:pathLst>
                  <a:path w="5264" h="4713" extrusionOk="0">
                    <a:moveTo>
                      <a:pt x="76" y="3560"/>
                    </a:moveTo>
                    <a:lnTo>
                      <a:pt x="2933" y="377"/>
                    </a:lnTo>
                    <a:cubicBezTo>
                      <a:pt x="4061" y="51"/>
                      <a:pt x="5264" y="1"/>
                      <a:pt x="5113" y="1054"/>
                    </a:cubicBezTo>
                    <a:cubicBezTo>
                      <a:pt x="4963" y="1981"/>
                      <a:pt x="3484" y="2382"/>
                      <a:pt x="2482" y="3284"/>
                    </a:cubicBezTo>
                    <a:lnTo>
                      <a:pt x="1529" y="4111"/>
                    </a:lnTo>
                    <a:cubicBezTo>
                      <a:pt x="853" y="4713"/>
                      <a:pt x="0" y="4186"/>
                      <a:pt x="76" y="356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2" name="Google Shape;6352;p49"/>
              <p:cNvSpPr/>
              <p:nvPr/>
            </p:nvSpPr>
            <p:spPr>
              <a:xfrm>
                <a:off x="4396150" y="2440500"/>
                <a:ext cx="95250" cy="144150"/>
              </a:xfrm>
              <a:custGeom>
                <a:avLst/>
                <a:gdLst/>
                <a:ahLst/>
                <a:cxnLst/>
                <a:rect l="l" t="t" r="r" b="b"/>
                <a:pathLst>
                  <a:path w="3810" h="5766" extrusionOk="0">
                    <a:moveTo>
                      <a:pt x="1579" y="5515"/>
                    </a:moveTo>
                    <a:cubicBezTo>
                      <a:pt x="2206" y="5139"/>
                      <a:pt x="3008" y="4286"/>
                      <a:pt x="3283" y="3610"/>
                    </a:cubicBezTo>
                    <a:cubicBezTo>
                      <a:pt x="3509" y="3033"/>
                      <a:pt x="3760" y="2432"/>
                      <a:pt x="3785" y="1805"/>
                    </a:cubicBezTo>
                    <a:cubicBezTo>
                      <a:pt x="3810" y="1254"/>
                      <a:pt x="3659" y="677"/>
                      <a:pt x="3384" y="201"/>
                    </a:cubicBezTo>
                    <a:cubicBezTo>
                      <a:pt x="3359" y="176"/>
                      <a:pt x="3334" y="126"/>
                      <a:pt x="3309" y="101"/>
                    </a:cubicBezTo>
                    <a:cubicBezTo>
                      <a:pt x="3158" y="1"/>
                      <a:pt x="2983" y="176"/>
                      <a:pt x="2908" y="301"/>
                    </a:cubicBezTo>
                    <a:cubicBezTo>
                      <a:pt x="2406" y="1103"/>
                      <a:pt x="1930" y="2006"/>
                      <a:pt x="1304" y="2733"/>
                    </a:cubicBezTo>
                    <a:cubicBezTo>
                      <a:pt x="1354" y="2457"/>
                      <a:pt x="1454" y="2131"/>
                      <a:pt x="1579" y="1880"/>
                    </a:cubicBezTo>
                    <a:cubicBezTo>
                      <a:pt x="1780" y="1454"/>
                      <a:pt x="1429" y="1479"/>
                      <a:pt x="1429" y="1479"/>
                    </a:cubicBezTo>
                    <a:cubicBezTo>
                      <a:pt x="1178" y="1630"/>
                      <a:pt x="502" y="2733"/>
                      <a:pt x="401" y="3159"/>
                    </a:cubicBezTo>
                    <a:cubicBezTo>
                      <a:pt x="301" y="3585"/>
                      <a:pt x="50" y="4637"/>
                      <a:pt x="50" y="4637"/>
                    </a:cubicBezTo>
                    <a:lnTo>
                      <a:pt x="176" y="4763"/>
                    </a:lnTo>
                    <a:cubicBezTo>
                      <a:pt x="75" y="4913"/>
                      <a:pt x="0" y="4988"/>
                      <a:pt x="0" y="4988"/>
                    </a:cubicBezTo>
                    <a:cubicBezTo>
                      <a:pt x="0" y="4988"/>
                      <a:pt x="1153" y="5765"/>
                      <a:pt x="1579" y="5515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3" name="Google Shape;6353;p49"/>
              <p:cNvSpPr/>
              <p:nvPr/>
            </p:nvSpPr>
            <p:spPr>
              <a:xfrm>
                <a:off x="3888625" y="2643525"/>
                <a:ext cx="98400" cy="136600"/>
              </a:xfrm>
              <a:custGeom>
                <a:avLst/>
                <a:gdLst/>
                <a:ahLst/>
                <a:cxnLst/>
                <a:rect l="l" t="t" r="r" b="b"/>
                <a:pathLst>
                  <a:path w="3936" h="5464" extrusionOk="0">
                    <a:moveTo>
                      <a:pt x="3935" y="0"/>
                    </a:moveTo>
                    <a:cubicBezTo>
                      <a:pt x="3935" y="0"/>
                      <a:pt x="0" y="1429"/>
                      <a:pt x="3058" y="5464"/>
                    </a:cubicBezTo>
                    <a:close/>
                  </a:path>
                </a:pathLst>
              </a:custGeom>
              <a:solidFill>
                <a:srgbClr val="112B4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4" name="Google Shape;6354;p49"/>
              <p:cNvSpPr/>
              <p:nvPr/>
            </p:nvSpPr>
            <p:spPr>
              <a:xfrm>
                <a:off x="4002650" y="2440500"/>
                <a:ext cx="188625" cy="207425"/>
              </a:xfrm>
              <a:custGeom>
                <a:avLst/>
                <a:gdLst/>
                <a:ahLst/>
                <a:cxnLst/>
                <a:rect l="l" t="t" r="r" b="b"/>
                <a:pathLst>
                  <a:path w="7545" h="8297" extrusionOk="0">
                    <a:moveTo>
                      <a:pt x="1830" y="176"/>
                    </a:moveTo>
                    <a:cubicBezTo>
                      <a:pt x="2683" y="26"/>
                      <a:pt x="3835" y="1"/>
                      <a:pt x="4662" y="251"/>
                    </a:cubicBezTo>
                    <a:cubicBezTo>
                      <a:pt x="6016" y="652"/>
                      <a:pt x="6768" y="1530"/>
                      <a:pt x="7094" y="2833"/>
                    </a:cubicBezTo>
                    <a:cubicBezTo>
                      <a:pt x="7444" y="4136"/>
                      <a:pt x="7545" y="6342"/>
                      <a:pt x="6793" y="7545"/>
                    </a:cubicBezTo>
                    <a:cubicBezTo>
                      <a:pt x="6317" y="8297"/>
                      <a:pt x="5264" y="8171"/>
                      <a:pt x="4512" y="7971"/>
                    </a:cubicBezTo>
                    <a:cubicBezTo>
                      <a:pt x="3610" y="7720"/>
                      <a:pt x="2432" y="7344"/>
                      <a:pt x="1705" y="6768"/>
                    </a:cubicBezTo>
                    <a:cubicBezTo>
                      <a:pt x="678" y="5991"/>
                      <a:pt x="126" y="4286"/>
                      <a:pt x="51" y="3058"/>
                    </a:cubicBezTo>
                    <a:cubicBezTo>
                      <a:pt x="1" y="2006"/>
                      <a:pt x="552" y="377"/>
                      <a:pt x="1830" y="176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5" name="Google Shape;6355;p49"/>
              <p:cNvSpPr/>
              <p:nvPr/>
            </p:nvSpPr>
            <p:spPr>
              <a:xfrm>
                <a:off x="4030225" y="2602775"/>
                <a:ext cx="97150" cy="66450"/>
              </a:xfrm>
              <a:custGeom>
                <a:avLst/>
                <a:gdLst/>
                <a:ahLst/>
                <a:cxnLst/>
                <a:rect l="l" t="t" r="r" b="b"/>
                <a:pathLst>
                  <a:path w="3886" h="2658" extrusionOk="0">
                    <a:moveTo>
                      <a:pt x="727" y="1"/>
                    </a:moveTo>
                    <a:cubicBezTo>
                      <a:pt x="828" y="126"/>
                      <a:pt x="953" y="227"/>
                      <a:pt x="1078" y="327"/>
                    </a:cubicBezTo>
                    <a:cubicBezTo>
                      <a:pt x="1805" y="878"/>
                      <a:pt x="2507" y="1229"/>
                      <a:pt x="3409" y="1480"/>
                    </a:cubicBezTo>
                    <a:cubicBezTo>
                      <a:pt x="3559" y="1505"/>
                      <a:pt x="3710" y="1555"/>
                      <a:pt x="3885" y="1580"/>
                    </a:cubicBezTo>
                    <a:lnTo>
                      <a:pt x="3810" y="2407"/>
                    </a:lnTo>
                    <a:cubicBezTo>
                      <a:pt x="2858" y="2658"/>
                      <a:pt x="1905" y="2257"/>
                      <a:pt x="1254" y="2081"/>
                    </a:cubicBezTo>
                    <a:cubicBezTo>
                      <a:pt x="752" y="1931"/>
                      <a:pt x="1" y="1806"/>
                      <a:pt x="1" y="1279"/>
                    </a:cubicBezTo>
                    <a:lnTo>
                      <a:pt x="72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6" name="Google Shape;6356;p49"/>
              <p:cNvSpPr/>
              <p:nvPr/>
            </p:nvSpPr>
            <p:spPr>
              <a:xfrm>
                <a:off x="4001400" y="2410425"/>
                <a:ext cx="188000" cy="217450"/>
              </a:xfrm>
              <a:custGeom>
                <a:avLst/>
                <a:gdLst/>
                <a:ahLst/>
                <a:cxnLst/>
                <a:rect l="l" t="t" r="r" b="b"/>
                <a:pathLst>
                  <a:path w="7520" h="8698" extrusionOk="0">
                    <a:moveTo>
                      <a:pt x="828" y="1630"/>
                    </a:moveTo>
                    <a:cubicBezTo>
                      <a:pt x="1" y="2156"/>
                      <a:pt x="51" y="3484"/>
                      <a:pt x="101" y="4337"/>
                    </a:cubicBezTo>
                    <a:cubicBezTo>
                      <a:pt x="151" y="5565"/>
                      <a:pt x="728" y="7194"/>
                      <a:pt x="1755" y="7971"/>
                    </a:cubicBezTo>
                    <a:cubicBezTo>
                      <a:pt x="2306" y="8422"/>
                      <a:pt x="2357" y="8472"/>
                      <a:pt x="3108" y="8697"/>
                    </a:cubicBezTo>
                    <a:cubicBezTo>
                      <a:pt x="3184" y="8672"/>
                      <a:pt x="3359" y="8547"/>
                      <a:pt x="3560" y="8397"/>
                    </a:cubicBezTo>
                    <a:cubicBezTo>
                      <a:pt x="3986" y="8096"/>
                      <a:pt x="4186" y="7545"/>
                      <a:pt x="4011" y="7043"/>
                    </a:cubicBezTo>
                    <a:cubicBezTo>
                      <a:pt x="3860" y="6542"/>
                      <a:pt x="3860" y="5941"/>
                      <a:pt x="4136" y="5790"/>
                    </a:cubicBezTo>
                    <a:cubicBezTo>
                      <a:pt x="4587" y="5540"/>
                      <a:pt x="4888" y="6442"/>
                      <a:pt x="4888" y="6442"/>
                    </a:cubicBezTo>
                    <a:cubicBezTo>
                      <a:pt x="5164" y="6342"/>
                      <a:pt x="5565" y="6041"/>
                      <a:pt x="5339" y="5489"/>
                    </a:cubicBezTo>
                    <a:cubicBezTo>
                      <a:pt x="5114" y="4963"/>
                      <a:pt x="5339" y="4412"/>
                      <a:pt x="5339" y="4412"/>
                    </a:cubicBezTo>
                    <a:cubicBezTo>
                      <a:pt x="6166" y="4437"/>
                      <a:pt x="6542" y="3334"/>
                      <a:pt x="6793" y="3184"/>
                    </a:cubicBezTo>
                    <a:cubicBezTo>
                      <a:pt x="7344" y="2858"/>
                      <a:pt x="7520" y="2733"/>
                      <a:pt x="7444" y="2231"/>
                    </a:cubicBezTo>
                    <a:cubicBezTo>
                      <a:pt x="7369" y="1880"/>
                      <a:pt x="7244" y="1530"/>
                      <a:pt x="6993" y="1304"/>
                    </a:cubicBezTo>
                    <a:cubicBezTo>
                      <a:pt x="6692" y="1028"/>
                      <a:pt x="5740" y="677"/>
                      <a:pt x="5364" y="577"/>
                    </a:cubicBezTo>
                    <a:cubicBezTo>
                      <a:pt x="3083" y="1"/>
                      <a:pt x="1354" y="402"/>
                      <a:pt x="828" y="163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7" name="Google Shape;6357;p49"/>
              <p:cNvSpPr/>
              <p:nvPr/>
            </p:nvSpPr>
            <p:spPr>
              <a:xfrm>
                <a:off x="3976350" y="3535750"/>
                <a:ext cx="130350" cy="102150"/>
              </a:xfrm>
              <a:custGeom>
                <a:avLst/>
                <a:gdLst/>
                <a:ahLst/>
                <a:cxnLst/>
                <a:rect l="l" t="t" r="r" b="b"/>
                <a:pathLst>
                  <a:path w="5214" h="4086" extrusionOk="0">
                    <a:moveTo>
                      <a:pt x="1629" y="3083"/>
                    </a:moveTo>
                    <a:lnTo>
                      <a:pt x="2582" y="2256"/>
                    </a:lnTo>
                    <a:cubicBezTo>
                      <a:pt x="3584" y="1354"/>
                      <a:pt x="5063" y="953"/>
                      <a:pt x="5213" y="26"/>
                    </a:cubicBezTo>
                    <a:lnTo>
                      <a:pt x="5213" y="26"/>
                    </a:lnTo>
                    <a:lnTo>
                      <a:pt x="5213" y="26"/>
                    </a:lnTo>
                    <a:lnTo>
                      <a:pt x="5213" y="26"/>
                    </a:lnTo>
                    <a:lnTo>
                      <a:pt x="5213" y="0"/>
                    </a:lnTo>
                    <a:lnTo>
                      <a:pt x="5213" y="0"/>
                    </a:lnTo>
                    <a:lnTo>
                      <a:pt x="5213" y="0"/>
                    </a:lnTo>
                    <a:lnTo>
                      <a:pt x="5213" y="0"/>
                    </a:lnTo>
                    <a:lnTo>
                      <a:pt x="5213" y="0"/>
                    </a:lnTo>
                    <a:lnTo>
                      <a:pt x="5213" y="0"/>
                    </a:lnTo>
                    <a:lnTo>
                      <a:pt x="5213" y="0"/>
                    </a:lnTo>
                    <a:lnTo>
                      <a:pt x="5213" y="0"/>
                    </a:lnTo>
                    <a:lnTo>
                      <a:pt x="5213" y="0"/>
                    </a:lnTo>
                    <a:lnTo>
                      <a:pt x="5213" y="0"/>
                    </a:lnTo>
                    <a:lnTo>
                      <a:pt x="5213" y="0"/>
                    </a:lnTo>
                    <a:lnTo>
                      <a:pt x="5213" y="0"/>
                    </a:lnTo>
                    <a:lnTo>
                      <a:pt x="5213" y="0"/>
                    </a:lnTo>
                    <a:lnTo>
                      <a:pt x="5213" y="0"/>
                    </a:lnTo>
                    <a:lnTo>
                      <a:pt x="5213" y="0"/>
                    </a:lnTo>
                    <a:lnTo>
                      <a:pt x="5213" y="0"/>
                    </a:lnTo>
                    <a:lnTo>
                      <a:pt x="5213" y="0"/>
                    </a:lnTo>
                    <a:lnTo>
                      <a:pt x="5213" y="0"/>
                    </a:lnTo>
                    <a:cubicBezTo>
                      <a:pt x="5213" y="101"/>
                      <a:pt x="5213" y="201"/>
                      <a:pt x="5213" y="326"/>
                    </a:cubicBezTo>
                    <a:cubicBezTo>
                      <a:pt x="5063" y="1254"/>
                      <a:pt x="3584" y="1655"/>
                      <a:pt x="2582" y="2557"/>
                    </a:cubicBezTo>
                    <a:lnTo>
                      <a:pt x="1629" y="3384"/>
                    </a:lnTo>
                    <a:cubicBezTo>
                      <a:pt x="852" y="4086"/>
                      <a:pt x="0" y="3584"/>
                      <a:pt x="176" y="2532"/>
                    </a:cubicBezTo>
                    <a:cubicBezTo>
                      <a:pt x="100" y="3158"/>
                      <a:pt x="953" y="3685"/>
                      <a:pt x="1629" y="3083"/>
                    </a:cubicBezTo>
                    <a:close/>
                  </a:path>
                </a:pathLst>
              </a:custGeom>
              <a:solidFill>
                <a:srgbClr val="606BF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8" name="Google Shape;6358;p49"/>
              <p:cNvSpPr/>
              <p:nvPr/>
            </p:nvSpPr>
            <p:spPr>
              <a:xfrm>
                <a:off x="3956925" y="3011300"/>
                <a:ext cx="154775" cy="604050"/>
              </a:xfrm>
              <a:custGeom>
                <a:avLst/>
                <a:gdLst/>
                <a:ahLst/>
                <a:cxnLst/>
                <a:rect l="l" t="t" r="r" b="b"/>
                <a:pathLst>
                  <a:path w="6191" h="24162" extrusionOk="0">
                    <a:moveTo>
                      <a:pt x="978" y="1404"/>
                    </a:moveTo>
                    <a:cubicBezTo>
                      <a:pt x="0" y="2808"/>
                      <a:pt x="2456" y="6643"/>
                      <a:pt x="1780" y="11430"/>
                    </a:cubicBezTo>
                    <a:cubicBezTo>
                      <a:pt x="1329" y="14688"/>
                      <a:pt x="451" y="20126"/>
                      <a:pt x="652" y="23209"/>
                    </a:cubicBezTo>
                    <a:cubicBezTo>
                      <a:pt x="702" y="23760"/>
                      <a:pt x="2882" y="24161"/>
                      <a:pt x="3484" y="21455"/>
                    </a:cubicBezTo>
                    <a:cubicBezTo>
                      <a:pt x="4486" y="16843"/>
                      <a:pt x="5740" y="13961"/>
                      <a:pt x="6191" y="10377"/>
                    </a:cubicBezTo>
                    <a:lnTo>
                      <a:pt x="5965" y="1"/>
                    </a:lnTo>
                    <a:close/>
                  </a:path>
                </a:pathLst>
              </a:custGeom>
              <a:solidFill>
                <a:srgbClr val="717BD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9" name="Google Shape;6359;p49"/>
              <p:cNvSpPr/>
              <p:nvPr/>
            </p:nvSpPr>
            <p:spPr>
              <a:xfrm>
                <a:off x="4053400" y="3033875"/>
                <a:ext cx="207425" cy="660425"/>
              </a:xfrm>
              <a:custGeom>
                <a:avLst/>
                <a:gdLst/>
                <a:ahLst/>
                <a:cxnLst/>
                <a:rect l="l" t="t" r="r" b="b"/>
                <a:pathLst>
                  <a:path w="8297" h="26417" extrusionOk="0">
                    <a:moveTo>
                      <a:pt x="252" y="0"/>
                    </a:moveTo>
                    <a:cubicBezTo>
                      <a:pt x="1" y="4311"/>
                      <a:pt x="3084" y="9599"/>
                      <a:pt x="2883" y="13058"/>
                    </a:cubicBezTo>
                    <a:cubicBezTo>
                      <a:pt x="2658" y="16667"/>
                      <a:pt x="3059" y="21028"/>
                      <a:pt x="3059" y="24913"/>
                    </a:cubicBezTo>
                    <a:cubicBezTo>
                      <a:pt x="3059" y="24913"/>
                      <a:pt x="6242" y="26416"/>
                      <a:pt x="6367" y="24086"/>
                    </a:cubicBezTo>
                    <a:cubicBezTo>
                      <a:pt x="6843" y="16466"/>
                      <a:pt x="8297" y="14111"/>
                      <a:pt x="6342" y="17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0" name="Google Shape;6360;p49"/>
              <p:cNvSpPr/>
              <p:nvPr/>
            </p:nvSpPr>
            <p:spPr>
              <a:xfrm>
                <a:off x="3936875" y="2629725"/>
                <a:ext cx="306400" cy="535125"/>
              </a:xfrm>
              <a:custGeom>
                <a:avLst/>
                <a:gdLst/>
                <a:ahLst/>
                <a:cxnLst/>
                <a:rect l="l" t="t" r="r" b="b"/>
                <a:pathLst>
                  <a:path w="12256" h="21405" extrusionOk="0">
                    <a:moveTo>
                      <a:pt x="10677" y="12006"/>
                    </a:moveTo>
                    <a:cubicBezTo>
                      <a:pt x="10777" y="7845"/>
                      <a:pt x="10000" y="3760"/>
                      <a:pt x="10000" y="3760"/>
                    </a:cubicBezTo>
                    <a:cubicBezTo>
                      <a:pt x="9624" y="3209"/>
                      <a:pt x="9173" y="2758"/>
                      <a:pt x="8647" y="2382"/>
                    </a:cubicBezTo>
                    <a:lnTo>
                      <a:pt x="7644" y="1154"/>
                    </a:lnTo>
                    <a:cubicBezTo>
                      <a:pt x="6341" y="828"/>
                      <a:pt x="5088" y="452"/>
                      <a:pt x="3835" y="1"/>
                    </a:cubicBezTo>
                    <a:lnTo>
                      <a:pt x="2005" y="552"/>
                    </a:lnTo>
                    <a:cubicBezTo>
                      <a:pt x="501" y="1179"/>
                      <a:pt x="0" y="3108"/>
                      <a:pt x="677" y="5038"/>
                    </a:cubicBezTo>
                    <a:cubicBezTo>
                      <a:pt x="652" y="5139"/>
                      <a:pt x="2206" y="9525"/>
                      <a:pt x="2381" y="11154"/>
                    </a:cubicBezTo>
                    <a:cubicBezTo>
                      <a:pt x="2381" y="11304"/>
                      <a:pt x="1228" y="15615"/>
                      <a:pt x="978" y="17369"/>
                    </a:cubicBezTo>
                    <a:cubicBezTo>
                      <a:pt x="978" y="17369"/>
                      <a:pt x="2080" y="18372"/>
                      <a:pt x="2381" y="18622"/>
                    </a:cubicBezTo>
                    <a:cubicBezTo>
                      <a:pt x="4612" y="21404"/>
                      <a:pt x="11880" y="18046"/>
                      <a:pt x="12156" y="16567"/>
                    </a:cubicBezTo>
                    <a:cubicBezTo>
                      <a:pt x="12256" y="16016"/>
                      <a:pt x="11354" y="14312"/>
                      <a:pt x="10677" y="1200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1" name="Google Shape;6361;p49"/>
              <p:cNvSpPr/>
              <p:nvPr/>
            </p:nvSpPr>
            <p:spPr>
              <a:xfrm>
                <a:off x="4073600" y="2550775"/>
                <a:ext cx="367675" cy="245025"/>
              </a:xfrm>
              <a:custGeom>
                <a:avLst/>
                <a:gdLst/>
                <a:ahLst/>
                <a:cxnLst/>
                <a:rect l="l" t="t" r="r" b="b"/>
                <a:pathLst>
                  <a:path w="14707" h="9801" extrusionOk="0">
                    <a:moveTo>
                      <a:pt x="12877" y="1"/>
                    </a:moveTo>
                    <a:cubicBezTo>
                      <a:pt x="12877" y="1"/>
                      <a:pt x="10822" y="4011"/>
                      <a:pt x="8992" y="6241"/>
                    </a:cubicBezTo>
                    <a:cubicBezTo>
                      <a:pt x="7078" y="6200"/>
                      <a:pt x="4249" y="5606"/>
                      <a:pt x="2655" y="5606"/>
                    </a:cubicBezTo>
                    <a:cubicBezTo>
                      <a:pt x="2328" y="5606"/>
                      <a:pt x="2054" y="5630"/>
                      <a:pt x="1850" y="5690"/>
                    </a:cubicBezTo>
                    <a:cubicBezTo>
                      <a:pt x="1348" y="5840"/>
                      <a:pt x="1098" y="6216"/>
                      <a:pt x="797" y="6642"/>
                    </a:cubicBezTo>
                    <a:cubicBezTo>
                      <a:pt x="0" y="7863"/>
                      <a:pt x="1257" y="9801"/>
                      <a:pt x="2724" y="9801"/>
                    </a:cubicBezTo>
                    <a:cubicBezTo>
                      <a:pt x="2733" y="9801"/>
                      <a:pt x="2742" y="9800"/>
                      <a:pt x="2752" y="9800"/>
                    </a:cubicBezTo>
                    <a:cubicBezTo>
                      <a:pt x="2777" y="9800"/>
                      <a:pt x="10221" y="9650"/>
                      <a:pt x="10396" y="9449"/>
                    </a:cubicBezTo>
                    <a:cubicBezTo>
                      <a:pt x="10571" y="9274"/>
                      <a:pt x="11599" y="9149"/>
                      <a:pt x="14707" y="1129"/>
                    </a:cubicBezTo>
                    <a:cubicBezTo>
                      <a:pt x="14707" y="1129"/>
                      <a:pt x="14306" y="101"/>
                      <a:pt x="128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2" name="Google Shape;6362;p49"/>
              <p:cNvSpPr/>
              <p:nvPr/>
            </p:nvSpPr>
            <p:spPr>
              <a:xfrm>
                <a:off x="4846650" y="3668575"/>
                <a:ext cx="173575" cy="52675"/>
              </a:xfrm>
              <a:custGeom>
                <a:avLst/>
                <a:gdLst/>
                <a:ahLst/>
                <a:cxnLst/>
                <a:rect l="l" t="t" r="r" b="b"/>
                <a:pathLst>
                  <a:path w="6943" h="2107" extrusionOk="0">
                    <a:moveTo>
                      <a:pt x="6943" y="1404"/>
                    </a:moveTo>
                    <a:lnTo>
                      <a:pt x="6943" y="1730"/>
                    </a:lnTo>
                    <a:cubicBezTo>
                      <a:pt x="6291" y="2106"/>
                      <a:pt x="4838" y="1906"/>
                      <a:pt x="4462" y="1730"/>
                    </a:cubicBezTo>
                    <a:cubicBezTo>
                      <a:pt x="4211" y="1354"/>
                      <a:pt x="3534" y="1454"/>
                      <a:pt x="3158" y="1605"/>
                    </a:cubicBezTo>
                    <a:cubicBezTo>
                      <a:pt x="1705" y="1730"/>
                      <a:pt x="1178" y="1505"/>
                      <a:pt x="677" y="1154"/>
                    </a:cubicBezTo>
                    <a:cubicBezTo>
                      <a:pt x="452" y="978"/>
                      <a:pt x="0" y="502"/>
                      <a:pt x="51" y="1"/>
                    </a:cubicBezTo>
                    <a:cubicBezTo>
                      <a:pt x="1780" y="402"/>
                      <a:pt x="6943" y="1404"/>
                      <a:pt x="6943" y="1404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3" name="Google Shape;6363;p49"/>
              <p:cNvSpPr/>
              <p:nvPr/>
            </p:nvSpPr>
            <p:spPr>
              <a:xfrm>
                <a:off x="4843525" y="3641025"/>
                <a:ext cx="186100" cy="72700"/>
              </a:xfrm>
              <a:custGeom>
                <a:avLst/>
                <a:gdLst/>
                <a:ahLst/>
                <a:cxnLst/>
                <a:rect l="l" t="t" r="r" b="b"/>
                <a:pathLst>
                  <a:path w="7444" h="2908" extrusionOk="0">
                    <a:moveTo>
                      <a:pt x="4587" y="0"/>
                    </a:moveTo>
                    <a:cubicBezTo>
                      <a:pt x="4587" y="0"/>
                      <a:pt x="3008" y="426"/>
                      <a:pt x="2055" y="576"/>
                    </a:cubicBezTo>
                    <a:cubicBezTo>
                      <a:pt x="1128" y="702"/>
                      <a:pt x="451" y="551"/>
                      <a:pt x="226" y="877"/>
                    </a:cubicBezTo>
                    <a:cubicBezTo>
                      <a:pt x="0" y="1228"/>
                      <a:pt x="501" y="2105"/>
                      <a:pt x="1328" y="2381"/>
                    </a:cubicBezTo>
                    <a:cubicBezTo>
                      <a:pt x="2155" y="2682"/>
                      <a:pt x="3860" y="2331"/>
                      <a:pt x="4486" y="2481"/>
                    </a:cubicBezTo>
                    <a:cubicBezTo>
                      <a:pt x="5113" y="2607"/>
                      <a:pt x="6692" y="2907"/>
                      <a:pt x="7068" y="2506"/>
                    </a:cubicBezTo>
                    <a:cubicBezTo>
                      <a:pt x="7444" y="2105"/>
                      <a:pt x="7068" y="226"/>
                      <a:pt x="7068" y="22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4" name="Google Shape;6364;p49"/>
              <p:cNvSpPr/>
              <p:nvPr/>
            </p:nvSpPr>
            <p:spPr>
              <a:xfrm>
                <a:off x="5049025" y="3499400"/>
                <a:ext cx="131600" cy="117825"/>
              </a:xfrm>
              <a:custGeom>
                <a:avLst/>
                <a:gdLst/>
                <a:ahLst/>
                <a:cxnLst/>
                <a:rect l="l" t="t" r="r" b="b"/>
                <a:pathLst>
                  <a:path w="5264" h="4713" extrusionOk="0">
                    <a:moveTo>
                      <a:pt x="5164" y="3560"/>
                    </a:moveTo>
                    <a:lnTo>
                      <a:pt x="2332" y="377"/>
                    </a:lnTo>
                    <a:cubicBezTo>
                      <a:pt x="1204" y="51"/>
                      <a:pt x="1" y="1"/>
                      <a:pt x="151" y="1028"/>
                    </a:cubicBezTo>
                    <a:cubicBezTo>
                      <a:pt x="301" y="1956"/>
                      <a:pt x="1780" y="2382"/>
                      <a:pt x="2783" y="3284"/>
                    </a:cubicBezTo>
                    <a:lnTo>
                      <a:pt x="3735" y="4111"/>
                    </a:lnTo>
                    <a:cubicBezTo>
                      <a:pt x="4387" y="4713"/>
                      <a:pt x="5264" y="4186"/>
                      <a:pt x="5164" y="356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5" name="Google Shape;6365;p49"/>
              <p:cNvSpPr/>
              <p:nvPr/>
            </p:nvSpPr>
            <p:spPr>
              <a:xfrm>
                <a:off x="5052800" y="3525100"/>
                <a:ext cx="130350" cy="102150"/>
              </a:xfrm>
              <a:custGeom>
                <a:avLst/>
                <a:gdLst/>
                <a:ahLst/>
                <a:cxnLst/>
                <a:rect l="l" t="t" r="r" b="b"/>
                <a:pathLst>
                  <a:path w="5214" h="4086" extrusionOk="0">
                    <a:moveTo>
                      <a:pt x="3584" y="3083"/>
                    </a:moveTo>
                    <a:lnTo>
                      <a:pt x="2632" y="2256"/>
                    </a:lnTo>
                    <a:cubicBezTo>
                      <a:pt x="1629" y="1354"/>
                      <a:pt x="150" y="928"/>
                      <a:pt x="0" y="0"/>
                    </a:cubicBez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ubicBezTo>
                      <a:pt x="0" y="76"/>
                      <a:pt x="0" y="201"/>
                      <a:pt x="0" y="301"/>
                    </a:cubicBezTo>
                    <a:cubicBezTo>
                      <a:pt x="150" y="1228"/>
                      <a:pt x="1629" y="1655"/>
                      <a:pt x="2632" y="2557"/>
                    </a:cubicBezTo>
                    <a:lnTo>
                      <a:pt x="3584" y="3384"/>
                    </a:lnTo>
                    <a:cubicBezTo>
                      <a:pt x="4361" y="4086"/>
                      <a:pt x="5213" y="3584"/>
                      <a:pt x="5013" y="2532"/>
                    </a:cubicBezTo>
                    <a:cubicBezTo>
                      <a:pt x="5113" y="3158"/>
                      <a:pt x="4236" y="3685"/>
                      <a:pt x="3584" y="308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6" name="Google Shape;6366;p49"/>
              <p:cNvSpPr/>
              <p:nvPr/>
            </p:nvSpPr>
            <p:spPr>
              <a:xfrm>
                <a:off x="5047775" y="3000650"/>
                <a:ext cx="154800" cy="604050"/>
              </a:xfrm>
              <a:custGeom>
                <a:avLst/>
                <a:gdLst/>
                <a:ahLst/>
                <a:cxnLst/>
                <a:rect l="l" t="t" r="r" b="b"/>
                <a:pathLst>
                  <a:path w="6192" h="24162" extrusionOk="0">
                    <a:moveTo>
                      <a:pt x="5214" y="1404"/>
                    </a:moveTo>
                    <a:cubicBezTo>
                      <a:pt x="6191" y="2783"/>
                      <a:pt x="3735" y="6642"/>
                      <a:pt x="4412" y="11429"/>
                    </a:cubicBezTo>
                    <a:cubicBezTo>
                      <a:pt x="4863" y="14663"/>
                      <a:pt x="5740" y="20126"/>
                      <a:pt x="5539" y="23184"/>
                    </a:cubicBezTo>
                    <a:cubicBezTo>
                      <a:pt x="5489" y="23760"/>
                      <a:pt x="3309" y="24161"/>
                      <a:pt x="2707" y="21455"/>
                    </a:cubicBezTo>
                    <a:cubicBezTo>
                      <a:pt x="1705" y="16843"/>
                      <a:pt x="452" y="13961"/>
                      <a:pt x="1" y="10377"/>
                    </a:cubicBezTo>
                    <a:lnTo>
                      <a:pt x="22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7" name="Google Shape;6367;p49"/>
              <p:cNvSpPr/>
              <p:nvPr/>
            </p:nvSpPr>
            <p:spPr>
              <a:xfrm>
                <a:off x="4898650" y="3023225"/>
                <a:ext cx="207425" cy="659800"/>
              </a:xfrm>
              <a:custGeom>
                <a:avLst/>
                <a:gdLst/>
                <a:ahLst/>
                <a:cxnLst/>
                <a:rect l="l" t="t" r="r" b="b"/>
                <a:pathLst>
                  <a:path w="8297" h="26392" extrusionOk="0">
                    <a:moveTo>
                      <a:pt x="8046" y="0"/>
                    </a:moveTo>
                    <a:cubicBezTo>
                      <a:pt x="8296" y="4311"/>
                      <a:pt x="5214" y="9574"/>
                      <a:pt x="5414" y="13058"/>
                    </a:cubicBezTo>
                    <a:cubicBezTo>
                      <a:pt x="5640" y="16642"/>
                      <a:pt x="5239" y="21028"/>
                      <a:pt x="5239" y="24913"/>
                    </a:cubicBezTo>
                    <a:cubicBezTo>
                      <a:pt x="5239" y="24913"/>
                      <a:pt x="2056" y="26391"/>
                      <a:pt x="1905" y="24085"/>
                    </a:cubicBezTo>
                    <a:cubicBezTo>
                      <a:pt x="1454" y="16466"/>
                      <a:pt x="1" y="14110"/>
                      <a:pt x="1956" y="17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8" name="Google Shape;6368;p49"/>
              <p:cNvSpPr/>
              <p:nvPr/>
            </p:nvSpPr>
            <p:spPr>
              <a:xfrm>
                <a:off x="5121700" y="2161050"/>
                <a:ext cx="81500" cy="143525"/>
              </a:xfrm>
              <a:custGeom>
                <a:avLst/>
                <a:gdLst/>
                <a:ahLst/>
                <a:cxnLst/>
                <a:rect l="l" t="t" r="r" b="b"/>
                <a:pathLst>
                  <a:path w="3260" h="5741" extrusionOk="0">
                    <a:moveTo>
                      <a:pt x="3109" y="4938"/>
                    </a:moveTo>
                    <a:cubicBezTo>
                      <a:pt x="3259" y="4236"/>
                      <a:pt x="3184" y="3058"/>
                      <a:pt x="2883" y="2407"/>
                    </a:cubicBezTo>
                    <a:cubicBezTo>
                      <a:pt x="2607" y="1830"/>
                      <a:pt x="2332" y="1254"/>
                      <a:pt x="1906" y="803"/>
                    </a:cubicBezTo>
                    <a:cubicBezTo>
                      <a:pt x="1505" y="402"/>
                      <a:pt x="1003" y="126"/>
                      <a:pt x="452" y="1"/>
                    </a:cubicBezTo>
                    <a:cubicBezTo>
                      <a:pt x="402" y="1"/>
                      <a:pt x="352" y="1"/>
                      <a:pt x="327" y="1"/>
                    </a:cubicBezTo>
                    <a:cubicBezTo>
                      <a:pt x="151" y="51"/>
                      <a:pt x="151" y="276"/>
                      <a:pt x="201" y="427"/>
                    </a:cubicBezTo>
                    <a:cubicBezTo>
                      <a:pt x="452" y="1354"/>
                      <a:pt x="803" y="2306"/>
                      <a:pt x="903" y="3259"/>
                    </a:cubicBezTo>
                    <a:cubicBezTo>
                      <a:pt x="728" y="3033"/>
                      <a:pt x="552" y="2733"/>
                      <a:pt x="452" y="2482"/>
                    </a:cubicBezTo>
                    <a:cubicBezTo>
                      <a:pt x="277" y="2056"/>
                      <a:pt x="51" y="2306"/>
                      <a:pt x="51" y="2306"/>
                    </a:cubicBezTo>
                    <a:cubicBezTo>
                      <a:pt x="1" y="2582"/>
                      <a:pt x="352" y="3860"/>
                      <a:pt x="602" y="4211"/>
                    </a:cubicBezTo>
                    <a:cubicBezTo>
                      <a:pt x="828" y="4562"/>
                      <a:pt x="1630" y="5464"/>
                      <a:pt x="1630" y="5464"/>
                    </a:cubicBezTo>
                    <a:cubicBezTo>
                      <a:pt x="1655" y="5640"/>
                      <a:pt x="1680" y="5740"/>
                      <a:pt x="1680" y="5740"/>
                    </a:cubicBezTo>
                    <a:cubicBezTo>
                      <a:pt x="1680" y="5740"/>
                      <a:pt x="3008" y="5439"/>
                      <a:pt x="3109" y="4938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9" name="Google Shape;6369;p49"/>
              <p:cNvSpPr/>
              <p:nvPr/>
            </p:nvSpPr>
            <p:spPr>
              <a:xfrm>
                <a:off x="5096675" y="2258175"/>
                <a:ext cx="161650" cy="443025"/>
              </a:xfrm>
              <a:custGeom>
                <a:avLst/>
                <a:gdLst/>
                <a:ahLst/>
                <a:cxnLst/>
                <a:rect l="l" t="t" r="r" b="b"/>
                <a:pathLst>
                  <a:path w="6466" h="17721" extrusionOk="0">
                    <a:moveTo>
                      <a:pt x="4260" y="0"/>
                    </a:moveTo>
                    <a:cubicBezTo>
                      <a:pt x="3558" y="151"/>
                      <a:pt x="2481" y="1730"/>
                      <a:pt x="2481" y="1730"/>
                    </a:cubicBezTo>
                    <a:cubicBezTo>
                      <a:pt x="2481" y="1730"/>
                      <a:pt x="3709" y="6066"/>
                      <a:pt x="3558" y="7670"/>
                    </a:cubicBezTo>
                    <a:cubicBezTo>
                      <a:pt x="3433" y="9274"/>
                      <a:pt x="1428" y="14336"/>
                      <a:pt x="1428" y="14336"/>
                    </a:cubicBezTo>
                    <a:cubicBezTo>
                      <a:pt x="0" y="17523"/>
                      <a:pt x="2963" y="17720"/>
                      <a:pt x="4026" y="17720"/>
                    </a:cubicBezTo>
                    <a:cubicBezTo>
                      <a:pt x="4176" y="17720"/>
                      <a:pt x="4288" y="17716"/>
                      <a:pt x="4344" y="17716"/>
                    </a:cubicBezTo>
                    <a:cubicBezTo>
                      <a:pt x="4369" y="17716"/>
                      <a:pt x="4384" y="17717"/>
                      <a:pt x="4385" y="17719"/>
                    </a:cubicBezTo>
                    <a:lnTo>
                      <a:pt x="4385" y="17719"/>
                    </a:lnTo>
                    <a:cubicBezTo>
                      <a:pt x="4405" y="17617"/>
                      <a:pt x="6466" y="10556"/>
                      <a:pt x="6466" y="8597"/>
                    </a:cubicBezTo>
                    <a:cubicBezTo>
                      <a:pt x="6466" y="6642"/>
                      <a:pt x="6015" y="3660"/>
                      <a:pt x="4260" y="0"/>
                    </a:cubicBezTo>
                    <a:close/>
                    <a:moveTo>
                      <a:pt x="4385" y="17719"/>
                    </a:moveTo>
                    <a:lnTo>
                      <a:pt x="4385" y="17719"/>
                    </a:lnTo>
                    <a:cubicBezTo>
                      <a:pt x="4385" y="17720"/>
                      <a:pt x="4385" y="17720"/>
                      <a:pt x="4385" y="17720"/>
                    </a:cubicBezTo>
                    <a:cubicBezTo>
                      <a:pt x="4385" y="17720"/>
                      <a:pt x="4385" y="17720"/>
                      <a:pt x="4385" y="17720"/>
                    </a:cubicBezTo>
                    <a:cubicBezTo>
                      <a:pt x="4386" y="17720"/>
                      <a:pt x="4386" y="17719"/>
                      <a:pt x="4385" y="17719"/>
                    </a:cubicBezTo>
                    <a:close/>
                  </a:path>
                </a:pathLst>
              </a:custGeom>
              <a:solidFill>
                <a:srgbClr val="EC82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70" name="Google Shape;6370;p49"/>
              <p:cNvSpPr/>
              <p:nvPr/>
            </p:nvSpPr>
            <p:spPr>
              <a:xfrm>
                <a:off x="4927475" y="2624100"/>
                <a:ext cx="289500" cy="531975"/>
              </a:xfrm>
              <a:custGeom>
                <a:avLst/>
                <a:gdLst/>
                <a:ahLst/>
                <a:cxnLst/>
                <a:rect l="l" t="t" r="r" b="b"/>
                <a:pathLst>
                  <a:path w="11580" h="21279" extrusionOk="0">
                    <a:moveTo>
                      <a:pt x="1128" y="11780"/>
                    </a:moveTo>
                    <a:cubicBezTo>
                      <a:pt x="1028" y="7644"/>
                      <a:pt x="1805" y="3534"/>
                      <a:pt x="1805" y="3534"/>
                    </a:cubicBezTo>
                    <a:cubicBezTo>
                      <a:pt x="2181" y="3008"/>
                      <a:pt x="2632" y="2557"/>
                      <a:pt x="3158" y="2156"/>
                    </a:cubicBezTo>
                    <a:lnTo>
                      <a:pt x="5013" y="1103"/>
                    </a:lnTo>
                    <a:cubicBezTo>
                      <a:pt x="5740" y="927"/>
                      <a:pt x="5615" y="551"/>
                      <a:pt x="6316" y="351"/>
                    </a:cubicBezTo>
                    <a:cubicBezTo>
                      <a:pt x="7444" y="0"/>
                      <a:pt x="8672" y="0"/>
                      <a:pt x="9800" y="326"/>
                    </a:cubicBezTo>
                    <a:cubicBezTo>
                      <a:pt x="11304" y="978"/>
                      <a:pt x="11580" y="1980"/>
                      <a:pt x="10928" y="3910"/>
                    </a:cubicBezTo>
                    <a:cubicBezTo>
                      <a:pt x="10928" y="4010"/>
                      <a:pt x="10552" y="9023"/>
                      <a:pt x="10376" y="10652"/>
                    </a:cubicBezTo>
                    <a:cubicBezTo>
                      <a:pt x="10376" y="10802"/>
                      <a:pt x="10577" y="16667"/>
                      <a:pt x="10828" y="18421"/>
                    </a:cubicBezTo>
                    <a:cubicBezTo>
                      <a:pt x="10828" y="18421"/>
                      <a:pt x="9725" y="19424"/>
                      <a:pt x="9424" y="19674"/>
                    </a:cubicBezTo>
                    <a:cubicBezTo>
                      <a:pt x="6517" y="21278"/>
                      <a:pt x="376" y="19699"/>
                      <a:pt x="101" y="18246"/>
                    </a:cubicBezTo>
                    <a:cubicBezTo>
                      <a:pt x="0" y="17694"/>
                      <a:pt x="452" y="14110"/>
                      <a:pt x="1128" y="11780"/>
                    </a:cubicBezTo>
                    <a:close/>
                  </a:path>
                </a:pathLst>
              </a:custGeom>
              <a:solidFill>
                <a:srgbClr val="EC82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71" name="Google Shape;6371;p49"/>
              <p:cNvSpPr/>
              <p:nvPr/>
            </p:nvSpPr>
            <p:spPr>
              <a:xfrm>
                <a:off x="4997025" y="2485000"/>
                <a:ext cx="147900" cy="191000"/>
              </a:xfrm>
              <a:custGeom>
                <a:avLst/>
                <a:gdLst/>
                <a:ahLst/>
                <a:cxnLst/>
                <a:rect l="l" t="t" r="r" b="b"/>
                <a:pathLst>
                  <a:path w="5916" h="7640" extrusionOk="0">
                    <a:moveTo>
                      <a:pt x="802" y="0"/>
                    </a:moveTo>
                    <a:cubicBezTo>
                      <a:pt x="802" y="0"/>
                      <a:pt x="401" y="1454"/>
                      <a:pt x="326" y="1755"/>
                    </a:cubicBezTo>
                    <a:cubicBezTo>
                      <a:pt x="251" y="2055"/>
                      <a:pt x="301" y="2481"/>
                      <a:pt x="326" y="2682"/>
                    </a:cubicBezTo>
                    <a:cubicBezTo>
                      <a:pt x="351" y="2882"/>
                      <a:pt x="0" y="3409"/>
                      <a:pt x="51" y="3659"/>
                    </a:cubicBezTo>
                    <a:cubicBezTo>
                      <a:pt x="101" y="3910"/>
                      <a:pt x="326" y="5389"/>
                      <a:pt x="802" y="5815"/>
                    </a:cubicBezTo>
                    <a:cubicBezTo>
                      <a:pt x="1067" y="6065"/>
                      <a:pt x="1478" y="6116"/>
                      <a:pt x="1773" y="6116"/>
                    </a:cubicBezTo>
                    <a:cubicBezTo>
                      <a:pt x="1981" y="6116"/>
                      <a:pt x="2131" y="6090"/>
                      <a:pt x="2131" y="6090"/>
                    </a:cubicBezTo>
                    <a:lnTo>
                      <a:pt x="2131" y="6090"/>
                    </a:lnTo>
                    <a:cubicBezTo>
                      <a:pt x="2131" y="6091"/>
                      <a:pt x="2056" y="7394"/>
                      <a:pt x="2131" y="7569"/>
                    </a:cubicBezTo>
                    <a:cubicBezTo>
                      <a:pt x="2151" y="7616"/>
                      <a:pt x="2313" y="7640"/>
                      <a:pt x="2555" y="7640"/>
                    </a:cubicBezTo>
                    <a:cubicBezTo>
                      <a:pt x="3214" y="7640"/>
                      <a:pt x="4465" y="7466"/>
                      <a:pt x="5088" y="7118"/>
                    </a:cubicBezTo>
                    <a:cubicBezTo>
                      <a:pt x="5915" y="6617"/>
                      <a:pt x="5615" y="5263"/>
                      <a:pt x="5615" y="5263"/>
                    </a:cubicBezTo>
                    <a:lnTo>
                      <a:pt x="3459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72" name="Google Shape;6372;p49"/>
              <p:cNvSpPr/>
              <p:nvPr/>
            </p:nvSpPr>
            <p:spPr>
              <a:xfrm>
                <a:off x="5011425" y="2425350"/>
                <a:ext cx="174850" cy="192100"/>
              </a:xfrm>
              <a:custGeom>
                <a:avLst/>
                <a:gdLst/>
                <a:ahLst/>
                <a:cxnLst/>
                <a:rect l="l" t="t" r="r" b="b"/>
                <a:pathLst>
                  <a:path w="6994" h="7684" extrusionOk="0">
                    <a:moveTo>
                      <a:pt x="1895" y="0"/>
                    </a:moveTo>
                    <a:cubicBezTo>
                      <a:pt x="1135" y="0"/>
                      <a:pt x="347" y="153"/>
                      <a:pt x="226" y="607"/>
                    </a:cubicBezTo>
                    <a:cubicBezTo>
                      <a:pt x="1" y="1334"/>
                      <a:pt x="226" y="2386"/>
                      <a:pt x="226" y="2386"/>
                    </a:cubicBezTo>
                    <a:lnTo>
                      <a:pt x="878" y="2988"/>
                    </a:lnTo>
                    <a:lnTo>
                      <a:pt x="577" y="4141"/>
                    </a:lnTo>
                    <a:cubicBezTo>
                      <a:pt x="577" y="4141"/>
                      <a:pt x="928" y="4416"/>
                      <a:pt x="1154" y="4792"/>
                    </a:cubicBezTo>
                    <a:cubicBezTo>
                      <a:pt x="1379" y="5168"/>
                      <a:pt x="1179" y="6246"/>
                      <a:pt x="1179" y="6246"/>
                    </a:cubicBezTo>
                    <a:lnTo>
                      <a:pt x="1505" y="6496"/>
                    </a:lnTo>
                    <a:cubicBezTo>
                      <a:pt x="1505" y="6496"/>
                      <a:pt x="1677" y="5678"/>
                      <a:pt x="2121" y="5678"/>
                    </a:cubicBezTo>
                    <a:cubicBezTo>
                      <a:pt x="2156" y="5678"/>
                      <a:pt x="2193" y="5683"/>
                      <a:pt x="2231" y="5694"/>
                    </a:cubicBezTo>
                    <a:cubicBezTo>
                      <a:pt x="2733" y="5845"/>
                      <a:pt x="3109" y="7148"/>
                      <a:pt x="3510" y="7474"/>
                    </a:cubicBezTo>
                    <a:cubicBezTo>
                      <a:pt x="3718" y="7643"/>
                      <a:pt x="4123" y="7684"/>
                      <a:pt x="4464" y="7684"/>
                    </a:cubicBezTo>
                    <a:cubicBezTo>
                      <a:pt x="4779" y="7684"/>
                      <a:pt x="5039" y="7649"/>
                      <a:pt x="5039" y="7649"/>
                    </a:cubicBezTo>
                    <a:cubicBezTo>
                      <a:pt x="5039" y="7649"/>
                      <a:pt x="6843" y="4692"/>
                      <a:pt x="6918" y="4191"/>
                    </a:cubicBezTo>
                    <a:cubicBezTo>
                      <a:pt x="6993" y="3715"/>
                      <a:pt x="6492" y="2912"/>
                      <a:pt x="6492" y="2912"/>
                    </a:cubicBezTo>
                    <a:cubicBezTo>
                      <a:pt x="6492" y="2912"/>
                      <a:pt x="6643" y="2386"/>
                      <a:pt x="6492" y="1785"/>
                    </a:cubicBezTo>
                    <a:cubicBezTo>
                      <a:pt x="6342" y="1183"/>
                      <a:pt x="3861" y="381"/>
                      <a:pt x="3159" y="156"/>
                    </a:cubicBezTo>
                    <a:cubicBezTo>
                      <a:pt x="2881" y="66"/>
                      <a:pt x="2394" y="0"/>
                      <a:pt x="189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73" name="Google Shape;6373;p49"/>
              <p:cNvSpPr/>
              <p:nvPr/>
            </p:nvSpPr>
            <p:spPr>
              <a:xfrm>
                <a:off x="4579725" y="2826475"/>
                <a:ext cx="147275" cy="75200"/>
              </a:xfrm>
              <a:custGeom>
                <a:avLst/>
                <a:gdLst/>
                <a:ahLst/>
                <a:cxnLst/>
                <a:rect l="l" t="t" r="r" b="b"/>
                <a:pathLst>
                  <a:path w="5891" h="3008" extrusionOk="0">
                    <a:moveTo>
                      <a:pt x="5439" y="2532"/>
                    </a:moveTo>
                    <a:cubicBezTo>
                      <a:pt x="4763" y="2832"/>
                      <a:pt x="3610" y="3008"/>
                      <a:pt x="2908" y="2858"/>
                    </a:cubicBezTo>
                    <a:cubicBezTo>
                      <a:pt x="2281" y="2732"/>
                      <a:pt x="1655" y="2582"/>
                      <a:pt x="1128" y="2256"/>
                    </a:cubicBezTo>
                    <a:cubicBezTo>
                      <a:pt x="652" y="1955"/>
                      <a:pt x="251" y="1529"/>
                      <a:pt x="26" y="1028"/>
                    </a:cubicBezTo>
                    <a:cubicBezTo>
                      <a:pt x="1" y="978"/>
                      <a:pt x="1" y="928"/>
                      <a:pt x="1" y="903"/>
                    </a:cubicBezTo>
                    <a:cubicBezTo>
                      <a:pt x="1" y="727"/>
                      <a:pt x="226" y="677"/>
                      <a:pt x="402" y="677"/>
                    </a:cubicBezTo>
                    <a:cubicBezTo>
                      <a:pt x="1329" y="727"/>
                      <a:pt x="2331" y="853"/>
                      <a:pt x="3284" y="727"/>
                    </a:cubicBezTo>
                    <a:cubicBezTo>
                      <a:pt x="3033" y="602"/>
                      <a:pt x="2707" y="502"/>
                      <a:pt x="2432" y="477"/>
                    </a:cubicBezTo>
                    <a:cubicBezTo>
                      <a:pt x="1981" y="401"/>
                      <a:pt x="2181" y="126"/>
                      <a:pt x="2181" y="126"/>
                    </a:cubicBezTo>
                    <a:cubicBezTo>
                      <a:pt x="2457" y="0"/>
                      <a:pt x="3760" y="76"/>
                      <a:pt x="4161" y="226"/>
                    </a:cubicBezTo>
                    <a:cubicBezTo>
                      <a:pt x="4562" y="376"/>
                      <a:pt x="5590" y="777"/>
                      <a:pt x="5590" y="777"/>
                    </a:cubicBezTo>
                    <a:lnTo>
                      <a:pt x="5590" y="953"/>
                    </a:lnTo>
                    <a:cubicBezTo>
                      <a:pt x="5790" y="953"/>
                      <a:pt x="5890" y="953"/>
                      <a:pt x="5890" y="953"/>
                    </a:cubicBezTo>
                    <a:cubicBezTo>
                      <a:pt x="5890" y="953"/>
                      <a:pt x="5890" y="2331"/>
                      <a:pt x="5439" y="2532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74" name="Google Shape;6374;p49"/>
              <p:cNvSpPr/>
              <p:nvPr/>
            </p:nvSpPr>
            <p:spPr>
              <a:xfrm>
                <a:off x="4696900" y="2685950"/>
                <a:ext cx="385350" cy="242250"/>
              </a:xfrm>
              <a:custGeom>
                <a:avLst/>
                <a:gdLst/>
                <a:ahLst/>
                <a:cxnLst/>
                <a:rect l="l" t="t" r="r" b="b"/>
                <a:pathLst>
                  <a:path w="15414" h="9690" extrusionOk="0">
                    <a:moveTo>
                      <a:pt x="12765" y="0"/>
                    </a:moveTo>
                    <a:cubicBezTo>
                      <a:pt x="12352" y="0"/>
                      <a:pt x="11990" y="64"/>
                      <a:pt x="11680" y="333"/>
                    </a:cubicBezTo>
                    <a:cubicBezTo>
                      <a:pt x="10702" y="1135"/>
                      <a:pt x="9349" y="4594"/>
                      <a:pt x="8096" y="6524"/>
                    </a:cubicBezTo>
                    <a:cubicBezTo>
                      <a:pt x="7577" y="6568"/>
                      <a:pt x="7009" y="6587"/>
                      <a:pt x="6426" y="6587"/>
                    </a:cubicBezTo>
                    <a:cubicBezTo>
                      <a:pt x="3746" y="6587"/>
                      <a:pt x="752" y="6198"/>
                      <a:pt x="752" y="6198"/>
                    </a:cubicBezTo>
                    <a:cubicBezTo>
                      <a:pt x="0" y="7451"/>
                      <a:pt x="627" y="8353"/>
                      <a:pt x="627" y="8353"/>
                    </a:cubicBezTo>
                    <a:cubicBezTo>
                      <a:pt x="5274" y="9439"/>
                      <a:pt x="7550" y="9690"/>
                      <a:pt x="8698" y="9690"/>
                    </a:cubicBezTo>
                    <a:cubicBezTo>
                      <a:pt x="9618" y="9690"/>
                      <a:pt x="9814" y="9528"/>
                      <a:pt x="9925" y="9506"/>
                    </a:cubicBezTo>
                    <a:cubicBezTo>
                      <a:pt x="10176" y="9481"/>
                      <a:pt x="14537" y="3391"/>
                      <a:pt x="14537" y="3391"/>
                    </a:cubicBezTo>
                    <a:cubicBezTo>
                      <a:pt x="15414" y="2188"/>
                      <a:pt x="14512" y="32"/>
                      <a:pt x="13033" y="7"/>
                    </a:cubicBezTo>
                    <a:cubicBezTo>
                      <a:pt x="12941" y="3"/>
                      <a:pt x="12852" y="0"/>
                      <a:pt x="12765" y="0"/>
                    </a:cubicBezTo>
                    <a:close/>
                  </a:path>
                </a:pathLst>
              </a:custGeom>
              <a:solidFill>
                <a:srgbClr val="EC82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75" name="Google Shape;6375;p49"/>
              <p:cNvSpPr/>
              <p:nvPr/>
            </p:nvSpPr>
            <p:spPr>
              <a:xfrm>
                <a:off x="5092275" y="2016950"/>
                <a:ext cx="85850" cy="109675"/>
              </a:xfrm>
              <a:custGeom>
                <a:avLst/>
                <a:gdLst/>
                <a:ahLst/>
                <a:cxnLst/>
                <a:rect l="l" t="t" r="r" b="b"/>
                <a:pathLst>
                  <a:path w="3434" h="4387" extrusionOk="0">
                    <a:moveTo>
                      <a:pt x="3434" y="1705"/>
                    </a:moveTo>
                    <a:cubicBezTo>
                      <a:pt x="3434" y="752"/>
                      <a:pt x="2657" y="0"/>
                      <a:pt x="1704" y="0"/>
                    </a:cubicBezTo>
                    <a:cubicBezTo>
                      <a:pt x="777" y="0"/>
                      <a:pt x="0" y="752"/>
                      <a:pt x="0" y="1705"/>
                    </a:cubicBezTo>
                    <a:cubicBezTo>
                      <a:pt x="0" y="2131"/>
                      <a:pt x="150" y="2507"/>
                      <a:pt x="401" y="2807"/>
                    </a:cubicBezTo>
                    <a:lnTo>
                      <a:pt x="401" y="2807"/>
                    </a:lnTo>
                    <a:lnTo>
                      <a:pt x="1704" y="4386"/>
                    </a:lnTo>
                    <a:lnTo>
                      <a:pt x="3033" y="2807"/>
                    </a:lnTo>
                    <a:lnTo>
                      <a:pt x="3033" y="2807"/>
                    </a:lnTo>
                    <a:cubicBezTo>
                      <a:pt x="3283" y="2507"/>
                      <a:pt x="3434" y="2131"/>
                      <a:pt x="3434" y="1705"/>
                    </a:cubicBezTo>
                    <a:close/>
                  </a:path>
                </a:pathLst>
              </a:custGeom>
              <a:solidFill>
                <a:srgbClr val="EC82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76" name="Google Shape;6376;p49"/>
              <p:cNvSpPr/>
              <p:nvPr/>
            </p:nvSpPr>
            <p:spPr>
              <a:xfrm>
                <a:off x="5112325" y="2037000"/>
                <a:ext cx="45125" cy="45125"/>
              </a:xfrm>
              <a:custGeom>
                <a:avLst/>
                <a:gdLst/>
                <a:ahLst/>
                <a:cxnLst/>
                <a:rect l="l" t="t" r="r" b="b"/>
                <a:pathLst>
                  <a:path w="1805" h="1805" extrusionOk="0">
                    <a:moveTo>
                      <a:pt x="1805" y="903"/>
                    </a:moveTo>
                    <a:cubicBezTo>
                      <a:pt x="1805" y="1404"/>
                      <a:pt x="1404" y="1805"/>
                      <a:pt x="902" y="1805"/>
                    </a:cubicBezTo>
                    <a:cubicBezTo>
                      <a:pt x="401" y="1805"/>
                      <a:pt x="0" y="1404"/>
                      <a:pt x="0" y="903"/>
                    </a:cubicBezTo>
                    <a:cubicBezTo>
                      <a:pt x="0" y="401"/>
                      <a:pt x="401" y="0"/>
                      <a:pt x="902" y="0"/>
                    </a:cubicBezTo>
                    <a:cubicBezTo>
                      <a:pt x="1404" y="0"/>
                      <a:pt x="1805" y="401"/>
                      <a:pt x="1805" y="90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77" name="Google Shape;6377;p49"/>
              <p:cNvSpPr/>
              <p:nvPr/>
            </p:nvSpPr>
            <p:spPr>
              <a:xfrm>
                <a:off x="4816575" y="2006300"/>
                <a:ext cx="85850" cy="109675"/>
              </a:xfrm>
              <a:custGeom>
                <a:avLst/>
                <a:gdLst/>
                <a:ahLst/>
                <a:cxnLst/>
                <a:rect l="l" t="t" r="r" b="b"/>
                <a:pathLst>
                  <a:path w="3434" h="4387" extrusionOk="0">
                    <a:moveTo>
                      <a:pt x="3434" y="1730"/>
                    </a:moveTo>
                    <a:cubicBezTo>
                      <a:pt x="3434" y="777"/>
                      <a:pt x="2657" y="0"/>
                      <a:pt x="1705" y="0"/>
                    </a:cubicBezTo>
                    <a:cubicBezTo>
                      <a:pt x="777" y="0"/>
                      <a:pt x="0" y="777"/>
                      <a:pt x="0" y="1730"/>
                    </a:cubicBezTo>
                    <a:cubicBezTo>
                      <a:pt x="0" y="2156"/>
                      <a:pt x="151" y="2532"/>
                      <a:pt x="401" y="2832"/>
                    </a:cubicBezTo>
                    <a:lnTo>
                      <a:pt x="401" y="2832"/>
                    </a:lnTo>
                    <a:lnTo>
                      <a:pt x="1705" y="4386"/>
                    </a:lnTo>
                    <a:lnTo>
                      <a:pt x="3033" y="2832"/>
                    </a:lnTo>
                    <a:lnTo>
                      <a:pt x="3033" y="2832"/>
                    </a:lnTo>
                    <a:cubicBezTo>
                      <a:pt x="3284" y="2532"/>
                      <a:pt x="3434" y="2156"/>
                      <a:pt x="3434" y="1730"/>
                    </a:cubicBezTo>
                    <a:close/>
                  </a:path>
                </a:pathLst>
              </a:custGeom>
              <a:solidFill>
                <a:srgbClr val="EC82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78" name="Google Shape;6378;p49"/>
              <p:cNvSpPr/>
              <p:nvPr/>
            </p:nvSpPr>
            <p:spPr>
              <a:xfrm>
                <a:off x="4836625" y="2026975"/>
                <a:ext cx="45125" cy="45125"/>
              </a:xfrm>
              <a:custGeom>
                <a:avLst/>
                <a:gdLst/>
                <a:ahLst/>
                <a:cxnLst/>
                <a:rect l="l" t="t" r="r" b="b"/>
                <a:pathLst>
                  <a:path w="1805" h="1805" extrusionOk="0">
                    <a:moveTo>
                      <a:pt x="1805" y="903"/>
                    </a:moveTo>
                    <a:cubicBezTo>
                      <a:pt x="1805" y="1404"/>
                      <a:pt x="1404" y="1805"/>
                      <a:pt x="903" y="1805"/>
                    </a:cubicBezTo>
                    <a:cubicBezTo>
                      <a:pt x="401" y="1805"/>
                      <a:pt x="0" y="1404"/>
                      <a:pt x="0" y="903"/>
                    </a:cubicBezTo>
                    <a:cubicBezTo>
                      <a:pt x="0" y="401"/>
                      <a:pt x="401" y="0"/>
                      <a:pt x="903" y="0"/>
                    </a:cubicBezTo>
                    <a:cubicBezTo>
                      <a:pt x="1404" y="0"/>
                      <a:pt x="1805" y="401"/>
                      <a:pt x="1805" y="90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79" name="Google Shape;6379;p49"/>
              <p:cNvSpPr/>
              <p:nvPr/>
            </p:nvSpPr>
            <p:spPr>
              <a:xfrm>
                <a:off x="4248900" y="1838000"/>
                <a:ext cx="889125" cy="559300"/>
              </a:xfrm>
              <a:custGeom>
                <a:avLst/>
                <a:gdLst/>
                <a:ahLst/>
                <a:cxnLst/>
                <a:rect l="l" t="t" r="r" b="b"/>
                <a:pathLst>
                  <a:path w="35565" h="22372" extrusionOk="0">
                    <a:moveTo>
                      <a:pt x="14242" y="0"/>
                    </a:moveTo>
                    <a:cubicBezTo>
                      <a:pt x="13804" y="0"/>
                      <a:pt x="13359" y="22"/>
                      <a:pt x="12908" y="65"/>
                    </a:cubicBezTo>
                    <a:cubicBezTo>
                      <a:pt x="7544" y="567"/>
                      <a:pt x="1479" y="4301"/>
                      <a:pt x="0" y="11519"/>
                    </a:cubicBezTo>
                    <a:lnTo>
                      <a:pt x="251" y="11569"/>
                    </a:lnTo>
                    <a:cubicBezTo>
                      <a:pt x="1896" y="7195"/>
                      <a:pt x="4923" y="6018"/>
                      <a:pt x="7685" y="6018"/>
                    </a:cubicBezTo>
                    <a:cubicBezTo>
                      <a:pt x="8373" y="6018"/>
                      <a:pt x="9045" y="6091"/>
                      <a:pt x="9675" y="6206"/>
                    </a:cubicBezTo>
                    <a:cubicBezTo>
                      <a:pt x="17319" y="7559"/>
                      <a:pt x="26141" y="16156"/>
                      <a:pt x="26216" y="22371"/>
                    </a:cubicBezTo>
                    <a:lnTo>
                      <a:pt x="26467" y="22371"/>
                    </a:lnTo>
                    <a:cubicBezTo>
                      <a:pt x="26392" y="16056"/>
                      <a:pt x="17469" y="7309"/>
                      <a:pt x="9700" y="5955"/>
                    </a:cubicBezTo>
                    <a:cubicBezTo>
                      <a:pt x="9059" y="5841"/>
                      <a:pt x="8375" y="5768"/>
                      <a:pt x="7675" y="5768"/>
                    </a:cubicBezTo>
                    <a:cubicBezTo>
                      <a:pt x="5144" y="5768"/>
                      <a:pt x="2394" y="6720"/>
                      <a:pt x="627" y="10116"/>
                    </a:cubicBezTo>
                    <a:cubicBezTo>
                      <a:pt x="2532" y="3975"/>
                      <a:pt x="8046" y="767"/>
                      <a:pt x="12933" y="316"/>
                    </a:cubicBezTo>
                    <a:cubicBezTo>
                      <a:pt x="13375" y="273"/>
                      <a:pt x="13811" y="252"/>
                      <a:pt x="14240" y="252"/>
                    </a:cubicBezTo>
                    <a:cubicBezTo>
                      <a:pt x="18842" y="252"/>
                      <a:pt x="22615" y="2678"/>
                      <a:pt x="24311" y="6782"/>
                    </a:cubicBezTo>
                    <a:lnTo>
                      <a:pt x="24437" y="7158"/>
                    </a:lnTo>
                    <a:lnTo>
                      <a:pt x="24537" y="6782"/>
                    </a:lnTo>
                    <a:cubicBezTo>
                      <a:pt x="25358" y="3427"/>
                      <a:pt x="27202" y="1536"/>
                      <a:pt x="29599" y="1536"/>
                    </a:cubicBezTo>
                    <a:cubicBezTo>
                      <a:pt x="29690" y="1536"/>
                      <a:pt x="29782" y="1539"/>
                      <a:pt x="29875" y="1544"/>
                    </a:cubicBezTo>
                    <a:cubicBezTo>
                      <a:pt x="32557" y="1695"/>
                      <a:pt x="34963" y="4176"/>
                      <a:pt x="35314" y="7158"/>
                    </a:cubicBezTo>
                    <a:lnTo>
                      <a:pt x="35565" y="7133"/>
                    </a:lnTo>
                    <a:cubicBezTo>
                      <a:pt x="35189" y="4025"/>
                      <a:pt x="32707" y="1444"/>
                      <a:pt x="29875" y="1294"/>
                    </a:cubicBezTo>
                    <a:cubicBezTo>
                      <a:pt x="29781" y="1288"/>
                      <a:pt x="29688" y="1285"/>
                      <a:pt x="29595" y="1285"/>
                    </a:cubicBezTo>
                    <a:cubicBezTo>
                      <a:pt x="27194" y="1285"/>
                      <a:pt x="25279" y="3147"/>
                      <a:pt x="24387" y="6356"/>
                    </a:cubicBezTo>
                    <a:cubicBezTo>
                      <a:pt x="22603" y="2354"/>
                      <a:pt x="18815" y="0"/>
                      <a:pt x="1424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0" name="Google Shape;6380;p49"/>
              <p:cNvSpPr/>
              <p:nvPr/>
            </p:nvSpPr>
            <p:spPr>
              <a:xfrm>
                <a:off x="4209425" y="2116575"/>
                <a:ext cx="85250" cy="109675"/>
              </a:xfrm>
              <a:custGeom>
                <a:avLst/>
                <a:gdLst/>
                <a:ahLst/>
                <a:cxnLst/>
                <a:rect l="l" t="t" r="r" b="b"/>
                <a:pathLst>
                  <a:path w="3410" h="4387" extrusionOk="0">
                    <a:moveTo>
                      <a:pt x="3409" y="1705"/>
                    </a:moveTo>
                    <a:cubicBezTo>
                      <a:pt x="3409" y="752"/>
                      <a:pt x="2657" y="0"/>
                      <a:pt x="1705" y="0"/>
                    </a:cubicBezTo>
                    <a:cubicBezTo>
                      <a:pt x="752" y="0"/>
                      <a:pt x="1" y="752"/>
                      <a:pt x="1" y="1705"/>
                    </a:cubicBezTo>
                    <a:cubicBezTo>
                      <a:pt x="1" y="2131"/>
                      <a:pt x="151" y="2507"/>
                      <a:pt x="402" y="2807"/>
                    </a:cubicBezTo>
                    <a:lnTo>
                      <a:pt x="402" y="2807"/>
                    </a:lnTo>
                    <a:lnTo>
                      <a:pt x="1705" y="4386"/>
                    </a:lnTo>
                    <a:lnTo>
                      <a:pt x="3008" y="2807"/>
                    </a:lnTo>
                    <a:lnTo>
                      <a:pt x="3008" y="2807"/>
                    </a:lnTo>
                    <a:cubicBezTo>
                      <a:pt x="3259" y="2507"/>
                      <a:pt x="3409" y="2131"/>
                      <a:pt x="3409" y="1705"/>
                    </a:cubicBezTo>
                    <a:close/>
                  </a:path>
                </a:pathLst>
              </a:custGeom>
              <a:solidFill>
                <a:srgbClr val="EC82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1" name="Google Shape;6381;p49"/>
              <p:cNvSpPr/>
              <p:nvPr/>
            </p:nvSpPr>
            <p:spPr>
              <a:xfrm>
                <a:off x="4229475" y="2136625"/>
                <a:ext cx="45150" cy="45125"/>
              </a:xfrm>
              <a:custGeom>
                <a:avLst/>
                <a:gdLst/>
                <a:ahLst/>
                <a:cxnLst/>
                <a:rect l="l" t="t" r="r" b="b"/>
                <a:pathLst>
                  <a:path w="1806" h="1805" extrusionOk="0">
                    <a:moveTo>
                      <a:pt x="1805" y="903"/>
                    </a:moveTo>
                    <a:cubicBezTo>
                      <a:pt x="1805" y="1404"/>
                      <a:pt x="1404" y="1805"/>
                      <a:pt x="903" y="1805"/>
                    </a:cubicBezTo>
                    <a:cubicBezTo>
                      <a:pt x="402" y="1805"/>
                      <a:pt x="1" y="1404"/>
                      <a:pt x="1" y="903"/>
                    </a:cubicBezTo>
                    <a:cubicBezTo>
                      <a:pt x="1" y="401"/>
                      <a:pt x="402" y="0"/>
                      <a:pt x="903" y="0"/>
                    </a:cubicBezTo>
                    <a:cubicBezTo>
                      <a:pt x="1404" y="0"/>
                      <a:pt x="1805" y="401"/>
                      <a:pt x="1805" y="90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2" name="Google Shape;6382;p49"/>
              <p:cNvSpPr/>
              <p:nvPr/>
            </p:nvSpPr>
            <p:spPr>
              <a:xfrm>
                <a:off x="4864825" y="2397275"/>
                <a:ext cx="85850" cy="109675"/>
              </a:xfrm>
              <a:custGeom>
                <a:avLst/>
                <a:gdLst/>
                <a:ahLst/>
                <a:cxnLst/>
                <a:rect l="l" t="t" r="r" b="b"/>
                <a:pathLst>
                  <a:path w="3434" h="4387" extrusionOk="0">
                    <a:moveTo>
                      <a:pt x="3434" y="1705"/>
                    </a:moveTo>
                    <a:cubicBezTo>
                      <a:pt x="3434" y="752"/>
                      <a:pt x="2657" y="0"/>
                      <a:pt x="1704" y="0"/>
                    </a:cubicBezTo>
                    <a:cubicBezTo>
                      <a:pt x="777" y="0"/>
                      <a:pt x="0" y="752"/>
                      <a:pt x="0" y="1705"/>
                    </a:cubicBezTo>
                    <a:cubicBezTo>
                      <a:pt x="0" y="2131"/>
                      <a:pt x="151" y="2507"/>
                      <a:pt x="401" y="2807"/>
                    </a:cubicBezTo>
                    <a:lnTo>
                      <a:pt x="401" y="2807"/>
                    </a:lnTo>
                    <a:lnTo>
                      <a:pt x="1704" y="4386"/>
                    </a:lnTo>
                    <a:lnTo>
                      <a:pt x="3033" y="2807"/>
                    </a:lnTo>
                    <a:lnTo>
                      <a:pt x="3033" y="2807"/>
                    </a:lnTo>
                    <a:cubicBezTo>
                      <a:pt x="3283" y="2507"/>
                      <a:pt x="3434" y="2131"/>
                      <a:pt x="3434" y="1705"/>
                    </a:cubicBezTo>
                    <a:close/>
                  </a:path>
                </a:pathLst>
              </a:custGeom>
              <a:solidFill>
                <a:srgbClr val="EC82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3" name="Google Shape;6383;p49"/>
              <p:cNvSpPr/>
              <p:nvPr/>
            </p:nvSpPr>
            <p:spPr>
              <a:xfrm>
                <a:off x="4884875" y="2417325"/>
                <a:ext cx="45125" cy="45125"/>
              </a:xfrm>
              <a:custGeom>
                <a:avLst/>
                <a:gdLst/>
                <a:ahLst/>
                <a:cxnLst/>
                <a:rect l="l" t="t" r="r" b="b"/>
                <a:pathLst>
                  <a:path w="1805" h="1805" extrusionOk="0">
                    <a:moveTo>
                      <a:pt x="1805" y="903"/>
                    </a:moveTo>
                    <a:cubicBezTo>
                      <a:pt x="1805" y="1404"/>
                      <a:pt x="1404" y="1805"/>
                      <a:pt x="902" y="1805"/>
                    </a:cubicBezTo>
                    <a:cubicBezTo>
                      <a:pt x="401" y="1805"/>
                      <a:pt x="0" y="1404"/>
                      <a:pt x="0" y="903"/>
                    </a:cubicBezTo>
                    <a:cubicBezTo>
                      <a:pt x="0" y="401"/>
                      <a:pt x="401" y="0"/>
                      <a:pt x="902" y="0"/>
                    </a:cubicBezTo>
                    <a:cubicBezTo>
                      <a:pt x="1404" y="0"/>
                      <a:pt x="1805" y="401"/>
                      <a:pt x="1805" y="90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4" name="Google Shape;6384;p49"/>
              <p:cNvSpPr/>
              <p:nvPr/>
            </p:nvSpPr>
            <p:spPr>
              <a:xfrm>
                <a:off x="5602925" y="1684225"/>
                <a:ext cx="198650" cy="290775"/>
              </a:xfrm>
              <a:custGeom>
                <a:avLst/>
                <a:gdLst/>
                <a:ahLst/>
                <a:cxnLst/>
                <a:rect l="l" t="t" r="r" b="b"/>
                <a:pathLst>
                  <a:path w="7946" h="11631" extrusionOk="0">
                    <a:moveTo>
                      <a:pt x="7945" y="8121"/>
                    </a:moveTo>
                    <a:cubicBezTo>
                      <a:pt x="7945" y="10628"/>
                      <a:pt x="6166" y="11630"/>
                      <a:pt x="3960" y="10377"/>
                    </a:cubicBezTo>
                    <a:cubicBezTo>
                      <a:pt x="1780" y="9099"/>
                      <a:pt x="0" y="6041"/>
                      <a:pt x="0" y="3535"/>
                    </a:cubicBezTo>
                    <a:cubicBezTo>
                      <a:pt x="0" y="1029"/>
                      <a:pt x="1780" y="1"/>
                      <a:pt x="3960" y="1279"/>
                    </a:cubicBezTo>
                    <a:cubicBezTo>
                      <a:pt x="6166" y="2532"/>
                      <a:pt x="7945" y="5590"/>
                      <a:pt x="7945" y="812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5" name="Google Shape;6385;p49"/>
              <p:cNvSpPr/>
              <p:nvPr/>
            </p:nvSpPr>
            <p:spPr>
              <a:xfrm>
                <a:off x="5624225" y="1715575"/>
                <a:ext cx="156025" cy="228075"/>
              </a:xfrm>
              <a:custGeom>
                <a:avLst/>
                <a:gdLst/>
                <a:ahLst/>
                <a:cxnLst/>
                <a:rect l="l" t="t" r="r" b="b"/>
                <a:pathLst>
                  <a:path w="6241" h="9123" extrusionOk="0">
                    <a:moveTo>
                      <a:pt x="6241" y="6366"/>
                    </a:moveTo>
                    <a:cubicBezTo>
                      <a:pt x="6241" y="8346"/>
                      <a:pt x="4837" y="9123"/>
                      <a:pt x="3108" y="8145"/>
                    </a:cubicBezTo>
                    <a:cubicBezTo>
                      <a:pt x="1404" y="7143"/>
                      <a:pt x="0" y="4737"/>
                      <a:pt x="0" y="2757"/>
                    </a:cubicBezTo>
                    <a:cubicBezTo>
                      <a:pt x="0" y="802"/>
                      <a:pt x="1404" y="0"/>
                      <a:pt x="3108" y="1003"/>
                    </a:cubicBezTo>
                    <a:cubicBezTo>
                      <a:pt x="4837" y="1980"/>
                      <a:pt x="6241" y="4386"/>
                      <a:pt x="6241" y="6366"/>
                    </a:cubicBezTo>
                    <a:close/>
                  </a:path>
                </a:pathLst>
              </a:custGeom>
              <a:solidFill>
                <a:srgbClr val="EC82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6" name="Google Shape;6386;p49"/>
              <p:cNvSpPr/>
              <p:nvPr/>
            </p:nvSpPr>
            <p:spPr>
              <a:xfrm>
                <a:off x="5255800" y="2744625"/>
                <a:ext cx="484975" cy="724150"/>
              </a:xfrm>
              <a:custGeom>
                <a:avLst/>
                <a:gdLst/>
                <a:ahLst/>
                <a:cxnLst/>
                <a:rect l="l" t="t" r="r" b="b"/>
                <a:pathLst>
                  <a:path w="19399" h="28966" extrusionOk="0">
                    <a:moveTo>
                      <a:pt x="1297" y="0"/>
                    </a:moveTo>
                    <a:cubicBezTo>
                      <a:pt x="623" y="0"/>
                      <a:pt x="0" y="526"/>
                      <a:pt x="0" y="1269"/>
                    </a:cubicBezTo>
                    <a:lnTo>
                      <a:pt x="0" y="17234"/>
                    </a:lnTo>
                    <a:cubicBezTo>
                      <a:pt x="0" y="18137"/>
                      <a:pt x="477" y="18989"/>
                      <a:pt x="1279" y="19440"/>
                    </a:cubicBezTo>
                    <a:lnTo>
                      <a:pt x="17469" y="28788"/>
                    </a:lnTo>
                    <a:cubicBezTo>
                      <a:pt x="17676" y="28910"/>
                      <a:pt x="17896" y="28965"/>
                      <a:pt x="18110" y="28965"/>
                    </a:cubicBezTo>
                    <a:cubicBezTo>
                      <a:pt x="18781" y="28965"/>
                      <a:pt x="19399" y="28426"/>
                      <a:pt x="19399" y="27686"/>
                    </a:cubicBezTo>
                    <a:lnTo>
                      <a:pt x="19399" y="11721"/>
                    </a:lnTo>
                    <a:cubicBezTo>
                      <a:pt x="19399" y="10818"/>
                      <a:pt x="18898" y="9991"/>
                      <a:pt x="18121" y="9540"/>
                    </a:cubicBezTo>
                    <a:lnTo>
                      <a:pt x="1930" y="167"/>
                    </a:lnTo>
                    <a:cubicBezTo>
                      <a:pt x="1726" y="53"/>
                      <a:pt x="1509" y="0"/>
                      <a:pt x="129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7" name="Google Shape;6387;p49"/>
              <p:cNvSpPr/>
              <p:nvPr/>
            </p:nvSpPr>
            <p:spPr>
              <a:xfrm>
                <a:off x="5441900" y="3058300"/>
                <a:ext cx="59525" cy="195525"/>
              </a:xfrm>
              <a:custGeom>
                <a:avLst/>
                <a:gdLst/>
                <a:ahLst/>
                <a:cxnLst/>
                <a:rect l="l" t="t" r="r" b="b"/>
                <a:pathLst>
                  <a:path w="2381" h="7821" extrusionOk="0">
                    <a:moveTo>
                      <a:pt x="0" y="1"/>
                    </a:moveTo>
                    <a:lnTo>
                      <a:pt x="0" y="6442"/>
                    </a:lnTo>
                    <a:lnTo>
                      <a:pt x="2381" y="7820"/>
                    </a:lnTo>
                    <a:lnTo>
                      <a:pt x="2381" y="1379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EC82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8" name="Google Shape;6388;p49"/>
              <p:cNvSpPr/>
              <p:nvPr/>
            </p:nvSpPr>
            <p:spPr>
              <a:xfrm>
                <a:off x="5349150" y="2943650"/>
                <a:ext cx="58925" cy="256275"/>
              </a:xfrm>
              <a:custGeom>
                <a:avLst/>
                <a:gdLst/>
                <a:ahLst/>
                <a:cxnLst/>
                <a:rect l="l" t="t" r="r" b="b"/>
                <a:pathLst>
                  <a:path w="2357" h="10251" extrusionOk="0">
                    <a:moveTo>
                      <a:pt x="1" y="0"/>
                    </a:moveTo>
                    <a:lnTo>
                      <a:pt x="1" y="8872"/>
                    </a:lnTo>
                    <a:lnTo>
                      <a:pt x="2357" y="10251"/>
                    </a:lnTo>
                    <a:lnTo>
                      <a:pt x="2357" y="1379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606BF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9" name="Google Shape;6389;p49"/>
              <p:cNvSpPr/>
              <p:nvPr/>
            </p:nvSpPr>
            <p:spPr>
              <a:xfrm>
                <a:off x="5535250" y="2947400"/>
                <a:ext cx="59550" cy="360300"/>
              </a:xfrm>
              <a:custGeom>
                <a:avLst/>
                <a:gdLst/>
                <a:ahLst/>
                <a:cxnLst/>
                <a:rect l="l" t="t" r="r" b="b"/>
                <a:pathLst>
                  <a:path w="2382" h="14412" extrusionOk="0">
                    <a:moveTo>
                      <a:pt x="0" y="1"/>
                    </a:moveTo>
                    <a:lnTo>
                      <a:pt x="0" y="13033"/>
                    </a:lnTo>
                    <a:lnTo>
                      <a:pt x="2381" y="14412"/>
                    </a:lnTo>
                    <a:lnTo>
                      <a:pt x="2381" y="1379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34"/>
          <p:cNvSpPr txBox="1">
            <a:spLocks noGrp="1"/>
          </p:cNvSpPr>
          <p:nvPr>
            <p:ph type="title" idx="2"/>
          </p:nvPr>
        </p:nvSpPr>
        <p:spPr>
          <a:xfrm>
            <a:off x="7057500" y="1073425"/>
            <a:ext cx="1366500" cy="52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731" name="Google Shape;731;p34"/>
          <p:cNvSpPr txBox="1">
            <a:spLocks noGrp="1"/>
          </p:cNvSpPr>
          <p:nvPr>
            <p:ph type="title"/>
          </p:nvPr>
        </p:nvSpPr>
        <p:spPr>
          <a:xfrm>
            <a:off x="4900225" y="1918375"/>
            <a:ext cx="3523500" cy="130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5600" b="1" dirty="0">
                <a:latin typeface="+mj-ea"/>
                <a:ea typeface="+mj-ea"/>
              </a:rPr>
              <a:t>기획의도</a:t>
            </a:r>
            <a:endParaRPr sz="4000" b="1" dirty="0">
              <a:solidFill>
                <a:schemeClr val="accent1"/>
              </a:solidFill>
              <a:latin typeface="+mj-ea"/>
              <a:ea typeface="+mj-ea"/>
              <a:cs typeface="Overpass SemiBold"/>
              <a:sym typeface="Overpass SemiBold"/>
            </a:endParaRPr>
          </a:p>
        </p:txBody>
      </p:sp>
      <p:grpSp>
        <p:nvGrpSpPr>
          <p:cNvPr id="733" name="Google Shape;733;p34"/>
          <p:cNvGrpSpPr/>
          <p:nvPr/>
        </p:nvGrpSpPr>
        <p:grpSpPr>
          <a:xfrm>
            <a:off x="495543" y="1146012"/>
            <a:ext cx="3924025" cy="3357205"/>
            <a:chOff x="1897175" y="1267900"/>
            <a:chExt cx="3687300" cy="3154675"/>
          </a:xfrm>
        </p:grpSpPr>
        <p:sp>
          <p:nvSpPr>
            <p:cNvPr id="734" name="Google Shape;734;p34"/>
            <p:cNvSpPr/>
            <p:nvPr/>
          </p:nvSpPr>
          <p:spPr>
            <a:xfrm>
              <a:off x="2028800" y="2689050"/>
              <a:ext cx="2372300" cy="1246600"/>
            </a:xfrm>
            <a:custGeom>
              <a:avLst/>
              <a:gdLst/>
              <a:ahLst/>
              <a:cxnLst/>
              <a:rect l="l" t="t" r="r" b="b"/>
              <a:pathLst>
                <a:path w="94892" h="49864" extrusionOk="0">
                  <a:moveTo>
                    <a:pt x="47177" y="0"/>
                  </a:moveTo>
                  <a:cubicBezTo>
                    <a:pt x="36176" y="0"/>
                    <a:pt x="25198" y="2412"/>
                    <a:pt x="16824" y="7240"/>
                  </a:cubicBezTo>
                  <a:cubicBezTo>
                    <a:pt x="0" y="16961"/>
                    <a:pt x="98" y="32731"/>
                    <a:pt x="17019" y="42502"/>
                  </a:cubicBezTo>
                  <a:cubicBezTo>
                    <a:pt x="25517" y="47409"/>
                    <a:pt x="36640" y="49864"/>
                    <a:pt x="47739" y="49864"/>
                  </a:cubicBezTo>
                  <a:cubicBezTo>
                    <a:pt x="58740" y="49864"/>
                    <a:pt x="69718" y="47452"/>
                    <a:pt x="78092" y="42624"/>
                  </a:cubicBezTo>
                  <a:cubicBezTo>
                    <a:pt x="94891" y="32903"/>
                    <a:pt x="94818" y="17133"/>
                    <a:pt x="77896" y="7362"/>
                  </a:cubicBezTo>
                  <a:cubicBezTo>
                    <a:pt x="69399" y="2455"/>
                    <a:pt x="58276" y="0"/>
                    <a:pt x="47177" y="0"/>
                  </a:cubicBezTo>
                  <a:close/>
                </a:path>
              </a:pathLst>
            </a:custGeom>
            <a:solidFill>
              <a:srgbClr val="D6D7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34"/>
            <p:cNvSpPr/>
            <p:nvPr/>
          </p:nvSpPr>
          <p:spPr>
            <a:xfrm>
              <a:off x="3124025" y="2256150"/>
              <a:ext cx="2372300" cy="1246600"/>
            </a:xfrm>
            <a:custGeom>
              <a:avLst/>
              <a:gdLst/>
              <a:ahLst/>
              <a:cxnLst/>
              <a:rect l="l" t="t" r="r" b="b"/>
              <a:pathLst>
                <a:path w="94892" h="49864" extrusionOk="0">
                  <a:moveTo>
                    <a:pt x="47183" y="0"/>
                  </a:moveTo>
                  <a:cubicBezTo>
                    <a:pt x="36171" y="0"/>
                    <a:pt x="25179" y="2412"/>
                    <a:pt x="16799" y="7243"/>
                  </a:cubicBezTo>
                  <a:cubicBezTo>
                    <a:pt x="0" y="16940"/>
                    <a:pt x="74" y="32734"/>
                    <a:pt x="16995" y="42505"/>
                  </a:cubicBezTo>
                  <a:cubicBezTo>
                    <a:pt x="25487" y="47409"/>
                    <a:pt x="36608" y="49864"/>
                    <a:pt x="47702" y="49864"/>
                  </a:cubicBezTo>
                  <a:cubicBezTo>
                    <a:pt x="58714" y="49864"/>
                    <a:pt x="69700" y="47446"/>
                    <a:pt x="78068" y="42603"/>
                  </a:cubicBezTo>
                  <a:cubicBezTo>
                    <a:pt x="94891" y="32906"/>
                    <a:pt x="94793" y="17111"/>
                    <a:pt x="77872" y="7341"/>
                  </a:cubicBezTo>
                  <a:cubicBezTo>
                    <a:pt x="69392" y="2449"/>
                    <a:pt x="58278" y="0"/>
                    <a:pt x="47183" y="0"/>
                  </a:cubicBezTo>
                  <a:close/>
                </a:path>
              </a:pathLst>
            </a:custGeom>
            <a:solidFill>
              <a:srgbClr val="D6D7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34"/>
            <p:cNvSpPr/>
            <p:nvPr/>
          </p:nvSpPr>
          <p:spPr>
            <a:xfrm>
              <a:off x="2957500" y="2975550"/>
              <a:ext cx="2372300" cy="1246625"/>
            </a:xfrm>
            <a:custGeom>
              <a:avLst/>
              <a:gdLst/>
              <a:ahLst/>
              <a:cxnLst/>
              <a:rect l="l" t="t" r="r" b="b"/>
              <a:pathLst>
                <a:path w="94892" h="49865" extrusionOk="0">
                  <a:moveTo>
                    <a:pt x="47178" y="0"/>
                  </a:moveTo>
                  <a:cubicBezTo>
                    <a:pt x="36176" y="0"/>
                    <a:pt x="25198" y="2413"/>
                    <a:pt x="16824" y="7240"/>
                  </a:cubicBezTo>
                  <a:cubicBezTo>
                    <a:pt x="1" y="16937"/>
                    <a:pt x="98" y="32732"/>
                    <a:pt x="17020" y="42502"/>
                  </a:cubicBezTo>
                  <a:cubicBezTo>
                    <a:pt x="25517" y="47409"/>
                    <a:pt x="36640" y="49864"/>
                    <a:pt x="47739" y="49864"/>
                  </a:cubicBezTo>
                  <a:cubicBezTo>
                    <a:pt x="58740" y="49864"/>
                    <a:pt x="69718" y="47452"/>
                    <a:pt x="78093" y="42625"/>
                  </a:cubicBezTo>
                  <a:cubicBezTo>
                    <a:pt x="94891" y="32903"/>
                    <a:pt x="94818" y="17108"/>
                    <a:pt x="77897" y="7362"/>
                  </a:cubicBezTo>
                  <a:cubicBezTo>
                    <a:pt x="69399" y="2455"/>
                    <a:pt x="58276" y="0"/>
                    <a:pt x="47178" y="0"/>
                  </a:cubicBezTo>
                  <a:close/>
                </a:path>
              </a:pathLst>
            </a:custGeom>
            <a:solidFill>
              <a:srgbClr val="D6D7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34"/>
            <p:cNvSpPr/>
            <p:nvPr/>
          </p:nvSpPr>
          <p:spPr>
            <a:xfrm>
              <a:off x="4230250" y="3393600"/>
              <a:ext cx="1354225" cy="711625"/>
            </a:xfrm>
            <a:custGeom>
              <a:avLst/>
              <a:gdLst/>
              <a:ahLst/>
              <a:cxnLst/>
              <a:rect l="l" t="t" r="r" b="b"/>
              <a:pathLst>
                <a:path w="54169" h="28465" extrusionOk="0">
                  <a:moveTo>
                    <a:pt x="26925" y="1"/>
                  </a:moveTo>
                  <a:cubicBezTo>
                    <a:pt x="20644" y="1"/>
                    <a:pt x="14379" y="1378"/>
                    <a:pt x="9600" y="4133"/>
                  </a:cubicBezTo>
                  <a:cubicBezTo>
                    <a:pt x="1" y="9667"/>
                    <a:pt x="50" y="18679"/>
                    <a:pt x="9698" y="24262"/>
                  </a:cubicBezTo>
                  <a:cubicBezTo>
                    <a:pt x="14551" y="27063"/>
                    <a:pt x="20894" y="28465"/>
                    <a:pt x="27224" y="28465"/>
                  </a:cubicBezTo>
                  <a:cubicBezTo>
                    <a:pt x="33511" y="28465"/>
                    <a:pt x="39785" y="27081"/>
                    <a:pt x="44569" y="24311"/>
                  </a:cubicBezTo>
                  <a:cubicBezTo>
                    <a:pt x="54168" y="18777"/>
                    <a:pt x="54119" y="9765"/>
                    <a:pt x="44471" y="4207"/>
                  </a:cubicBezTo>
                  <a:cubicBezTo>
                    <a:pt x="39613" y="1403"/>
                    <a:pt x="33261" y="1"/>
                    <a:pt x="26925" y="1"/>
                  </a:cubicBezTo>
                  <a:close/>
                </a:path>
              </a:pathLst>
            </a:custGeom>
            <a:solidFill>
              <a:srgbClr val="D6D7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34"/>
            <p:cNvSpPr/>
            <p:nvPr/>
          </p:nvSpPr>
          <p:spPr>
            <a:xfrm>
              <a:off x="4722475" y="4165125"/>
              <a:ext cx="298775" cy="157275"/>
            </a:xfrm>
            <a:custGeom>
              <a:avLst/>
              <a:gdLst/>
              <a:ahLst/>
              <a:cxnLst/>
              <a:rect l="l" t="t" r="r" b="b"/>
              <a:pathLst>
                <a:path w="11951" h="6291" extrusionOk="0">
                  <a:moveTo>
                    <a:pt x="5966" y="1"/>
                  </a:moveTo>
                  <a:cubicBezTo>
                    <a:pt x="4573" y="1"/>
                    <a:pt x="3184" y="307"/>
                    <a:pt x="2131" y="919"/>
                  </a:cubicBezTo>
                  <a:cubicBezTo>
                    <a:pt x="0" y="2143"/>
                    <a:pt x="0" y="4127"/>
                    <a:pt x="2155" y="5351"/>
                  </a:cubicBezTo>
                  <a:cubicBezTo>
                    <a:pt x="3226" y="5979"/>
                    <a:pt x="4624" y="6291"/>
                    <a:pt x="6021" y="6291"/>
                  </a:cubicBezTo>
                  <a:cubicBezTo>
                    <a:pt x="7403" y="6291"/>
                    <a:pt x="8785" y="5985"/>
                    <a:pt x="9844" y="5376"/>
                  </a:cubicBezTo>
                  <a:cubicBezTo>
                    <a:pt x="11950" y="4151"/>
                    <a:pt x="11950" y="2168"/>
                    <a:pt x="9820" y="919"/>
                  </a:cubicBezTo>
                  <a:cubicBezTo>
                    <a:pt x="8755" y="307"/>
                    <a:pt x="7359" y="1"/>
                    <a:pt x="5966" y="1"/>
                  </a:cubicBezTo>
                  <a:close/>
                </a:path>
              </a:pathLst>
            </a:custGeom>
            <a:solidFill>
              <a:srgbClr val="D6D7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34"/>
            <p:cNvSpPr/>
            <p:nvPr/>
          </p:nvSpPr>
          <p:spPr>
            <a:xfrm>
              <a:off x="1897175" y="3338200"/>
              <a:ext cx="210000" cy="110525"/>
            </a:xfrm>
            <a:custGeom>
              <a:avLst/>
              <a:gdLst/>
              <a:ahLst/>
              <a:cxnLst/>
              <a:rect l="l" t="t" r="r" b="b"/>
              <a:pathLst>
                <a:path w="8400" h="4421" extrusionOk="0">
                  <a:moveTo>
                    <a:pt x="4182" y="1"/>
                  </a:moveTo>
                  <a:cubicBezTo>
                    <a:pt x="3202" y="1"/>
                    <a:pt x="2229" y="215"/>
                    <a:pt x="1494" y="643"/>
                  </a:cubicBezTo>
                  <a:cubicBezTo>
                    <a:pt x="0" y="1500"/>
                    <a:pt x="0" y="2896"/>
                    <a:pt x="1494" y="3778"/>
                  </a:cubicBezTo>
                  <a:cubicBezTo>
                    <a:pt x="2241" y="4206"/>
                    <a:pt x="3227" y="4421"/>
                    <a:pt x="4209" y="4421"/>
                  </a:cubicBezTo>
                  <a:cubicBezTo>
                    <a:pt x="5192" y="4421"/>
                    <a:pt x="6171" y="4206"/>
                    <a:pt x="6906" y="3778"/>
                  </a:cubicBezTo>
                  <a:cubicBezTo>
                    <a:pt x="8400" y="2921"/>
                    <a:pt x="8400" y="1525"/>
                    <a:pt x="6906" y="643"/>
                  </a:cubicBezTo>
                  <a:cubicBezTo>
                    <a:pt x="6147" y="215"/>
                    <a:pt x="5161" y="1"/>
                    <a:pt x="4182" y="1"/>
                  </a:cubicBezTo>
                  <a:close/>
                </a:path>
              </a:pathLst>
            </a:custGeom>
            <a:solidFill>
              <a:srgbClr val="D6D7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34"/>
            <p:cNvSpPr/>
            <p:nvPr/>
          </p:nvSpPr>
          <p:spPr>
            <a:xfrm>
              <a:off x="2368575" y="3128375"/>
              <a:ext cx="190400" cy="140825"/>
            </a:xfrm>
            <a:custGeom>
              <a:avLst/>
              <a:gdLst/>
              <a:ahLst/>
              <a:cxnLst/>
              <a:rect l="l" t="t" r="r" b="b"/>
              <a:pathLst>
                <a:path w="7616" h="5633" extrusionOk="0">
                  <a:moveTo>
                    <a:pt x="2351" y="0"/>
                  </a:moveTo>
                  <a:cubicBezTo>
                    <a:pt x="2351" y="0"/>
                    <a:pt x="5779" y="4016"/>
                    <a:pt x="6685" y="4286"/>
                  </a:cubicBezTo>
                  <a:cubicBezTo>
                    <a:pt x="7616" y="4555"/>
                    <a:pt x="6783" y="5486"/>
                    <a:pt x="6073" y="5559"/>
                  </a:cubicBezTo>
                  <a:cubicBezTo>
                    <a:pt x="5387" y="5633"/>
                    <a:pt x="3135" y="5535"/>
                    <a:pt x="2498" y="4898"/>
                  </a:cubicBezTo>
                  <a:cubicBezTo>
                    <a:pt x="1837" y="4261"/>
                    <a:pt x="0" y="3576"/>
                    <a:pt x="0" y="3576"/>
                  </a:cubicBezTo>
                  <a:cubicBezTo>
                    <a:pt x="0" y="1494"/>
                    <a:pt x="490" y="196"/>
                    <a:pt x="490" y="196"/>
                  </a:cubicBez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34"/>
            <p:cNvSpPr/>
            <p:nvPr/>
          </p:nvSpPr>
          <p:spPr>
            <a:xfrm>
              <a:off x="2303050" y="2389450"/>
              <a:ext cx="165325" cy="769550"/>
            </a:xfrm>
            <a:custGeom>
              <a:avLst/>
              <a:gdLst/>
              <a:ahLst/>
              <a:cxnLst/>
              <a:rect l="l" t="t" r="r" b="b"/>
              <a:pathLst>
                <a:path w="6613" h="30782" extrusionOk="0">
                  <a:moveTo>
                    <a:pt x="6172" y="1225"/>
                  </a:moveTo>
                  <a:cubicBezTo>
                    <a:pt x="6172" y="1225"/>
                    <a:pt x="6613" y="10090"/>
                    <a:pt x="6441" y="13004"/>
                  </a:cubicBezTo>
                  <a:cubicBezTo>
                    <a:pt x="6294" y="15918"/>
                    <a:pt x="5584" y="30365"/>
                    <a:pt x="5584" y="30365"/>
                  </a:cubicBezTo>
                  <a:cubicBezTo>
                    <a:pt x="3699" y="30782"/>
                    <a:pt x="2499" y="30365"/>
                    <a:pt x="2499" y="30365"/>
                  </a:cubicBezTo>
                  <a:cubicBezTo>
                    <a:pt x="1886" y="19297"/>
                    <a:pt x="1911" y="16114"/>
                    <a:pt x="1740" y="14448"/>
                  </a:cubicBezTo>
                  <a:cubicBezTo>
                    <a:pt x="1544" y="12808"/>
                    <a:pt x="1323" y="8033"/>
                    <a:pt x="1323" y="8033"/>
                  </a:cubicBezTo>
                  <a:cubicBezTo>
                    <a:pt x="1" y="5290"/>
                    <a:pt x="1397" y="1715"/>
                    <a:pt x="2033" y="858"/>
                  </a:cubicBezTo>
                  <a:cubicBezTo>
                    <a:pt x="2695" y="1"/>
                    <a:pt x="6172" y="1225"/>
                    <a:pt x="6172" y="122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34"/>
            <p:cNvSpPr/>
            <p:nvPr/>
          </p:nvSpPr>
          <p:spPr>
            <a:xfrm>
              <a:off x="2204500" y="3201825"/>
              <a:ext cx="107150" cy="187975"/>
            </a:xfrm>
            <a:custGeom>
              <a:avLst/>
              <a:gdLst/>
              <a:ahLst/>
              <a:cxnLst/>
              <a:rect l="l" t="t" r="r" b="b"/>
              <a:pathLst>
                <a:path w="4286" h="7519" extrusionOk="0">
                  <a:moveTo>
                    <a:pt x="3306" y="858"/>
                  </a:moveTo>
                  <a:cubicBezTo>
                    <a:pt x="3404" y="2499"/>
                    <a:pt x="3992" y="4409"/>
                    <a:pt x="4139" y="5364"/>
                  </a:cubicBezTo>
                  <a:cubicBezTo>
                    <a:pt x="4286" y="6343"/>
                    <a:pt x="3943" y="6907"/>
                    <a:pt x="3722" y="7200"/>
                  </a:cubicBezTo>
                  <a:cubicBezTo>
                    <a:pt x="3502" y="7519"/>
                    <a:pt x="759" y="6613"/>
                    <a:pt x="368" y="5560"/>
                  </a:cubicBezTo>
                  <a:cubicBezTo>
                    <a:pt x="0" y="4507"/>
                    <a:pt x="759" y="3576"/>
                    <a:pt x="833" y="1593"/>
                  </a:cubicBezTo>
                  <a:cubicBezTo>
                    <a:pt x="1714" y="1"/>
                    <a:pt x="3306" y="858"/>
                    <a:pt x="3306" y="858"/>
                  </a:cubicBez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34"/>
            <p:cNvSpPr/>
            <p:nvPr/>
          </p:nvSpPr>
          <p:spPr>
            <a:xfrm>
              <a:off x="2198375" y="2396175"/>
              <a:ext cx="187350" cy="866900"/>
            </a:xfrm>
            <a:custGeom>
              <a:avLst/>
              <a:gdLst/>
              <a:ahLst/>
              <a:cxnLst/>
              <a:rect l="l" t="t" r="r" b="b"/>
              <a:pathLst>
                <a:path w="7494" h="34676" extrusionOk="0">
                  <a:moveTo>
                    <a:pt x="7494" y="1642"/>
                  </a:moveTo>
                  <a:cubicBezTo>
                    <a:pt x="7494" y="1642"/>
                    <a:pt x="7028" y="9723"/>
                    <a:pt x="6294" y="12416"/>
                  </a:cubicBezTo>
                  <a:cubicBezTo>
                    <a:pt x="5535" y="15110"/>
                    <a:pt x="4874" y="22995"/>
                    <a:pt x="4555" y="24366"/>
                  </a:cubicBezTo>
                  <a:cubicBezTo>
                    <a:pt x="4237" y="25738"/>
                    <a:pt x="3845" y="34259"/>
                    <a:pt x="3845" y="34259"/>
                  </a:cubicBezTo>
                  <a:cubicBezTo>
                    <a:pt x="2131" y="34676"/>
                    <a:pt x="809" y="34259"/>
                    <a:pt x="809" y="34259"/>
                  </a:cubicBezTo>
                  <a:cubicBezTo>
                    <a:pt x="833" y="26276"/>
                    <a:pt x="637" y="19812"/>
                    <a:pt x="809" y="17632"/>
                  </a:cubicBezTo>
                  <a:cubicBezTo>
                    <a:pt x="955" y="15453"/>
                    <a:pt x="735" y="8988"/>
                    <a:pt x="735" y="8988"/>
                  </a:cubicBezTo>
                  <a:cubicBezTo>
                    <a:pt x="25" y="5976"/>
                    <a:pt x="0" y="5584"/>
                    <a:pt x="735" y="3576"/>
                  </a:cubicBezTo>
                  <a:cubicBezTo>
                    <a:pt x="1494" y="1568"/>
                    <a:pt x="4702" y="1"/>
                    <a:pt x="7494" y="164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34"/>
            <p:cNvSpPr/>
            <p:nvPr/>
          </p:nvSpPr>
          <p:spPr>
            <a:xfrm>
              <a:off x="2343475" y="1957850"/>
              <a:ext cx="399775" cy="353275"/>
            </a:xfrm>
            <a:custGeom>
              <a:avLst/>
              <a:gdLst/>
              <a:ahLst/>
              <a:cxnLst/>
              <a:rect l="l" t="t" r="r" b="b"/>
              <a:pathLst>
                <a:path w="15991" h="14131" extrusionOk="0">
                  <a:moveTo>
                    <a:pt x="3257" y="1"/>
                  </a:moveTo>
                  <a:cubicBezTo>
                    <a:pt x="6049" y="784"/>
                    <a:pt x="7542" y="7788"/>
                    <a:pt x="8326" y="9379"/>
                  </a:cubicBezTo>
                  <a:cubicBezTo>
                    <a:pt x="9110" y="10947"/>
                    <a:pt x="15623" y="11338"/>
                    <a:pt x="15623" y="11338"/>
                  </a:cubicBezTo>
                  <a:cubicBezTo>
                    <a:pt x="15991" y="12710"/>
                    <a:pt x="14889" y="14130"/>
                    <a:pt x="14889" y="14130"/>
                  </a:cubicBezTo>
                  <a:cubicBezTo>
                    <a:pt x="8620" y="13885"/>
                    <a:pt x="6416" y="13346"/>
                    <a:pt x="5241" y="10873"/>
                  </a:cubicBezTo>
                  <a:cubicBezTo>
                    <a:pt x="4090" y="8400"/>
                    <a:pt x="0" y="858"/>
                    <a:pt x="325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34"/>
            <p:cNvSpPr/>
            <p:nvPr/>
          </p:nvSpPr>
          <p:spPr>
            <a:xfrm>
              <a:off x="2124900" y="1955400"/>
              <a:ext cx="382050" cy="618950"/>
            </a:xfrm>
            <a:custGeom>
              <a:avLst/>
              <a:gdLst/>
              <a:ahLst/>
              <a:cxnLst/>
              <a:rect l="l" t="t" r="r" b="b"/>
              <a:pathLst>
                <a:path w="15282" h="24758" extrusionOk="0">
                  <a:moveTo>
                    <a:pt x="12000" y="99"/>
                  </a:moveTo>
                  <a:cubicBezTo>
                    <a:pt x="9527" y="1"/>
                    <a:pt x="3772" y="1274"/>
                    <a:pt x="1886" y="3698"/>
                  </a:cubicBezTo>
                  <a:cubicBezTo>
                    <a:pt x="1" y="6098"/>
                    <a:pt x="2744" y="10359"/>
                    <a:pt x="3405" y="12930"/>
                  </a:cubicBezTo>
                  <a:cubicBezTo>
                    <a:pt x="4066" y="15501"/>
                    <a:pt x="3086" y="21942"/>
                    <a:pt x="3111" y="22554"/>
                  </a:cubicBezTo>
                  <a:cubicBezTo>
                    <a:pt x="6025" y="24513"/>
                    <a:pt x="13102" y="24758"/>
                    <a:pt x="13886" y="21844"/>
                  </a:cubicBezTo>
                  <a:cubicBezTo>
                    <a:pt x="14228" y="18709"/>
                    <a:pt x="13494" y="14938"/>
                    <a:pt x="13469" y="13102"/>
                  </a:cubicBezTo>
                  <a:cubicBezTo>
                    <a:pt x="13543" y="9135"/>
                    <a:pt x="15281" y="1274"/>
                    <a:pt x="12000" y="9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34"/>
            <p:cNvSpPr/>
            <p:nvPr/>
          </p:nvSpPr>
          <p:spPr>
            <a:xfrm>
              <a:off x="2364900" y="1957850"/>
              <a:ext cx="120000" cy="622625"/>
            </a:xfrm>
            <a:custGeom>
              <a:avLst/>
              <a:gdLst/>
              <a:ahLst/>
              <a:cxnLst/>
              <a:rect l="l" t="t" r="r" b="b"/>
              <a:pathLst>
                <a:path w="4800" h="24905" extrusionOk="0">
                  <a:moveTo>
                    <a:pt x="270" y="588"/>
                  </a:moveTo>
                  <a:cubicBezTo>
                    <a:pt x="1861" y="6196"/>
                    <a:pt x="2229" y="12465"/>
                    <a:pt x="2082" y="14840"/>
                  </a:cubicBezTo>
                  <a:cubicBezTo>
                    <a:pt x="1935" y="17216"/>
                    <a:pt x="1861" y="24905"/>
                    <a:pt x="1861" y="24905"/>
                  </a:cubicBezTo>
                  <a:cubicBezTo>
                    <a:pt x="3722" y="23925"/>
                    <a:pt x="4530" y="22138"/>
                    <a:pt x="4530" y="21330"/>
                  </a:cubicBezTo>
                  <a:cubicBezTo>
                    <a:pt x="4530" y="20521"/>
                    <a:pt x="3845" y="13567"/>
                    <a:pt x="3869" y="13004"/>
                  </a:cubicBezTo>
                  <a:cubicBezTo>
                    <a:pt x="3869" y="12440"/>
                    <a:pt x="4800" y="6074"/>
                    <a:pt x="4530" y="3209"/>
                  </a:cubicBezTo>
                  <a:cubicBezTo>
                    <a:pt x="4286" y="343"/>
                    <a:pt x="2400" y="1"/>
                    <a:pt x="2400" y="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34"/>
            <p:cNvSpPr/>
            <p:nvPr/>
          </p:nvSpPr>
          <p:spPr>
            <a:xfrm>
              <a:off x="2410200" y="1803575"/>
              <a:ext cx="26950" cy="71050"/>
            </a:xfrm>
            <a:custGeom>
              <a:avLst/>
              <a:gdLst/>
              <a:ahLst/>
              <a:cxnLst/>
              <a:rect l="l" t="t" r="r" b="b"/>
              <a:pathLst>
                <a:path w="1078" h="2842" extrusionOk="0">
                  <a:moveTo>
                    <a:pt x="0" y="1"/>
                  </a:moveTo>
                  <a:cubicBezTo>
                    <a:pt x="1078" y="343"/>
                    <a:pt x="0" y="2841"/>
                    <a:pt x="0" y="2841"/>
                  </a:cubicBezTo>
                  <a:close/>
                </a:path>
              </a:pathLst>
            </a:custGeom>
            <a:solidFill>
              <a:srgbClr val="2031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34"/>
            <p:cNvSpPr/>
            <p:nvPr/>
          </p:nvSpPr>
          <p:spPr>
            <a:xfrm>
              <a:off x="2252250" y="1753375"/>
              <a:ext cx="169600" cy="243675"/>
            </a:xfrm>
            <a:custGeom>
              <a:avLst/>
              <a:gdLst/>
              <a:ahLst/>
              <a:cxnLst/>
              <a:rect l="l" t="t" r="r" b="b"/>
              <a:pathLst>
                <a:path w="6784" h="9747" extrusionOk="0">
                  <a:moveTo>
                    <a:pt x="6367" y="2351"/>
                  </a:moveTo>
                  <a:cubicBezTo>
                    <a:pt x="6367" y="2351"/>
                    <a:pt x="6784" y="3796"/>
                    <a:pt x="6637" y="4923"/>
                  </a:cubicBezTo>
                  <a:cubicBezTo>
                    <a:pt x="6465" y="6049"/>
                    <a:pt x="6367" y="8302"/>
                    <a:pt x="5363" y="9012"/>
                  </a:cubicBezTo>
                  <a:cubicBezTo>
                    <a:pt x="4384" y="9747"/>
                    <a:pt x="2939" y="8890"/>
                    <a:pt x="1984" y="8106"/>
                  </a:cubicBezTo>
                  <a:cubicBezTo>
                    <a:pt x="1029" y="7298"/>
                    <a:pt x="25" y="5804"/>
                    <a:pt x="0" y="4017"/>
                  </a:cubicBezTo>
                  <a:cubicBezTo>
                    <a:pt x="0" y="2205"/>
                    <a:pt x="686" y="1"/>
                    <a:pt x="3282" y="123"/>
                  </a:cubicBezTo>
                  <a:cubicBezTo>
                    <a:pt x="5878" y="221"/>
                    <a:pt x="6367" y="2351"/>
                    <a:pt x="6367" y="235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34"/>
            <p:cNvSpPr/>
            <p:nvPr/>
          </p:nvSpPr>
          <p:spPr>
            <a:xfrm>
              <a:off x="2274275" y="1915600"/>
              <a:ext cx="105325" cy="154300"/>
            </a:xfrm>
            <a:custGeom>
              <a:avLst/>
              <a:gdLst/>
              <a:ahLst/>
              <a:cxnLst/>
              <a:rect l="l" t="t" r="r" b="b"/>
              <a:pathLst>
                <a:path w="4213" h="6172" extrusionOk="0">
                  <a:moveTo>
                    <a:pt x="466" y="1"/>
                  </a:moveTo>
                  <a:cubicBezTo>
                    <a:pt x="466" y="1"/>
                    <a:pt x="662" y="2327"/>
                    <a:pt x="50" y="3184"/>
                  </a:cubicBezTo>
                  <a:cubicBezTo>
                    <a:pt x="1" y="3748"/>
                    <a:pt x="1642" y="6172"/>
                    <a:pt x="3258" y="5731"/>
                  </a:cubicBezTo>
                  <a:cubicBezTo>
                    <a:pt x="4213" y="5486"/>
                    <a:pt x="4090" y="4384"/>
                    <a:pt x="4090" y="4384"/>
                  </a:cubicBezTo>
                  <a:cubicBezTo>
                    <a:pt x="3992" y="3552"/>
                    <a:pt x="4090" y="1519"/>
                    <a:pt x="4090" y="151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34"/>
            <p:cNvSpPr/>
            <p:nvPr/>
          </p:nvSpPr>
          <p:spPr>
            <a:xfrm>
              <a:off x="2198975" y="1692150"/>
              <a:ext cx="237575" cy="238175"/>
            </a:xfrm>
            <a:custGeom>
              <a:avLst/>
              <a:gdLst/>
              <a:ahLst/>
              <a:cxnLst/>
              <a:rect l="l" t="t" r="r" b="b"/>
              <a:pathLst>
                <a:path w="9503" h="9527" extrusionOk="0">
                  <a:moveTo>
                    <a:pt x="9135" y="2866"/>
                  </a:moveTo>
                  <a:cubicBezTo>
                    <a:pt x="9502" y="4188"/>
                    <a:pt x="9086" y="4654"/>
                    <a:pt x="7960" y="5045"/>
                  </a:cubicBezTo>
                  <a:cubicBezTo>
                    <a:pt x="6833" y="5437"/>
                    <a:pt x="3846" y="4556"/>
                    <a:pt x="3846" y="4556"/>
                  </a:cubicBezTo>
                  <a:cubicBezTo>
                    <a:pt x="4041" y="6000"/>
                    <a:pt x="3601" y="6735"/>
                    <a:pt x="3601" y="6735"/>
                  </a:cubicBezTo>
                  <a:cubicBezTo>
                    <a:pt x="3111" y="5339"/>
                    <a:pt x="2670" y="6049"/>
                    <a:pt x="2621" y="7176"/>
                  </a:cubicBezTo>
                  <a:cubicBezTo>
                    <a:pt x="2572" y="8278"/>
                    <a:pt x="3209" y="8253"/>
                    <a:pt x="3209" y="8253"/>
                  </a:cubicBezTo>
                  <a:cubicBezTo>
                    <a:pt x="3160" y="9208"/>
                    <a:pt x="2842" y="9527"/>
                    <a:pt x="2842" y="9527"/>
                  </a:cubicBezTo>
                  <a:cubicBezTo>
                    <a:pt x="1642" y="8694"/>
                    <a:pt x="1" y="3135"/>
                    <a:pt x="2180" y="3013"/>
                  </a:cubicBezTo>
                  <a:cubicBezTo>
                    <a:pt x="2205" y="1078"/>
                    <a:pt x="8351" y="1"/>
                    <a:pt x="9135" y="286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34"/>
            <p:cNvSpPr/>
            <p:nvPr/>
          </p:nvSpPr>
          <p:spPr>
            <a:xfrm>
              <a:off x="2140225" y="1986025"/>
              <a:ext cx="206325" cy="606100"/>
            </a:xfrm>
            <a:custGeom>
              <a:avLst/>
              <a:gdLst/>
              <a:ahLst/>
              <a:cxnLst/>
              <a:rect l="l" t="t" r="r" b="b"/>
              <a:pathLst>
                <a:path w="8253" h="24244" extrusionOk="0">
                  <a:moveTo>
                    <a:pt x="5314" y="0"/>
                  </a:moveTo>
                  <a:cubicBezTo>
                    <a:pt x="7249" y="4065"/>
                    <a:pt x="8253" y="7763"/>
                    <a:pt x="8179" y="11118"/>
                  </a:cubicBezTo>
                  <a:cubicBezTo>
                    <a:pt x="8130" y="14472"/>
                    <a:pt x="7420" y="24243"/>
                    <a:pt x="7420" y="24243"/>
                  </a:cubicBezTo>
                  <a:cubicBezTo>
                    <a:pt x="4090" y="23435"/>
                    <a:pt x="1812" y="22480"/>
                    <a:pt x="1151" y="21329"/>
                  </a:cubicBezTo>
                  <a:cubicBezTo>
                    <a:pt x="2596" y="17558"/>
                    <a:pt x="3110" y="15036"/>
                    <a:pt x="2816" y="13958"/>
                  </a:cubicBezTo>
                  <a:cubicBezTo>
                    <a:pt x="2522" y="12881"/>
                    <a:pt x="0" y="4702"/>
                    <a:pt x="1298" y="2253"/>
                  </a:cubicBezTo>
                  <a:cubicBezTo>
                    <a:pt x="2547" y="906"/>
                    <a:pt x="5314" y="0"/>
                    <a:pt x="53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34"/>
            <p:cNvSpPr/>
            <p:nvPr/>
          </p:nvSpPr>
          <p:spPr>
            <a:xfrm>
              <a:off x="2123075" y="2020900"/>
              <a:ext cx="419375" cy="370400"/>
            </a:xfrm>
            <a:custGeom>
              <a:avLst/>
              <a:gdLst/>
              <a:ahLst/>
              <a:cxnLst/>
              <a:rect l="l" t="t" r="r" b="b"/>
              <a:pathLst>
                <a:path w="16775" h="14816" extrusionOk="0">
                  <a:moveTo>
                    <a:pt x="3086" y="784"/>
                  </a:moveTo>
                  <a:cubicBezTo>
                    <a:pt x="5388" y="1935"/>
                    <a:pt x="7224" y="8302"/>
                    <a:pt x="8963" y="9992"/>
                  </a:cubicBezTo>
                  <a:cubicBezTo>
                    <a:pt x="9967" y="10971"/>
                    <a:pt x="14889" y="12220"/>
                    <a:pt x="16260" y="12269"/>
                  </a:cubicBezTo>
                  <a:cubicBezTo>
                    <a:pt x="16775" y="13469"/>
                    <a:pt x="15844" y="14816"/>
                    <a:pt x="15844" y="14816"/>
                  </a:cubicBezTo>
                  <a:cubicBezTo>
                    <a:pt x="7445" y="14008"/>
                    <a:pt x="7077" y="13567"/>
                    <a:pt x="4482" y="10261"/>
                  </a:cubicBezTo>
                  <a:cubicBezTo>
                    <a:pt x="1274" y="6172"/>
                    <a:pt x="0" y="1"/>
                    <a:pt x="3086" y="78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34"/>
            <p:cNvSpPr/>
            <p:nvPr/>
          </p:nvSpPr>
          <p:spPr>
            <a:xfrm>
              <a:off x="2299375" y="1953575"/>
              <a:ext cx="76550" cy="53275"/>
            </a:xfrm>
            <a:custGeom>
              <a:avLst/>
              <a:gdLst/>
              <a:ahLst/>
              <a:cxnLst/>
              <a:rect l="l" t="t" r="r" b="b"/>
              <a:pathLst>
                <a:path w="3062" h="2131" extrusionOk="0">
                  <a:moveTo>
                    <a:pt x="3062" y="1225"/>
                  </a:moveTo>
                  <a:cubicBezTo>
                    <a:pt x="2352" y="1494"/>
                    <a:pt x="1323" y="1078"/>
                    <a:pt x="1" y="0"/>
                  </a:cubicBezTo>
                  <a:cubicBezTo>
                    <a:pt x="1" y="0"/>
                    <a:pt x="393" y="1567"/>
                    <a:pt x="3062" y="2131"/>
                  </a:cubicBezTo>
                  <a:close/>
                </a:path>
              </a:pathLst>
            </a:custGeom>
            <a:solidFill>
              <a:srgbClr val="F4A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34"/>
            <p:cNvSpPr/>
            <p:nvPr/>
          </p:nvSpPr>
          <p:spPr>
            <a:xfrm>
              <a:off x="2273050" y="1972550"/>
              <a:ext cx="82675" cy="116325"/>
            </a:xfrm>
            <a:custGeom>
              <a:avLst/>
              <a:gdLst/>
              <a:ahLst/>
              <a:cxnLst/>
              <a:rect l="l" t="t" r="r" b="b"/>
              <a:pathLst>
                <a:path w="3307" h="4653" extrusionOk="0">
                  <a:moveTo>
                    <a:pt x="442" y="0"/>
                  </a:moveTo>
                  <a:cubicBezTo>
                    <a:pt x="417" y="74"/>
                    <a:pt x="1" y="539"/>
                    <a:pt x="1" y="539"/>
                  </a:cubicBezTo>
                  <a:cubicBezTo>
                    <a:pt x="1" y="539"/>
                    <a:pt x="834" y="2351"/>
                    <a:pt x="1127" y="3159"/>
                  </a:cubicBezTo>
                  <a:cubicBezTo>
                    <a:pt x="1446" y="3967"/>
                    <a:pt x="2229" y="4653"/>
                    <a:pt x="2229" y="4653"/>
                  </a:cubicBezTo>
                  <a:lnTo>
                    <a:pt x="3307" y="3453"/>
                  </a:lnTo>
                  <a:cubicBezTo>
                    <a:pt x="1813" y="2669"/>
                    <a:pt x="442" y="0"/>
                    <a:pt x="44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34"/>
            <p:cNvSpPr/>
            <p:nvPr/>
          </p:nvSpPr>
          <p:spPr>
            <a:xfrm>
              <a:off x="2355700" y="1983575"/>
              <a:ext cx="38000" cy="96125"/>
            </a:xfrm>
            <a:custGeom>
              <a:avLst/>
              <a:gdLst/>
              <a:ahLst/>
              <a:cxnLst/>
              <a:rect l="l" t="t" r="r" b="b"/>
              <a:pathLst>
                <a:path w="1520" h="3845" extrusionOk="0">
                  <a:moveTo>
                    <a:pt x="711" y="123"/>
                  </a:moveTo>
                  <a:cubicBezTo>
                    <a:pt x="613" y="0"/>
                    <a:pt x="368" y="2424"/>
                    <a:pt x="1" y="3012"/>
                  </a:cubicBezTo>
                  <a:cubicBezTo>
                    <a:pt x="711" y="3673"/>
                    <a:pt x="1127" y="3845"/>
                    <a:pt x="1127" y="3845"/>
                  </a:cubicBezTo>
                  <a:cubicBezTo>
                    <a:pt x="1127" y="3845"/>
                    <a:pt x="1519" y="1151"/>
                    <a:pt x="711" y="12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34"/>
            <p:cNvSpPr/>
            <p:nvPr/>
          </p:nvSpPr>
          <p:spPr>
            <a:xfrm>
              <a:off x="4197200" y="2609850"/>
              <a:ext cx="18400" cy="60625"/>
            </a:xfrm>
            <a:custGeom>
              <a:avLst/>
              <a:gdLst/>
              <a:ahLst/>
              <a:cxnLst/>
              <a:rect l="l" t="t" r="r" b="b"/>
              <a:pathLst>
                <a:path w="736" h="2425" extrusionOk="0">
                  <a:moveTo>
                    <a:pt x="735" y="25"/>
                  </a:moveTo>
                  <a:cubicBezTo>
                    <a:pt x="662" y="1225"/>
                    <a:pt x="539" y="2424"/>
                    <a:pt x="539" y="2424"/>
                  </a:cubicBezTo>
                  <a:lnTo>
                    <a:pt x="294" y="2424"/>
                  </a:lnTo>
                  <a:cubicBezTo>
                    <a:pt x="294" y="2424"/>
                    <a:pt x="294" y="612"/>
                    <a:pt x="1" y="1004"/>
                  </a:cubicBezTo>
                  <a:cubicBezTo>
                    <a:pt x="50" y="0"/>
                    <a:pt x="735" y="25"/>
                    <a:pt x="735" y="25"/>
                  </a:cubicBez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34"/>
            <p:cNvSpPr/>
            <p:nvPr/>
          </p:nvSpPr>
          <p:spPr>
            <a:xfrm>
              <a:off x="4111500" y="2158050"/>
              <a:ext cx="124900" cy="521600"/>
            </a:xfrm>
            <a:custGeom>
              <a:avLst/>
              <a:gdLst/>
              <a:ahLst/>
              <a:cxnLst/>
              <a:rect l="l" t="t" r="r" b="b"/>
              <a:pathLst>
                <a:path w="4996" h="20864" extrusionOk="0">
                  <a:moveTo>
                    <a:pt x="466" y="20154"/>
                  </a:moveTo>
                  <a:cubicBezTo>
                    <a:pt x="343" y="20154"/>
                    <a:pt x="172" y="20007"/>
                    <a:pt x="0" y="19786"/>
                  </a:cubicBezTo>
                  <a:cubicBezTo>
                    <a:pt x="270" y="19468"/>
                    <a:pt x="564" y="19150"/>
                    <a:pt x="735" y="18905"/>
                  </a:cubicBezTo>
                  <a:cubicBezTo>
                    <a:pt x="1298" y="18097"/>
                    <a:pt x="2253" y="16334"/>
                    <a:pt x="2278" y="15525"/>
                  </a:cubicBezTo>
                  <a:cubicBezTo>
                    <a:pt x="2327" y="14717"/>
                    <a:pt x="1837" y="6367"/>
                    <a:pt x="1714" y="5338"/>
                  </a:cubicBezTo>
                  <a:cubicBezTo>
                    <a:pt x="1568" y="4310"/>
                    <a:pt x="1200" y="441"/>
                    <a:pt x="1225" y="221"/>
                  </a:cubicBezTo>
                  <a:cubicBezTo>
                    <a:pt x="1274" y="0"/>
                    <a:pt x="4824" y="1592"/>
                    <a:pt x="4824" y="1592"/>
                  </a:cubicBezTo>
                  <a:cubicBezTo>
                    <a:pt x="4775" y="1910"/>
                    <a:pt x="4286" y="3918"/>
                    <a:pt x="4482" y="5216"/>
                  </a:cubicBezTo>
                  <a:cubicBezTo>
                    <a:pt x="4678" y="6489"/>
                    <a:pt x="4996" y="7346"/>
                    <a:pt x="4824" y="9452"/>
                  </a:cubicBezTo>
                  <a:cubicBezTo>
                    <a:pt x="4653" y="11558"/>
                    <a:pt x="3625" y="14938"/>
                    <a:pt x="3967" y="16554"/>
                  </a:cubicBezTo>
                  <a:cubicBezTo>
                    <a:pt x="3992" y="16578"/>
                    <a:pt x="3992" y="16603"/>
                    <a:pt x="3992" y="16627"/>
                  </a:cubicBezTo>
                  <a:cubicBezTo>
                    <a:pt x="2939" y="18072"/>
                    <a:pt x="2572" y="20864"/>
                    <a:pt x="466" y="2015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34"/>
            <p:cNvSpPr/>
            <p:nvPr/>
          </p:nvSpPr>
          <p:spPr>
            <a:xfrm>
              <a:off x="4081500" y="2573725"/>
              <a:ext cx="138375" cy="125525"/>
            </a:xfrm>
            <a:custGeom>
              <a:avLst/>
              <a:gdLst/>
              <a:ahLst/>
              <a:cxnLst/>
              <a:rect l="l" t="t" r="r" b="b"/>
              <a:pathLst>
                <a:path w="5535" h="5021" extrusionOk="0">
                  <a:moveTo>
                    <a:pt x="1200" y="3159"/>
                  </a:moveTo>
                  <a:cubicBezTo>
                    <a:pt x="1372" y="3380"/>
                    <a:pt x="1543" y="3527"/>
                    <a:pt x="1666" y="3527"/>
                  </a:cubicBezTo>
                  <a:cubicBezTo>
                    <a:pt x="3772" y="4237"/>
                    <a:pt x="4139" y="1445"/>
                    <a:pt x="5192" y="0"/>
                  </a:cubicBezTo>
                  <a:cubicBezTo>
                    <a:pt x="5535" y="1519"/>
                    <a:pt x="5388" y="1690"/>
                    <a:pt x="5094" y="1910"/>
                  </a:cubicBezTo>
                  <a:cubicBezTo>
                    <a:pt x="4825" y="2131"/>
                    <a:pt x="3845" y="3331"/>
                    <a:pt x="3674" y="4188"/>
                  </a:cubicBezTo>
                  <a:cubicBezTo>
                    <a:pt x="3478" y="5020"/>
                    <a:pt x="809" y="4947"/>
                    <a:pt x="319" y="4776"/>
                  </a:cubicBezTo>
                  <a:cubicBezTo>
                    <a:pt x="0" y="4653"/>
                    <a:pt x="613" y="3894"/>
                    <a:pt x="1200" y="3159"/>
                  </a:cubicBez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34"/>
            <p:cNvSpPr/>
            <p:nvPr/>
          </p:nvSpPr>
          <p:spPr>
            <a:xfrm>
              <a:off x="4270050" y="2163550"/>
              <a:ext cx="115725" cy="612825"/>
            </a:xfrm>
            <a:custGeom>
              <a:avLst/>
              <a:gdLst/>
              <a:ahLst/>
              <a:cxnLst/>
              <a:rect l="l" t="t" r="r" b="b"/>
              <a:pathLst>
                <a:path w="4629" h="24513" extrusionOk="0">
                  <a:moveTo>
                    <a:pt x="1470" y="8596"/>
                  </a:moveTo>
                  <a:cubicBezTo>
                    <a:pt x="1568" y="9526"/>
                    <a:pt x="2131" y="16726"/>
                    <a:pt x="2033" y="17926"/>
                  </a:cubicBezTo>
                  <a:cubicBezTo>
                    <a:pt x="1984" y="18660"/>
                    <a:pt x="1641" y="19811"/>
                    <a:pt x="1421" y="20742"/>
                  </a:cubicBezTo>
                  <a:cubicBezTo>
                    <a:pt x="1274" y="21329"/>
                    <a:pt x="1201" y="21819"/>
                    <a:pt x="1274" y="22064"/>
                  </a:cubicBezTo>
                  <a:cubicBezTo>
                    <a:pt x="1494" y="22676"/>
                    <a:pt x="1494" y="24513"/>
                    <a:pt x="2498" y="24097"/>
                  </a:cubicBezTo>
                  <a:cubicBezTo>
                    <a:pt x="3502" y="23680"/>
                    <a:pt x="4164" y="22407"/>
                    <a:pt x="3943" y="20987"/>
                  </a:cubicBezTo>
                  <a:cubicBezTo>
                    <a:pt x="3747" y="19591"/>
                    <a:pt x="3992" y="18905"/>
                    <a:pt x="3943" y="18048"/>
                  </a:cubicBezTo>
                  <a:cubicBezTo>
                    <a:pt x="3870" y="17215"/>
                    <a:pt x="4433" y="11975"/>
                    <a:pt x="4531" y="10090"/>
                  </a:cubicBezTo>
                  <a:cubicBezTo>
                    <a:pt x="4629" y="8228"/>
                    <a:pt x="3992" y="7347"/>
                    <a:pt x="3943" y="6098"/>
                  </a:cubicBezTo>
                  <a:cubicBezTo>
                    <a:pt x="3919" y="4849"/>
                    <a:pt x="4286" y="2253"/>
                    <a:pt x="4286" y="2253"/>
                  </a:cubicBezTo>
                  <a:cubicBezTo>
                    <a:pt x="4286" y="2253"/>
                    <a:pt x="1" y="1"/>
                    <a:pt x="344" y="2719"/>
                  </a:cubicBezTo>
                  <a:cubicBezTo>
                    <a:pt x="686" y="5437"/>
                    <a:pt x="1372" y="7665"/>
                    <a:pt x="1470" y="859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34"/>
            <p:cNvSpPr/>
            <p:nvPr/>
          </p:nvSpPr>
          <p:spPr>
            <a:xfrm>
              <a:off x="4297600" y="2682075"/>
              <a:ext cx="76550" cy="94300"/>
            </a:xfrm>
            <a:custGeom>
              <a:avLst/>
              <a:gdLst/>
              <a:ahLst/>
              <a:cxnLst/>
              <a:rect l="l" t="t" r="r" b="b"/>
              <a:pathLst>
                <a:path w="3062" h="3772" extrusionOk="0">
                  <a:moveTo>
                    <a:pt x="1" y="1397"/>
                  </a:moveTo>
                  <a:cubicBezTo>
                    <a:pt x="74" y="2645"/>
                    <a:pt x="392" y="3772"/>
                    <a:pt x="1396" y="3356"/>
                  </a:cubicBezTo>
                  <a:cubicBezTo>
                    <a:pt x="2400" y="2939"/>
                    <a:pt x="3062" y="1666"/>
                    <a:pt x="2841" y="246"/>
                  </a:cubicBezTo>
                  <a:cubicBezTo>
                    <a:pt x="2303" y="1813"/>
                    <a:pt x="270" y="1739"/>
                    <a:pt x="319" y="1"/>
                  </a:cubicBezTo>
                  <a:cubicBezTo>
                    <a:pt x="172" y="588"/>
                    <a:pt x="1" y="1127"/>
                    <a:pt x="1" y="1397"/>
                  </a:cubicBez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34"/>
            <p:cNvSpPr/>
            <p:nvPr/>
          </p:nvSpPr>
          <p:spPr>
            <a:xfrm>
              <a:off x="4134750" y="1940100"/>
              <a:ext cx="143300" cy="614050"/>
            </a:xfrm>
            <a:custGeom>
              <a:avLst/>
              <a:gdLst/>
              <a:ahLst/>
              <a:cxnLst/>
              <a:rect l="l" t="t" r="r" b="b"/>
              <a:pathLst>
                <a:path w="5732" h="24562" extrusionOk="0">
                  <a:moveTo>
                    <a:pt x="1" y="0"/>
                  </a:moveTo>
                  <a:cubicBezTo>
                    <a:pt x="1" y="0"/>
                    <a:pt x="25" y="8694"/>
                    <a:pt x="1" y="11534"/>
                  </a:cubicBezTo>
                  <a:cubicBezTo>
                    <a:pt x="1" y="14399"/>
                    <a:pt x="760" y="23999"/>
                    <a:pt x="760" y="23999"/>
                  </a:cubicBezTo>
                  <a:cubicBezTo>
                    <a:pt x="2205" y="24562"/>
                    <a:pt x="3625" y="23876"/>
                    <a:pt x="3625" y="23876"/>
                  </a:cubicBezTo>
                  <a:cubicBezTo>
                    <a:pt x="3821" y="21378"/>
                    <a:pt x="4556" y="17313"/>
                    <a:pt x="4678" y="15158"/>
                  </a:cubicBezTo>
                  <a:cubicBezTo>
                    <a:pt x="4801" y="13003"/>
                    <a:pt x="3821" y="12661"/>
                    <a:pt x="4237" y="11093"/>
                  </a:cubicBezTo>
                  <a:cubicBezTo>
                    <a:pt x="4629" y="9526"/>
                    <a:pt x="5731" y="1127"/>
                    <a:pt x="5731" y="1127"/>
                  </a:cubicBezTo>
                  <a:close/>
                </a:path>
              </a:pathLst>
            </a:custGeom>
            <a:solidFill>
              <a:srgbClr val="EC82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34"/>
            <p:cNvSpPr/>
            <p:nvPr/>
          </p:nvSpPr>
          <p:spPr>
            <a:xfrm>
              <a:off x="4243725" y="1846425"/>
              <a:ext cx="177575" cy="783650"/>
            </a:xfrm>
            <a:custGeom>
              <a:avLst/>
              <a:gdLst/>
              <a:ahLst/>
              <a:cxnLst/>
              <a:rect l="l" t="t" r="r" b="b"/>
              <a:pathLst>
                <a:path w="7103" h="31346" extrusionOk="0">
                  <a:moveTo>
                    <a:pt x="319" y="5584"/>
                  </a:moveTo>
                  <a:cubicBezTo>
                    <a:pt x="319" y="5584"/>
                    <a:pt x="1054" y="14914"/>
                    <a:pt x="1372" y="16089"/>
                  </a:cubicBezTo>
                  <a:cubicBezTo>
                    <a:pt x="1690" y="17265"/>
                    <a:pt x="1935" y="21844"/>
                    <a:pt x="2156" y="23411"/>
                  </a:cubicBezTo>
                  <a:cubicBezTo>
                    <a:pt x="2401" y="24978"/>
                    <a:pt x="2425" y="29484"/>
                    <a:pt x="2425" y="29484"/>
                  </a:cubicBezTo>
                  <a:cubicBezTo>
                    <a:pt x="2988" y="31345"/>
                    <a:pt x="5315" y="29778"/>
                    <a:pt x="5315" y="29778"/>
                  </a:cubicBezTo>
                  <a:cubicBezTo>
                    <a:pt x="6294" y="23999"/>
                    <a:pt x="5608" y="21134"/>
                    <a:pt x="5584" y="19420"/>
                  </a:cubicBezTo>
                  <a:cubicBezTo>
                    <a:pt x="5559" y="17730"/>
                    <a:pt x="6392" y="13298"/>
                    <a:pt x="6221" y="11461"/>
                  </a:cubicBezTo>
                  <a:cubicBezTo>
                    <a:pt x="6049" y="9625"/>
                    <a:pt x="5853" y="5780"/>
                    <a:pt x="6221" y="5070"/>
                  </a:cubicBezTo>
                  <a:cubicBezTo>
                    <a:pt x="6564" y="4360"/>
                    <a:pt x="6980" y="3184"/>
                    <a:pt x="7102" y="1054"/>
                  </a:cubicBezTo>
                  <a:cubicBezTo>
                    <a:pt x="4335" y="1"/>
                    <a:pt x="1" y="1176"/>
                    <a:pt x="1" y="1176"/>
                  </a:cubicBezTo>
                  <a:close/>
                </a:path>
              </a:pathLst>
            </a:custGeom>
            <a:solidFill>
              <a:srgbClr val="EC82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34"/>
            <p:cNvSpPr/>
            <p:nvPr/>
          </p:nvSpPr>
          <p:spPr>
            <a:xfrm>
              <a:off x="4064975" y="1475450"/>
              <a:ext cx="339175" cy="610375"/>
            </a:xfrm>
            <a:custGeom>
              <a:avLst/>
              <a:gdLst/>
              <a:ahLst/>
              <a:cxnLst/>
              <a:rect l="l" t="t" r="r" b="b"/>
              <a:pathLst>
                <a:path w="13567" h="24415" extrusionOk="0">
                  <a:moveTo>
                    <a:pt x="3208" y="123"/>
                  </a:moveTo>
                  <a:cubicBezTo>
                    <a:pt x="5657" y="0"/>
                    <a:pt x="9820" y="2890"/>
                    <a:pt x="11681" y="5265"/>
                  </a:cubicBezTo>
                  <a:cubicBezTo>
                    <a:pt x="13567" y="7640"/>
                    <a:pt x="12416" y="10187"/>
                    <a:pt x="11779" y="12734"/>
                  </a:cubicBezTo>
                  <a:cubicBezTo>
                    <a:pt x="11142" y="15281"/>
                    <a:pt x="12122" y="21623"/>
                    <a:pt x="12122" y="22235"/>
                  </a:cubicBezTo>
                  <a:cubicBezTo>
                    <a:pt x="9232" y="24170"/>
                    <a:pt x="3845" y="24415"/>
                    <a:pt x="3037" y="21549"/>
                  </a:cubicBezTo>
                  <a:cubicBezTo>
                    <a:pt x="2694" y="18440"/>
                    <a:pt x="3404" y="15207"/>
                    <a:pt x="3429" y="13371"/>
                  </a:cubicBezTo>
                  <a:cubicBezTo>
                    <a:pt x="3306" y="9452"/>
                    <a:pt x="0" y="1298"/>
                    <a:pt x="3208" y="12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34"/>
            <p:cNvSpPr/>
            <p:nvPr/>
          </p:nvSpPr>
          <p:spPr>
            <a:xfrm>
              <a:off x="4112100" y="1477900"/>
              <a:ext cx="92475" cy="614050"/>
            </a:xfrm>
            <a:custGeom>
              <a:avLst/>
              <a:gdLst/>
              <a:ahLst/>
              <a:cxnLst/>
              <a:rect l="l" t="t" r="r" b="b"/>
              <a:pathLst>
                <a:path w="3699" h="24562" extrusionOk="0">
                  <a:moveTo>
                    <a:pt x="3478" y="588"/>
                  </a:moveTo>
                  <a:cubicBezTo>
                    <a:pt x="2205" y="6122"/>
                    <a:pt x="2597" y="12097"/>
                    <a:pt x="2866" y="14423"/>
                  </a:cubicBezTo>
                  <a:cubicBezTo>
                    <a:pt x="3160" y="16774"/>
                    <a:pt x="3209" y="24561"/>
                    <a:pt x="3209" y="24561"/>
                  </a:cubicBezTo>
                  <a:cubicBezTo>
                    <a:pt x="1323" y="23606"/>
                    <a:pt x="417" y="21843"/>
                    <a:pt x="393" y="21035"/>
                  </a:cubicBezTo>
                  <a:cubicBezTo>
                    <a:pt x="344" y="20252"/>
                    <a:pt x="1078" y="13493"/>
                    <a:pt x="1005" y="12930"/>
                  </a:cubicBezTo>
                  <a:cubicBezTo>
                    <a:pt x="956" y="12391"/>
                    <a:pt x="1" y="7175"/>
                    <a:pt x="99" y="4334"/>
                  </a:cubicBezTo>
                  <a:cubicBezTo>
                    <a:pt x="221" y="1518"/>
                    <a:pt x="1274" y="1102"/>
                    <a:pt x="1274" y="1102"/>
                  </a:cubicBezTo>
                  <a:lnTo>
                    <a:pt x="369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34"/>
            <p:cNvSpPr/>
            <p:nvPr/>
          </p:nvSpPr>
          <p:spPr>
            <a:xfrm>
              <a:off x="4240050" y="1507275"/>
              <a:ext cx="216150" cy="590175"/>
            </a:xfrm>
            <a:custGeom>
              <a:avLst/>
              <a:gdLst/>
              <a:ahLst/>
              <a:cxnLst/>
              <a:rect l="l" t="t" r="r" b="b"/>
              <a:pathLst>
                <a:path w="8646" h="23607" extrusionOk="0">
                  <a:moveTo>
                    <a:pt x="1886" y="1"/>
                  </a:moveTo>
                  <a:cubicBezTo>
                    <a:pt x="1" y="4017"/>
                    <a:pt x="907" y="7714"/>
                    <a:pt x="1005" y="11020"/>
                  </a:cubicBezTo>
                  <a:cubicBezTo>
                    <a:pt x="1078" y="14326"/>
                    <a:pt x="2792" y="23607"/>
                    <a:pt x="2792" y="23607"/>
                  </a:cubicBezTo>
                  <a:cubicBezTo>
                    <a:pt x="6098" y="22799"/>
                    <a:pt x="6490" y="20570"/>
                    <a:pt x="7127" y="19444"/>
                  </a:cubicBezTo>
                  <a:cubicBezTo>
                    <a:pt x="8645" y="11706"/>
                    <a:pt x="6711" y="5437"/>
                    <a:pt x="5290" y="3110"/>
                  </a:cubicBezTo>
                  <a:cubicBezTo>
                    <a:pt x="4164" y="1298"/>
                    <a:pt x="1886" y="1"/>
                    <a:pt x="188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34"/>
            <p:cNvSpPr/>
            <p:nvPr/>
          </p:nvSpPr>
          <p:spPr>
            <a:xfrm>
              <a:off x="3944375" y="1791100"/>
              <a:ext cx="64300" cy="33625"/>
            </a:xfrm>
            <a:custGeom>
              <a:avLst/>
              <a:gdLst/>
              <a:ahLst/>
              <a:cxnLst/>
              <a:rect l="l" t="t" r="r" b="b"/>
              <a:pathLst>
                <a:path w="2572" h="1345" extrusionOk="0">
                  <a:moveTo>
                    <a:pt x="1319" y="1"/>
                  </a:moveTo>
                  <a:cubicBezTo>
                    <a:pt x="1012" y="1"/>
                    <a:pt x="704" y="68"/>
                    <a:pt x="465" y="206"/>
                  </a:cubicBezTo>
                  <a:cubicBezTo>
                    <a:pt x="0" y="451"/>
                    <a:pt x="0" y="891"/>
                    <a:pt x="465" y="1161"/>
                  </a:cubicBezTo>
                  <a:cubicBezTo>
                    <a:pt x="686" y="1283"/>
                    <a:pt x="986" y="1344"/>
                    <a:pt x="1286" y="1344"/>
                  </a:cubicBezTo>
                  <a:cubicBezTo>
                    <a:pt x="1586" y="1344"/>
                    <a:pt x="1886" y="1283"/>
                    <a:pt x="2106" y="1161"/>
                  </a:cubicBezTo>
                  <a:cubicBezTo>
                    <a:pt x="2571" y="891"/>
                    <a:pt x="2571" y="451"/>
                    <a:pt x="2131" y="181"/>
                  </a:cubicBezTo>
                  <a:cubicBezTo>
                    <a:pt x="1903" y="62"/>
                    <a:pt x="1612" y="1"/>
                    <a:pt x="1319" y="1"/>
                  </a:cubicBezTo>
                  <a:close/>
                </a:path>
              </a:pathLst>
            </a:custGeom>
            <a:solidFill>
              <a:srgbClr val="83C9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34"/>
            <p:cNvSpPr/>
            <p:nvPr/>
          </p:nvSpPr>
          <p:spPr>
            <a:xfrm>
              <a:off x="4062525" y="1567275"/>
              <a:ext cx="352650" cy="342850"/>
            </a:xfrm>
            <a:custGeom>
              <a:avLst/>
              <a:gdLst/>
              <a:ahLst/>
              <a:cxnLst/>
              <a:rect l="l" t="t" r="r" b="b"/>
              <a:pathLst>
                <a:path w="14106" h="13714" extrusionOk="0">
                  <a:moveTo>
                    <a:pt x="11069" y="759"/>
                  </a:moveTo>
                  <a:cubicBezTo>
                    <a:pt x="8791" y="1886"/>
                    <a:pt x="8571" y="8596"/>
                    <a:pt x="6832" y="10261"/>
                  </a:cubicBezTo>
                  <a:cubicBezTo>
                    <a:pt x="5828" y="11216"/>
                    <a:pt x="1886" y="10457"/>
                    <a:pt x="539" y="10481"/>
                  </a:cubicBezTo>
                  <a:cubicBezTo>
                    <a:pt x="0" y="11681"/>
                    <a:pt x="735" y="13101"/>
                    <a:pt x="735" y="13101"/>
                  </a:cubicBezTo>
                  <a:cubicBezTo>
                    <a:pt x="8253" y="13469"/>
                    <a:pt x="9159" y="13714"/>
                    <a:pt x="11069" y="10040"/>
                  </a:cubicBezTo>
                  <a:cubicBezTo>
                    <a:pt x="12587" y="7200"/>
                    <a:pt x="14105" y="0"/>
                    <a:pt x="11069" y="75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34"/>
            <p:cNvSpPr/>
            <p:nvPr/>
          </p:nvSpPr>
          <p:spPr>
            <a:xfrm>
              <a:off x="3947425" y="1487675"/>
              <a:ext cx="272450" cy="337975"/>
            </a:xfrm>
            <a:custGeom>
              <a:avLst/>
              <a:gdLst/>
              <a:ahLst/>
              <a:cxnLst/>
              <a:rect l="l" t="t" r="r" b="b"/>
              <a:pathLst>
                <a:path w="10898" h="13519" extrusionOk="0">
                  <a:moveTo>
                    <a:pt x="7861" y="711"/>
                  </a:moveTo>
                  <a:cubicBezTo>
                    <a:pt x="6392" y="1470"/>
                    <a:pt x="5706" y="7568"/>
                    <a:pt x="3968" y="9110"/>
                  </a:cubicBezTo>
                  <a:cubicBezTo>
                    <a:pt x="2964" y="9967"/>
                    <a:pt x="2547" y="10751"/>
                    <a:pt x="515" y="11755"/>
                  </a:cubicBezTo>
                  <a:cubicBezTo>
                    <a:pt x="1" y="12857"/>
                    <a:pt x="1421" y="13518"/>
                    <a:pt x="1421" y="13518"/>
                  </a:cubicBezTo>
                  <a:cubicBezTo>
                    <a:pt x="5437" y="12000"/>
                    <a:pt x="6367" y="10702"/>
                    <a:pt x="7714" y="8670"/>
                  </a:cubicBezTo>
                  <a:cubicBezTo>
                    <a:pt x="9379" y="6147"/>
                    <a:pt x="10898" y="1"/>
                    <a:pt x="7861" y="71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34"/>
            <p:cNvSpPr/>
            <p:nvPr/>
          </p:nvSpPr>
          <p:spPr>
            <a:xfrm>
              <a:off x="3873350" y="1788275"/>
              <a:ext cx="113900" cy="98575"/>
            </a:xfrm>
            <a:custGeom>
              <a:avLst/>
              <a:gdLst/>
              <a:ahLst/>
              <a:cxnLst/>
              <a:rect l="l" t="t" r="r" b="b"/>
              <a:pathLst>
                <a:path w="4556" h="3943" extrusionOk="0">
                  <a:moveTo>
                    <a:pt x="4310" y="1274"/>
                  </a:moveTo>
                  <a:cubicBezTo>
                    <a:pt x="4261" y="1396"/>
                    <a:pt x="3870" y="1837"/>
                    <a:pt x="3527" y="2229"/>
                  </a:cubicBezTo>
                  <a:cubicBezTo>
                    <a:pt x="3184" y="2621"/>
                    <a:pt x="2621" y="3306"/>
                    <a:pt x="2449" y="3135"/>
                  </a:cubicBezTo>
                  <a:cubicBezTo>
                    <a:pt x="2278" y="2963"/>
                    <a:pt x="2621" y="2302"/>
                    <a:pt x="2621" y="2302"/>
                  </a:cubicBezTo>
                  <a:cubicBezTo>
                    <a:pt x="2621" y="2302"/>
                    <a:pt x="1568" y="3282"/>
                    <a:pt x="1396" y="3600"/>
                  </a:cubicBezTo>
                  <a:cubicBezTo>
                    <a:pt x="1200" y="3943"/>
                    <a:pt x="1323" y="2988"/>
                    <a:pt x="1568" y="2547"/>
                  </a:cubicBezTo>
                  <a:cubicBezTo>
                    <a:pt x="931" y="3551"/>
                    <a:pt x="760" y="3772"/>
                    <a:pt x="711" y="3527"/>
                  </a:cubicBezTo>
                  <a:cubicBezTo>
                    <a:pt x="662" y="3282"/>
                    <a:pt x="1200" y="1911"/>
                    <a:pt x="1127" y="2057"/>
                  </a:cubicBezTo>
                  <a:cubicBezTo>
                    <a:pt x="368" y="3208"/>
                    <a:pt x="74" y="3355"/>
                    <a:pt x="147" y="2817"/>
                  </a:cubicBezTo>
                  <a:cubicBezTo>
                    <a:pt x="221" y="2302"/>
                    <a:pt x="980" y="1396"/>
                    <a:pt x="1421" y="1151"/>
                  </a:cubicBezTo>
                  <a:cubicBezTo>
                    <a:pt x="98" y="2008"/>
                    <a:pt x="1" y="1911"/>
                    <a:pt x="343" y="1543"/>
                  </a:cubicBezTo>
                  <a:cubicBezTo>
                    <a:pt x="662" y="1151"/>
                    <a:pt x="1886" y="221"/>
                    <a:pt x="3527" y="0"/>
                  </a:cubicBezTo>
                  <a:cubicBezTo>
                    <a:pt x="4555" y="955"/>
                    <a:pt x="4310" y="1274"/>
                    <a:pt x="4310" y="127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34"/>
            <p:cNvSpPr/>
            <p:nvPr/>
          </p:nvSpPr>
          <p:spPr>
            <a:xfrm>
              <a:off x="3945600" y="1828075"/>
              <a:ext cx="146325" cy="74100"/>
            </a:xfrm>
            <a:custGeom>
              <a:avLst/>
              <a:gdLst/>
              <a:ahLst/>
              <a:cxnLst/>
              <a:rect l="l" t="t" r="r" b="b"/>
              <a:pathLst>
                <a:path w="5853" h="2964" extrusionOk="0">
                  <a:moveTo>
                    <a:pt x="539" y="1788"/>
                  </a:moveTo>
                  <a:cubicBezTo>
                    <a:pt x="980" y="1127"/>
                    <a:pt x="1592" y="367"/>
                    <a:pt x="2375" y="147"/>
                  </a:cubicBezTo>
                  <a:cubicBezTo>
                    <a:pt x="2939" y="0"/>
                    <a:pt x="3526" y="123"/>
                    <a:pt x="4065" y="294"/>
                  </a:cubicBezTo>
                  <a:cubicBezTo>
                    <a:pt x="4506" y="441"/>
                    <a:pt x="5118" y="490"/>
                    <a:pt x="5534" y="686"/>
                  </a:cubicBezTo>
                  <a:cubicBezTo>
                    <a:pt x="5730" y="1200"/>
                    <a:pt x="5853" y="1641"/>
                    <a:pt x="5853" y="2106"/>
                  </a:cubicBezTo>
                  <a:cubicBezTo>
                    <a:pt x="5755" y="2131"/>
                    <a:pt x="5657" y="2155"/>
                    <a:pt x="5559" y="2155"/>
                  </a:cubicBezTo>
                  <a:cubicBezTo>
                    <a:pt x="5094" y="2204"/>
                    <a:pt x="4628" y="2375"/>
                    <a:pt x="4163" y="2375"/>
                  </a:cubicBezTo>
                  <a:cubicBezTo>
                    <a:pt x="3869" y="2351"/>
                    <a:pt x="3379" y="2449"/>
                    <a:pt x="3086" y="2375"/>
                  </a:cubicBezTo>
                  <a:cubicBezTo>
                    <a:pt x="3208" y="2400"/>
                    <a:pt x="3330" y="2449"/>
                    <a:pt x="3355" y="2571"/>
                  </a:cubicBezTo>
                  <a:cubicBezTo>
                    <a:pt x="3379" y="2669"/>
                    <a:pt x="3281" y="2767"/>
                    <a:pt x="3184" y="2792"/>
                  </a:cubicBezTo>
                  <a:cubicBezTo>
                    <a:pt x="2522" y="2963"/>
                    <a:pt x="1935" y="2155"/>
                    <a:pt x="1518" y="1763"/>
                  </a:cubicBezTo>
                  <a:cubicBezTo>
                    <a:pt x="1543" y="1812"/>
                    <a:pt x="0" y="2645"/>
                    <a:pt x="539" y="178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34"/>
            <p:cNvSpPr/>
            <p:nvPr/>
          </p:nvSpPr>
          <p:spPr>
            <a:xfrm>
              <a:off x="4093125" y="1315650"/>
              <a:ext cx="144500" cy="181250"/>
            </a:xfrm>
            <a:custGeom>
              <a:avLst/>
              <a:gdLst/>
              <a:ahLst/>
              <a:cxnLst/>
              <a:rect l="l" t="t" r="r" b="b"/>
              <a:pathLst>
                <a:path w="5780" h="7250" extrusionOk="0">
                  <a:moveTo>
                    <a:pt x="1715" y="882"/>
                  </a:moveTo>
                  <a:cubicBezTo>
                    <a:pt x="1690" y="931"/>
                    <a:pt x="1666" y="1005"/>
                    <a:pt x="1641" y="1078"/>
                  </a:cubicBezTo>
                  <a:cubicBezTo>
                    <a:pt x="1519" y="1446"/>
                    <a:pt x="1592" y="1886"/>
                    <a:pt x="1519" y="2254"/>
                  </a:cubicBezTo>
                  <a:cubicBezTo>
                    <a:pt x="1372" y="2866"/>
                    <a:pt x="931" y="3331"/>
                    <a:pt x="735" y="3919"/>
                  </a:cubicBezTo>
                  <a:cubicBezTo>
                    <a:pt x="1" y="6049"/>
                    <a:pt x="2131" y="7249"/>
                    <a:pt x="3968" y="7102"/>
                  </a:cubicBezTo>
                  <a:cubicBezTo>
                    <a:pt x="4286" y="7078"/>
                    <a:pt x="4629" y="7004"/>
                    <a:pt x="4898" y="6784"/>
                  </a:cubicBezTo>
                  <a:cubicBezTo>
                    <a:pt x="5780" y="6098"/>
                    <a:pt x="4776" y="5021"/>
                    <a:pt x="4360" y="4384"/>
                  </a:cubicBezTo>
                  <a:cubicBezTo>
                    <a:pt x="4066" y="3943"/>
                    <a:pt x="3649" y="3356"/>
                    <a:pt x="3625" y="2792"/>
                  </a:cubicBezTo>
                  <a:cubicBezTo>
                    <a:pt x="3576" y="2278"/>
                    <a:pt x="3870" y="1837"/>
                    <a:pt x="3747" y="1299"/>
                  </a:cubicBezTo>
                  <a:cubicBezTo>
                    <a:pt x="3551" y="221"/>
                    <a:pt x="2205" y="1"/>
                    <a:pt x="1715" y="88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34"/>
            <p:cNvSpPr/>
            <p:nvPr/>
          </p:nvSpPr>
          <p:spPr>
            <a:xfrm>
              <a:off x="4189250" y="1445450"/>
              <a:ext cx="104700" cy="142050"/>
            </a:xfrm>
            <a:custGeom>
              <a:avLst/>
              <a:gdLst/>
              <a:ahLst/>
              <a:cxnLst/>
              <a:rect l="l" t="t" r="r" b="b"/>
              <a:pathLst>
                <a:path w="4188" h="5682" extrusionOk="0">
                  <a:moveTo>
                    <a:pt x="3380" y="0"/>
                  </a:moveTo>
                  <a:cubicBezTo>
                    <a:pt x="3380" y="0"/>
                    <a:pt x="2767" y="2106"/>
                    <a:pt x="4139" y="2988"/>
                  </a:cubicBezTo>
                  <a:cubicBezTo>
                    <a:pt x="4188" y="3502"/>
                    <a:pt x="2743" y="5681"/>
                    <a:pt x="1274" y="5290"/>
                  </a:cubicBezTo>
                  <a:cubicBezTo>
                    <a:pt x="441" y="5094"/>
                    <a:pt x="0" y="3869"/>
                    <a:pt x="0" y="3869"/>
                  </a:cubicBezTo>
                  <a:cubicBezTo>
                    <a:pt x="74" y="3110"/>
                    <a:pt x="515" y="1518"/>
                    <a:pt x="515" y="151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34"/>
            <p:cNvSpPr/>
            <p:nvPr/>
          </p:nvSpPr>
          <p:spPr>
            <a:xfrm>
              <a:off x="4140875" y="1285650"/>
              <a:ext cx="156150" cy="222875"/>
            </a:xfrm>
            <a:custGeom>
              <a:avLst/>
              <a:gdLst/>
              <a:ahLst/>
              <a:cxnLst/>
              <a:rect l="l" t="t" r="r" b="b"/>
              <a:pathLst>
                <a:path w="6246" h="8915" extrusionOk="0">
                  <a:moveTo>
                    <a:pt x="393" y="2131"/>
                  </a:moveTo>
                  <a:cubicBezTo>
                    <a:pt x="393" y="2131"/>
                    <a:pt x="1" y="3454"/>
                    <a:pt x="148" y="4507"/>
                  </a:cubicBezTo>
                  <a:cubicBezTo>
                    <a:pt x="295" y="5535"/>
                    <a:pt x="393" y="7592"/>
                    <a:pt x="1299" y="8253"/>
                  </a:cubicBezTo>
                  <a:cubicBezTo>
                    <a:pt x="2229" y="8915"/>
                    <a:pt x="3527" y="8155"/>
                    <a:pt x="4409" y="7396"/>
                  </a:cubicBezTo>
                  <a:cubicBezTo>
                    <a:pt x="5266" y="6662"/>
                    <a:pt x="6196" y="5315"/>
                    <a:pt x="6221" y="3650"/>
                  </a:cubicBezTo>
                  <a:cubicBezTo>
                    <a:pt x="6245" y="2009"/>
                    <a:pt x="5584" y="1"/>
                    <a:pt x="3209" y="99"/>
                  </a:cubicBezTo>
                  <a:cubicBezTo>
                    <a:pt x="833" y="197"/>
                    <a:pt x="393" y="2131"/>
                    <a:pt x="393" y="213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34"/>
            <p:cNvSpPr/>
            <p:nvPr/>
          </p:nvSpPr>
          <p:spPr>
            <a:xfrm>
              <a:off x="4177000" y="1270975"/>
              <a:ext cx="167775" cy="231425"/>
            </a:xfrm>
            <a:custGeom>
              <a:avLst/>
              <a:gdLst/>
              <a:ahLst/>
              <a:cxnLst/>
              <a:rect l="l" t="t" r="r" b="b"/>
              <a:pathLst>
                <a:path w="6711" h="9257" extrusionOk="0">
                  <a:moveTo>
                    <a:pt x="613" y="1714"/>
                  </a:moveTo>
                  <a:cubicBezTo>
                    <a:pt x="1" y="2473"/>
                    <a:pt x="270" y="3380"/>
                    <a:pt x="1029" y="3943"/>
                  </a:cubicBezTo>
                  <a:cubicBezTo>
                    <a:pt x="1568" y="4335"/>
                    <a:pt x="2033" y="4579"/>
                    <a:pt x="2376" y="5167"/>
                  </a:cubicBezTo>
                  <a:cubicBezTo>
                    <a:pt x="2694" y="5706"/>
                    <a:pt x="2866" y="6343"/>
                    <a:pt x="2915" y="6979"/>
                  </a:cubicBezTo>
                  <a:cubicBezTo>
                    <a:pt x="2939" y="7493"/>
                    <a:pt x="2939" y="8008"/>
                    <a:pt x="2964" y="8546"/>
                  </a:cubicBezTo>
                  <a:cubicBezTo>
                    <a:pt x="2988" y="8791"/>
                    <a:pt x="2988" y="9110"/>
                    <a:pt x="3257" y="9183"/>
                  </a:cubicBezTo>
                  <a:cubicBezTo>
                    <a:pt x="3551" y="9257"/>
                    <a:pt x="4163" y="9036"/>
                    <a:pt x="4433" y="8889"/>
                  </a:cubicBezTo>
                  <a:cubicBezTo>
                    <a:pt x="4874" y="8620"/>
                    <a:pt x="5265" y="8277"/>
                    <a:pt x="5584" y="7885"/>
                  </a:cubicBezTo>
                  <a:cubicBezTo>
                    <a:pt x="6220" y="7151"/>
                    <a:pt x="6612" y="6171"/>
                    <a:pt x="6637" y="5192"/>
                  </a:cubicBezTo>
                  <a:cubicBezTo>
                    <a:pt x="6710" y="3355"/>
                    <a:pt x="5657" y="2155"/>
                    <a:pt x="4335" y="1102"/>
                  </a:cubicBezTo>
                  <a:cubicBezTo>
                    <a:pt x="2964" y="0"/>
                    <a:pt x="1690" y="392"/>
                    <a:pt x="613" y="171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34"/>
            <p:cNvSpPr/>
            <p:nvPr/>
          </p:nvSpPr>
          <p:spPr>
            <a:xfrm>
              <a:off x="4121300" y="1267900"/>
              <a:ext cx="110200" cy="125525"/>
            </a:xfrm>
            <a:custGeom>
              <a:avLst/>
              <a:gdLst/>
              <a:ahLst/>
              <a:cxnLst/>
              <a:rect l="l" t="t" r="r" b="b"/>
              <a:pathLst>
                <a:path w="4408" h="5021" extrusionOk="0">
                  <a:moveTo>
                    <a:pt x="2033" y="907"/>
                  </a:moveTo>
                  <a:cubicBezTo>
                    <a:pt x="2033" y="907"/>
                    <a:pt x="2033" y="907"/>
                    <a:pt x="2033" y="907"/>
                  </a:cubicBezTo>
                  <a:cubicBezTo>
                    <a:pt x="2498" y="588"/>
                    <a:pt x="4383" y="1"/>
                    <a:pt x="4383" y="980"/>
                  </a:cubicBezTo>
                  <a:cubicBezTo>
                    <a:pt x="4408" y="1935"/>
                    <a:pt x="2988" y="2890"/>
                    <a:pt x="2253" y="3331"/>
                  </a:cubicBezTo>
                  <a:cubicBezTo>
                    <a:pt x="1910" y="3503"/>
                    <a:pt x="1567" y="3649"/>
                    <a:pt x="1274" y="3894"/>
                  </a:cubicBezTo>
                  <a:cubicBezTo>
                    <a:pt x="882" y="4188"/>
                    <a:pt x="857" y="4776"/>
                    <a:pt x="514" y="5021"/>
                  </a:cubicBezTo>
                  <a:cubicBezTo>
                    <a:pt x="0" y="4531"/>
                    <a:pt x="123" y="3282"/>
                    <a:pt x="343" y="2670"/>
                  </a:cubicBezTo>
                  <a:cubicBezTo>
                    <a:pt x="612" y="1862"/>
                    <a:pt x="1322" y="1397"/>
                    <a:pt x="2033" y="90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34"/>
            <p:cNvSpPr/>
            <p:nvPr/>
          </p:nvSpPr>
          <p:spPr>
            <a:xfrm>
              <a:off x="4195375" y="1472375"/>
              <a:ext cx="53900" cy="38600"/>
            </a:xfrm>
            <a:custGeom>
              <a:avLst/>
              <a:gdLst/>
              <a:ahLst/>
              <a:cxnLst/>
              <a:rect l="l" t="t" r="r" b="b"/>
              <a:pathLst>
                <a:path w="2156" h="1544" extrusionOk="0">
                  <a:moveTo>
                    <a:pt x="123" y="1029"/>
                  </a:moveTo>
                  <a:cubicBezTo>
                    <a:pt x="1078" y="931"/>
                    <a:pt x="2155" y="1"/>
                    <a:pt x="2155" y="1"/>
                  </a:cubicBezTo>
                  <a:cubicBezTo>
                    <a:pt x="2155" y="1"/>
                    <a:pt x="1935" y="1127"/>
                    <a:pt x="0" y="1543"/>
                  </a:cubicBezTo>
                  <a:close/>
                </a:path>
              </a:pathLst>
            </a:custGeom>
            <a:solidFill>
              <a:srgbClr val="F4A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34"/>
            <p:cNvSpPr/>
            <p:nvPr/>
          </p:nvSpPr>
          <p:spPr>
            <a:xfrm>
              <a:off x="4865725" y="2915325"/>
              <a:ext cx="258975" cy="109625"/>
            </a:xfrm>
            <a:custGeom>
              <a:avLst/>
              <a:gdLst/>
              <a:ahLst/>
              <a:cxnLst/>
              <a:rect l="l" t="t" r="r" b="b"/>
              <a:pathLst>
                <a:path w="10359" h="4385" extrusionOk="0">
                  <a:moveTo>
                    <a:pt x="931" y="1"/>
                  </a:moveTo>
                  <a:cubicBezTo>
                    <a:pt x="0" y="1470"/>
                    <a:pt x="221" y="2498"/>
                    <a:pt x="490" y="2621"/>
                  </a:cubicBezTo>
                  <a:cubicBezTo>
                    <a:pt x="3634" y="4019"/>
                    <a:pt x="6103" y="4384"/>
                    <a:pt x="7811" y="4384"/>
                  </a:cubicBezTo>
                  <a:cubicBezTo>
                    <a:pt x="9124" y="4384"/>
                    <a:pt x="9986" y="4169"/>
                    <a:pt x="10359" y="4041"/>
                  </a:cubicBezTo>
                  <a:cubicBezTo>
                    <a:pt x="9428" y="2768"/>
                    <a:pt x="8571" y="1543"/>
                    <a:pt x="7518" y="123"/>
                  </a:cubicBezTo>
                  <a:cubicBezTo>
                    <a:pt x="6736" y="271"/>
                    <a:pt x="5859" y="324"/>
                    <a:pt x="5006" y="324"/>
                  </a:cubicBezTo>
                  <a:cubicBezTo>
                    <a:pt x="2894" y="324"/>
                    <a:pt x="931" y="1"/>
                    <a:pt x="9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34"/>
            <p:cNvSpPr/>
            <p:nvPr/>
          </p:nvSpPr>
          <p:spPr>
            <a:xfrm>
              <a:off x="4206375" y="1925400"/>
              <a:ext cx="279200" cy="315300"/>
            </a:xfrm>
            <a:custGeom>
              <a:avLst/>
              <a:gdLst/>
              <a:ahLst/>
              <a:cxnLst/>
              <a:rect l="l" t="t" r="r" b="b"/>
              <a:pathLst>
                <a:path w="11168" h="12612" extrusionOk="0">
                  <a:moveTo>
                    <a:pt x="11167" y="1"/>
                  </a:moveTo>
                  <a:lnTo>
                    <a:pt x="25" y="6466"/>
                  </a:lnTo>
                  <a:lnTo>
                    <a:pt x="1" y="12612"/>
                  </a:lnTo>
                  <a:lnTo>
                    <a:pt x="11143" y="6147"/>
                  </a:lnTo>
                  <a:lnTo>
                    <a:pt x="1116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34"/>
            <p:cNvSpPr/>
            <p:nvPr/>
          </p:nvSpPr>
          <p:spPr>
            <a:xfrm>
              <a:off x="2951375" y="1925400"/>
              <a:ext cx="281025" cy="315300"/>
            </a:xfrm>
            <a:custGeom>
              <a:avLst/>
              <a:gdLst/>
              <a:ahLst/>
              <a:cxnLst/>
              <a:rect l="l" t="t" r="r" b="b"/>
              <a:pathLst>
                <a:path w="11241" h="12612" extrusionOk="0">
                  <a:moveTo>
                    <a:pt x="25" y="1"/>
                  </a:moveTo>
                  <a:lnTo>
                    <a:pt x="1" y="6147"/>
                  </a:lnTo>
                  <a:lnTo>
                    <a:pt x="11216" y="12612"/>
                  </a:lnTo>
                  <a:lnTo>
                    <a:pt x="11241" y="6490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34"/>
            <p:cNvSpPr/>
            <p:nvPr/>
          </p:nvSpPr>
          <p:spPr>
            <a:xfrm>
              <a:off x="3956000" y="2062225"/>
              <a:ext cx="251025" cy="238475"/>
            </a:xfrm>
            <a:custGeom>
              <a:avLst/>
              <a:gdLst/>
              <a:ahLst/>
              <a:cxnLst/>
              <a:rect l="l" t="t" r="r" b="b"/>
              <a:pathLst>
                <a:path w="10041" h="9539" extrusionOk="0">
                  <a:moveTo>
                    <a:pt x="5877" y="1"/>
                  </a:moveTo>
                  <a:cubicBezTo>
                    <a:pt x="4371" y="1"/>
                    <a:pt x="2865" y="331"/>
                    <a:pt x="1715" y="993"/>
                  </a:cubicBezTo>
                  <a:cubicBezTo>
                    <a:pt x="588" y="1654"/>
                    <a:pt x="25" y="2535"/>
                    <a:pt x="25" y="3392"/>
                  </a:cubicBezTo>
                  <a:lnTo>
                    <a:pt x="0" y="9522"/>
                  </a:lnTo>
                  <a:lnTo>
                    <a:pt x="0" y="9522"/>
                  </a:lnTo>
                  <a:cubicBezTo>
                    <a:pt x="7" y="8647"/>
                    <a:pt x="571" y="7796"/>
                    <a:pt x="1715" y="7139"/>
                  </a:cubicBezTo>
                  <a:cubicBezTo>
                    <a:pt x="2853" y="6478"/>
                    <a:pt x="4353" y="6147"/>
                    <a:pt x="5856" y="6147"/>
                  </a:cubicBezTo>
                  <a:cubicBezTo>
                    <a:pt x="7359" y="6147"/>
                    <a:pt x="8865" y="6478"/>
                    <a:pt x="10016" y="7139"/>
                  </a:cubicBezTo>
                  <a:lnTo>
                    <a:pt x="10040" y="993"/>
                  </a:lnTo>
                  <a:cubicBezTo>
                    <a:pt x="8890" y="331"/>
                    <a:pt x="7384" y="1"/>
                    <a:pt x="5877" y="1"/>
                  </a:cubicBezTo>
                  <a:close/>
                  <a:moveTo>
                    <a:pt x="0" y="9522"/>
                  </a:moveTo>
                  <a:cubicBezTo>
                    <a:pt x="0" y="9528"/>
                    <a:pt x="0" y="9533"/>
                    <a:pt x="0" y="9539"/>
                  </a:cubicBezTo>
                  <a:lnTo>
                    <a:pt x="0" y="9522"/>
                  </a:lnTo>
                  <a:close/>
                </a:path>
              </a:pathLst>
            </a:custGeom>
            <a:solidFill>
              <a:srgbClr val="787C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34"/>
            <p:cNvSpPr/>
            <p:nvPr/>
          </p:nvSpPr>
          <p:spPr>
            <a:xfrm>
              <a:off x="3231775" y="2062300"/>
              <a:ext cx="252250" cy="239025"/>
            </a:xfrm>
            <a:custGeom>
              <a:avLst/>
              <a:gdLst/>
              <a:ahLst/>
              <a:cxnLst/>
              <a:rect l="l" t="t" r="r" b="b"/>
              <a:pathLst>
                <a:path w="10090" h="9561" extrusionOk="0">
                  <a:moveTo>
                    <a:pt x="4190" y="1"/>
                  </a:moveTo>
                  <a:cubicBezTo>
                    <a:pt x="2677" y="1"/>
                    <a:pt x="1169" y="338"/>
                    <a:pt x="25" y="1014"/>
                  </a:cubicBezTo>
                  <a:lnTo>
                    <a:pt x="0" y="7136"/>
                  </a:lnTo>
                  <a:cubicBezTo>
                    <a:pt x="1151" y="6475"/>
                    <a:pt x="2657" y="6144"/>
                    <a:pt x="4163" y="6144"/>
                  </a:cubicBezTo>
                  <a:cubicBezTo>
                    <a:pt x="5669" y="6144"/>
                    <a:pt x="7175" y="6475"/>
                    <a:pt x="8326" y="7136"/>
                  </a:cubicBezTo>
                  <a:cubicBezTo>
                    <a:pt x="9477" y="7797"/>
                    <a:pt x="10065" y="8679"/>
                    <a:pt x="10065" y="9560"/>
                  </a:cubicBezTo>
                  <a:lnTo>
                    <a:pt x="10065" y="3438"/>
                  </a:lnTo>
                  <a:cubicBezTo>
                    <a:pt x="10089" y="2557"/>
                    <a:pt x="9501" y="1675"/>
                    <a:pt x="8351" y="990"/>
                  </a:cubicBezTo>
                  <a:cubicBezTo>
                    <a:pt x="7193" y="331"/>
                    <a:pt x="5689" y="1"/>
                    <a:pt x="419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34"/>
            <p:cNvSpPr/>
            <p:nvPr/>
          </p:nvSpPr>
          <p:spPr>
            <a:xfrm>
              <a:off x="3440525" y="2207625"/>
              <a:ext cx="280400" cy="315300"/>
            </a:xfrm>
            <a:custGeom>
              <a:avLst/>
              <a:gdLst/>
              <a:ahLst/>
              <a:cxnLst/>
              <a:rect l="l" t="t" r="r" b="b"/>
              <a:pathLst>
                <a:path w="11216" h="12612" extrusionOk="0">
                  <a:moveTo>
                    <a:pt x="25" y="1"/>
                  </a:moveTo>
                  <a:lnTo>
                    <a:pt x="1" y="6147"/>
                  </a:lnTo>
                  <a:lnTo>
                    <a:pt x="11216" y="12612"/>
                  </a:lnTo>
                  <a:lnTo>
                    <a:pt x="11216" y="6490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34"/>
            <p:cNvSpPr/>
            <p:nvPr/>
          </p:nvSpPr>
          <p:spPr>
            <a:xfrm>
              <a:off x="3720925" y="2207625"/>
              <a:ext cx="278575" cy="315300"/>
            </a:xfrm>
            <a:custGeom>
              <a:avLst/>
              <a:gdLst/>
              <a:ahLst/>
              <a:cxnLst/>
              <a:rect l="l" t="t" r="r" b="b"/>
              <a:pathLst>
                <a:path w="11143" h="12612" extrusionOk="0">
                  <a:moveTo>
                    <a:pt x="11142" y="1"/>
                  </a:moveTo>
                  <a:lnTo>
                    <a:pt x="0" y="6490"/>
                  </a:lnTo>
                  <a:lnTo>
                    <a:pt x="0" y="12612"/>
                  </a:lnTo>
                  <a:lnTo>
                    <a:pt x="11142" y="6147"/>
                  </a:lnTo>
                  <a:lnTo>
                    <a:pt x="1114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34"/>
            <p:cNvSpPr/>
            <p:nvPr/>
          </p:nvSpPr>
          <p:spPr>
            <a:xfrm>
              <a:off x="2952000" y="1481575"/>
              <a:ext cx="1533575" cy="888300"/>
            </a:xfrm>
            <a:custGeom>
              <a:avLst/>
              <a:gdLst/>
              <a:ahLst/>
              <a:cxnLst/>
              <a:rect l="l" t="t" r="r" b="b"/>
              <a:pathLst>
                <a:path w="61343" h="35532" extrusionOk="0">
                  <a:moveTo>
                    <a:pt x="30561" y="0"/>
                  </a:moveTo>
                  <a:lnTo>
                    <a:pt x="0" y="17754"/>
                  </a:lnTo>
                  <a:lnTo>
                    <a:pt x="11216" y="24243"/>
                  </a:lnTo>
                  <a:cubicBezTo>
                    <a:pt x="12360" y="23567"/>
                    <a:pt x="13868" y="23230"/>
                    <a:pt x="15381" y="23230"/>
                  </a:cubicBezTo>
                  <a:cubicBezTo>
                    <a:pt x="16880" y="23230"/>
                    <a:pt x="18384" y="23560"/>
                    <a:pt x="19542" y="24219"/>
                  </a:cubicBezTo>
                  <a:cubicBezTo>
                    <a:pt x="21843" y="25565"/>
                    <a:pt x="21843" y="27720"/>
                    <a:pt x="19566" y="29043"/>
                  </a:cubicBezTo>
                  <a:lnTo>
                    <a:pt x="30757" y="35532"/>
                  </a:lnTo>
                  <a:lnTo>
                    <a:pt x="41899" y="29043"/>
                  </a:lnTo>
                  <a:cubicBezTo>
                    <a:pt x="39597" y="27720"/>
                    <a:pt x="39597" y="25565"/>
                    <a:pt x="41875" y="24219"/>
                  </a:cubicBezTo>
                  <a:cubicBezTo>
                    <a:pt x="43025" y="23557"/>
                    <a:pt x="44531" y="23227"/>
                    <a:pt x="46037" y="23227"/>
                  </a:cubicBezTo>
                  <a:cubicBezTo>
                    <a:pt x="47544" y="23227"/>
                    <a:pt x="49050" y="23557"/>
                    <a:pt x="50200" y="24219"/>
                  </a:cubicBezTo>
                  <a:lnTo>
                    <a:pt x="61342" y="17754"/>
                  </a:lnTo>
                  <a:lnTo>
                    <a:pt x="305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34"/>
            <p:cNvSpPr/>
            <p:nvPr/>
          </p:nvSpPr>
          <p:spPr>
            <a:xfrm>
              <a:off x="3208500" y="2282925"/>
              <a:ext cx="43500" cy="213075"/>
            </a:xfrm>
            <a:custGeom>
              <a:avLst/>
              <a:gdLst/>
              <a:ahLst/>
              <a:cxnLst/>
              <a:rect l="l" t="t" r="r" b="b"/>
              <a:pathLst>
                <a:path w="1740" h="8523" extrusionOk="0">
                  <a:moveTo>
                    <a:pt x="1739" y="1"/>
                  </a:moveTo>
                  <a:lnTo>
                    <a:pt x="1739" y="16"/>
                  </a:lnTo>
                  <a:lnTo>
                    <a:pt x="1739" y="16"/>
                  </a:lnTo>
                  <a:cubicBezTo>
                    <a:pt x="1739" y="11"/>
                    <a:pt x="1739" y="6"/>
                    <a:pt x="1739" y="1"/>
                  </a:cubicBezTo>
                  <a:close/>
                  <a:moveTo>
                    <a:pt x="1739" y="16"/>
                  </a:moveTo>
                  <a:lnTo>
                    <a:pt x="1739" y="16"/>
                  </a:lnTo>
                  <a:cubicBezTo>
                    <a:pt x="1732" y="868"/>
                    <a:pt x="1145" y="1719"/>
                    <a:pt x="25" y="2376"/>
                  </a:cubicBezTo>
                  <a:lnTo>
                    <a:pt x="1" y="8522"/>
                  </a:lnTo>
                  <a:cubicBezTo>
                    <a:pt x="1152" y="7861"/>
                    <a:pt x="1715" y="7004"/>
                    <a:pt x="1715" y="6123"/>
                  </a:cubicBezTo>
                  <a:lnTo>
                    <a:pt x="1739" y="1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34"/>
            <p:cNvSpPr/>
            <p:nvPr/>
          </p:nvSpPr>
          <p:spPr>
            <a:xfrm>
              <a:off x="3210350" y="2504550"/>
              <a:ext cx="279175" cy="314700"/>
            </a:xfrm>
            <a:custGeom>
              <a:avLst/>
              <a:gdLst/>
              <a:ahLst/>
              <a:cxnLst/>
              <a:rect l="l" t="t" r="r" b="b"/>
              <a:pathLst>
                <a:path w="11167" h="12588" extrusionOk="0">
                  <a:moveTo>
                    <a:pt x="11167" y="0"/>
                  </a:moveTo>
                  <a:lnTo>
                    <a:pt x="25" y="6465"/>
                  </a:lnTo>
                  <a:lnTo>
                    <a:pt x="0" y="12587"/>
                  </a:lnTo>
                  <a:lnTo>
                    <a:pt x="11142" y="6122"/>
                  </a:lnTo>
                  <a:lnTo>
                    <a:pt x="1116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34"/>
            <p:cNvSpPr/>
            <p:nvPr/>
          </p:nvSpPr>
          <p:spPr>
            <a:xfrm>
              <a:off x="2959950" y="2641375"/>
              <a:ext cx="251025" cy="237850"/>
            </a:xfrm>
            <a:custGeom>
              <a:avLst/>
              <a:gdLst/>
              <a:ahLst/>
              <a:cxnLst/>
              <a:rect l="l" t="t" r="r" b="b"/>
              <a:pathLst>
                <a:path w="10041" h="9514" extrusionOk="0">
                  <a:moveTo>
                    <a:pt x="5878" y="0"/>
                  </a:moveTo>
                  <a:cubicBezTo>
                    <a:pt x="4372" y="0"/>
                    <a:pt x="2866" y="331"/>
                    <a:pt x="1715" y="992"/>
                  </a:cubicBezTo>
                  <a:cubicBezTo>
                    <a:pt x="588" y="1653"/>
                    <a:pt x="25" y="2510"/>
                    <a:pt x="25" y="3392"/>
                  </a:cubicBezTo>
                  <a:lnTo>
                    <a:pt x="1" y="9498"/>
                  </a:lnTo>
                  <a:lnTo>
                    <a:pt x="1" y="9498"/>
                  </a:lnTo>
                  <a:cubicBezTo>
                    <a:pt x="7" y="8646"/>
                    <a:pt x="571" y="7796"/>
                    <a:pt x="1715" y="7139"/>
                  </a:cubicBezTo>
                  <a:cubicBezTo>
                    <a:pt x="2859" y="6462"/>
                    <a:pt x="4367" y="6125"/>
                    <a:pt x="5877" y="6125"/>
                  </a:cubicBezTo>
                  <a:cubicBezTo>
                    <a:pt x="7373" y="6125"/>
                    <a:pt x="8870" y="6456"/>
                    <a:pt x="10016" y="7114"/>
                  </a:cubicBezTo>
                  <a:lnTo>
                    <a:pt x="10041" y="992"/>
                  </a:lnTo>
                  <a:cubicBezTo>
                    <a:pt x="8890" y="331"/>
                    <a:pt x="7384" y="0"/>
                    <a:pt x="5878" y="0"/>
                  </a:cubicBezTo>
                  <a:close/>
                  <a:moveTo>
                    <a:pt x="1" y="9498"/>
                  </a:moveTo>
                  <a:cubicBezTo>
                    <a:pt x="0" y="9503"/>
                    <a:pt x="0" y="9509"/>
                    <a:pt x="0" y="9514"/>
                  </a:cubicBezTo>
                  <a:lnTo>
                    <a:pt x="1" y="9498"/>
                  </a:lnTo>
                  <a:close/>
                </a:path>
              </a:pathLst>
            </a:custGeom>
            <a:solidFill>
              <a:srgbClr val="D34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4"/>
            <p:cNvSpPr/>
            <p:nvPr/>
          </p:nvSpPr>
          <p:spPr>
            <a:xfrm>
              <a:off x="2724875" y="2786775"/>
              <a:ext cx="279175" cy="315300"/>
            </a:xfrm>
            <a:custGeom>
              <a:avLst/>
              <a:gdLst/>
              <a:ahLst/>
              <a:cxnLst/>
              <a:rect l="l" t="t" r="r" b="b"/>
              <a:pathLst>
                <a:path w="11167" h="12612" extrusionOk="0">
                  <a:moveTo>
                    <a:pt x="11167" y="0"/>
                  </a:moveTo>
                  <a:lnTo>
                    <a:pt x="25" y="6465"/>
                  </a:lnTo>
                  <a:lnTo>
                    <a:pt x="0" y="12611"/>
                  </a:lnTo>
                  <a:lnTo>
                    <a:pt x="11142" y="6122"/>
                  </a:lnTo>
                  <a:lnTo>
                    <a:pt x="1116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4"/>
            <p:cNvSpPr/>
            <p:nvPr/>
          </p:nvSpPr>
          <p:spPr>
            <a:xfrm>
              <a:off x="1955325" y="2504550"/>
              <a:ext cx="770175" cy="597525"/>
            </a:xfrm>
            <a:custGeom>
              <a:avLst/>
              <a:gdLst/>
              <a:ahLst/>
              <a:cxnLst/>
              <a:rect l="l" t="t" r="r" b="b"/>
              <a:pathLst>
                <a:path w="30807" h="23901" extrusionOk="0">
                  <a:moveTo>
                    <a:pt x="25" y="0"/>
                  </a:moveTo>
                  <a:lnTo>
                    <a:pt x="1" y="6122"/>
                  </a:lnTo>
                  <a:lnTo>
                    <a:pt x="30782" y="23900"/>
                  </a:lnTo>
                  <a:lnTo>
                    <a:pt x="30807" y="17754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498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34"/>
            <p:cNvSpPr/>
            <p:nvPr/>
          </p:nvSpPr>
          <p:spPr>
            <a:xfrm>
              <a:off x="1955950" y="2060100"/>
              <a:ext cx="1533575" cy="888300"/>
            </a:xfrm>
            <a:custGeom>
              <a:avLst/>
              <a:gdLst/>
              <a:ahLst/>
              <a:cxnLst/>
              <a:rect l="l" t="t" r="r" b="b"/>
              <a:pathLst>
                <a:path w="61343" h="35532" extrusionOk="0">
                  <a:moveTo>
                    <a:pt x="30561" y="0"/>
                  </a:moveTo>
                  <a:lnTo>
                    <a:pt x="0" y="17778"/>
                  </a:lnTo>
                  <a:lnTo>
                    <a:pt x="30782" y="35532"/>
                  </a:lnTo>
                  <a:lnTo>
                    <a:pt x="41924" y="29067"/>
                  </a:lnTo>
                  <a:cubicBezTo>
                    <a:pt x="39622" y="27720"/>
                    <a:pt x="39597" y="25565"/>
                    <a:pt x="41875" y="24243"/>
                  </a:cubicBezTo>
                  <a:cubicBezTo>
                    <a:pt x="43026" y="23582"/>
                    <a:pt x="44532" y="23251"/>
                    <a:pt x="46038" y="23251"/>
                  </a:cubicBezTo>
                  <a:cubicBezTo>
                    <a:pt x="47544" y="23251"/>
                    <a:pt x="49050" y="23582"/>
                    <a:pt x="50201" y="24243"/>
                  </a:cubicBezTo>
                  <a:lnTo>
                    <a:pt x="61343" y="17778"/>
                  </a:lnTo>
                  <a:lnTo>
                    <a:pt x="50127" y="11289"/>
                  </a:lnTo>
                  <a:cubicBezTo>
                    <a:pt x="52404" y="9967"/>
                    <a:pt x="52404" y="7812"/>
                    <a:pt x="50103" y="6465"/>
                  </a:cubicBezTo>
                  <a:cubicBezTo>
                    <a:pt x="48957" y="5807"/>
                    <a:pt x="47459" y="5476"/>
                    <a:pt x="45960" y="5476"/>
                  </a:cubicBezTo>
                  <a:cubicBezTo>
                    <a:pt x="44447" y="5476"/>
                    <a:pt x="42933" y="5813"/>
                    <a:pt x="41777" y="6489"/>
                  </a:cubicBezTo>
                  <a:lnTo>
                    <a:pt x="3056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34"/>
            <p:cNvSpPr/>
            <p:nvPr/>
          </p:nvSpPr>
          <p:spPr>
            <a:xfrm>
              <a:off x="4189250" y="2281700"/>
              <a:ext cx="44100" cy="214300"/>
            </a:xfrm>
            <a:custGeom>
              <a:avLst/>
              <a:gdLst/>
              <a:ahLst/>
              <a:cxnLst/>
              <a:rect l="l" t="t" r="r" b="b"/>
              <a:pathLst>
                <a:path w="1764" h="8572" extrusionOk="0">
                  <a:moveTo>
                    <a:pt x="25" y="1"/>
                  </a:moveTo>
                  <a:lnTo>
                    <a:pt x="0" y="6147"/>
                  </a:lnTo>
                  <a:cubicBezTo>
                    <a:pt x="0" y="7029"/>
                    <a:pt x="564" y="7886"/>
                    <a:pt x="1739" y="8571"/>
                  </a:cubicBezTo>
                  <a:lnTo>
                    <a:pt x="1763" y="2425"/>
                  </a:lnTo>
                  <a:cubicBezTo>
                    <a:pt x="588" y="1764"/>
                    <a:pt x="25" y="882"/>
                    <a:pt x="25" y="1"/>
                  </a:cubicBezTo>
                  <a:close/>
                </a:path>
              </a:pathLst>
            </a:custGeom>
            <a:solidFill>
              <a:srgbClr val="7181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34"/>
            <p:cNvSpPr/>
            <p:nvPr/>
          </p:nvSpPr>
          <p:spPr>
            <a:xfrm>
              <a:off x="3954150" y="2504550"/>
              <a:ext cx="280425" cy="315300"/>
            </a:xfrm>
            <a:custGeom>
              <a:avLst/>
              <a:gdLst/>
              <a:ahLst/>
              <a:cxnLst/>
              <a:rect l="l" t="t" r="r" b="b"/>
              <a:pathLst>
                <a:path w="11217" h="12612" extrusionOk="0">
                  <a:moveTo>
                    <a:pt x="25" y="0"/>
                  </a:moveTo>
                  <a:lnTo>
                    <a:pt x="1" y="6122"/>
                  </a:lnTo>
                  <a:lnTo>
                    <a:pt x="11216" y="12612"/>
                  </a:lnTo>
                  <a:lnTo>
                    <a:pt x="11216" y="6465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34"/>
            <p:cNvSpPr/>
            <p:nvPr/>
          </p:nvSpPr>
          <p:spPr>
            <a:xfrm>
              <a:off x="4234550" y="2641375"/>
              <a:ext cx="251625" cy="238475"/>
            </a:xfrm>
            <a:custGeom>
              <a:avLst/>
              <a:gdLst/>
              <a:ahLst/>
              <a:cxnLst/>
              <a:rect l="l" t="t" r="r" b="b"/>
              <a:pathLst>
                <a:path w="10065" h="9539" extrusionOk="0">
                  <a:moveTo>
                    <a:pt x="4163" y="0"/>
                  </a:moveTo>
                  <a:cubicBezTo>
                    <a:pt x="2657" y="0"/>
                    <a:pt x="1151" y="331"/>
                    <a:pt x="0" y="992"/>
                  </a:cubicBezTo>
                  <a:lnTo>
                    <a:pt x="0" y="7139"/>
                  </a:lnTo>
                  <a:cubicBezTo>
                    <a:pt x="1139" y="6465"/>
                    <a:pt x="2639" y="6128"/>
                    <a:pt x="4142" y="6128"/>
                  </a:cubicBezTo>
                  <a:cubicBezTo>
                    <a:pt x="5645" y="6128"/>
                    <a:pt x="7151" y="6465"/>
                    <a:pt x="8302" y="7139"/>
                  </a:cubicBezTo>
                  <a:cubicBezTo>
                    <a:pt x="9477" y="7800"/>
                    <a:pt x="10040" y="8681"/>
                    <a:pt x="10040" y="9538"/>
                  </a:cubicBezTo>
                  <a:lnTo>
                    <a:pt x="10065" y="3416"/>
                  </a:lnTo>
                  <a:cubicBezTo>
                    <a:pt x="10065" y="2535"/>
                    <a:pt x="9477" y="1653"/>
                    <a:pt x="8326" y="992"/>
                  </a:cubicBezTo>
                  <a:cubicBezTo>
                    <a:pt x="7175" y="331"/>
                    <a:pt x="5669" y="0"/>
                    <a:pt x="416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34"/>
            <p:cNvSpPr/>
            <p:nvPr/>
          </p:nvSpPr>
          <p:spPr>
            <a:xfrm>
              <a:off x="4442700" y="2786775"/>
              <a:ext cx="281025" cy="315300"/>
            </a:xfrm>
            <a:custGeom>
              <a:avLst/>
              <a:gdLst/>
              <a:ahLst/>
              <a:cxnLst/>
              <a:rect l="l" t="t" r="r" b="b"/>
              <a:pathLst>
                <a:path w="11241" h="12612" extrusionOk="0">
                  <a:moveTo>
                    <a:pt x="25" y="0"/>
                  </a:moveTo>
                  <a:lnTo>
                    <a:pt x="0" y="6122"/>
                  </a:lnTo>
                  <a:lnTo>
                    <a:pt x="11216" y="12611"/>
                  </a:lnTo>
                  <a:lnTo>
                    <a:pt x="11240" y="6465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34"/>
            <p:cNvSpPr/>
            <p:nvPr/>
          </p:nvSpPr>
          <p:spPr>
            <a:xfrm>
              <a:off x="4723075" y="2504550"/>
              <a:ext cx="764675" cy="597525"/>
            </a:xfrm>
            <a:custGeom>
              <a:avLst/>
              <a:gdLst/>
              <a:ahLst/>
              <a:cxnLst/>
              <a:rect l="l" t="t" r="r" b="b"/>
              <a:pathLst>
                <a:path w="30587" h="23901" extrusionOk="0">
                  <a:moveTo>
                    <a:pt x="30586" y="0"/>
                  </a:moveTo>
                  <a:lnTo>
                    <a:pt x="25" y="17754"/>
                  </a:lnTo>
                  <a:lnTo>
                    <a:pt x="1" y="23900"/>
                  </a:lnTo>
                  <a:lnTo>
                    <a:pt x="1" y="23900"/>
                  </a:lnTo>
                  <a:lnTo>
                    <a:pt x="30586" y="6122"/>
                  </a:lnTo>
                  <a:lnTo>
                    <a:pt x="3058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34"/>
            <p:cNvSpPr/>
            <p:nvPr/>
          </p:nvSpPr>
          <p:spPr>
            <a:xfrm>
              <a:off x="3954775" y="2060100"/>
              <a:ext cx="1532975" cy="888300"/>
            </a:xfrm>
            <a:custGeom>
              <a:avLst/>
              <a:gdLst/>
              <a:ahLst/>
              <a:cxnLst/>
              <a:rect l="l" t="t" r="r" b="b"/>
              <a:pathLst>
                <a:path w="61319" h="35532" extrusionOk="0">
                  <a:moveTo>
                    <a:pt x="30561" y="0"/>
                  </a:moveTo>
                  <a:lnTo>
                    <a:pt x="19419" y="6465"/>
                  </a:lnTo>
                  <a:cubicBezTo>
                    <a:pt x="18268" y="5804"/>
                    <a:pt x="16762" y="5473"/>
                    <a:pt x="15259" y="5473"/>
                  </a:cubicBezTo>
                  <a:cubicBezTo>
                    <a:pt x="13757" y="5473"/>
                    <a:pt x="12257" y="5804"/>
                    <a:pt x="11118" y="6465"/>
                  </a:cubicBezTo>
                  <a:cubicBezTo>
                    <a:pt x="8816" y="7812"/>
                    <a:pt x="8816" y="9967"/>
                    <a:pt x="11142" y="11289"/>
                  </a:cubicBezTo>
                  <a:lnTo>
                    <a:pt x="0" y="17778"/>
                  </a:lnTo>
                  <a:lnTo>
                    <a:pt x="11216" y="24243"/>
                  </a:lnTo>
                  <a:cubicBezTo>
                    <a:pt x="12355" y="23582"/>
                    <a:pt x="13854" y="23251"/>
                    <a:pt x="15357" y="23251"/>
                  </a:cubicBezTo>
                  <a:cubicBezTo>
                    <a:pt x="16860" y="23251"/>
                    <a:pt x="18366" y="23582"/>
                    <a:pt x="19517" y="24243"/>
                  </a:cubicBezTo>
                  <a:cubicBezTo>
                    <a:pt x="21819" y="25565"/>
                    <a:pt x="21844" y="27720"/>
                    <a:pt x="19542" y="29067"/>
                  </a:cubicBezTo>
                  <a:lnTo>
                    <a:pt x="30757" y="35532"/>
                  </a:lnTo>
                  <a:lnTo>
                    <a:pt x="61318" y="17778"/>
                  </a:lnTo>
                  <a:lnTo>
                    <a:pt x="3056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34"/>
            <p:cNvSpPr/>
            <p:nvPr/>
          </p:nvSpPr>
          <p:spPr>
            <a:xfrm>
              <a:off x="4211275" y="2861450"/>
              <a:ext cx="42900" cy="213075"/>
            </a:xfrm>
            <a:custGeom>
              <a:avLst/>
              <a:gdLst/>
              <a:ahLst/>
              <a:cxnLst/>
              <a:rect l="l" t="t" r="r" b="b"/>
              <a:pathLst>
                <a:path w="1716" h="8523" extrusionOk="0">
                  <a:moveTo>
                    <a:pt x="1715" y="1"/>
                  </a:moveTo>
                  <a:cubicBezTo>
                    <a:pt x="1715" y="858"/>
                    <a:pt x="1152" y="1739"/>
                    <a:pt x="25" y="2400"/>
                  </a:cubicBezTo>
                  <a:lnTo>
                    <a:pt x="1" y="8522"/>
                  </a:lnTo>
                  <a:cubicBezTo>
                    <a:pt x="1127" y="7861"/>
                    <a:pt x="1691" y="7004"/>
                    <a:pt x="1715" y="6147"/>
                  </a:cubicBezTo>
                  <a:lnTo>
                    <a:pt x="1715" y="1"/>
                  </a:lnTo>
                  <a:close/>
                </a:path>
              </a:pathLst>
            </a:custGeom>
            <a:solidFill>
              <a:srgbClr val="EFBC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34"/>
            <p:cNvSpPr/>
            <p:nvPr/>
          </p:nvSpPr>
          <p:spPr>
            <a:xfrm>
              <a:off x="3193200" y="2860850"/>
              <a:ext cx="44100" cy="213675"/>
            </a:xfrm>
            <a:custGeom>
              <a:avLst/>
              <a:gdLst/>
              <a:ahLst/>
              <a:cxnLst/>
              <a:rect l="l" t="t" r="r" b="b"/>
              <a:pathLst>
                <a:path w="1764" h="8547" extrusionOk="0">
                  <a:moveTo>
                    <a:pt x="25" y="0"/>
                  </a:moveTo>
                  <a:lnTo>
                    <a:pt x="0" y="6122"/>
                  </a:lnTo>
                  <a:cubicBezTo>
                    <a:pt x="0" y="7004"/>
                    <a:pt x="588" y="7885"/>
                    <a:pt x="1739" y="8546"/>
                  </a:cubicBezTo>
                  <a:lnTo>
                    <a:pt x="1764" y="2424"/>
                  </a:lnTo>
                  <a:cubicBezTo>
                    <a:pt x="588" y="1739"/>
                    <a:pt x="25" y="857"/>
                    <a:pt x="25" y="0"/>
                  </a:cubicBezTo>
                  <a:close/>
                </a:path>
              </a:pathLst>
            </a:custGeom>
            <a:solidFill>
              <a:srgbClr val="FFDC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34"/>
            <p:cNvSpPr/>
            <p:nvPr/>
          </p:nvSpPr>
          <p:spPr>
            <a:xfrm>
              <a:off x="3453375" y="3540375"/>
              <a:ext cx="161650" cy="60625"/>
            </a:xfrm>
            <a:custGeom>
              <a:avLst/>
              <a:gdLst/>
              <a:ahLst/>
              <a:cxnLst/>
              <a:rect l="l" t="t" r="r" b="b"/>
              <a:pathLst>
                <a:path w="6466" h="2425" extrusionOk="0">
                  <a:moveTo>
                    <a:pt x="1" y="1617"/>
                  </a:moveTo>
                  <a:cubicBezTo>
                    <a:pt x="1" y="1617"/>
                    <a:pt x="295" y="1715"/>
                    <a:pt x="1005" y="2009"/>
                  </a:cubicBezTo>
                  <a:cubicBezTo>
                    <a:pt x="1715" y="2327"/>
                    <a:pt x="3233" y="2425"/>
                    <a:pt x="4188" y="2254"/>
                  </a:cubicBezTo>
                  <a:cubicBezTo>
                    <a:pt x="5143" y="2107"/>
                    <a:pt x="6466" y="1911"/>
                    <a:pt x="6196" y="1543"/>
                  </a:cubicBezTo>
                  <a:cubicBezTo>
                    <a:pt x="5951" y="1201"/>
                    <a:pt x="1152" y="1"/>
                    <a:pt x="956" y="99"/>
                  </a:cubicBezTo>
                  <a:cubicBezTo>
                    <a:pt x="760" y="197"/>
                    <a:pt x="1" y="1617"/>
                    <a:pt x="1" y="1617"/>
                  </a:cubicBezTo>
                  <a:close/>
                </a:path>
              </a:pathLst>
            </a:custGeom>
            <a:solidFill>
              <a:srgbClr val="F2AD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34"/>
            <p:cNvSpPr/>
            <p:nvPr/>
          </p:nvSpPr>
          <p:spPr>
            <a:xfrm>
              <a:off x="2958125" y="3083075"/>
              <a:ext cx="769550" cy="597525"/>
            </a:xfrm>
            <a:custGeom>
              <a:avLst/>
              <a:gdLst/>
              <a:ahLst/>
              <a:cxnLst/>
              <a:rect l="l" t="t" r="r" b="b"/>
              <a:pathLst>
                <a:path w="30782" h="23901" extrusionOk="0">
                  <a:moveTo>
                    <a:pt x="24" y="0"/>
                  </a:moveTo>
                  <a:lnTo>
                    <a:pt x="0" y="6147"/>
                  </a:lnTo>
                  <a:lnTo>
                    <a:pt x="30757" y="23900"/>
                  </a:lnTo>
                  <a:lnTo>
                    <a:pt x="30781" y="17754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FFDC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34"/>
            <p:cNvSpPr/>
            <p:nvPr/>
          </p:nvSpPr>
          <p:spPr>
            <a:xfrm>
              <a:off x="3727025" y="3083075"/>
              <a:ext cx="764675" cy="597525"/>
            </a:xfrm>
            <a:custGeom>
              <a:avLst/>
              <a:gdLst/>
              <a:ahLst/>
              <a:cxnLst/>
              <a:rect l="l" t="t" r="r" b="b"/>
              <a:pathLst>
                <a:path w="30587" h="23901" extrusionOk="0">
                  <a:moveTo>
                    <a:pt x="30586" y="0"/>
                  </a:moveTo>
                  <a:lnTo>
                    <a:pt x="25" y="17754"/>
                  </a:lnTo>
                  <a:lnTo>
                    <a:pt x="1" y="23900"/>
                  </a:lnTo>
                  <a:lnTo>
                    <a:pt x="30586" y="6147"/>
                  </a:lnTo>
                  <a:lnTo>
                    <a:pt x="30586" y="0"/>
                  </a:lnTo>
                  <a:close/>
                </a:path>
              </a:pathLst>
            </a:custGeom>
            <a:solidFill>
              <a:srgbClr val="F9AE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34"/>
            <p:cNvSpPr/>
            <p:nvPr/>
          </p:nvSpPr>
          <p:spPr>
            <a:xfrm>
              <a:off x="2958725" y="2639225"/>
              <a:ext cx="1532975" cy="887700"/>
            </a:xfrm>
            <a:custGeom>
              <a:avLst/>
              <a:gdLst/>
              <a:ahLst/>
              <a:cxnLst/>
              <a:rect l="l" t="t" r="r" b="b"/>
              <a:pathLst>
                <a:path w="61319" h="35508" extrusionOk="0">
                  <a:moveTo>
                    <a:pt x="30561" y="1"/>
                  </a:moveTo>
                  <a:lnTo>
                    <a:pt x="19419" y="6465"/>
                  </a:lnTo>
                  <a:cubicBezTo>
                    <a:pt x="18269" y="5804"/>
                    <a:pt x="16763" y="5474"/>
                    <a:pt x="15260" y="5474"/>
                  </a:cubicBezTo>
                  <a:cubicBezTo>
                    <a:pt x="13757" y="5474"/>
                    <a:pt x="12257" y="5804"/>
                    <a:pt x="11118" y="6465"/>
                  </a:cubicBezTo>
                  <a:cubicBezTo>
                    <a:pt x="8816" y="7788"/>
                    <a:pt x="8841" y="9943"/>
                    <a:pt x="11143" y="11289"/>
                  </a:cubicBezTo>
                  <a:lnTo>
                    <a:pt x="0" y="17754"/>
                  </a:lnTo>
                  <a:lnTo>
                    <a:pt x="30757" y="35508"/>
                  </a:lnTo>
                  <a:lnTo>
                    <a:pt x="61318" y="17754"/>
                  </a:lnTo>
                  <a:lnTo>
                    <a:pt x="50127" y="11289"/>
                  </a:lnTo>
                  <a:cubicBezTo>
                    <a:pt x="52405" y="9943"/>
                    <a:pt x="52380" y="7788"/>
                    <a:pt x="50103" y="6465"/>
                  </a:cubicBezTo>
                  <a:cubicBezTo>
                    <a:pt x="48940" y="5804"/>
                    <a:pt x="47428" y="5474"/>
                    <a:pt x="45922" y="5474"/>
                  </a:cubicBezTo>
                  <a:cubicBezTo>
                    <a:pt x="44416" y="5474"/>
                    <a:pt x="42916" y="5804"/>
                    <a:pt x="41777" y="6465"/>
                  </a:cubicBezTo>
                  <a:lnTo>
                    <a:pt x="3056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34"/>
            <p:cNvSpPr/>
            <p:nvPr/>
          </p:nvSpPr>
          <p:spPr>
            <a:xfrm>
              <a:off x="3558075" y="3050000"/>
              <a:ext cx="171425" cy="65700"/>
            </a:xfrm>
            <a:custGeom>
              <a:avLst/>
              <a:gdLst/>
              <a:ahLst/>
              <a:cxnLst/>
              <a:rect l="l" t="t" r="r" b="b"/>
              <a:pathLst>
                <a:path w="6857" h="2628" extrusionOk="0">
                  <a:moveTo>
                    <a:pt x="0" y="1"/>
                  </a:moveTo>
                  <a:lnTo>
                    <a:pt x="0" y="638"/>
                  </a:lnTo>
                  <a:cubicBezTo>
                    <a:pt x="0" y="1152"/>
                    <a:pt x="343" y="1666"/>
                    <a:pt x="1029" y="2058"/>
                  </a:cubicBezTo>
                  <a:cubicBezTo>
                    <a:pt x="1690" y="2437"/>
                    <a:pt x="2565" y="2627"/>
                    <a:pt x="3441" y="2627"/>
                  </a:cubicBezTo>
                  <a:cubicBezTo>
                    <a:pt x="4316" y="2627"/>
                    <a:pt x="5192" y="2437"/>
                    <a:pt x="5853" y="2058"/>
                  </a:cubicBezTo>
                  <a:cubicBezTo>
                    <a:pt x="6514" y="1666"/>
                    <a:pt x="6857" y="1152"/>
                    <a:pt x="6857" y="662"/>
                  </a:cubicBezTo>
                  <a:lnTo>
                    <a:pt x="6857" y="25"/>
                  </a:lnTo>
                  <a:cubicBezTo>
                    <a:pt x="6857" y="515"/>
                    <a:pt x="6514" y="1029"/>
                    <a:pt x="5853" y="1397"/>
                  </a:cubicBezTo>
                  <a:cubicBezTo>
                    <a:pt x="5192" y="1789"/>
                    <a:pt x="4316" y="1984"/>
                    <a:pt x="3441" y="1984"/>
                  </a:cubicBezTo>
                  <a:cubicBezTo>
                    <a:pt x="2565" y="1984"/>
                    <a:pt x="1690" y="1789"/>
                    <a:pt x="1029" y="1397"/>
                  </a:cubicBezTo>
                  <a:cubicBezTo>
                    <a:pt x="343" y="1029"/>
                    <a:pt x="0" y="515"/>
                    <a:pt x="0" y="1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34"/>
            <p:cNvSpPr/>
            <p:nvPr/>
          </p:nvSpPr>
          <p:spPr>
            <a:xfrm>
              <a:off x="3550100" y="3000425"/>
              <a:ext cx="187975" cy="99200"/>
            </a:xfrm>
            <a:custGeom>
              <a:avLst/>
              <a:gdLst/>
              <a:ahLst/>
              <a:cxnLst/>
              <a:rect l="l" t="t" r="r" b="b"/>
              <a:pathLst>
                <a:path w="7519" h="3968" extrusionOk="0">
                  <a:moveTo>
                    <a:pt x="3738" y="0"/>
                  </a:moveTo>
                  <a:cubicBezTo>
                    <a:pt x="2860" y="0"/>
                    <a:pt x="1984" y="196"/>
                    <a:pt x="1323" y="588"/>
                  </a:cubicBezTo>
                  <a:cubicBezTo>
                    <a:pt x="1" y="1372"/>
                    <a:pt x="1" y="2621"/>
                    <a:pt x="1348" y="3380"/>
                  </a:cubicBezTo>
                  <a:cubicBezTo>
                    <a:pt x="2009" y="3772"/>
                    <a:pt x="2884" y="3967"/>
                    <a:pt x="3760" y="3967"/>
                  </a:cubicBezTo>
                  <a:cubicBezTo>
                    <a:pt x="4635" y="3967"/>
                    <a:pt x="5511" y="3772"/>
                    <a:pt x="6172" y="3380"/>
                  </a:cubicBezTo>
                  <a:cubicBezTo>
                    <a:pt x="7519" y="2621"/>
                    <a:pt x="7494" y="1372"/>
                    <a:pt x="6172" y="588"/>
                  </a:cubicBezTo>
                  <a:cubicBezTo>
                    <a:pt x="5498" y="196"/>
                    <a:pt x="4617" y="0"/>
                    <a:pt x="3738" y="0"/>
                  </a:cubicBez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34"/>
            <p:cNvSpPr/>
            <p:nvPr/>
          </p:nvSpPr>
          <p:spPr>
            <a:xfrm>
              <a:off x="3371350" y="2529575"/>
              <a:ext cx="502025" cy="650850"/>
            </a:xfrm>
            <a:custGeom>
              <a:avLst/>
              <a:gdLst/>
              <a:ahLst/>
              <a:cxnLst/>
              <a:rect l="l" t="t" r="r" b="b"/>
              <a:pathLst>
                <a:path w="20081" h="26034" extrusionOk="0">
                  <a:moveTo>
                    <a:pt x="20053" y="698"/>
                  </a:moveTo>
                  <a:lnTo>
                    <a:pt x="20081" y="713"/>
                  </a:lnTo>
                  <a:cubicBezTo>
                    <a:pt x="20072" y="708"/>
                    <a:pt x="20062" y="703"/>
                    <a:pt x="20053" y="698"/>
                  </a:cubicBezTo>
                  <a:close/>
                  <a:moveTo>
                    <a:pt x="18679" y="0"/>
                  </a:moveTo>
                  <a:cubicBezTo>
                    <a:pt x="18529" y="0"/>
                    <a:pt x="18366" y="50"/>
                    <a:pt x="18195" y="150"/>
                  </a:cubicBezTo>
                  <a:lnTo>
                    <a:pt x="1102" y="10019"/>
                  </a:lnTo>
                  <a:cubicBezTo>
                    <a:pt x="490" y="10362"/>
                    <a:pt x="0" y="11219"/>
                    <a:pt x="0" y="11929"/>
                  </a:cubicBezTo>
                  <a:lnTo>
                    <a:pt x="25" y="24687"/>
                  </a:lnTo>
                  <a:cubicBezTo>
                    <a:pt x="25" y="25054"/>
                    <a:pt x="147" y="25299"/>
                    <a:pt x="343" y="25397"/>
                  </a:cubicBezTo>
                  <a:lnTo>
                    <a:pt x="1399" y="26007"/>
                  </a:lnTo>
                  <a:lnTo>
                    <a:pt x="1399" y="26007"/>
                  </a:lnTo>
                  <a:cubicBezTo>
                    <a:pt x="1230" y="25896"/>
                    <a:pt x="1127" y="25661"/>
                    <a:pt x="1127" y="25324"/>
                  </a:cubicBezTo>
                  <a:lnTo>
                    <a:pt x="1102" y="12566"/>
                  </a:lnTo>
                  <a:cubicBezTo>
                    <a:pt x="1102" y="11855"/>
                    <a:pt x="1592" y="10998"/>
                    <a:pt x="2204" y="10655"/>
                  </a:cubicBezTo>
                  <a:lnTo>
                    <a:pt x="19297" y="787"/>
                  </a:lnTo>
                  <a:cubicBezTo>
                    <a:pt x="19468" y="687"/>
                    <a:pt x="19640" y="637"/>
                    <a:pt x="19792" y="637"/>
                  </a:cubicBezTo>
                  <a:cubicBezTo>
                    <a:pt x="19888" y="637"/>
                    <a:pt x="19977" y="657"/>
                    <a:pt x="20053" y="698"/>
                  </a:cubicBezTo>
                  <a:lnTo>
                    <a:pt x="20053" y="698"/>
                  </a:lnTo>
                  <a:lnTo>
                    <a:pt x="18979" y="77"/>
                  </a:lnTo>
                  <a:cubicBezTo>
                    <a:pt x="18887" y="26"/>
                    <a:pt x="18786" y="0"/>
                    <a:pt x="18679" y="0"/>
                  </a:cubicBezTo>
                  <a:close/>
                  <a:moveTo>
                    <a:pt x="1399" y="26007"/>
                  </a:moveTo>
                  <a:cubicBezTo>
                    <a:pt x="1414" y="26017"/>
                    <a:pt x="1429" y="26026"/>
                    <a:pt x="1445" y="26034"/>
                  </a:cubicBezTo>
                  <a:lnTo>
                    <a:pt x="1399" y="26007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34"/>
            <p:cNvSpPr/>
            <p:nvPr/>
          </p:nvSpPr>
          <p:spPr>
            <a:xfrm>
              <a:off x="3398900" y="2545650"/>
              <a:ext cx="483050" cy="636925"/>
            </a:xfrm>
            <a:custGeom>
              <a:avLst/>
              <a:gdLst/>
              <a:ahLst/>
              <a:cxnLst/>
              <a:rect l="l" t="t" r="r" b="b"/>
              <a:pathLst>
                <a:path w="19322" h="25477" extrusionOk="0">
                  <a:moveTo>
                    <a:pt x="18680" y="0"/>
                  </a:moveTo>
                  <a:cubicBezTo>
                    <a:pt x="18534" y="0"/>
                    <a:pt x="18369" y="46"/>
                    <a:pt x="18195" y="144"/>
                  </a:cubicBezTo>
                  <a:lnTo>
                    <a:pt x="1102" y="10012"/>
                  </a:lnTo>
                  <a:cubicBezTo>
                    <a:pt x="490" y="10355"/>
                    <a:pt x="0" y="11212"/>
                    <a:pt x="0" y="11923"/>
                  </a:cubicBezTo>
                  <a:lnTo>
                    <a:pt x="25" y="24681"/>
                  </a:lnTo>
                  <a:cubicBezTo>
                    <a:pt x="25" y="25182"/>
                    <a:pt x="281" y="25476"/>
                    <a:pt x="648" y="25476"/>
                  </a:cubicBezTo>
                  <a:cubicBezTo>
                    <a:pt x="800" y="25476"/>
                    <a:pt x="971" y="25425"/>
                    <a:pt x="1151" y="25317"/>
                  </a:cubicBezTo>
                  <a:lnTo>
                    <a:pt x="18219" y="15473"/>
                  </a:lnTo>
                  <a:cubicBezTo>
                    <a:pt x="18832" y="15106"/>
                    <a:pt x="19321" y="14249"/>
                    <a:pt x="19321" y="13563"/>
                  </a:cubicBezTo>
                  <a:lnTo>
                    <a:pt x="19297" y="781"/>
                  </a:lnTo>
                  <a:cubicBezTo>
                    <a:pt x="19297" y="290"/>
                    <a:pt x="19046" y="0"/>
                    <a:pt x="18680" y="0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34"/>
            <p:cNvSpPr/>
            <p:nvPr/>
          </p:nvSpPr>
          <p:spPr>
            <a:xfrm>
              <a:off x="3418475" y="2567600"/>
              <a:ext cx="443875" cy="554075"/>
            </a:xfrm>
            <a:custGeom>
              <a:avLst/>
              <a:gdLst/>
              <a:ahLst/>
              <a:cxnLst/>
              <a:rect l="l" t="t" r="r" b="b"/>
              <a:pathLst>
                <a:path w="17755" h="22163" extrusionOk="0">
                  <a:moveTo>
                    <a:pt x="17730" y="1"/>
                  </a:moveTo>
                  <a:lnTo>
                    <a:pt x="17265" y="270"/>
                  </a:lnTo>
                  <a:lnTo>
                    <a:pt x="16236" y="858"/>
                  </a:lnTo>
                  <a:lnTo>
                    <a:pt x="2474" y="8792"/>
                  </a:lnTo>
                  <a:lnTo>
                    <a:pt x="1" y="10236"/>
                  </a:lnTo>
                  <a:lnTo>
                    <a:pt x="1" y="11045"/>
                  </a:lnTo>
                  <a:lnTo>
                    <a:pt x="25" y="17118"/>
                  </a:lnTo>
                  <a:lnTo>
                    <a:pt x="25" y="22162"/>
                  </a:lnTo>
                  <a:lnTo>
                    <a:pt x="10898" y="15893"/>
                  </a:lnTo>
                  <a:lnTo>
                    <a:pt x="12612" y="14914"/>
                  </a:lnTo>
                  <a:lnTo>
                    <a:pt x="17755" y="11926"/>
                  </a:lnTo>
                  <a:lnTo>
                    <a:pt x="17730" y="2449"/>
                  </a:lnTo>
                  <a:lnTo>
                    <a:pt x="1773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34"/>
            <p:cNvSpPr/>
            <p:nvPr/>
          </p:nvSpPr>
          <p:spPr>
            <a:xfrm>
              <a:off x="3419100" y="2567600"/>
              <a:ext cx="442650" cy="274900"/>
            </a:xfrm>
            <a:custGeom>
              <a:avLst/>
              <a:gdLst/>
              <a:ahLst/>
              <a:cxnLst/>
              <a:rect l="l" t="t" r="r" b="b"/>
              <a:pathLst>
                <a:path w="17706" h="10996" extrusionOk="0">
                  <a:moveTo>
                    <a:pt x="17705" y="1"/>
                  </a:moveTo>
                  <a:lnTo>
                    <a:pt x="2449" y="8792"/>
                  </a:lnTo>
                  <a:lnTo>
                    <a:pt x="0" y="10212"/>
                  </a:lnTo>
                  <a:lnTo>
                    <a:pt x="0" y="10996"/>
                  </a:lnTo>
                  <a:lnTo>
                    <a:pt x="17705" y="760"/>
                  </a:lnTo>
                  <a:lnTo>
                    <a:pt x="17705" y="1"/>
                  </a:lnTo>
                  <a:close/>
                </a:path>
              </a:pathLst>
            </a:custGeom>
            <a:solidFill>
              <a:srgbClr val="606B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34"/>
            <p:cNvSpPr/>
            <p:nvPr/>
          </p:nvSpPr>
          <p:spPr>
            <a:xfrm>
              <a:off x="3442975" y="2856600"/>
              <a:ext cx="27575" cy="36175"/>
            </a:xfrm>
            <a:custGeom>
              <a:avLst/>
              <a:gdLst/>
              <a:ahLst/>
              <a:cxnLst/>
              <a:rect l="l" t="t" r="r" b="b"/>
              <a:pathLst>
                <a:path w="1103" h="1447" extrusionOk="0">
                  <a:moveTo>
                    <a:pt x="796" y="1"/>
                  </a:moveTo>
                  <a:cubicBezTo>
                    <a:pt x="725" y="1"/>
                    <a:pt x="646" y="24"/>
                    <a:pt x="564" y="72"/>
                  </a:cubicBezTo>
                  <a:cubicBezTo>
                    <a:pt x="245" y="268"/>
                    <a:pt x="0" y="684"/>
                    <a:pt x="0" y="1052"/>
                  </a:cubicBezTo>
                  <a:cubicBezTo>
                    <a:pt x="0" y="1309"/>
                    <a:pt x="121" y="1446"/>
                    <a:pt x="302" y="1446"/>
                  </a:cubicBezTo>
                  <a:cubicBezTo>
                    <a:pt x="380" y="1446"/>
                    <a:pt x="468" y="1421"/>
                    <a:pt x="564" y="1370"/>
                  </a:cubicBezTo>
                  <a:cubicBezTo>
                    <a:pt x="858" y="1199"/>
                    <a:pt x="1102" y="758"/>
                    <a:pt x="1102" y="415"/>
                  </a:cubicBezTo>
                  <a:cubicBezTo>
                    <a:pt x="1102" y="151"/>
                    <a:pt x="976" y="1"/>
                    <a:pt x="796" y="1"/>
                  </a:cubicBezTo>
                  <a:close/>
                </a:path>
              </a:pathLst>
            </a:custGeom>
            <a:solidFill>
              <a:srgbClr val="606B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34"/>
            <p:cNvSpPr/>
            <p:nvPr/>
          </p:nvSpPr>
          <p:spPr>
            <a:xfrm>
              <a:off x="3442975" y="2905800"/>
              <a:ext cx="27575" cy="36225"/>
            </a:xfrm>
            <a:custGeom>
              <a:avLst/>
              <a:gdLst/>
              <a:ahLst/>
              <a:cxnLst/>
              <a:rect l="l" t="t" r="r" b="b"/>
              <a:pathLst>
                <a:path w="1103" h="1449" extrusionOk="0">
                  <a:moveTo>
                    <a:pt x="811" y="1"/>
                  </a:moveTo>
                  <a:cubicBezTo>
                    <a:pt x="737" y="1"/>
                    <a:pt x="652" y="29"/>
                    <a:pt x="564" y="88"/>
                  </a:cubicBezTo>
                  <a:cubicBezTo>
                    <a:pt x="245" y="259"/>
                    <a:pt x="0" y="700"/>
                    <a:pt x="0" y="1043"/>
                  </a:cubicBezTo>
                  <a:cubicBezTo>
                    <a:pt x="0" y="1299"/>
                    <a:pt x="120" y="1448"/>
                    <a:pt x="300" y="1448"/>
                  </a:cubicBezTo>
                  <a:cubicBezTo>
                    <a:pt x="378" y="1448"/>
                    <a:pt x="468" y="1420"/>
                    <a:pt x="564" y="1361"/>
                  </a:cubicBezTo>
                  <a:cubicBezTo>
                    <a:pt x="858" y="1190"/>
                    <a:pt x="1102" y="773"/>
                    <a:pt x="1102" y="406"/>
                  </a:cubicBezTo>
                  <a:cubicBezTo>
                    <a:pt x="1102" y="150"/>
                    <a:pt x="983" y="1"/>
                    <a:pt x="811" y="1"/>
                  </a:cubicBezTo>
                  <a:close/>
                </a:path>
              </a:pathLst>
            </a:custGeom>
            <a:solidFill>
              <a:srgbClr val="EC82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34"/>
            <p:cNvSpPr/>
            <p:nvPr/>
          </p:nvSpPr>
          <p:spPr>
            <a:xfrm>
              <a:off x="3442975" y="2954550"/>
              <a:ext cx="27575" cy="36050"/>
            </a:xfrm>
            <a:custGeom>
              <a:avLst/>
              <a:gdLst/>
              <a:ahLst/>
              <a:cxnLst/>
              <a:rect l="l" t="t" r="r" b="b"/>
              <a:pathLst>
                <a:path w="1103" h="1442" extrusionOk="0">
                  <a:moveTo>
                    <a:pt x="798" y="0"/>
                  </a:moveTo>
                  <a:cubicBezTo>
                    <a:pt x="727" y="0"/>
                    <a:pt x="647" y="23"/>
                    <a:pt x="564" y="72"/>
                  </a:cubicBezTo>
                  <a:cubicBezTo>
                    <a:pt x="245" y="268"/>
                    <a:pt x="0" y="684"/>
                    <a:pt x="0" y="1052"/>
                  </a:cubicBezTo>
                  <a:cubicBezTo>
                    <a:pt x="0" y="1297"/>
                    <a:pt x="126" y="1442"/>
                    <a:pt x="314" y="1442"/>
                  </a:cubicBezTo>
                  <a:cubicBezTo>
                    <a:pt x="388" y="1442"/>
                    <a:pt x="473" y="1419"/>
                    <a:pt x="564" y="1370"/>
                  </a:cubicBezTo>
                  <a:cubicBezTo>
                    <a:pt x="858" y="1199"/>
                    <a:pt x="1102" y="758"/>
                    <a:pt x="1102" y="391"/>
                  </a:cubicBezTo>
                  <a:cubicBezTo>
                    <a:pt x="1102" y="145"/>
                    <a:pt x="977" y="0"/>
                    <a:pt x="79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34"/>
            <p:cNvSpPr/>
            <p:nvPr/>
          </p:nvSpPr>
          <p:spPr>
            <a:xfrm>
              <a:off x="3449100" y="3119700"/>
              <a:ext cx="19600" cy="25925"/>
            </a:xfrm>
            <a:custGeom>
              <a:avLst/>
              <a:gdLst/>
              <a:ahLst/>
              <a:cxnLst/>
              <a:rect l="l" t="t" r="r" b="b"/>
              <a:pathLst>
                <a:path w="784" h="1037" extrusionOk="0">
                  <a:moveTo>
                    <a:pt x="570" y="1"/>
                  </a:moveTo>
                  <a:cubicBezTo>
                    <a:pt x="517" y="1"/>
                    <a:pt x="457" y="18"/>
                    <a:pt x="392" y="54"/>
                  </a:cubicBezTo>
                  <a:cubicBezTo>
                    <a:pt x="172" y="176"/>
                    <a:pt x="0" y="494"/>
                    <a:pt x="0" y="739"/>
                  </a:cubicBezTo>
                  <a:cubicBezTo>
                    <a:pt x="0" y="931"/>
                    <a:pt x="88" y="1036"/>
                    <a:pt x="217" y="1036"/>
                  </a:cubicBezTo>
                  <a:cubicBezTo>
                    <a:pt x="270" y="1036"/>
                    <a:pt x="329" y="1019"/>
                    <a:pt x="392" y="984"/>
                  </a:cubicBezTo>
                  <a:cubicBezTo>
                    <a:pt x="613" y="837"/>
                    <a:pt x="784" y="543"/>
                    <a:pt x="784" y="274"/>
                  </a:cubicBezTo>
                  <a:cubicBezTo>
                    <a:pt x="784" y="101"/>
                    <a:pt x="698" y="1"/>
                    <a:pt x="570" y="1"/>
                  </a:cubicBezTo>
                  <a:close/>
                </a:path>
              </a:pathLst>
            </a:custGeom>
            <a:solidFill>
              <a:srgbClr val="EC82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34"/>
            <p:cNvSpPr/>
            <p:nvPr/>
          </p:nvSpPr>
          <p:spPr>
            <a:xfrm>
              <a:off x="3899675" y="2955125"/>
              <a:ext cx="318375" cy="184300"/>
            </a:xfrm>
            <a:custGeom>
              <a:avLst/>
              <a:gdLst/>
              <a:ahLst/>
              <a:cxnLst/>
              <a:rect l="l" t="t" r="r" b="b"/>
              <a:pathLst>
                <a:path w="12735" h="7372" extrusionOk="0">
                  <a:moveTo>
                    <a:pt x="7273" y="0"/>
                  </a:moveTo>
                  <a:lnTo>
                    <a:pt x="0" y="4212"/>
                  </a:lnTo>
                  <a:lnTo>
                    <a:pt x="5461" y="7371"/>
                  </a:lnTo>
                  <a:lnTo>
                    <a:pt x="12734" y="3159"/>
                  </a:lnTo>
                  <a:lnTo>
                    <a:pt x="727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34"/>
            <p:cNvSpPr/>
            <p:nvPr/>
          </p:nvSpPr>
          <p:spPr>
            <a:xfrm>
              <a:off x="4036200" y="3034100"/>
              <a:ext cx="181850" cy="110825"/>
            </a:xfrm>
            <a:custGeom>
              <a:avLst/>
              <a:gdLst/>
              <a:ahLst/>
              <a:cxnLst/>
              <a:rect l="l" t="t" r="r" b="b"/>
              <a:pathLst>
                <a:path w="7274" h="4433" extrusionOk="0">
                  <a:moveTo>
                    <a:pt x="7273" y="0"/>
                  </a:moveTo>
                  <a:lnTo>
                    <a:pt x="0" y="4212"/>
                  </a:lnTo>
                  <a:lnTo>
                    <a:pt x="0" y="4433"/>
                  </a:lnTo>
                  <a:lnTo>
                    <a:pt x="7273" y="245"/>
                  </a:lnTo>
                  <a:lnTo>
                    <a:pt x="7273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34"/>
            <p:cNvSpPr/>
            <p:nvPr/>
          </p:nvSpPr>
          <p:spPr>
            <a:xfrm>
              <a:off x="3899675" y="3060425"/>
              <a:ext cx="136550" cy="84500"/>
            </a:xfrm>
            <a:custGeom>
              <a:avLst/>
              <a:gdLst/>
              <a:ahLst/>
              <a:cxnLst/>
              <a:rect l="l" t="t" r="r" b="b"/>
              <a:pathLst>
                <a:path w="5462" h="3380" extrusionOk="0">
                  <a:moveTo>
                    <a:pt x="0" y="0"/>
                  </a:moveTo>
                  <a:lnTo>
                    <a:pt x="0" y="221"/>
                  </a:lnTo>
                  <a:lnTo>
                    <a:pt x="5461" y="3380"/>
                  </a:lnTo>
                  <a:lnTo>
                    <a:pt x="5461" y="31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34"/>
            <p:cNvSpPr/>
            <p:nvPr/>
          </p:nvSpPr>
          <p:spPr>
            <a:xfrm>
              <a:off x="3548875" y="3234900"/>
              <a:ext cx="133500" cy="89400"/>
            </a:xfrm>
            <a:custGeom>
              <a:avLst/>
              <a:gdLst/>
              <a:ahLst/>
              <a:cxnLst/>
              <a:rect l="l" t="t" r="r" b="b"/>
              <a:pathLst>
                <a:path w="5340" h="3576" extrusionOk="0">
                  <a:moveTo>
                    <a:pt x="1" y="0"/>
                  </a:moveTo>
                  <a:lnTo>
                    <a:pt x="1" y="466"/>
                  </a:lnTo>
                  <a:lnTo>
                    <a:pt x="5339" y="3576"/>
                  </a:lnTo>
                  <a:lnTo>
                    <a:pt x="5339" y="311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34"/>
            <p:cNvSpPr/>
            <p:nvPr/>
          </p:nvSpPr>
          <p:spPr>
            <a:xfrm>
              <a:off x="3682350" y="3141850"/>
              <a:ext cx="295100" cy="182450"/>
            </a:xfrm>
            <a:custGeom>
              <a:avLst/>
              <a:gdLst/>
              <a:ahLst/>
              <a:cxnLst/>
              <a:rect l="l" t="t" r="r" b="b"/>
              <a:pathLst>
                <a:path w="11804" h="7298" extrusionOk="0">
                  <a:moveTo>
                    <a:pt x="11803" y="0"/>
                  </a:moveTo>
                  <a:lnTo>
                    <a:pt x="0" y="6832"/>
                  </a:lnTo>
                  <a:lnTo>
                    <a:pt x="0" y="7298"/>
                  </a:lnTo>
                  <a:lnTo>
                    <a:pt x="11803" y="465"/>
                  </a:lnTo>
                  <a:lnTo>
                    <a:pt x="11803" y="0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34"/>
            <p:cNvSpPr/>
            <p:nvPr/>
          </p:nvSpPr>
          <p:spPr>
            <a:xfrm>
              <a:off x="3548875" y="3064100"/>
              <a:ext cx="428575" cy="248575"/>
            </a:xfrm>
            <a:custGeom>
              <a:avLst/>
              <a:gdLst/>
              <a:ahLst/>
              <a:cxnLst/>
              <a:rect l="l" t="t" r="r" b="b"/>
              <a:pathLst>
                <a:path w="17143" h="9943" extrusionOk="0">
                  <a:moveTo>
                    <a:pt x="11804" y="0"/>
                  </a:moveTo>
                  <a:lnTo>
                    <a:pt x="1" y="6832"/>
                  </a:lnTo>
                  <a:lnTo>
                    <a:pt x="5339" y="9942"/>
                  </a:lnTo>
                  <a:lnTo>
                    <a:pt x="17142" y="3110"/>
                  </a:lnTo>
                  <a:lnTo>
                    <a:pt x="11804" y="0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34"/>
            <p:cNvSpPr/>
            <p:nvPr/>
          </p:nvSpPr>
          <p:spPr>
            <a:xfrm>
              <a:off x="3826200" y="3083675"/>
              <a:ext cx="18400" cy="16550"/>
            </a:xfrm>
            <a:custGeom>
              <a:avLst/>
              <a:gdLst/>
              <a:ahLst/>
              <a:cxnLst/>
              <a:rect l="l" t="t" r="r" b="b"/>
              <a:pathLst>
                <a:path w="736" h="662" extrusionOk="0">
                  <a:moveTo>
                    <a:pt x="1" y="1"/>
                  </a:moveTo>
                  <a:lnTo>
                    <a:pt x="1" y="246"/>
                  </a:lnTo>
                  <a:lnTo>
                    <a:pt x="736" y="662"/>
                  </a:lnTo>
                  <a:lnTo>
                    <a:pt x="736" y="44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34"/>
            <p:cNvSpPr/>
            <p:nvPr/>
          </p:nvSpPr>
          <p:spPr>
            <a:xfrm>
              <a:off x="3844575" y="3084300"/>
              <a:ext cx="18400" cy="15925"/>
            </a:xfrm>
            <a:custGeom>
              <a:avLst/>
              <a:gdLst/>
              <a:ahLst/>
              <a:cxnLst/>
              <a:rect l="l" t="t" r="r" b="b"/>
              <a:pathLst>
                <a:path w="736" h="637" extrusionOk="0">
                  <a:moveTo>
                    <a:pt x="735" y="0"/>
                  </a:moveTo>
                  <a:lnTo>
                    <a:pt x="1" y="417"/>
                  </a:lnTo>
                  <a:lnTo>
                    <a:pt x="1" y="637"/>
                  </a:lnTo>
                  <a:lnTo>
                    <a:pt x="735" y="221"/>
                  </a:lnTo>
                  <a:lnTo>
                    <a:pt x="735" y="0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34"/>
            <p:cNvSpPr/>
            <p:nvPr/>
          </p:nvSpPr>
          <p:spPr>
            <a:xfrm>
              <a:off x="3826200" y="3073275"/>
              <a:ext cx="36775" cy="21450"/>
            </a:xfrm>
            <a:custGeom>
              <a:avLst/>
              <a:gdLst/>
              <a:ahLst/>
              <a:cxnLst/>
              <a:rect l="l" t="t" r="r" b="b"/>
              <a:pathLst>
                <a:path w="1471" h="858" extrusionOk="0">
                  <a:moveTo>
                    <a:pt x="736" y="0"/>
                  </a:moveTo>
                  <a:lnTo>
                    <a:pt x="1" y="417"/>
                  </a:lnTo>
                  <a:lnTo>
                    <a:pt x="736" y="858"/>
                  </a:lnTo>
                  <a:lnTo>
                    <a:pt x="1470" y="441"/>
                  </a:lnTo>
                  <a:lnTo>
                    <a:pt x="736" y="0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34"/>
            <p:cNvSpPr/>
            <p:nvPr/>
          </p:nvSpPr>
          <p:spPr>
            <a:xfrm>
              <a:off x="3802950" y="3097150"/>
              <a:ext cx="18400" cy="16550"/>
            </a:xfrm>
            <a:custGeom>
              <a:avLst/>
              <a:gdLst/>
              <a:ahLst/>
              <a:cxnLst/>
              <a:rect l="l" t="t" r="r" b="b"/>
              <a:pathLst>
                <a:path w="736" h="662" extrusionOk="0">
                  <a:moveTo>
                    <a:pt x="0" y="1"/>
                  </a:moveTo>
                  <a:lnTo>
                    <a:pt x="0" y="245"/>
                  </a:lnTo>
                  <a:lnTo>
                    <a:pt x="735" y="662"/>
                  </a:lnTo>
                  <a:lnTo>
                    <a:pt x="735" y="44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34"/>
            <p:cNvSpPr/>
            <p:nvPr/>
          </p:nvSpPr>
          <p:spPr>
            <a:xfrm>
              <a:off x="3821325" y="3097750"/>
              <a:ext cx="18375" cy="15950"/>
            </a:xfrm>
            <a:custGeom>
              <a:avLst/>
              <a:gdLst/>
              <a:ahLst/>
              <a:cxnLst/>
              <a:rect l="l" t="t" r="r" b="b"/>
              <a:pathLst>
                <a:path w="735" h="638" extrusionOk="0">
                  <a:moveTo>
                    <a:pt x="735" y="1"/>
                  </a:moveTo>
                  <a:lnTo>
                    <a:pt x="0" y="417"/>
                  </a:lnTo>
                  <a:lnTo>
                    <a:pt x="0" y="638"/>
                  </a:lnTo>
                  <a:lnTo>
                    <a:pt x="735" y="221"/>
                  </a:lnTo>
                  <a:lnTo>
                    <a:pt x="735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34"/>
            <p:cNvSpPr/>
            <p:nvPr/>
          </p:nvSpPr>
          <p:spPr>
            <a:xfrm>
              <a:off x="3802950" y="3086750"/>
              <a:ext cx="36750" cy="21450"/>
            </a:xfrm>
            <a:custGeom>
              <a:avLst/>
              <a:gdLst/>
              <a:ahLst/>
              <a:cxnLst/>
              <a:rect l="l" t="t" r="r" b="b"/>
              <a:pathLst>
                <a:path w="1470" h="858" extrusionOk="0">
                  <a:moveTo>
                    <a:pt x="711" y="0"/>
                  </a:moveTo>
                  <a:lnTo>
                    <a:pt x="0" y="417"/>
                  </a:lnTo>
                  <a:lnTo>
                    <a:pt x="735" y="857"/>
                  </a:lnTo>
                  <a:lnTo>
                    <a:pt x="1470" y="441"/>
                  </a:lnTo>
                  <a:lnTo>
                    <a:pt x="711" y="0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34"/>
            <p:cNvSpPr/>
            <p:nvPr/>
          </p:nvSpPr>
          <p:spPr>
            <a:xfrm>
              <a:off x="3779675" y="3110625"/>
              <a:ext cx="18400" cy="16550"/>
            </a:xfrm>
            <a:custGeom>
              <a:avLst/>
              <a:gdLst/>
              <a:ahLst/>
              <a:cxnLst/>
              <a:rect l="l" t="t" r="r" b="b"/>
              <a:pathLst>
                <a:path w="736" h="662" extrusionOk="0">
                  <a:moveTo>
                    <a:pt x="1" y="0"/>
                  </a:moveTo>
                  <a:lnTo>
                    <a:pt x="1" y="245"/>
                  </a:lnTo>
                  <a:lnTo>
                    <a:pt x="735" y="661"/>
                  </a:lnTo>
                  <a:lnTo>
                    <a:pt x="735" y="44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34"/>
            <p:cNvSpPr/>
            <p:nvPr/>
          </p:nvSpPr>
          <p:spPr>
            <a:xfrm>
              <a:off x="3798050" y="3111225"/>
              <a:ext cx="17775" cy="15950"/>
            </a:xfrm>
            <a:custGeom>
              <a:avLst/>
              <a:gdLst/>
              <a:ahLst/>
              <a:cxnLst/>
              <a:rect l="l" t="t" r="r" b="b"/>
              <a:pathLst>
                <a:path w="711" h="638" extrusionOk="0">
                  <a:moveTo>
                    <a:pt x="711" y="1"/>
                  </a:moveTo>
                  <a:lnTo>
                    <a:pt x="0" y="417"/>
                  </a:lnTo>
                  <a:lnTo>
                    <a:pt x="0" y="637"/>
                  </a:lnTo>
                  <a:lnTo>
                    <a:pt x="711" y="221"/>
                  </a:lnTo>
                  <a:lnTo>
                    <a:pt x="711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34"/>
            <p:cNvSpPr/>
            <p:nvPr/>
          </p:nvSpPr>
          <p:spPr>
            <a:xfrm>
              <a:off x="3779675" y="3100200"/>
              <a:ext cx="36150" cy="21475"/>
            </a:xfrm>
            <a:custGeom>
              <a:avLst/>
              <a:gdLst/>
              <a:ahLst/>
              <a:cxnLst/>
              <a:rect l="l" t="t" r="r" b="b"/>
              <a:pathLst>
                <a:path w="1446" h="859" extrusionOk="0">
                  <a:moveTo>
                    <a:pt x="711" y="1"/>
                  </a:moveTo>
                  <a:lnTo>
                    <a:pt x="1" y="417"/>
                  </a:lnTo>
                  <a:lnTo>
                    <a:pt x="735" y="858"/>
                  </a:lnTo>
                  <a:lnTo>
                    <a:pt x="1446" y="442"/>
                  </a:lnTo>
                  <a:lnTo>
                    <a:pt x="711" y="1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34"/>
            <p:cNvSpPr/>
            <p:nvPr/>
          </p:nvSpPr>
          <p:spPr>
            <a:xfrm>
              <a:off x="3755800" y="3124075"/>
              <a:ext cx="19000" cy="16575"/>
            </a:xfrm>
            <a:custGeom>
              <a:avLst/>
              <a:gdLst/>
              <a:ahLst/>
              <a:cxnLst/>
              <a:rect l="l" t="t" r="r" b="b"/>
              <a:pathLst>
                <a:path w="760" h="663" extrusionOk="0">
                  <a:moveTo>
                    <a:pt x="1" y="1"/>
                  </a:moveTo>
                  <a:lnTo>
                    <a:pt x="1" y="246"/>
                  </a:lnTo>
                  <a:lnTo>
                    <a:pt x="760" y="662"/>
                  </a:lnTo>
                  <a:lnTo>
                    <a:pt x="760" y="44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34"/>
            <p:cNvSpPr/>
            <p:nvPr/>
          </p:nvSpPr>
          <p:spPr>
            <a:xfrm>
              <a:off x="3774775" y="3124700"/>
              <a:ext cx="17800" cy="15950"/>
            </a:xfrm>
            <a:custGeom>
              <a:avLst/>
              <a:gdLst/>
              <a:ahLst/>
              <a:cxnLst/>
              <a:rect l="l" t="t" r="r" b="b"/>
              <a:pathLst>
                <a:path w="712" h="638" extrusionOk="0">
                  <a:moveTo>
                    <a:pt x="711" y="0"/>
                  </a:moveTo>
                  <a:lnTo>
                    <a:pt x="1" y="417"/>
                  </a:lnTo>
                  <a:lnTo>
                    <a:pt x="1" y="637"/>
                  </a:lnTo>
                  <a:lnTo>
                    <a:pt x="711" y="221"/>
                  </a:lnTo>
                  <a:lnTo>
                    <a:pt x="711" y="0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34"/>
            <p:cNvSpPr/>
            <p:nvPr/>
          </p:nvSpPr>
          <p:spPr>
            <a:xfrm>
              <a:off x="3755800" y="3113675"/>
              <a:ext cx="36775" cy="21450"/>
            </a:xfrm>
            <a:custGeom>
              <a:avLst/>
              <a:gdLst/>
              <a:ahLst/>
              <a:cxnLst/>
              <a:rect l="l" t="t" r="r" b="b"/>
              <a:pathLst>
                <a:path w="1471" h="858" extrusionOk="0">
                  <a:moveTo>
                    <a:pt x="735" y="1"/>
                  </a:moveTo>
                  <a:lnTo>
                    <a:pt x="1" y="417"/>
                  </a:lnTo>
                  <a:lnTo>
                    <a:pt x="760" y="858"/>
                  </a:lnTo>
                  <a:lnTo>
                    <a:pt x="1470" y="441"/>
                  </a:lnTo>
                  <a:lnTo>
                    <a:pt x="735" y="1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34"/>
            <p:cNvSpPr/>
            <p:nvPr/>
          </p:nvSpPr>
          <p:spPr>
            <a:xfrm>
              <a:off x="3732550" y="3137550"/>
              <a:ext cx="18375" cy="16550"/>
            </a:xfrm>
            <a:custGeom>
              <a:avLst/>
              <a:gdLst/>
              <a:ahLst/>
              <a:cxnLst/>
              <a:rect l="l" t="t" r="r" b="b"/>
              <a:pathLst>
                <a:path w="735" h="662" extrusionOk="0">
                  <a:moveTo>
                    <a:pt x="0" y="1"/>
                  </a:moveTo>
                  <a:lnTo>
                    <a:pt x="0" y="246"/>
                  </a:lnTo>
                  <a:lnTo>
                    <a:pt x="735" y="662"/>
                  </a:lnTo>
                  <a:lnTo>
                    <a:pt x="735" y="44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34"/>
            <p:cNvSpPr/>
            <p:nvPr/>
          </p:nvSpPr>
          <p:spPr>
            <a:xfrm>
              <a:off x="3750900" y="3138175"/>
              <a:ext cx="18400" cy="15925"/>
            </a:xfrm>
            <a:custGeom>
              <a:avLst/>
              <a:gdLst/>
              <a:ahLst/>
              <a:cxnLst/>
              <a:rect l="l" t="t" r="r" b="b"/>
              <a:pathLst>
                <a:path w="736" h="637" extrusionOk="0">
                  <a:moveTo>
                    <a:pt x="736" y="0"/>
                  </a:moveTo>
                  <a:lnTo>
                    <a:pt x="1" y="416"/>
                  </a:lnTo>
                  <a:lnTo>
                    <a:pt x="1" y="637"/>
                  </a:lnTo>
                  <a:lnTo>
                    <a:pt x="736" y="221"/>
                  </a:lnTo>
                  <a:lnTo>
                    <a:pt x="736" y="0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34"/>
            <p:cNvSpPr/>
            <p:nvPr/>
          </p:nvSpPr>
          <p:spPr>
            <a:xfrm>
              <a:off x="3732550" y="3127150"/>
              <a:ext cx="36750" cy="21450"/>
            </a:xfrm>
            <a:custGeom>
              <a:avLst/>
              <a:gdLst/>
              <a:ahLst/>
              <a:cxnLst/>
              <a:rect l="l" t="t" r="r" b="b"/>
              <a:pathLst>
                <a:path w="1470" h="858" extrusionOk="0">
                  <a:moveTo>
                    <a:pt x="735" y="0"/>
                  </a:moveTo>
                  <a:lnTo>
                    <a:pt x="0" y="417"/>
                  </a:lnTo>
                  <a:lnTo>
                    <a:pt x="735" y="857"/>
                  </a:lnTo>
                  <a:lnTo>
                    <a:pt x="1470" y="441"/>
                  </a:lnTo>
                  <a:lnTo>
                    <a:pt x="735" y="0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34"/>
            <p:cNvSpPr/>
            <p:nvPr/>
          </p:nvSpPr>
          <p:spPr>
            <a:xfrm>
              <a:off x="3709275" y="3151025"/>
              <a:ext cx="18400" cy="16550"/>
            </a:xfrm>
            <a:custGeom>
              <a:avLst/>
              <a:gdLst/>
              <a:ahLst/>
              <a:cxnLst/>
              <a:rect l="l" t="t" r="r" b="b"/>
              <a:pathLst>
                <a:path w="736" h="662" extrusionOk="0">
                  <a:moveTo>
                    <a:pt x="1" y="0"/>
                  </a:moveTo>
                  <a:lnTo>
                    <a:pt x="1" y="245"/>
                  </a:lnTo>
                  <a:lnTo>
                    <a:pt x="735" y="662"/>
                  </a:lnTo>
                  <a:lnTo>
                    <a:pt x="735" y="44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34"/>
            <p:cNvSpPr/>
            <p:nvPr/>
          </p:nvSpPr>
          <p:spPr>
            <a:xfrm>
              <a:off x="3727650" y="3151625"/>
              <a:ext cx="18400" cy="15950"/>
            </a:xfrm>
            <a:custGeom>
              <a:avLst/>
              <a:gdLst/>
              <a:ahLst/>
              <a:cxnLst/>
              <a:rect l="l" t="t" r="r" b="b"/>
              <a:pathLst>
                <a:path w="736" h="638" extrusionOk="0">
                  <a:moveTo>
                    <a:pt x="735" y="1"/>
                  </a:moveTo>
                  <a:lnTo>
                    <a:pt x="0" y="417"/>
                  </a:lnTo>
                  <a:lnTo>
                    <a:pt x="0" y="638"/>
                  </a:lnTo>
                  <a:lnTo>
                    <a:pt x="735" y="221"/>
                  </a:lnTo>
                  <a:lnTo>
                    <a:pt x="735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34"/>
            <p:cNvSpPr/>
            <p:nvPr/>
          </p:nvSpPr>
          <p:spPr>
            <a:xfrm>
              <a:off x="3709275" y="3140625"/>
              <a:ext cx="36775" cy="21450"/>
            </a:xfrm>
            <a:custGeom>
              <a:avLst/>
              <a:gdLst/>
              <a:ahLst/>
              <a:cxnLst/>
              <a:rect l="l" t="t" r="r" b="b"/>
              <a:pathLst>
                <a:path w="1471" h="858" extrusionOk="0">
                  <a:moveTo>
                    <a:pt x="735" y="0"/>
                  </a:moveTo>
                  <a:lnTo>
                    <a:pt x="1" y="416"/>
                  </a:lnTo>
                  <a:lnTo>
                    <a:pt x="735" y="857"/>
                  </a:lnTo>
                  <a:lnTo>
                    <a:pt x="1470" y="441"/>
                  </a:lnTo>
                  <a:lnTo>
                    <a:pt x="735" y="0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34"/>
            <p:cNvSpPr/>
            <p:nvPr/>
          </p:nvSpPr>
          <p:spPr>
            <a:xfrm>
              <a:off x="3686025" y="3164500"/>
              <a:ext cx="18375" cy="16550"/>
            </a:xfrm>
            <a:custGeom>
              <a:avLst/>
              <a:gdLst/>
              <a:ahLst/>
              <a:cxnLst/>
              <a:rect l="l" t="t" r="r" b="b"/>
              <a:pathLst>
                <a:path w="735" h="662" extrusionOk="0">
                  <a:moveTo>
                    <a:pt x="0" y="0"/>
                  </a:moveTo>
                  <a:lnTo>
                    <a:pt x="0" y="245"/>
                  </a:lnTo>
                  <a:lnTo>
                    <a:pt x="735" y="661"/>
                  </a:lnTo>
                  <a:lnTo>
                    <a:pt x="735" y="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34"/>
            <p:cNvSpPr/>
            <p:nvPr/>
          </p:nvSpPr>
          <p:spPr>
            <a:xfrm>
              <a:off x="3704375" y="3165100"/>
              <a:ext cx="18400" cy="15950"/>
            </a:xfrm>
            <a:custGeom>
              <a:avLst/>
              <a:gdLst/>
              <a:ahLst/>
              <a:cxnLst/>
              <a:rect l="l" t="t" r="r" b="b"/>
              <a:pathLst>
                <a:path w="736" h="638" extrusionOk="0">
                  <a:moveTo>
                    <a:pt x="735" y="1"/>
                  </a:moveTo>
                  <a:lnTo>
                    <a:pt x="1" y="417"/>
                  </a:lnTo>
                  <a:lnTo>
                    <a:pt x="1" y="637"/>
                  </a:lnTo>
                  <a:lnTo>
                    <a:pt x="735" y="221"/>
                  </a:lnTo>
                  <a:lnTo>
                    <a:pt x="735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34"/>
            <p:cNvSpPr/>
            <p:nvPr/>
          </p:nvSpPr>
          <p:spPr>
            <a:xfrm>
              <a:off x="3686025" y="3154075"/>
              <a:ext cx="36750" cy="21450"/>
            </a:xfrm>
            <a:custGeom>
              <a:avLst/>
              <a:gdLst/>
              <a:ahLst/>
              <a:cxnLst/>
              <a:rect l="l" t="t" r="r" b="b"/>
              <a:pathLst>
                <a:path w="1470" h="858" extrusionOk="0">
                  <a:moveTo>
                    <a:pt x="735" y="1"/>
                  </a:moveTo>
                  <a:lnTo>
                    <a:pt x="0" y="417"/>
                  </a:lnTo>
                  <a:lnTo>
                    <a:pt x="735" y="858"/>
                  </a:lnTo>
                  <a:lnTo>
                    <a:pt x="1469" y="442"/>
                  </a:lnTo>
                  <a:lnTo>
                    <a:pt x="735" y="1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34"/>
            <p:cNvSpPr/>
            <p:nvPr/>
          </p:nvSpPr>
          <p:spPr>
            <a:xfrm>
              <a:off x="3662750" y="3177950"/>
              <a:ext cx="18400" cy="16575"/>
            </a:xfrm>
            <a:custGeom>
              <a:avLst/>
              <a:gdLst/>
              <a:ahLst/>
              <a:cxnLst/>
              <a:rect l="l" t="t" r="r" b="b"/>
              <a:pathLst>
                <a:path w="736" h="663" extrusionOk="0">
                  <a:moveTo>
                    <a:pt x="1" y="1"/>
                  </a:moveTo>
                  <a:lnTo>
                    <a:pt x="1" y="246"/>
                  </a:lnTo>
                  <a:lnTo>
                    <a:pt x="735" y="662"/>
                  </a:lnTo>
                  <a:lnTo>
                    <a:pt x="735" y="44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34"/>
            <p:cNvSpPr/>
            <p:nvPr/>
          </p:nvSpPr>
          <p:spPr>
            <a:xfrm>
              <a:off x="3681125" y="3178575"/>
              <a:ext cx="18375" cy="15950"/>
            </a:xfrm>
            <a:custGeom>
              <a:avLst/>
              <a:gdLst/>
              <a:ahLst/>
              <a:cxnLst/>
              <a:rect l="l" t="t" r="r" b="b"/>
              <a:pathLst>
                <a:path w="735" h="638" extrusionOk="0">
                  <a:moveTo>
                    <a:pt x="735" y="0"/>
                  </a:moveTo>
                  <a:lnTo>
                    <a:pt x="0" y="417"/>
                  </a:lnTo>
                  <a:lnTo>
                    <a:pt x="0" y="637"/>
                  </a:lnTo>
                  <a:lnTo>
                    <a:pt x="735" y="221"/>
                  </a:lnTo>
                  <a:lnTo>
                    <a:pt x="735" y="0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34"/>
            <p:cNvSpPr/>
            <p:nvPr/>
          </p:nvSpPr>
          <p:spPr>
            <a:xfrm>
              <a:off x="3662750" y="3167550"/>
              <a:ext cx="36750" cy="21450"/>
            </a:xfrm>
            <a:custGeom>
              <a:avLst/>
              <a:gdLst/>
              <a:ahLst/>
              <a:cxnLst/>
              <a:rect l="l" t="t" r="r" b="b"/>
              <a:pathLst>
                <a:path w="1470" h="858" extrusionOk="0">
                  <a:moveTo>
                    <a:pt x="735" y="1"/>
                  </a:moveTo>
                  <a:lnTo>
                    <a:pt x="1" y="417"/>
                  </a:lnTo>
                  <a:lnTo>
                    <a:pt x="735" y="858"/>
                  </a:lnTo>
                  <a:lnTo>
                    <a:pt x="1470" y="441"/>
                  </a:lnTo>
                  <a:lnTo>
                    <a:pt x="735" y="1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34"/>
            <p:cNvSpPr/>
            <p:nvPr/>
          </p:nvSpPr>
          <p:spPr>
            <a:xfrm>
              <a:off x="3639500" y="3191425"/>
              <a:ext cx="18375" cy="16550"/>
            </a:xfrm>
            <a:custGeom>
              <a:avLst/>
              <a:gdLst/>
              <a:ahLst/>
              <a:cxnLst/>
              <a:rect l="l" t="t" r="r" b="b"/>
              <a:pathLst>
                <a:path w="735" h="662" extrusionOk="0">
                  <a:moveTo>
                    <a:pt x="0" y="1"/>
                  </a:moveTo>
                  <a:lnTo>
                    <a:pt x="0" y="246"/>
                  </a:lnTo>
                  <a:lnTo>
                    <a:pt x="735" y="662"/>
                  </a:lnTo>
                  <a:lnTo>
                    <a:pt x="735" y="44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34"/>
            <p:cNvSpPr/>
            <p:nvPr/>
          </p:nvSpPr>
          <p:spPr>
            <a:xfrm>
              <a:off x="3657850" y="3192050"/>
              <a:ext cx="18400" cy="15925"/>
            </a:xfrm>
            <a:custGeom>
              <a:avLst/>
              <a:gdLst/>
              <a:ahLst/>
              <a:cxnLst/>
              <a:rect l="l" t="t" r="r" b="b"/>
              <a:pathLst>
                <a:path w="736" h="637" extrusionOk="0">
                  <a:moveTo>
                    <a:pt x="735" y="0"/>
                  </a:moveTo>
                  <a:lnTo>
                    <a:pt x="1" y="416"/>
                  </a:lnTo>
                  <a:lnTo>
                    <a:pt x="1" y="637"/>
                  </a:lnTo>
                  <a:lnTo>
                    <a:pt x="735" y="221"/>
                  </a:lnTo>
                  <a:lnTo>
                    <a:pt x="735" y="0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34"/>
            <p:cNvSpPr/>
            <p:nvPr/>
          </p:nvSpPr>
          <p:spPr>
            <a:xfrm>
              <a:off x="3639500" y="3181025"/>
              <a:ext cx="36750" cy="21450"/>
            </a:xfrm>
            <a:custGeom>
              <a:avLst/>
              <a:gdLst/>
              <a:ahLst/>
              <a:cxnLst/>
              <a:rect l="l" t="t" r="r" b="b"/>
              <a:pathLst>
                <a:path w="1470" h="858" extrusionOk="0">
                  <a:moveTo>
                    <a:pt x="735" y="0"/>
                  </a:moveTo>
                  <a:lnTo>
                    <a:pt x="0" y="417"/>
                  </a:lnTo>
                  <a:lnTo>
                    <a:pt x="735" y="857"/>
                  </a:lnTo>
                  <a:lnTo>
                    <a:pt x="1469" y="441"/>
                  </a:lnTo>
                  <a:lnTo>
                    <a:pt x="735" y="0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34"/>
            <p:cNvSpPr/>
            <p:nvPr/>
          </p:nvSpPr>
          <p:spPr>
            <a:xfrm>
              <a:off x="3616225" y="3204900"/>
              <a:ext cx="18400" cy="16550"/>
            </a:xfrm>
            <a:custGeom>
              <a:avLst/>
              <a:gdLst/>
              <a:ahLst/>
              <a:cxnLst/>
              <a:rect l="l" t="t" r="r" b="b"/>
              <a:pathLst>
                <a:path w="736" h="662" extrusionOk="0">
                  <a:moveTo>
                    <a:pt x="1" y="0"/>
                  </a:moveTo>
                  <a:lnTo>
                    <a:pt x="1" y="245"/>
                  </a:lnTo>
                  <a:lnTo>
                    <a:pt x="735" y="662"/>
                  </a:lnTo>
                  <a:lnTo>
                    <a:pt x="735" y="44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34"/>
            <p:cNvSpPr/>
            <p:nvPr/>
          </p:nvSpPr>
          <p:spPr>
            <a:xfrm>
              <a:off x="3634600" y="3205500"/>
              <a:ext cx="18375" cy="15950"/>
            </a:xfrm>
            <a:custGeom>
              <a:avLst/>
              <a:gdLst/>
              <a:ahLst/>
              <a:cxnLst/>
              <a:rect l="l" t="t" r="r" b="b"/>
              <a:pathLst>
                <a:path w="735" h="638" extrusionOk="0">
                  <a:moveTo>
                    <a:pt x="735" y="1"/>
                  </a:moveTo>
                  <a:lnTo>
                    <a:pt x="0" y="417"/>
                  </a:lnTo>
                  <a:lnTo>
                    <a:pt x="0" y="638"/>
                  </a:lnTo>
                  <a:lnTo>
                    <a:pt x="735" y="221"/>
                  </a:lnTo>
                  <a:lnTo>
                    <a:pt x="735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34"/>
            <p:cNvSpPr/>
            <p:nvPr/>
          </p:nvSpPr>
          <p:spPr>
            <a:xfrm>
              <a:off x="3616225" y="3194500"/>
              <a:ext cx="36750" cy="21450"/>
            </a:xfrm>
            <a:custGeom>
              <a:avLst/>
              <a:gdLst/>
              <a:ahLst/>
              <a:cxnLst/>
              <a:rect l="l" t="t" r="r" b="b"/>
              <a:pathLst>
                <a:path w="1470" h="858" extrusionOk="0">
                  <a:moveTo>
                    <a:pt x="711" y="0"/>
                  </a:moveTo>
                  <a:lnTo>
                    <a:pt x="1" y="416"/>
                  </a:lnTo>
                  <a:lnTo>
                    <a:pt x="735" y="857"/>
                  </a:lnTo>
                  <a:lnTo>
                    <a:pt x="1470" y="441"/>
                  </a:lnTo>
                  <a:lnTo>
                    <a:pt x="711" y="0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34"/>
            <p:cNvSpPr/>
            <p:nvPr/>
          </p:nvSpPr>
          <p:spPr>
            <a:xfrm>
              <a:off x="3569075" y="3231825"/>
              <a:ext cx="19025" cy="16550"/>
            </a:xfrm>
            <a:custGeom>
              <a:avLst/>
              <a:gdLst/>
              <a:ahLst/>
              <a:cxnLst/>
              <a:rect l="l" t="t" r="r" b="b"/>
              <a:pathLst>
                <a:path w="761" h="662" extrusionOk="0">
                  <a:moveTo>
                    <a:pt x="1" y="1"/>
                  </a:moveTo>
                  <a:lnTo>
                    <a:pt x="1" y="246"/>
                  </a:lnTo>
                  <a:lnTo>
                    <a:pt x="760" y="662"/>
                  </a:lnTo>
                  <a:lnTo>
                    <a:pt x="760" y="44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34"/>
            <p:cNvSpPr/>
            <p:nvPr/>
          </p:nvSpPr>
          <p:spPr>
            <a:xfrm>
              <a:off x="3588075" y="3218975"/>
              <a:ext cx="41650" cy="29400"/>
            </a:xfrm>
            <a:custGeom>
              <a:avLst/>
              <a:gdLst/>
              <a:ahLst/>
              <a:cxnLst/>
              <a:rect l="l" t="t" r="r" b="b"/>
              <a:pathLst>
                <a:path w="1666" h="1176" extrusionOk="0">
                  <a:moveTo>
                    <a:pt x="1665" y="1"/>
                  </a:moveTo>
                  <a:lnTo>
                    <a:pt x="0" y="956"/>
                  </a:lnTo>
                  <a:lnTo>
                    <a:pt x="0" y="1176"/>
                  </a:lnTo>
                  <a:lnTo>
                    <a:pt x="1665" y="221"/>
                  </a:lnTo>
                  <a:lnTo>
                    <a:pt x="1665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34"/>
            <p:cNvSpPr/>
            <p:nvPr/>
          </p:nvSpPr>
          <p:spPr>
            <a:xfrm>
              <a:off x="3569075" y="3207950"/>
              <a:ext cx="60650" cy="34925"/>
            </a:xfrm>
            <a:custGeom>
              <a:avLst/>
              <a:gdLst/>
              <a:ahLst/>
              <a:cxnLst/>
              <a:rect l="l" t="t" r="r" b="b"/>
              <a:pathLst>
                <a:path w="2426" h="1397" extrusionOk="0">
                  <a:moveTo>
                    <a:pt x="1666" y="1"/>
                  </a:moveTo>
                  <a:lnTo>
                    <a:pt x="1" y="956"/>
                  </a:lnTo>
                  <a:lnTo>
                    <a:pt x="760" y="1397"/>
                  </a:lnTo>
                  <a:lnTo>
                    <a:pt x="2425" y="442"/>
                  </a:lnTo>
                  <a:lnTo>
                    <a:pt x="1666" y="1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34"/>
            <p:cNvSpPr/>
            <p:nvPr/>
          </p:nvSpPr>
          <p:spPr>
            <a:xfrm>
              <a:off x="3826200" y="3111225"/>
              <a:ext cx="18400" cy="16550"/>
            </a:xfrm>
            <a:custGeom>
              <a:avLst/>
              <a:gdLst/>
              <a:ahLst/>
              <a:cxnLst/>
              <a:rect l="l" t="t" r="r" b="b"/>
              <a:pathLst>
                <a:path w="736" h="662" extrusionOk="0">
                  <a:moveTo>
                    <a:pt x="1" y="1"/>
                  </a:moveTo>
                  <a:lnTo>
                    <a:pt x="1" y="221"/>
                  </a:lnTo>
                  <a:lnTo>
                    <a:pt x="736" y="662"/>
                  </a:lnTo>
                  <a:lnTo>
                    <a:pt x="736" y="41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34"/>
            <p:cNvSpPr/>
            <p:nvPr/>
          </p:nvSpPr>
          <p:spPr>
            <a:xfrm>
              <a:off x="3844575" y="3097750"/>
              <a:ext cx="41650" cy="30025"/>
            </a:xfrm>
            <a:custGeom>
              <a:avLst/>
              <a:gdLst/>
              <a:ahLst/>
              <a:cxnLst/>
              <a:rect l="l" t="t" r="r" b="b"/>
              <a:pathLst>
                <a:path w="1666" h="1201" extrusionOk="0">
                  <a:moveTo>
                    <a:pt x="1666" y="1"/>
                  </a:moveTo>
                  <a:lnTo>
                    <a:pt x="1" y="956"/>
                  </a:lnTo>
                  <a:lnTo>
                    <a:pt x="1" y="1201"/>
                  </a:lnTo>
                  <a:lnTo>
                    <a:pt x="1666" y="221"/>
                  </a:lnTo>
                  <a:lnTo>
                    <a:pt x="1666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34"/>
            <p:cNvSpPr/>
            <p:nvPr/>
          </p:nvSpPr>
          <p:spPr>
            <a:xfrm>
              <a:off x="3826200" y="3086750"/>
              <a:ext cx="60025" cy="34925"/>
            </a:xfrm>
            <a:custGeom>
              <a:avLst/>
              <a:gdLst/>
              <a:ahLst/>
              <a:cxnLst/>
              <a:rect l="l" t="t" r="r" b="b"/>
              <a:pathLst>
                <a:path w="2401" h="1397" extrusionOk="0">
                  <a:moveTo>
                    <a:pt x="1666" y="0"/>
                  </a:moveTo>
                  <a:lnTo>
                    <a:pt x="1" y="980"/>
                  </a:lnTo>
                  <a:lnTo>
                    <a:pt x="736" y="1396"/>
                  </a:lnTo>
                  <a:lnTo>
                    <a:pt x="2401" y="441"/>
                  </a:lnTo>
                  <a:lnTo>
                    <a:pt x="1666" y="0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34"/>
            <p:cNvSpPr/>
            <p:nvPr/>
          </p:nvSpPr>
          <p:spPr>
            <a:xfrm>
              <a:off x="3802950" y="3124700"/>
              <a:ext cx="18400" cy="16550"/>
            </a:xfrm>
            <a:custGeom>
              <a:avLst/>
              <a:gdLst/>
              <a:ahLst/>
              <a:cxnLst/>
              <a:rect l="l" t="t" r="r" b="b"/>
              <a:pathLst>
                <a:path w="736" h="662" extrusionOk="0">
                  <a:moveTo>
                    <a:pt x="0" y="0"/>
                  </a:moveTo>
                  <a:lnTo>
                    <a:pt x="0" y="221"/>
                  </a:lnTo>
                  <a:lnTo>
                    <a:pt x="735" y="662"/>
                  </a:lnTo>
                  <a:lnTo>
                    <a:pt x="735" y="4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34"/>
            <p:cNvSpPr/>
            <p:nvPr/>
          </p:nvSpPr>
          <p:spPr>
            <a:xfrm>
              <a:off x="3821325" y="3124700"/>
              <a:ext cx="18375" cy="16550"/>
            </a:xfrm>
            <a:custGeom>
              <a:avLst/>
              <a:gdLst/>
              <a:ahLst/>
              <a:cxnLst/>
              <a:rect l="l" t="t" r="r" b="b"/>
              <a:pathLst>
                <a:path w="735" h="662" extrusionOk="0">
                  <a:moveTo>
                    <a:pt x="735" y="0"/>
                  </a:moveTo>
                  <a:lnTo>
                    <a:pt x="0" y="417"/>
                  </a:lnTo>
                  <a:lnTo>
                    <a:pt x="0" y="662"/>
                  </a:lnTo>
                  <a:lnTo>
                    <a:pt x="735" y="245"/>
                  </a:lnTo>
                  <a:lnTo>
                    <a:pt x="735" y="0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34"/>
            <p:cNvSpPr/>
            <p:nvPr/>
          </p:nvSpPr>
          <p:spPr>
            <a:xfrm>
              <a:off x="3802950" y="3113675"/>
              <a:ext cx="36750" cy="21450"/>
            </a:xfrm>
            <a:custGeom>
              <a:avLst/>
              <a:gdLst/>
              <a:ahLst/>
              <a:cxnLst/>
              <a:rect l="l" t="t" r="r" b="b"/>
              <a:pathLst>
                <a:path w="1470" h="858" extrusionOk="0">
                  <a:moveTo>
                    <a:pt x="735" y="1"/>
                  </a:moveTo>
                  <a:lnTo>
                    <a:pt x="0" y="441"/>
                  </a:lnTo>
                  <a:lnTo>
                    <a:pt x="735" y="858"/>
                  </a:lnTo>
                  <a:lnTo>
                    <a:pt x="1470" y="441"/>
                  </a:lnTo>
                  <a:lnTo>
                    <a:pt x="735" y="1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34"/>
            <p:cNvSpPr/>
            <p:nvPr/>
          </p:nvSpPr>
          <p:spPr>
            <a:xfrm>
              <a:off x="3779675" y="3138175"/>
              <a:ext cx="18400" cy="16550"/>
            </a:xfrm>
            <a:custGeom>
              <a:avLst/>
              <a:gdLst/>
              <a:ahLst/>
              <a:cxnLst/>
              <a:rect l="l" t="t" r="r" b="b"/>
              <a:pathLst>
                <a:path w="736" h="662" extrusionOk="0">
                  <a:moveTo>
                    <a:pt x="1" y="0"/>
                  </a:moveTo>
                  <a:lnTo>
                    <a:pt x="1" y="221"/>
                  </a:lnTo>
                  <a:lnTo>
                    <a:pt x="735" y="661"/>
                  </a:lnTo>
                  <a:lnTo>
                    <a:pt x="735" y="41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34"/>
            <p:cNvSpPr/>
            <p:nvPr/>
          </p:nvSpPr>
          <p:spPr>
            <a:xfrm>
              <a:off x="3798050" y="3138175"/>
              <a:ext cx="18400" cy="16550"/>
            </a:xfrm>
            <a:custGeom>
              <a:avLst/>
              <a:gdLst/>
              <a:ahLst/>
              <a:cxnLst/>
              <a:rect l="l" t="t" r="r" b="b"/>
              <a:pathLst>
                <a:path w="736" h="662" extrusionOk="0">
                  <a:moveTo>
                    <a:pt x="735" y="0"/>
                  </a:moveTo>
                  <a:lnTo>
                    <a:pt x="0" y="416"/>
                  </a:lnTo>
                  <a:lnTo>
                    <a:pt x="0" y="661"/>
                  </a:lnTo>
                  <a:lnTo>
                    <a:pt x="735" y="245"/>
                  </a:lnTo>
                  <a:lnTo>
                    <a:pt x="735" y="0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34"/>
            <p:cNvSpPr/>
            <p:nvPr/>
          </p:nvSpPr>
          <p:spPr>
            <a:xfrm>
              <a:off x="3779675" y="3127150"/>
              <a:ext cx="36775" cy="21450"/>
            </a:xfrm>
            <a:custGeom>
              <a:avLst/>
              <a:gdLst/>
              <a:ahLst/>
              <a:cxnLst/>
              <a:rect l="l" t="t" r="r" b="b"/>
              <a:pathLst>
                <a:path w="1471" h="858" extrusionOk="0">
                  <a:moveTo>
                    <a:pt x="735" y="0"/>
                  </a:moveTo>
                  <a:lnTo>
                    <a:pt x="1" y="441"/>
                  </a:lnTo>
                  <a:lnTo>
                    <a:pt x="735" y="857"/>
                  </a:lnTo>
                  <a:lnTo>
                    <a:pt x="1470" y="441"/>
                  </a:lnTo>
                  <a:lnTo>
                    <a:pt x="735" y="0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34"/>
            <p:cNvSpPr/>
            <p:nvPr/>
          </p:nvSpPr>
          <p:spPr>
            <a:xfrm>
              <a:off x="3756425" y="3151625"/>
              <a:ext cx="18375" cy="16575"/>
            </a:xfrm>
            <a:custGeom>
              <a:avLst/>
              <a:gdLst/>
              <a:ahLst/>
              <a:cxnLst/>
              <a:rect l="l" t="t" r="r" b="b"/>
              <a:pathLst>
                <a:path w="735" h="663" extrusionOk="0">
                  <a:moveTo>
                    <a:pt x="0" y="1"/>
                  </a:moveTo>
                  <a:lnTo>
                    <a:pt x="0" y="221"/>
                  </a:lnTo>
                  <a:lnTo>
                    <a:pt x="735" y="662"/>
                  </a:lnTo>
                  <a:lnTo>
                    <a:pt x="735" y="41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34"/>
            <p:cNvSpPr/>
            <p:nvPr/>
          </p:nvSpPr>
          <p:spPr>
            <a:xfrm>
              <a:off x="3774775" y="3151625"/>
              <a:ext cx="18400" cy="16575"/>
            </a:xfrm>
            <a:custGeom>
              <a:avLst/>
              <a:gdLst/>
              <a:ahLst/>
              <a:cxnLst/>
              <a:rect l="l" t="t" r="r" b="b"/>
              <a:pathLst>
                <a:path w="736" h="663" extrusionOk="0">
                  <a:moveTo>
                    <a:pt x="736" y="1"/>
                  </a:moveTo>
                  <a:lnTo>
                    <a:pt x="1" y="417"/>
                  </a:lnTo>
                  <a:lnTo>
                    <a:pt x="1" y="662"/>
                  </a:lnTo>
                  <a:lnTo>
                    <a:pt x="736" y="246"/>
                  </a:lnTo>
                  <a:lnTo>
                    <a:pt x="736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34"/>
            <p:cNvSpPr/>
            <p:nvPr/>
          </p:nvSpPr>
          <p:spPr>
            <a:xfrm>
              <a:off x="3756425" y="3140625"/>
              <a:ext cx="36750" cy="21450"/>
            </a:xfrm>
            <a:custGeom>
              <a:avLst/>
              <a:gdLst/>
              <a:ahLst/>
              <a:cxnLst/>
              <a:rect l="l" t="t" r="r" b="b"/>
              <a:pathLst>
                <a:path w="1470" h="858" extrusionOk="0">
                  <a:moveTo>
                    <a:pt x="710" y="0"/>
                  </a:moveTo>
                  <a:lnTo>
                    <a:pt x="0" y="441"/>
                  </a:lnTo>
                  <a:lnTo>
                    <a:pt x="735" y="857"/>
                  </a:lnTo>
                  <a:lnTo>
                    <a:pt x="1470" y="441"/>
                  </a:lnTo>
                  <a:lnTo>
                    <a:pt x="710" y="0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34"/>
            <p:cNvSpPr/>
            <p:nvPr/>
          </p:nvSpPr>
          <p:spPr>
            <a:xfrm>
              <a:off x="3733150" y="3165100"/>
              <a:ext cx="18400" cy="16550"/>
            </a:xfrm>
            <a:custGeom>
              <a:avLst/>
              <a:gdLst/>
              <a:ahLst/>
              <a:cxnLst/>
              <a:rect l="l" t="t" r="r" b="b"/>
              <a:pathLst>
                <a:path w="736" h="662" extrusionOk="0">
                  <a:moveTo>
                    <a:pt x="1" y="1"/>
                  </a:moveTo>
                  <a:lnTo>
                    <a:pt x="1" y="221"/>
                  </a:lnTo>
                  <a:lnTo>
                    <a:pt x="735" y="662"/>
                  </a:lnTo>
                  <a:lnTo>
                    <a:pt x="735" y="41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34"/>
            <p:cNvSpPr/>
            <p:nvPr/>
          </p:nvSpPr>
          <p:spPr>
            <a:xfrm>
              <a:off x="3751525" y="3165100"/>
              <a:ext cx="18400" cy="16550"/>
            </a:xfrm>
            <a:custGeom>
              <a:avLst/>
              <a:gdLst/>
              <a:ahLst/>
              <a:cxnLst/>
              <a:rect l="l" t="t" r="r" b="b"/>
              <a:pathLst>
                <a:path w="736" h="662" extrusionOk="0">
                  <a:moveTo>
                    <a:pt x="735" y="1"/>
                  </a:moveTo>
                  <a:lnTo>
                    <a:pt x="0" y="417"/>
                  </a:lnTo>
                  <a:lnTo>
                    <a:pt x="0" y="662"/>
                  </a:lnTo>
                  <a:lnTo>
                    <a:pt x="735" y="246"/>
                  </a:lnTo>
                  <a:lnTo>
                    <a:pt x="735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34"/>
            <p:cNvSpPr/>
            <p:nvPr/>
          </p:nvSpPr>
          <p:spPr>
            <a:xfrm>
              <a:off x="3733150" y="3154075"/>
              <a:ext cx="36775" cy="21450"/>
            </a:xfrm>
            <a:custGeom>
              <a:avLst/>
              <a:gdLst/>
              <a:ahLst/>
              <a:cxnLst/>
              <a:rect l="l" t="t" r="r" b="b"/>
              <a:pathLst>
                <a:path w="1471" h="858" extrusionOk="0">
                  <a:moveTo>
                    <a:pt x="711" y="1"/>
                  </a:moveTo>
                  <a:lnTo>
                    <a:pt x="1" y="442"/>
                  </a:lnTo>
                  <a:lnTo>
                    <a:pt x="735" y="858"/>
                  </a:lnTo>
                  <a:lnTo>
                    <a:pt x="1470" y="442"/>
                  </a:lnTo>
                  <a:lnTo>
                    <a:pt x="711" y="1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34"/>
            <p:cNvSpPr/>
            <p:nvPr/>
          </p:nvSpPr>
          <p:spPr>
            <a:xfrm>
              <a:off x="3709900" y="3178575"/>
              <a:ext cx="18375" cy="16550"/>
            </a:xfrm>
            <a:custGeom>
              <a:avLst/>
              <a:gdLst/>
              <a:ahLst/>
              <a:cxnLst/>
              <a:rect l="l" t="t" r="r" b="b"/>
              <a:pathLst>
                <a:path w="735" h="662" extrusionOk="0">
                  <a:moveTo>
                    <a:pt x="0" y="0"/>
                  </a:moveTo>
                  <a:lnTo>
                    <a:pt x="0" y="221"/>
                  </a:lnTo>
                  <a:lnTo>
                    <a:pt x="735" y="662"/>
                  </a:lnTo>
                  <a:lnTo>
                    <a:pt x="735" y="4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34"/>
            <p:cNvSpPr/>
            <p:nvPr/>
          </p:nvSpPr>
          <p:spPr>
            <a:xfrm>
              <a:off x="3728250" y="3178575"/>
              <a:ext cx="17800" cy="16550"/>
            </a:xfrm>
            <a:custGeom>
              <a:avLst/>
              <a:gdLst/>
              <a:ahLst/>
              <a:cxnLst/>
              <a:rect l="l" t="t" r="r" b="b"/>
              <a:pathLst>
                <a:path w="712" h="662" extrusionOk="0">
                  <a:moveTo>
                    <a:pt x="711" y="0"/>
                  </a:moveTo>
                  <a:lnTo>
                    <a:pt x="1" y="417"/>
                  </a:lnTo>
                  <a:lnTo>
                    <a:pt x="1" y="662"/>
                  </a:lnTo>
                  <a:lnTo>
                    <a:pt x="711" y="245"/>
                  </a:lnTo>
                  <a:lnTo>
                    <a:pt x="711" y="0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34"/>
            <p:cNvSpPr/>
            <p:nvPr/>
          </p:nvSpPr>
          <p:spPr>
            <a:xfrm>
              <a:off x="3709900" y="3167550"/>
              <a:ext cx="36150" cy="21450"/>
            </a:xfrm>
            <a:custGeom>
              <a:avLst/>
              <a:gdLst/>
              <a:ahLst/>
              <a:cxnLst/>
              <a:rect l="l" t="t" r="r" b="b"/>
              <a:pathLst>
                <a:path w="1446" h="858" extrusionOk="0">
                  <a:moveTo>
                    <a:pt x="710" y="1"/>
                  </a:moveTo>
                  <a:lnTo>
                    <a:pt x="0" y="441"/>
                  </a:lnTo>
                  <a:lnTo>
                    <a:pt x="735" y="858"/>
                  </a:lnTo>
                  <a:lnTo>
                    <a:pt x="1445" y="441"/>
                  </a:lnTo>
                  <a:lnTo>
                    <a:pt x="710" y="1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34"/>
            <p:cNvSpPr/>
            <p:nvPr/>
          </p:nvSpPr>
          <p:spPr>
            <a:xfrm>
              <a:off x="3686025" y="3192050"/>
              <a:ext cx="19000" cy="16550"/>
            </a:xfrm>
            <a:custGeom>
              <a:avLst/>
              <a:gdLst/>
              <a:ahLst/>
              <a:cxnLst/>
              <a:rect l="l" t="t" r="r" b="b"/>
              <a:pathLst>
                <a:path w="760" h="662" extrusionOk="0">
                  <a:moveTo>
                    <a:pt x="0" y="0"/>
                  </a:moveTo>
                  <a:lnTo>
                    <a:pt x="0" y="221"/>
                  </a:lnTo>
                  <a:lnTo>
                    <a:pt x="759" y="661"/>
                  </a:lnTo>
                  <a:lnTo>
                    <a:pt x="759" y="4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34"/>
            <p:cNvSpPr/>
            <p:nvPr/>
          </p:nvSpPr>
          <p:spPr>
            <a:xfrm>
              <a:off x="3705000" y="3192050"/>
              <a:ext cx="17775" cy="16550"/>
            </a:xfrm>
            <a:custGeom>
              <a:avLst/>
              <a:gdLst/>
              <a:ahLst/>
              <a:cxnLst/>
              <a:rect l="l" t="t" r="r" b="b"/>
              <a:pathLst>
                <a:path w="711" h="662" extrusionOk="0">
                  <a:moveTo>
                    <a:pt x="710" y="0"/>
                  </a:moveTo>
                  <a:lnTo>
                    <a:pt x="0" y="416"/>
                  </a:lnTo>
                  <a:lnTo>
                    <a:pt x="0" y="661"/>
                  </a:lnTo>
                  <a:lnTo>
                    <a:pt x="710" y="245"/>
                  </a:lnTo>
                  <a:lnTo>
                    <a:pt x="710" y="0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34"/>
            <p:cNvSpPr/>
            <p:nvPr/>
          </p:nvSpPr>
          <p:spPr>
            <a:xfrm>
              <a:off x="3686025" y="3181025"/>
              <a:ext cx="36750" cy="21450"/>
            </a:xfrm>
            <a:custGeom>
              <a:avLst/>
              <a:gdLst/>
              <a:ahLst/>
              <a:cxnLst/>
              <a:rect l="l" t="t" r="r" b="b"/>
              <a:pathLst>
                <a:path w="1470" h="858" extrusionOk="0">
                  <a:moveTo>
                    <a:pt x="735" y="0"/>
                  </a:moveTo>
                  <a:lnTo>
                    <a:pt x="0" y="441"/>
                  </a:lnTo>
                  <a:lnTo>
                    <a:pt x="759" y="857"/>
                  </a:lnTo>
                  <a:lnTo>
                    <a:pt x="1469" y="441"/>
                  </a:lnTo>
                  <a:lnTo>
                    <a:pt x="735" y="0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34"/>
            <p:cNvSpPr/>
            <p:nvPr/>
          </p:nvSpPr>
          <p:spPr>
            <a:xfrm>
              <a:off x="3662750" y="3205500"/>
              <a:ext cx="18400" cy="16575"/>
            </a:xfrm>
            <a:custGeom>
              <a:avLst/>
              <a:gdLst/>
              <a:ahLst/>
              <a:cxnLst/>
              <a:rect l="l" t="t" r="r" b="b"/>
              <a:pathLst>
                <a:path w="736" h="663" extrusionOk="0">
                  <a:moveTo>
                    <a:pt x="1" y="1"/>
                  </a:moveTo>
                  <a:lnTo>
                    <a:pt x="1" y="221"/>
                  </a:lnTo>
                  <a:lnTo>
                    <a:pt x="735" y="662"/>
                  </a:lnTo>
                  <a:lnTo>
                    <a:pt x="735" y="41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34"/>
            <p:cNvSpPr/>
            <p:nvPr/>
          </p:nvSpPr>
          <p:spPr>
            <a:xfrm>
              <a:off x="3681125" y="3205500"/>
              <a:ext cx="18375" cy="16575"/>
            </a:xfrm>
            <a:custGeom>
              <a:avLst/>
              <a:gdLst/>
              <a:ahLst/>
              <a:cxnLst/>
              <a:rect l="l" t="t" r="r" b="b"/>
              <a:pathLst>
                <a:path w="735" h="663" extrusionOk="0">
                  <a:moveTo>
                    <a:pt x="735" y="1"/>
                  </a:moveTo>
                  <a:lnTo>
                    <a:pt x="0" y="417"/>
                  </a:lnTo>
                  <a:lnTo>
                    <a:pt x="0" y="662"/>
                  </a:lnTo>
                  <a:lnTo>
                    <a:pt x="735" y="246"/>
                  </a:lnTo>
                  <a:lnTo>
                    <a:pt x="735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34"/>
            <p:cNvSpPr/>
            <p:nvPr/>
          </p:nvSpPr>
          <p:spPr>
            <a:xfrm>
              <a:off x="3662750" y="3194500"/>
              <a:ext cx="36750" cy="21450"/>
            </a:xfrm>
            <a:custGeom>
              <a:avLst/>
              <a:gdLst/>
              <a:ahLst/>
              <a:cxnLst/>
              <a:rect l="l" t="t" r="r" b="b"/>
              <a:pathLst>
                <a:path w="1470" h="858" extrusionOk="0">
                  <a:moveTo>
                    <a:pt x="735" y="0"/>
                  </a:moveTo>
                  <a:lnTo>
                    <a:pt x="1" y="441"/>
                  </a:lnTo>
                  <a:lnTo>
                    <a:pt x="735" y="857"/>
                  </a:lnTo>
                  <a:lnTo>
                    <a:pt x="1470" y="441"/>
                  </a:lnTo>
                  <a:lnTo>
                    <a:pt x="735" y="0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34"/>
            <p:cNvSpPr/>
            <p:nvPr/>
          </p:nvSpPr>
          <p:spPr>
            <a:xfrm>
              <a:off x="3639500" y="3218975"/>
              <a:ext cx="18375" cy="16550"/>
            </a:xfrm>
            <a:custGeom>
              <a:avLst/>
              <a:gdLst/>
              <a:ahLst/>
              <a:cxnLst/>
              <a:rect l="l" t="t" r="r" b="b"/>
              <a:pathLst>
                <a:path w="735" h="662" extrusionOk="0">
                  <a:moveTo>
                    <a:pt x="0" y="1"/>
                  </a:moveTo>
                  <a:lnTo>
                    <a:pt x="0" y="221"/>
                  </a:lnTo>
                  <a:lnTo>
                    <a:pt x="735" y="662"/>
                  </a:lnTo>
                  <a:lnTo>
                    <a:pt x="735" y="41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34"/>
            <p:cNvSpPr/>
            <p:nvPr/>
          </p:nvSpPr>
          <p:spPr>
            <a:xfrm>
              <a:off x="3657850" y="3218975"/>
              <a:ext cx="18400" cy="16550"/>
            </a:xfrm>
            <a:custGeom>
              <a:avLst/>
              <a:gdLst/>
              <a:ahLst/>
              <a:cxnLst/>
              <a:rect l="l" t="t" r="r" b="b"/>
              <a:pathLst>
                <a:path w="736" h="662" extrusionOk="0">
                  <a:moveTo>
                    <a:pt x="735" y="1"/>
                  </a:moveTo>
                  <a:lnTo>
                    <a:pt x="1" y="417"/>
                  </a:lnTo>
                  <a:lnTo>
                    <a:pt x="1" y="662"/>
                  </a:lnTo>
                  <a:lnTo>
                    <a:pt x="735" y="245"/>
                  </a:lnTo>
                  <a:lnTo>
                    <a:pt x="735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34"/>
            <p:cNvSpPr/>
            <p:nvPr/>
          </p:nvSpPr>
          <p:spPr>
            <a:xfrm>
              <a:off x="3639500" y="3207950"/>
              <a:ext cx="36750" cy="21450"/>
            </a:xfrm>
            <a:custGeom>
              <a:avLst/>
              <a:gdLst/>
              <a:ahLst/>
              <a:cxnLst/>
              <a:rect l="l" t="t" r="r" b="b"/>
              <a:pathLst>
                <a:path w="1470" h="858" extrusionOk="0">
                  <a:moveTo>
                    <a:pt x="735" y="1"/>
                  </a:moveTo>
                  <a:lnTo>
                    <a:pt x="0" y="442"/>
                  </a:lnTo>
                  <a:lnTo>
                    <a:pt x="735" y="858"/>
                  </a:lnTo>
                  <a:lnTo>
                    <a:pt x="1469" y="442"/>
                  </a:lnTo>
                  <a:lnTo>
                    <a:pt x="735" y="1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34"/>
            <p:cNvSpPr/>
            <p:nvPr/>
          </p:nvSpPr>
          <p:spPr>
            <a:xfrm>
              <a:off x="3616225" y="3232450"/>
              <a:ext cx="18400" cy="16550"/>
            </a:xfrm>
            <a:custGeom>
              <a:avLst/>
              <a:gdLst/>
              <a:ahLst/>
              <a:cxnLst/>
              <a:rect l="l" t="t" r="r" b="b"/>
              <a:pathLst>
                <a:path w="736" h="662" extrusionOk="0">
                  <a:moveTo>
                    <a:pt x="1" y="0"/>
                  </a:moveTo>
                  <a:lnTo>
                    <a:pt x="1" y="221"/>
                  </a:lnTo>
                  <a:lnTo>
                    <a:pt x="735" y="661"/>
                  </a:lnTo>
                  <a:lnTo>
                    <a:pt x="735" y="41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34"/>
            <p:cNvSpPr/>
            <p:nvPr/>
          </p:nvSpPr>
          <p:spPr>
            <a:xfrm>
              <a:off x="3634600" y="3232450"/>
              <a:ext cx="18375" cy="16550"/>
            </a:xfrm>
            <a:custGeom>
              <a:avLst/>
              <a:gdLst/>
              <a:ahLst/>
              <a:cxnLst/>
              <a:rect l="l" t="t" r="r" b="b"/>
              <a:pathLst>
                <a:path w="735" h="662" extrusionOk="0">
                  <a:moveTo>
                    <a:pt x="735" y="0"/>
                  </a:moveTo>
                  <a:lnTo>
                    <a:pt x="0" y="417"/>
                  </a:lnTo>
                  <a:lnTo>
                    <a:pt x="0" y="661"/>
                  </a:lnTo>
                  <a:lnTo>
                    <a:pt x="735" y="245"/>
                  </a:lnTo>
                  <a:lnTo>
                    <a:pt x="735" y="0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34"/>
            <p:cNvSpPr/>
            <p:nvPr/>
          </p:nvSpPr>
          <p:spPr>
            <a:xfrm>
              <a:off x="3616225" y="3221425"/>
              <a:ext cx="36750" cy="21450"/>
            </a:xfrm>
            <a:custGeom>
              <a:avLst/>
              <a:gdLst/>
              <a:ahLst/>
              <a:cxnLst/>
              <a:rect l="l" t="t" r="r" b="b"/>
              <a:pathLst>
                <a:path w="1470" h="858" extrusionOk="0">
                  <a:moveTo>
                    <a:pt x="735" y="1"/>
                  </a:moveTo>
                  <a:lnTo>
                    <a:pt x="1" y="441"/>
                  </a:lnTo>
                  <a:lnTo>
                    <a:pt x="735" y="858"/>
                  </a:lnTo>
                  <a:lnTo>
                    <a:pt x="1470" y="441"/>
                  </a:lnTo>
                  <a:lnTo>
                    <a:pt x="735" y="1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34"/>
            <p:cNvSpPr/>
            <p:nvPr/>
          </p:nvSpPr>
          <p:spPr>
            <a:xfrm>
              <a:off x="3592975" y="3245925"/>
              <a:ext cx="18375" cy="16550"/>
            </a:xfrm>
            <a:custGeom>
              <a:avLst/>
              <a:gdLst/>
              <a:ahLst/>
              <a:cxnLst/>
              <a:rect l="l" t="t" r="r" b="b"/>
              <a:pathLst>
                <a:path w="735" h="662" extrusionOk="0">
                  <a:moveTo>
                    <a:pt x="0" y="0"/>
                  </a:moveTo>
                  <a:lnTo>
                    <a:pt x="0" y="220"/>
                  </a:lnTo>
                  <a:lnTo>
                    <a:pt x="735" y="661"/>
                  </a:lnTo>
                  <a:lnTo>
                    <a:pt x="735" y="4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34"/>
            <p:cNvSpPr/>
            <p:nvPr/>
          </p:nvSpPr>
          <p:spPr>
            <a:xfrm>
              <a:off x="3611325" y="3245925"/>
              <a:ext cx="18400" cy="16550"/>
            </a:xfrm>
            <a:custGeom>
              <a:avLst/>
              <a:gdLst/>
              <a:ahLst/>
              <a:cxnLst/>
              <a:rect l="l" t="t" r="r" b="b"/>
              <a:pathLst>
                <a:path w="736" h="662" extrusionOk="0">
                  <a:moveTo>
                    <a:pt x="735" y="0"/>
                  </a:moveTo>
                  <a:lnTo>
                    <a:pt x="1" y="416"/>
                  </a:lnTo>
                  <a:lnTo>
                    <a:pt x="1" y="661"/>
                  </a:lnTo>
                  <a:lnTo>
                    <a:pt x="735" y="245"/>
                  </a:lnTo>
                  <a:lnTo>
                    <a:pt x="735" y="0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34"/>
            <p:cNvSpPr/>
            <p:nvPr/>
          </p:nvSpPr>
          <p:spPr>
            <a:xfrm>
              <a:off x="3592975" y="3234900"/>
              <a:ext cx="36750" cy="21450"/>
            </a:xfrm>
            <a:custGeom>
              <a:avLst/>
              <a:gdLst/>
              <a:ahLst/>
              <a:cxnLst/>
              <a:rect l="l" t="t" r="r" b="b"/>
              <a:pathLst>
                <a:path w="1470" h="858" extrusionOk="0">
                  <a:moveTo>
                    <a:pt x="735" y="0"/>
                  </a:moveTo>
                  <a:lnTo>
                    <a:pt x="0" y="441"/>
                  </a:lnTo>
                  <a:lnTo>
                    <a:pt x="735" y="857"/>
                  </a:lnTo>
                  <a:lnTo>
                    <a:pt x="1469" y="441"/>
                  </a:lnTo>
                  <a:lnTo>
                    <a:pt x="735" y="0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34"/>
            <p:cNvSpPr/>
            <p:nvPr/>
          </p:nvSpPr>
          <p:spPr>
            <a:xfrm>
              <a:off x="3850075" y="3124700"/>
              <a:ext cx="18400" cy="16550"/>
            </a:xfrm>
            <a:custGeom>
              <a:avLst/>
              <a:gdLst/>
              <a:ahLst/>
              <a:cxnLst/>
              <a:rect l="l" t="t" r="r" b="b"/>
              <a:pathLst>
                <a:path w="736" h="662" extrusionOk="0">
                  <a:moveTo>
                    <a:pt x="1" y="0"/>
                  </a:moveTo>
                  <a:lnTo>
                    <a:pt x="1" y="245"/>
                  </a:lnTo>
                  <a:lnTo>
                    <a:pt x="736" y="662"/>
                  </a:lnTo>
                  <a:lnTo>
                    <a:pt x="736" y="41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34"/>
            <p:cNvSpPr/>
            <p:nvPr/>
          </p:nvSpPr>
          <p:spPr>
            <a:xfrm>
              <a:off x="3868450" y="3111225"/>
              <a:ext cx="41650" cy="30025"/>
            </a:xfrm>
            <a:custGeom>
              <a:avLst/>
              <a:gdLst/>
              <a:ahLst/>
              <a:cxnLst/>
              <a:rect l="l" t="t" r="r" b="b"/>
              <a:pathLst>
                <a:path w="1666" h="1201" extrusionOk="0">
                  <a:moveTo>
                    <a:pt x="1666" y="1"/>
                  </a:moveTo>
                  <a:lnTo>
                    <a:pt x="1" y="956"/>
                  </a:lnTo>
                  <a:lnTo>
                    <a:pt x="1" y="1201"/>
                  </a:lnTo>
                  <a:lnTo>
                    <a:pt x="1666" y="246"/>
                  </a:lnTo>
                  <a:lnTo>
                    <a:pt x="1666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34"/>
            <p:cNvSpPr/>
            <p:nvPr/>
          </p:nvSpPr>
          <p:spPr>
            <a:xfrm>
              <a:off x="3850075" y="3100825"/>
              <a:ext cx="60025" cy="34300"/>
            </a:xfrm>
            <a:custGeom>
              <a:avLst/>
              <a:gdLst/>
              <a:ahLst/>
              <a:cxnLst/>
              <a:rect l="l" t="t" r="r" b="b"/>
              <a:pathLst>
                <a:path w="2401" h="1372" extrusionOk="0">
                  <a:moveTo>
                    <a:pt x="1642" y="0"/>
                  </a:moveTo>
                  <a:lnTo>
                    <a:pt x="1" y="955"/>
                  </a:lnTo>
                  <a:lnTo>
                    <a:pt x="736" y="1372"/>
                  </a:lnTo>
                  <a:lnTo>
                    <a:pt x="2401" y="417"/>
                  </a:lnTo>
                  <a:lnTo>
                    <a:pt x="1642" y="0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34"/>
            <p:cNvSpPr/>
            <p:nvPr/>
          </p:nvSpPr>
          <p:spPr>
            <a:xfrm>
              <a:off x="3826200" y="3138175"/>
              <a:ext cx="19025" cy="16550"/>
            </a:xfrm>
            <a:custGeom>
              <a:avLst/>
              <a:gdLst/>
              <a:ahLst/>
              <a:cxnLst/>
              <a:rect l="l" t="t" r="r" b="b"/>
              <a:pathLst>
                <a:path w="761" h="662" extrusionOk="0">
                  <a:moveTo>
                    <a:pt x="1" y="0"/>
                  </a:moveTo>
                  <a:lnTo>
                    <a:pt x="1" y="245"/>
                  </a:lnTo>
                  <a:lnTo>
                    <a:pt x="760" y="661"/>
                  </a:lnTo>
                  <a:lnTo>
                    <a:pt x="760" y="41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34"/>
            <p:cNvSpPr/>
            <p:nvPr/>
          </p:nvSpPr>
          <p:spPr>
            <a:xfrm>
              <a:off x="3845200" y="3138175"/>
              <a:ext cx="17775" cy="16550"/>
            </a:xfrm>
            <a:custGeom>
              <a:avLst/>
              <a:gdLst/>
              <a:ahLst/>
              <a:cxnLst/>
              <a:rect l="l" t="t" r="r" b="b"/>
              <a:pathLst>
                <a:path w="711" h="662" extrusionOk="0">
                  <a:moveTo>
                    <a:pt x="710" y="0"/>
                  </a:moveTo>
                  <a:lnTo>
                    <a:pt x="0" y="416"/>
                  </a:lnTo>
                  <a:lnTo>
                    <a:pt x="0" y="661"/>
                  </a:lnTo>
                  <a:lnTo>
                    <a:pt x="710" y="245"/>
                  </a:lnTo>
                  <a:lnTo>
                    <a:pt x="710" y="0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34"/>
            <p:cNvSpPr/>
            <p:nvPr/>
          </p:nvSpPr>
          <p:spPr>
            <a:xfrm>
              <a:off x="3826200" y="3127750"/>
              <a:ext cx="36775" cy="20850"/>
            </a:xfrm>
            <a:custGeom>
              <a:avLst/>
              <a:gdLst/>
              <a:ahLst/>
              <a:cxnLst/>
              <a:rect l="l" t="t" r="r" b="b"/>
              <a:pathLst>
                <a:path w="1471" h="834" extrusionOk="0">
                  <a:moveTo>
                    <a:pt x="736" y="1"/>
                  </a:moveTo>
                  <a:lnTo>
                    <a:pt x="1" y="417"/>
                  </a:lnTo>
                  <a:lnTo>
                    <a:pt x="760" y="833"/>
                  </a:lnTo>
                  <a:lnTo>
                    <a:pt x="1470" y="417"/>
                  </a:lnTo>
                  <a:lnTo>
                    <a:pt x="736" y="1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34"/>
            <p:cNvSpPr/>
            <p:nvPr/>
          </p:nvSpPr>
          <p:spPr>
            <a:xfrm>
              <a:off x="3802950" y="3151625"/>
              <a:ext cx="19000" cy="16575"/>
            </a:xfrm>
            <a:custGeom>
              <a:avLst/>
              <a:gdLst/>
              <a:ahLst/>
              <a:cxnLst/>
              <a:rect l="l" t="t" r="r" b="b"/>
              <a:pathLst>
                <a:path w="760" h="663" extrusionOk="0">
                  <a:moveTo>
                    <a:pt x="0" y="1"/>
                  </a:moveTo>
                  <a:lnTo>
                    <a:pt x="0" y="246"/>
                  </a:lnTo>
                  <a:lnTo>
                    <a:pt x="760" y="662"/>
                  </a:lnTo>
                  <a:lnTo>
                    <a:pt x="735" y="41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34"/>
            <p:cNvSpPr/>
            <p:nvPr/>
          </p:nvSpPr>
          <p:spPr>
            <a:xfrm>
              <a:off x="3821325" y="3151625"/>
              <a:ext cx="18375" cy="16575"/>
            </a:xfrm>
            <a:custGeom>
              <a:avLst/>
              <a:gdLst/>
              <a:ahLst/>
              <a:cxnLst/>
              <a:rect l="l" t="t" r="r" b="b"/>
              <a:pathLst>
                <a:path w="735" h="663" extrusionOk="0">
                  <a:moveTo>
                    <a:pt x="735" y="1"/>
                  </a:moveTo>
                  <a:lnTo>
                    <a:pt x="0" y="417"/>
                  </a:lnTo>
                  <a:lnTo>
                    <a:pt x="25" y="662"/>
                  </a:lnTo>
                  <a:lnTo>
                    <a:pt x="735" y="246"/>
                  </a:lnTo>
                  <a:lnTo>
                    <a:pt x="735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34"/>
            <p:cNvSpPr/>
            <p:nvPr/>
          </p:nvSpPr>
          <p:spPr>
            <a:xfrm>
              <a:off x="3802950" y="3141225"/>
              <a:ext cx="36750" cy="20850"/>
            </a:xfrm>
            <a:custGeom>
              <a:avLst/>
              <a:gdLst/>
              <a:ahLst/>
              <a:cxnLst/>
              <a:rect l="l" t="t" r="r" b="b"/>
              <a:pathLst>
                <a:path w="1470" h="834" extrusionOk="0">
                  <a:moveTo>
                    <a:pt x="735" y="1"/>
                  </a:moveTo>
                  <a:lnTo>
                    <a:pt x="0" y="417"/>
                  </a:lnTo>
                  <a:lnTo>
                    <a:pt x="735" y="833"/>
                  </a:lnTo>
                  <a:lnTo>
                    <a:pt x="1470" y="417"/>
                  </a:lnTo>
                  <a:lnTo>
                    <a:pt x="735" y="1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34"/>
            <p:cNvSpPr/>
            <p:nvPr/>
          </p:nvSpPr>
          <p:spPr>
            <a:xfrm>
              <a:off x="3779675" y="3165100"/>
              <a:ext cx="18400" cy="16550"/>
            </a:xfrm>
            <a:custGeom>
              <a:avLst/>
              <a:gdLst/>
              <a:ahLst/>
              <a:cxnLst/>
              <a:rect l="l" t="t" r="r" b="b"/>
              <a:pathLst>
                <a:path w="736" h="662" extrusionOk="0">
                  <a:moveTo>
                    <a:pt x="1" y="1"/>
                  </a:moveTo>
                  <a:lnTo>
                    <a:pt x="1" y="246"/>
                  </a:lnTo>
                  <a:lnTo>
                    <a:pt x="735" y="662"/>
                  </a:lnTo>
                  <a:lnTo>
                    <a:pt x="735" y="41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34"/>
            <p:cNvSpPr/>
            <p:nvPr/>
          </p:nvSpPr>
          <p:spPr>
            <a:xfrm>
              <a:off x="3798050" y="3165100"/>
              <a:ext cx="18400" cy="16550"/>
            </a:xfrm>
            <a:custGeom>
              <a:avLst/>
              <a:gdLst/>
              <a:ahLst/>
              <a:cxnLst/>
              <a:rect l="l" t="t" r="r" b="b"/>
              <a:pathLst>
                <a:path w="736" h="662" extrusionOk="0">
                  <a:moveTo>
                    <a:pt x="735" y="1"/>
                  </a:moveTo>
                  <a:lnTo>
                    <a:pt x="0" y="417"/>
                  </a:lnTo>
                  <a:lnTo>
                    <a:pt x="0" y="662"/>
                  </a:lnTo>
                  <a:lnTo>
                    <a:pt x="735" y="246"/>
                  </a:lnTo>
                  <a:lnTo>
                    <a:pt x="735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34"/>
            <p:cNvSpPr/>
            <p:nvPr/>
          </p:nvSpPr>
          <p:spPr>
            <a:xfrm>
              <a:off x="3779675" y="3154700"/>
              <a:ext cx="36775" cy="20825"/>
            </a:xfrm>
            <a:custGeom>
              <a:avLst/>
              <a:gdLst/>
              <a:ahLst/>
              <a:cxnLst/>
              <a:rect l="l" t="t" r="r" b="b"/>
              <a:pathLst>
                <a:path w="1471" h="833" extrusionOk="0">
                  <a:moveTo>
                    <a:pt x="735" y="0"/>
                  </a:moveTo>
                  <a:lnTo>
                    <a:pt x="1" y="417"/>
                  </a:lnTo>
                  <a:lnTo>
                    <a:pt x="735" y="833"/>
                  </a:lnTo>
                  <a:lnTo>
                    <a:pt x="1470" y="417"/>
                  </a:lnTo>
                  <a:lnTo>
                    <a:pt x="735" y="0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34"/>
            <p:cNvSpPr/>
            <p:nvPr/>
          </p:nvSpPr>
          <p:spPr>
            <a:xfrm>
              <a:off x="3756425" y="3178575"/>
              <a:ext cx="18375" cy="16550"/>
            </a:xfrm>
            <a:custGeom>
              <a:avLst/>
              <a:gdLst/>
              <a:ahLst/>
              <a:cxnLst/>
              <a:rect l="l" t="t" r="r" b="b"/>
              <a:pathLst>
                <a:path w="735" h="662" extrusionOk="0">
                  <a:moveTo>
                    <a:pt x="0" y="0"/>
                  </a:moveTo>
                  <a:lnTo>
                    <a:pt x="0" y="245"/>
                  </a:lnTo>
                  <a:lnTo>
                    <a:pt x="735" y="662"/>
                  </a:lnTo>
                  <a:lnTo>
                    <a:pt x="735" y="4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34"/>
            <p:cNvSpPr/>
            <p:nvPr/>
          </p:nvSpPr>
          <p:spPr>
            <a:xfrm>
              <a:off x="3774775" y="3178575"/>
              <a:ext cx="18400" cy="16550"/>
            </a:xfrm>
            <a:custGeom>
              <a:avLst/>
              <a:gdLst/>
              <a:ahLst/>
              <a:cxnLst/>
              <a:rect l="l" t="t" r="r" b="b"/>
              <a:pathLst>
                <a:path w="736" h="662" extrusionOk="0">
                  <a:moveTo>
                    <a:pt x="736" y="0"/>
                  </a:moveTo>
                  <a:lnTo>
                    <a:pt x="1" y="417"/>
                  </a:lnTo>
                  <a:lnTo>
                    <a:pt x="1" y="662"/>
                  </a:lnTo>
                  <a:lnTo>
                    <a:pt x="736" y="245"/>
                  </a:lnTo>
                  <a:lnTo>
                    <a:pt x="736" y="0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34"/>
            <p:cNvSpPr/>
            <p:nvPr/>
          </p:nvSpPr>
          <p:spPr>
            <a:xfrm>
              <a:off x="3756425" y="3168175"/>
              <a:ext cx="36750" cy="20825"/>
            </a:xfrm>
            <a:custGeom>
              <a:avLst/>
              <a:gdLst/>
              <a:ahLst/>
              <a:cxnLst/>
              <a:rect l="l" t="t" r="r" b="b"/>
              <a:pathLst>
                <a:path w="1470" h="833" extrusionOk="0">
                  <a:moveTo>
                    <a:pt x="735" y="0"/>
                  </a:moveTo>
                  <a:lnTo>
                    <a:pt x="0" y="416"/>
                  </a:lnTo>
                  <a:lnTo>
                    <a:pt x="735" y="833"/>
                  </a:lnTo>
                  <a:lnTo>
                    <a:pt x="1470" y="416"/>
                  </a:lnTo>
                  <a:lnTo>
                    <a:pt x="735" y="0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34"/>
            <p:cNvSpPr/>
            <p:nvPr/>
          </p:nvSpPr>
          <p:spPr>
            <a:xfrm>
              <a:off x="3733150" y="3192050"/>
              <a:ext cx="18400" cy="16550"/>
            </a:xfrm>
            <a:custGeom>
              <a:avLst/>
              <a:gdLst/>
              <a:ahLst/>
              <a:cxnLst/>
              <a:rect l="l" t="t" r="r" b="b"/>
              <a:pathLst>
                <a:path w="736" h="662" extrusionOk="0">
                  <a:moveTo>
                    <a:pt x="1" y="0"/>
                  </a:moveTo>
                  <a:lnTo>
                    <a:pt x="1" y="245"/>
                  </a:lnTo>
                  <a:lnTo>
                    <a:pt x="735" y="661"/>
                  </a:lnTo>
                  <a:lnTo>
                    <a:pt x="735" y="41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34"/>
            <p:cNvSpPr/>
            <p:nvPr/>
          </p:nvSpPr>
          <p:spPr>
            <a:xfrm>
              <a:off x="3751525" y="3192050"/>
              <a:ext cx="18400" cy="16550"/>
            </a:xfrm>
            <a:custGeom>
              <a:avLst/>
              <a:gdLst/>
              <a:ahLst/>
              <a:cxnLst/>
              <a:rect l="l" t="t" r="r" b="b"/>
              <a:pathLst>
                <a:path w="736" h="662" extrusionOk="0">
                  <a:moveTo>
                    <a:pt x="735" y="0"/>
                  </a:moveTo>
                  <a:lnTo>
                    <a:pt x="0" y="416"/>
                  </a:lnTo>
                  <a:lnTo>
                    <a:pt x="0" y="661"/>
                  </a:lnTo>
                  <a:lnTo>
                    <a:pt x="735" y="245"/>
                  </a:lnTo>
                  <a:lnTo>
                    <a:pt x="735" y="0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34"/>
            <p:cNvSpPr/>
            <p:nvPr/>
          </p:nvSpPr>
          <p:spPr>
            <a:xfrm>
              <a:off x="3733150" y="3181625"/>
              <a:ext cx="36775" cy="20850"/>
            </a:xfrm>
            <a:custGeom>
              <a:avLst/>
              <a:gdLst/>
              <a:ahLst/>
              <a:cxnLst/>
              <a:rect l="l" t="t" r="r" b="b"/>
              <a:pathLst>
                <a:path w="1471" h="834" extrusionOk="0">
                  <a:moveTo>
                    <a:pt x="735" y="1"/>
                  </a:moveTo>
                  <a:lnTo>
                    <a:pt x="1" y="417"/>
                  </a:lnTo>
                  <a:lnTo>
                    <a:pt x="735" y="833"/>
                  </a:lnTo>
                  <a:lnTo>
                    <a:pt x="1470" y="417"/>
                  </a:lnTo>
                  <a:lnTo>
                    <a:pt x="735" y="1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34"/>
            <p:cNvSpPr/>
            <p:nvPr/>
          </p:nvSpPr>
          <p:spPr>
            <a:xfrm>
              <a:off x="3709900" y="3205500"/>
              <a:ext cx="18375" cy="16575"/>
            </a:xfrm>
            <a:custGeom>
              <a:avLst/>
              <a:gdLst/>
              <a:ahLst/>
              <a:cxnLst/>
              <a:rect l="l" t="t" r="r" b="b"/>
              <a:pathLst>
                <a:path w="735" h="663" extrusionOk="0">
                  <a:moveTo>
                    <a:pt x="0" y="1"/>
                  </a:moveTo>
                  <a:lnTo>
                    <a:pt x="0" y="246"/>
                  </a:lnTo>
                  <a:lnTo>
                    <a:pt x="735" y="662"/>
                  </a:lnTo>
                  <a:lnTo>
                    <a:pt x="735" y="44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34"/>
            <p:cNvSpPr/>
            <p:nvPr/>
          </p:nvSpPr>
          <p:spPr>
            <a:xfrm>
              <a:off x="3728250" y="3205500"/>
              <a:ext cx="18400" cy="16575"/>
            </a:xfrm>
            <a:custGeom>
              <a:avLst/>
              <a:gdLst/>
              <a:ahLst/>
              <a:cxnLst/>
              <a:rect l="l" t="t" r="r" b="b"/>
              <a:pathLst>
                <a:path w="736" h="663" extrusionOk="0">
                  <a:moveTo>
                    <a:pt x="736" y="1"/>
                  </a:moveTo>
                  <a:lnTo>
                    <a:pt x="1" y="442"/>
                  </a:lnTo>
                  <a:lnTo>
                    <a:pt x="1" y="662"/>
                  </a:lnTo>
                  <a:lnTo>
                    <a:pt x="736" y="246"/>
                  </a:lnTo>
                  <a:lnTo>
                    <a:pt x="736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34"/>
            <p:cNvSpPr/>
            <p:nvPr/>
          </p:nvSpPr>
          <p:spPr>
            <a:xfrm>
              <a:off x="3709900" y="3195100"/>
              <a:ext cx="36750" cy="21450"/>
            </a:xfrm>
            <a:custGeom>
              <a:avLst/>
              <a:gdLst/>
              <a:ahLst/>
              <a:cxnLst/>
              <a:rect l="l" t="t" r="r" b="b"/>
              <a:pathLst>
                <a:path w="1470" h="858" extrusionOk="0">
                  <a:moveTo>
                    <a:pt x="735" y="1"/>
                  </a:moveTo>
                  <a:lnTo>
                    <a:pt x="0" y="417"/>
                  </a:lnTo>
                  <a:lnTo>
                    <a:pt x="735" y="858"/>
                  </a:lnTo>
                  <a:lnTo>
                    <a:pt x="1470" y="417"/>
                  </a:lnTo>
                  <a:lnTo>
                    <a:pt x="735" y="1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34"/>
            <p:cNvSpPr/>
            <p:nvPr/>
          </p:nvSpPr>
          <p:spPr>
            <a:xfrm>
              <a:off x="3686625" y="3218975"/>
              <a:ext cx="18400" cy="16550"/>
            </a:xfrm>
            <a:custGeom>
              <a:avLst/>
              <a:gdLst/>
              <a:ahLst/>
              <a:cxnLst/>
              <a:rect l="l" t="t" r="r" b="b"/>
              <a:pathLst>
                <a:path w="736" h="662" extrusionOk="0">
                  <a:moveTo>
                    <a:pt x="1" y="1"/>
                  </a:moveTo>
                  <a:lnTo>
                    <a:pt x="1" y="245"/>
                  </a:lnTo>
                  <a:lnTo>
                    <a:pt x="735" y="662"/>
                  </a:lnTo>
                  <a:lnTo>
                    <a:pt x="735" y="41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34"/>
            <p:cNvSpPr/>
            <p:nvPr/>
          </p:nvSpPr>
          <p:spPr>
            <a:xfrm>
              <a:off x="3705000" y="3218975"/>
              <a:ext cx="18375" cy="16550"/>
            </a:xfrm>
            <a:custGeom>
              <a:avLst/>
              <a:gdLst/>
              <a:ahLst/>
              <a:cxnLst/>
              <a:rect l="l" t="t" r="r" b="b"/>
              <a:pathLst>
                <a:path w="735" h="662" extrusionOk="0">
                  <a:moveTo>
                    <a:pt x="735" y="1"/>
                  </a:moveTo>
                  <a:lnTo>
                    <a:pt x="0" y="417"/>
                  </a:lnTo>
                  <a:lnTo>
                    <a:pt x="0" y="662"/>
                  </a:lnTo>
                  <a:lnTo>
                    <a:pt x="735" y="245"/>
                  </a:lnTo>
                  <a:lnTo>
                    <a:pt x="735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34"/>
            <p:cNvSpPr/>
            <p:nvPr/>
          </p:nvSpPr>
          <p:spPr>
            <a:xfrm>
              <a:off x="3686625" y="3208575"/>
              <a:ext cx="36750" cy="20825"/>
            </a:xfrm>
            <a:custGeom>
              <a:avLst/>
              <a:gdLst/>
              <a:ahLst/>
              <a:cxnLst/>
              <a:rect l="l" t="t" r="r" b="b"/>
              <a:pathLst>
                <a:path w="1470" h="833" extrusionOk="0">
                  <a:moveTo>
                    <a:pt x="711" y="0"/>
                  </a:moveTo>
                  <a:lnTo>
                    <a:pt x="1" y="417"/>
                  </a:lnTo>
                  <a:lnTo>
                    <a:pt x="735" y="833"/>
                  </a:lnTo>
                  <a:lnTo>
                    <a:pt x="1470" y="417"/>
                  </a:lnTo>
                  <a:lnTo>
                    <a:pt x="711" y="0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34"/>
            <p:cNvSpPr/>
            <p:nvPr/>
          </p:nvSpPr>
          <p:spPr>
            <a:xfrm>
              <a:off x="3663375" y="3232450"/>
              <a:ext cx="18375" cy="16550"/>
            </a:xfrm>
            <a:custGeom>
              <a:avLst/>
              <a:gdLst/>
              <a:ahLst/>
              <a:cxnLst/>
              <a:rect l="l" t="t" r="r" b="b"/>
              <a:pathLst>
                <a:path w="735" h="662" extrusionOk="0">
                  <a:moveTo>
                    <a:pt x="0" y="0"/>
                  </a:moveTo>
                  <a:lnTo>
                    <a:pt x="0" y="245"/>
                  </a:lnTo>
                  <a:lnTo>
                    <a:pt x="735" y="661"/>
                  </a:lnTo>
                  <a:lnTo>
                    <a:pt x="735" y="4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34"/>
            <p:cNvSpPr/>
            <p:nvPr/>
          </p:nvSpPr>
          <p:spPr>
            <a:xfrm>
              <a:off x="3681725" y="3232450"/>
              <a:ext cx="18400" cy="16550"/>
            </a:xfrm>
            <a:custGeom>
              <a:avLst/>
              <a:gdLst/>
              <a:ahLst/>
              <a:cxnLst/>
              <a:rect l="l" t="t" r="r" b="b"/>
              <a:pathLst>
                <a:path w="736" h="662" extrusionOk="0">
                  <a:moveTo>
                    <a:pt x="735" y="0"/>
                  </a:moveTo>
                  <a:lnTo>
                    <a:pt x="1" y="417"/>
                  </a:lnTo>
                  <a:lnTo>
                    <a:pt x="1" y="661"/>
                  </a:lnTo>
                  <a:lnTo>
                    <a:pt x="735" y="245"/>
                  </a:lnTo>
                  <a:lnTo>
                    <a:pt x="735" y="0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34"/>
            <p:cNvSpPr/>
            <p:nvPr/>
          </p:nvSpPr>
          <p:spPr>
            <a:xfrm>
              <a:off x="3663375" y="3222050"/>
              <a:ext cx="36750" cy="20825"/>
            </a:xfrm>
            <a:custGeom>
              <a:avLst/>
              <a:gdLst/>
              <a:ahLst/>
              <a:cxnLst/>
              <a:rect l="l" t="t" r="r" b="b"/>
              <a:pathLst>
                <a:path w="1470" h="833" extrusionOk="0">
                  <a:moveTo>
                    <a:pt x="710" y="0"/>
                  </a:moveTo>
                  <a:lnTo>
                    <a:pt x="0" y="416"/>
                  </a:lnTo>
                  <a:lnTo>
                    <a:pt x="735" y="833"/>
                  </a:lnTo>
                  <a:lnTo>
                    <a:pt x="1469" y="416"/>
                  </a:lnTo>
                  <a:lnTo>
                    <a:pt x="710" y="0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34"/>
            <p:cNvSpPr/>
            <p:nvPr/>
          </p:nvSpPr>
          <p:spPr>
            <a:xfrm>
              <a:off x="3616225" y="3259375"/>
              <a:ext cx="19000" cy="16550"/>
            </a:xfrm>
            <a:custGeom>
              <a:avLst/>
              <a:gdLst/>
              <a:ahLst/>
              <a:cxnLst/>
              <a:rect l="l" t="t" r="r" b="b"/>
              <a:pathLst>
                <a:path w="760" h="662" extrusionOk="0">
                  <a:moveTo>
                    <a:pt x="1" y="1"/>
                  </a:moveTo>
                  <a:lnTo>
                    <a:pt x="1" y="246"/>
                  </a:lnTo>
                  <a:lnTo>
                    <a:pt x="760" y="662"/>
                  </a:lnTo>
                  <a:lnTo>
                    <a:pt x="760" y="44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34"/>
            <p:cNvSpPr/>
            <p:nvPr/>
          </p:nvSpPr>
          <p:spPr>
            <a:xfrm>
              <a:off x="3635200" y="3245925"/>
              <a:ext cx="41050" cy="30000"/>
            </a:xfrm>
            <a:custGeom>
              <a:avLst/>
              <a:gdLst/>
              <a:ahLst/>
              <a:cxnLst/>
              <a:rect l="l" t="t" r="r" b="b"/>
              <a:pathLst>
                <a:path w="1642" h="1200" extrusionOk="0">
                  <a:moveTo>
                    <a:pt x="1641" y="0"/>
                  </a:moveTo>
                  <a:lnTo>
                    <a:pt x="1" y="980"/>
                  </a:lnTo>
                  <a:lnTo>
                    <a:pt x="1" y="1200"/>
                  </a:lnTo>
                  <a:lnTo>
                    <a:pt x="1641" y="245"/>
                  </a:lnTo>
                  <a:lnTo>
                    <a:pt x="1641" y="0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34"/>
            <p:cNvSpPr/>
            <p:nvPr/>
          </p:nvSpPr>
          <p:spPr>
            <a:xfrm>
              <a:off x="3616225" y="3235500"/>
              <a:ext cx="60025" cy="34925"/>
            </a:xfrm>
            <a:custGeom>
              <a:avLst/>
              <a:gdLst/>
              <a:ahLst/>
              <a:cxnLst/>
              <a:rect l="l" t="t" r="r" b="b"/>
              <a:pathLst>
                <a:path w="2401" h="1397" extrusionOk="0">
                  <a:moveTo>
                    <a:pt x="1666" y="1"/>
                  </a:moveTo>
                  <a:lnTo>
                    <a:pt x="1" y="956"/>
                  </a:lnTo>
                  <a:lnTo>
                    <a:pt x="760" y="1397"/>
                  </a:lnTo>
                  <a:lnTo>
                    <a:pt x="2400" y="417"/>
                  </a:lnTo>
                  <a:lnTo>
                    <a:pt x="1666" y="1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34"/>
            <p:cNvSpPr/>
            <p:nvPr/>
          </p:nvSpPr>
          <p:spPr>
            <a:xfrm>
              <a:off x="3850075" y="3151625"/>
              <a:ext cx="18400" cy="16575"/>
            </a:xfrm>
            <a:custGeom>
              <a:avLst/>
              <a:gdLst/>
              <a:ahLst/>
              <a:cxnLst/>
              <a:rect l="l" t="t" r="r" b="b"/>
              <a:pathLst>
                <a:path w="736" h="663" extrusionOk="0">
                  <a:moveTo>
                    <a:pt x="1" y="1"/>
                  </a:moveTo>
                  <a:lnTo>
                    <a:pt x="1" y="246"/>
                  </a:lnTo>
                  <a:lnTo>
                    <a:pt x="736" y="662"/>
                  </a:lnTo>
                  <a:lnTo>
                    <a:pt x="736" y="44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34"/>
            <p:cNvSpPr/>
            <p:nvPr/>
          </p:nvSpPr>
          <p:spPr>
            <a:xfrm>
              <a:off x="3868450" y="3125300"/>
              <a:ext cx="64925" cy="42900"/>
            </a:xfrm>
            <a:custGeom>
              <a:avLst/>
              <a:gdLst/>
              <a:ahLst/>
              <a:cxnLst/>
              <a:rect l="l" t="t" r="r" b="b"/>
              <a:pathLst>
                <a:path w="2597" h="1716" extrusionOk="0">
                  <a:moveTo>
                    <a:pt x="2596" y="1"/>
                  </a:moveTo>
                  <a:lnTo>
                    <a:pt x="1" y="1495"/>
                  </a:lnTo>
                  <a:lnTo>
                    <a:pt x="1" y="1715"/>
                  </a:lnTo>
                  <a:lnTo>
                    <a:pt x="2596" y="221"/>
                  </a:lnTo>
                  <a:lnTo>
                    <a:pt x="2596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34"/>
            <p:cNvSpPr/>
            <p:nvPr/>
          </p:nvSpPr>
          <p:spPr>
            <a:xfrm>
              <a:off x="3850075" y="3114300"/>
              <a:ext cx="83300" cy="48375"/>
            </a:xfrm>
            <a:custGeom>
              <a:avLst/>
              <a:gdLst/>
              <a:ahLst/>
              <a:cxnLst/>
              <a:rect l="l" t="t" r="r" b="b"/>
              <a:pathLst>
                <a:path w="3332" h="1935" extrusionOk="0">
                  <a:moveTo>
                    <a:pt x="2597" y="0"/>
                  </a:moveTo>
                  <a:lnTo>
                    <a:pt x="1" y="1494"/>
                  </a:lnTo>
                  <a:lnTo>
                    <a:pt x="736" y="1935"/>
                  </a:lnTo>
                  <a:lnTo>
                    <a:pt x="3331" y="441"/>
                  </a:lnTo>
                  <a:lnTo>
                    <a:pt x="2597" y="0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34"/>
            <p:cNvSpPr/>
            <p:nvPr/>
          </p:nvSpPr>
          <p:spPr>
            <a:xfrm>
              <a:off x="3826825" y="3165100"/>
              <a:ext cx="18400" cy="16550"/>
            </a:xfrm>
            <a:custGeom>
              <a:avLst/>
              <a:gdLst/>
              <a:ahLst/>
              <a:cxnLst/>
              <a:rect l="l" t="t" r="r" b="b"/>
              <a:pathLst>
                <a:path w="736" h="662" extrusionOk="0">
                  <a:moveTo>
                    <a:pt x="0" y="1"/>
                  </a:moveTo>
                  <a:lnTo>
                    <a:pt x="0" y="246"/>
                  </a:lnTo>
                  <a:lnTo>
                    <a:pt x="735" y="662"/>
                  </a:lnTo>
                  <a:lnTo>
                    <a:pt x="735" y="44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34"/>
            <p:cNvSpPr/>
            <p:nvPr/>
          </p:nvSpPr>
          <p:spPr>
            <a:xfrm>
              <a:off x="3845200" y="3165725"/>
              <a:ext cx="18375" cy="15925"/>
            </a:xfrm>
            <a:custGeom>
              <a:avLst/>
              <a:gdLst/>
              <a:ahLst/>
              <a:cxnLst/>
              <a:rect l="l" t="t" r="r" b="b"/>
              <a:pathLst>
                <a:path w="735" h="637" extrusionOk="0">
                  <a:moveTo>
                    <a:pt x="735" y="0"/>
                  </a:moveTo>
                  <a:lnTo>
                    <a:pt x="0" y="416"/>
                  </a:lnTo>
                  <a:lnTo>
                    <a:pt x="0" y="637"/>
                  </a:lnTo>
                  <a:lnTo>
                    <a:pt x="735" y="221"/>
                  </a:lnTo>
                  <a:lnTo>
                    <a:pt x="735" y="0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34"/>
            <p:cNvSpPr/>
            <p:nvPr/>
          </p:nvSpPr>
          <p:spPr>
            <a:xfrm>
              <a:off x="3826825" y="3154700"/>
              <a:ext cx="36750" cy="21450"/>
            </a:xfrm>
            <a:custGeom>
              <a:avLst/>
              <a:gdLst/>
              <a:ahLst/>
              <a:cxnLst/>
              <a:rect l="l" t="t" r="r" b="b"/>
              <a:pathLst>
                <a:path w="1470" h="858" extrusionOk="0">
                  <a:moveTo>
                    <a:pt x="735" y="0"/>
                  </a:moveTo>
                  <a:lnTo>
                    <a:pt x="0" y="417"/>
                  </a:lnTo>
                  <a:lnTo>
                    <a:pt x="735" y="857"/>
                  </a:lnTo>
                  <a:lnTo>
                    <a:pt x="1470" y="441"/>
                  </a:lnTo>
                  <a:lnTo>
                    <a:pt x="735" y="0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34"/>
            <p:cNvSpPr/>
            <p:nvPr/>
          </p:nvSpPr>
          <p:spPr>
            <a:xfrm>
              <a:off x="3803550" y="3178575"/>
              <a:ext cx="18400" cy="16550"/>
            </a:xfrm>
            <a:custGeom>
              <a:avLst/>
              <a:gdLst/>
              <a:ahLst/>
              <a:cxnLst/>
              <a:rect l="l" t="t" r="r" b="b"/>
              <a:pathLst>
                <a:path w="736" h="662" extrusionOk="0">
                  <a:moveTo>
                    <a:pt x="1" y="0"/>
                  </a:moveTo>
                  <a:lnTo>
                    <a:pt x="1" y="245"/>
                  </a:lnTo>
                  <a:lnTo>
                    <a:pt x="736" y="662"/>
                  </a:lnTo>
                  <a:lnTo>
                    <a:pt x="736" y="44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34"/>
            <p:cNvSpPr/>
            <p:nvPr/>
          </p:nvSpPr>
          <p:spPr>
            <a:xfrm>
              <a:off x="3821925" y="3179175"/>
              <a:ext cx="18400" cy="15950"/>
            </a:xfrm>
            <a:custGeom>
              <a:avLst/>
              <a:gdLst/>
              <a:ahLst/>
              <a:cxnLst/>
              <a:rect l="l" t="t" r="r" b="b"/>
              <a:pathLst>
                <a:path w="736" h="638" extrusionOk="0">
                  <a:moveTo>
                    <a:pt x="735" y="1"/>
                  </a:moveTo>
                  <a:lnTo>
                    <a:pt x="1" y="417"/>
                  </a:lnTo>
                  <a:lnTo>
                    <a:pt x="1" y="638"/>
                  </a:lnTo>
                  <a:lnTo>
                    <a:pt x="735" y="221"/>
                  </a:lnTo>
                  <a:lnTo>
                    <a:pt x="735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34"/>
            <p:cNvSpPr/>
            <p:nvPr/>
          </p:nvSpPr>
          <p:spPr>
            <a:xfrm>
              <a:off x="3803550" y="3168175"/>
              <a:ext cx="36775" cy="21450"/>
            </a:xfrm>
            <a:custGeom>
              <a:avLst/>
              <a:gdLst/>
              <a:ahLst/>
              <a:cxnLst/>
              <a:rect l="l" t="t" r="r" b="b"/>
              <a:pathLst>
                <a:path w="1471" h="858" extrusionOk="0">
                  <a:moveTo>
                    <a:pt x="711" y="0"/>
                  </a:moveTo>
                  <a:lnTo>
                    <a:pt x="1" y="416"/>
                  </a:lnTo>
                  <a:lnTo>
                    <a:pt x="736" y="857"/>
                  </a:lnTo>
                  <a:lnTo>
                    <a:pt x="1470" y="441"/>
                  </a:lnTo>
                  <a:lnTo>
                    <a:pt x="711" y="0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34"/>
            <p:cNvSpPr/>
            <p:nvPr/>
          </p:nvSpPr>
          <p:spPr>
            <a:xfrm>
              <a:off x="3780300" y="3192050"/>
              <a:ext cx="18375" cy="16550"/>
            </a:xfrm>
            <a:custGeom>
              <a:avLst/>
              <a:gdLst/>
              <a:ahLst/>
              <a:cxnLst/>
              <a:rect l="l" t="t" r="r" b="b"/>
              <a:pathLst>
                <a:path w="735" h="662" extrusionOk="0">
                  <a:moveTo>
                    <a:pt x="0" y="0"/>
                  </a:moveTo>
                  <a:lnTo>
                    <a:pt x="0" y="245"/>
                  </a:lnTo>
                  <a:lnTo>
                    <a:pt x="735" y="661"/>
                  </a:lnTo>
                  <a:lnTo>
                    <a:pt x="735" y="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34"/>
            <p:cNvSpPr/>
            <p:nvPr/>
          </p:nvSpPr>
          <p:spPr>
            <a:xfrm>
              <a:off x="3798650" y="3192650"/>
              <a:ext cx="18400" cy="15950"/>
            </a:xfrm>
            <a:custGeom>
              <a:avLst/>
              <a:gdLst/>
              <a:ahLst/>
              <a:cxnLst/>
              <a:rect l="l" t="t" r="r" b="b"/>
              <a:pathLst>
                <a:path w="736" h="638" extrusionOk="0">
                  <a:moveTo>
                    <a:pt x="711" y="1"/>
                  </a:moveTo>
                  <a:lnTo>
                    <a:pt x="1" y="417"/>
                  </a:lnTo>
                  <a:lnTo>
                    <a:pt x="1" y="637"/>
                  </a:lnTo>
                  <a:lnTo>
                    <a:pt x="736" y="221"/>
                  </a:lnTo>
                  <a:lnTo>
                    <a:pt x="711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34"/>
            <p:cNvSpPr/>
            <p:nvPr/>
          </p:nvSpPr>
          <p:spPr>
            <a:xfrm>
              <a:off x="3780300" y="3181625"/>
              <a:ext cx="36150" cy="21450"/>
            </a:xfrm>
            <a:custGeom>
              <a:avLst/>
              <a:gdLst/>
              <a:ahLst/>
              <a:cxnLst/>
              <a:rect l="l" t="t" r="r" b="b"/>
              <a:pathLst>
                <a:path w="1446" h="858" extrusionOk="0">
                  <a:moveTo>
                    <a:pt x="710" y="1"/>
                  </a:moveTo>
                  <a:lnTo>
                    <a:pt x="0" y="417"/>
                  </a:lnTo>
                  <a:lnTo>
                    <a:pt x="735" y="858"/>
                  </a:lnTo>
                  <a:lnTo>
                    <a:pt x="1445" y="442"/>
                  </a:lnTo>
                  <a:lnTo>
                    <a:pt x="710" y="1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34"/>
            <p:cNvSpPr/>
            <p:nvPr/>
          </p:nvSpPr>
          <p:spPr>
            <a:xfrm>
              <a:off x="3756425" y="3205500"/>
              <a:ext cx="19000" cy="16575"/>
            </a:xfrm>
            <a:custGeom>
              <a:avLst/>
              <a:gdLst/>
              <a:ahLst/>
              <a:cxnLst/>
              <a:rect l="l" t="t" r="r" b="b"/>
              <a:pathLst>
                <a:path w="760" h="663" extrusionOk="0">
                  <a:moveTo>
                    <a:pt x="0" y="1"/>
                  </a:moveTo>
                  <a:lnTo>
                    <a:pt x="25" y="246"/>
                  </a:lnTo>
                  <a:lnTo>
                    <a:pt x="759" y="662"/>
                  </a:lnTo>
                  <a:lnTo>
                    <a:pt x="759" y="44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34"/>
            <p:cNvSpPr/>
            <p:nvPr/>
          </p:nvSpPr>
          <p:spPr>
            <a:xfrm>
              <a:off x="3775400" y="3206125"/>
              <a:ext cx="17775" cy="15950"/>
            </a:xfrm>
            <a:custGeom>
              <a:avLst/>
              <a:gdLst/>
              <a:ahLst/>
              <a:cxnLst/>
              <a:rect l="l" t="t" r="r" b="b"/>
              <a:pathLst>
                <a:path w="711" h="638" extrusionOk="0">
                  <a:moveTo>
                    <a:pt x="711" y="0"/>
                  </a:moveTo>
                  <a:lnTo>
                    <a:pt x="0" y="417"/>
                  </a:lnTo>
                  <a:lnTo>
                    <a:pt x="0" y="637"/>
                  </a:lnTo>
                  <a:lnTo>
                    <a:pt x="711" y="221"/>
                  </a:lnTo>
                  <a:lnTo>
                    <a:pt x="711" y="0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34"/>
            <p:cNvSpPr/>
            <p:nvPr/>
          </p:nvSpPr>
          <p:spPr>
            <a:xfrm>
              <a:off x="3756425" y="3195100"/>
              <a:ext cx="36750" cy="21450"/>
            </a:xfrm>
            <a:custGeom>
              <a:avLst/>
              <a:gdLst/>
              <a:ahLst/>
              <a:cxnLst/>
              <a:rect l="l" t="t" r="r" b="b"/>
              <a:pathLst>
                <a:path w="1470" h="858" extrusionOk="0">
                  <a:moveTo>
                    <a:pt x="735" y="1"/>
                  </a:moveTo>
                  <a:lnTo>
                    <a:pt x="0" y="417"/>
                  </a:lnTo>
                  <a:lnTo>
                    <a:pt x="759" y="858"/>
                  </a:lnTo>
                  <a:lnTo>
                    <a:pt x="1470" y="441"/>
                  </a:lnTo>
                  <a:lnTo>
                    <a:pt x="735" y="1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34"/>
            <p:cNvSpPr/>
            <p:nvPr/>
          </p:nvSpPr>
          <p:spPr>
            <a:xfrm>
              <a:off x="3733150" y="3218975"/>
              <a:ext cx="19000" cy="16550"/>
            </a:xfrm>
            <a:custGeom>
              <a:avLst/>
              <a:gdLst/>
              <a:ahLst/>
              <a:cxnLst/>
              <a:rect l="l" t="t" r="r" b="b"/>
              <a:pathLst>
                <a:path w="760" h="662" extrusionOk="0">
                  <a:moveTo>
                    <a:pt x="1" y="1"/>
                  </a:moveTo>
                  <a:lnTo>
                    <a:pt x="1" y="245"/>
                  </a:lnTo>
                  <a:lnTo>
                    <a:pt x="760" y="662"/>
                  </a:lnTo>
                  <a:lnTo>
                    <a:pt x="735" y="44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34"/>
            <p:cNvSpPr/>
            <p:nvPr/>
          </p:nvSpPr>
          <p:spPr>
            <a:xfrm>
              <a:off x="3751525" y="3219600"/>
              <a:ext cx="18400" cy="15925"/>
            </a:xfrm>
            <a:custGeom>
              <a:avLst/>
              <a:gdLst/>
              <a:ahLst/>
              <a:cxnLst/>
              <a:rect l="l" t="t" r="r" b="b"/>
              <a:pathLst>
                <a:path w="736" h="637" extrusionOk="0">
                  <a:moveTo>
                    <a:pt x="735" y="0"/>
                  </a:moveTo>
                  <a:lnTo>
                    <a:pt x="0" y="416"/>
                  </a:lnTo>
                  <a:lnTo>
                    <a:pt x="25" y="637"/>
                  </a:lnTo>
                  <a:lnTo>
                    <a:pt x="735" y="220"/>
                  </a:lnTo>
                  <a:lnTo>
                    <a:pt x="735" y="0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34"/>
            <p:cNvSpPr/>
            <p:nvPr/>
          </p:nvSpPr>
          <p:spPr>
            <a:xfrm>
              <a:off x="3733150" y="3208575"/>
              <a:ext cx="36775" cy="21450"/>
            </a:xfrm>
            <a:custGeom>
              <a:avLst/>
              <a:gdLst/>
              <a:ahLst/>
              <a:cxnLst/>
              <a:rect l="l" t="t" r="r" b="b"/>
              <a:pathLst>
                <a:path w="1471" h="858" extrusionOk="0">
                  <a:moveTo>
                    <a:pt x="735" y="0"/>
                  </a:moveTo>
                  <a:lnTo>
                    <a:pt x="1" y="417"/>
                  </a:lnTo>
                  <a:lnTo>
                    <a:pt x="735" y="857"/>
                  </a:lnTo>
                  <a:lnTo>
                    <a:pt x="1470" y="441"/>
                  </a:lnTo>
                  <a:lnTo>
                    <a:pt x="735" y="0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34"/>
            <p:cNvSpPr/>
            <p:nvPr/>
          </p:nvSpPr>
          <p:spPr>
            <a:xfrm>
              <a:off x="3709900" y="3232450"/>
              <a:ext cx="18375" cy="16550"/>
            </a:xfrm>
            <a:custGeom>
              <a:avLst/>
              <a:gdLst/>
              <a:ahLst/>
              <a:cxnLst/>
              <a:rect l="l" t="t" r="r" b="b"/>
              <a:pathLst>
                <a:path w="735" h="662" extrusionOk="0">
                  <a:moveTo>
                    <a:pt x="0" y="0"/>
                  </a:moveTo>
                  <a:lnTo>
                    <a:pt x="0" y="245"/>
                  </a:lnTo>
                  <a:lnTo>
                    <a:pt x="735" y="661"/>
                  </a:lnTo>
                  <a:lnTo>
                    <a:pt x="735" y="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34"/>
            <p:cNvSpPr/>
            <p:nvPr/>
          </p:nvSpPr>
          <p:spPr>
            <a:xfrm>
              <a:off x="3728250" y="3233050"/>
              <a:ext cx="18400" cy="15950"/>
            </a:xfrm>
            <a:custGeom>
              <a:avLst/>
              <a:gdLst/>
              <a:ahLst/>
              <a:cxnLst/>
              <a:rect l="l" t="t" r="r" b="b"/>
              <a:pathLst>
                <a:path w="736" h="638" extrusionOk="0">
                  <a:moveTo>
                    <a:pt x="736" y="1"/>
                  </a:moveTo>
                  <a:lnTo>
                    <a:pt x="1" y="417"/>
                  </a:lnTo>
                  <a:lnTo>
                    <a:pt x="1" y="637"/>
                  </a:lnTo>
                  <a:lnTo>
                    <a:pt x="736" y="221"/>
                  </a:lnTo>
                  <a:lnTo>
                    <a:pt x="736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34"/>
            <p:cNvSpPr/>
            <p:nvPr/>
          </p:nvSpPr>
          <p:spPr>
            <a:xfrm>
              <a:off x="3709900" y="3222050"/>
              <a:ext cx="36750" cy="21450"/>
            </a:xfrm>
            <a:custGeom>
              <a:avLst/>
              <a:gdLst/>
              <a:ahLst/>
              <a:cxnLst/>
              <a:rect l="l" t="t" r="r" b="b"/>
              <a:pathLst>
                <a:path w="1470" h="858" extrusionOk="0">
                  <a:moveTo>
                    <a:pt x="735" y="0"/>
                  </a:moveTo>
                  <a:lnTo>
                    <a:pt x="0" y="416"/>
                  </a:lnTo>
                  <a:lnTo>
                    <a:pt x="735" y="857"/>
                  </a:lnTo>
                  <a:lnTo>
                    <a:pt x="1470" y="441"/>
                  </a:lnTo>
                  <a:lnTo>
                    <a:pt x="735" y="0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34"/>
            <p:cNvSpPr/>
            <p:nvPr/>
          </p:nvSpPr>
          <p:spPr>
            <a:xfrm>
              <a:off x="3686625" y="3245925"/>
              <a:ext cx="18400" cy="16550"/>
            </a:xfrm>
            <a:custGeom>
              <a:avLst/>
              <a:gdLst/>
              <a:ahLst/>
              <a:cxnLst/>
              <a:rect l="l" t="t" r="r" b="b"/>
              <a:pathLst>
                <a:path w="736" h="662" extrusionOk="0">
                  <a:moveTo>
                    <a:pt x="1" y="0"/>
                  </a:moveTo>
                  <a:lnTo>
                    <a:pt x="1" y="245"/>
                  </a:lnTo>
                  <a:lnTo>
                    <a:pt x="735" y="661"/>
                  </a:lnTo>
                  <a:lnTo>
                    <a:pt x="735" y="44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34"/>
            <p:cNvSpPr/>
            <p:nvPr/>
          </p:nvSpPr>
          <p:spPr>
            <a:xfrm>
              <a:off x="3705000" y="3246525"/>
              <a:ext cx="18375" cy="15950"/>
            </a:xfrm>
            <a:custGeom>
              <a:avLst/>
              <a:gdLst/>
              <a:ahLst/>
              <a:cxnLst/>
              <a:rect l="l" t="t" r="r" b="b"/>
              <a:pathLst>
                <a:path w="735" h="638" extrusionOk="0">
                  <a:moveTo>
                    <a:pt x="735" y="1"/>
                  </a:moveTo>
                  <a:lnTo>
                    <a:pt x="0" y="417"/>
                  </a:lnTo>
                  <a:lnTo>
                    <a:pt x="0" y="637"/>
                  </a:lnTo>
                  <a:lnTo>
                    <a:pt x="735" y="221"/>
                  </a:lnTo>
                  <a:lnTo>
                    <a:pt x="735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34"/>
            <p:cNvSpPr/>
            <p:nvPr/>
          </p:nvSpPr>
          <p:spPr>
            <a:xfrm>
              <a:off x="3686625" y="3235500"/>
              <a:ext cx="36750" cy="21450"/>
            </a:xfrm>
            <a:custGeom>
              <a:avLst/>
              <a:gdLst/>
              <a:ahLst/>
              <a:cxnLst/>
              <a:rect l="l" t="t" r="r" b="b"/>
              <a:pathLst>
                <a:path w="1470" h="858" extrusionOk="0">
                  <a:moveTo>
                    <a:pt x="735" y="1"/>
                  </a:moveTo>
                  <a:lnTo>
                    <a:pt x="1" y="417"/>
                  </a:lnTo>
                  <a:lnTo>
                    <a:pt x="735" y="858"/>
                  </a:lnTo>
                  <a:lnTo>
                    <a:pt x="1470" y="442"/>
                  </a:lnTo>
                  <a:lnTo>
                    <a:pt x="735" y="1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34"/>
            <p:cNvSpPr/>
            <p:nvPr/>
          </p:nvSpPr>
          <p:spPr>
            <a:xfrm>
              <a:off x="3640100" y="3272850"/>
              <a:ext cx="18400" cy="16550"/>
            </a:xfrm>
            <a:custGeom>
              <a:avLst/>
              <a:gdLst/>
              <a:ahLst/>
              <a:cxnLst/>
              <a:rect l="l" t="t" r="r" b="b"/>
              <a:pathLst>
                <a:path w="736" h="662" extrusionOk="0">
                  <a:moveTo>
                    <a:pt x="1" y="1"/>
                  </a:moveTo>
                  <a:lnTo>
                    <a:pt x="1" y="245"/>
                  </a:lnTo>
                  <a:lnTo>
                    <a:pt x="735" y="662"/>
                  </a:lnTo>
                  <a:lnTo>
                    <a:pt x="735" y="44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34"/>
            <p:cNvSpPr/>
            <p:nvPr/>
          </p:nvSpPr>
          <p:spPr>
            <a:xfrm>
              <a:off x="3658475" y="3260000"/>
              <a:ext cx="41650" cy="29400"/>
            </a:xfrm>
            <a:custGeom>
              <a:avLst/>
              <a:gdLst/>
              <a:ahLst/>
              <a:cxnLst/>
              <a:rect l="l" t="t" r="r" b="b"/>
              <a:pathLst>
                <a:path w="1666" h="1176" extrusionOk="0">
                  <a:moveTo>
                    <a:pt x="1665" y="0"/>
                  </a:moveTo>
                  <a:lnTo>
                    <a:pt x="0" y="955"/>
                  </a:lnTo>
                  <a:lnTo>
                    <a:pt x="0" y="1176"/>
                  </a:lnTo>
                  <a:lnTo>
                    <a:pt x="1665" y="221"/>
                  </a:lnTo>
                  <a:lnTo>
                    <a:pt x="1665" y="0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34"/>
            <p:cNvSpPr/>
            <p:nvPr/>
          </p:nvSpPr>
          <p:spPr>
            <a:xfrm>
              <a:off x="3640100" y="3248975"/>
              <a:ext cx="60025" cy="34925"/>
            </a:xfrm>
            <a:custGeom>
              <a:avLst/>
              <a:gdLst/>
              <a:ahLst/>
              <a:cxnLst/>
              <a:rect l="l" t="t" r="r" b="b"/>
              <a:pathLst>
                <a:path w="2401" h="1397" extrusionOk="0">
                  <a:moveTo>
                    <a:pt x="1666" y="0"/>
                  </a:moveTo>
                  <a:lnTo>
                    <a:pt x="1" y="956"/>
                  </a:lnTo>
                  <a:lnTo>
                    <a:pt x="735" y="1396"/>
                  </a:lnTo>
                  <a:lnTo>
                    <a:pt x="2400" y="441"/>
                  </a:lnTo>
                  <a:lnTo>
                    <a:pt x="1666" y="0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34"/>
            <p:cNvSpPr/>
            <p:nvPr/>
          </p:nvSpPr>
          <p:spPr>
            <a:xfrm>
              <a:off x="3920500" y="3138775"/>
              <a:ext cx="18375" cy="16550"/>
            </a:xfrm>
            <a:custGeom>
              <a:avLst/>
              <a:gdLst/>
              <a:ahLst/>
              <a:cxnLst/>
              <a:rect l="l" t="t" r="r" b="b"/>
              <a:pathLst>
                <a:path w="735" h="662" extrusionOk="0">
                  <a:moveTo>
                    <a:pt x="0" y="1"/>
                  </a:moveTo>
                  <a:lnTo>
                    <a:pt x="0" y="221"/>
                  </a:lnTo>
                  <a:lnTo>
                    <a:pt x="735" y="662"/>
                  </a:lnTo>
                  <a:lnTo>
                    <a:pt x="735" y="41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34"/>
            <p:cNvSpPr/>
            <p:nvPr/>
          </p:nvSpPr>
          <p:spPr>
            <a:xfrm>
              <a:off x="3938850" y="3138775"/>
              <a:ext cx="18400" cy="16550"/>
            </a:xfrm>
            <a:custGeom>
              <a:avLst/>
              <a:gdLst/>
              <a:ahLst/>
              <a:cxnLst/>
              <a:rect l="l" t="t" r="r" b="b"/>
              <a:pathLst>
                <a:path w="736" h="662" extrusionOk="0">
                  <a:moveTo>
                    <a:pt x="735" y="1"/>
                  </a:moveTo>
                  <a:lnTo>
                    <a:pt x="1" y="417"/>
                  </a:lnTo>
                  <a:lnTo>
                    <a:pt x="1" y="662"/>
                  </a:lnTo>
                  <a:lnTo>
                    <a:pt x="735" y="246"/>
                  </a:lnTo>
                  <a:lnTo>
                    <a:pt x="735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34"/>
            <p:cNvSpPr/>
            <p:nvPr/>
          </p:nvSpPr>
          <p:spPr>
            <a:xfrm>
              <a:off x="3920500" y="3127750"/>
              <a:ext cx="36750" cy="21450"/>
            </a:xfrm>
            <a:custGeom>
              <a:avLst/>
              <a:gdLst/>
              <a:ahLst/>
              <a:cxnLst/>
              <a:rect l="l" t="t" r="r" b="b"/>
              <a:pathLst>
                <a:path w="1470" h="858" extrusionOk="0">
                  <a:moveTo>
                    <a:pt x="710" y="1"/>
                  </a:moveTo>
                  <a:lnTo>
                    <a:pt x="0" y="442"/>
                  </a:lnTo>
                  <a:lnTo>
                    <a:pt x="735" y="858"/>
                  </a:lnTo>
                  <a:lnTo>
                    <a:pt x="1469" y="442"/>
                  </a:lnTo>
                  <a:lnTo>
                    <a:pt x="710" y="1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34"/>
            <p:cNvSpPr/>
            <p:nvPr/>
          </p:nvSpPr>
          <p:spPr>
            <a:xfrm>
              <a:off x="3896625" y="3152250"/>
              <a:ext cx="19000" cy="16550"/>
            </a:xfrm>
            <a:custGeom>
              <a:avLst/>
              <a:gdLst/>
              <a:ahLst/>
              <a:cxnLst/>
              <a:rect l="l" t="t" r="r" b="b"/>
              <a:pathLst>
                <a:path w="760" h="662" extrusionOk="0">
                  <a:moveTo>
                    <a:pt x="0" y="0"/>
                  </a:moveTo>
                  <a:lnTo>
                    <a:pt x="25" y="221"/>
                  </a:lnTo>
                  <a:lnTo>
                    <a:pt x="759" y="662"/>
                  </a:lnTo>
                  <a:lnTo>
                    <a:pt x="759" y="4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34"/>
            <p:cNvSpPr/>
            <p:nvPr/>
          </p:nvSpPr>
          <p:spPr>
            <a:xfrm>
              <a:off x="3915600" y="3152250"/>
              <a:ext cx="17775" cy="16550"/>
            </a:xfrm>
            <a:custGeom>
              <a:avLst/>
              <a:gdLst/>
              <a:ahLst/>
              <a:cxnLst/>
              <a:rect l="l" t="t" r="r" b="b"/>
              <a:pathLst>
                <a:path w="711" h="662" extrusionOk="0">
                  <a:moveTo>
                    <a:pt x="710" y="0"/>
                  </a:moveTo>
                  <a:lnTo>
                    <a:pt x="0" y="417"/>
                  </a:lnTo>
                  <a:lnTo>
                    <a:pt x="0" y="662"/>
                  </a:lnTo>
                  <a:lnTo>
                    <a:pt x="710" y="245"/>
                  </a:lnTo>
                  <a:lnTo>
                    <a:pt x="710" y="0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34"/>
            <p:cNvSpPr/>
            <p:nvPr/>
          </p:nvSpPr>
          <p:spPr>
            <a:xfrm>
              <a:off x="3896625" y="3141225"/>
              <a:ext cx="36750" cy="21450"/>
            </a:xfrm>
            <a:custGeom>
              <a:avLst/>
              <a:gdLst/>
              <a:ahLst/>
              <a:cxnLst/>
              <a:rect l="l" t="t" r="r" b="b"/>
              <a:pathLst>
                <a:path w="1470" h="858" extrusionOk="0">
                  <a:moveTo>
                    <a:pt x="735" y="1"/>
                  </a:moveTo>
                  <a:lnTo>
                    <a:pt x="0" y="441"/>
                  </a:lnTo>
                  <a:lnTo>
                    <a:pt x="759" y="858"/>
                  </a:lnTo>
                  <a:lnTo>
                    <a:pt x="1469" y="441"/>
                  </a:lnTo>
                  <a:lnTo>
                    <a:pt x="735" y="1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34"/>
            <p:cNvSpPr/>
            <p:nvPr/>
          </p:nvSpPr>
          <p:spPr>
            <a:xfrm>
              <a:off x="3873350" y="3165725"/>
              <a:ext cx="19000" cy="16550"/>
            </a:xfrm>
            <a:custGeom>
              <a:avLst/>
              <a:gdLst/>
              <a:ahLst/>
              <a:cxnLst/>
              <a:rect l="l" t="t" r="r" b="b"/>
              <a:pathLst>
                <a:path w="760" h="662" extrusionOk="0">
                  <a:moveTo>
                    <a:pt x="1" y="0"/>
                  </a:moveTo>
                  <a:lnTo>
                    <a:pt x="1" y="221"/>
                  </a:lnTo>
                  <a:lnTo>
                    <a:pt x="760" y="661"/>
                  </a:lnTo>
                  <a:lnTo>
                    <a:pt x="760" y="41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34"/>
            <p:cNvSpPr/>
            <p:nvPr/>
          </p:nvSpPr>
          <p:spPr>
            <a:xfrm>
              <a:off x="3892325" y="3165725"/>
              <a:ext cx="17775" cy="16550"/>
            </a:xfrm>
            <a:custGeom>
              <a:avLst/>
              <a:gdLst/>
              <a:ahLst/>
              <a:cxnLst/>
              <a:rect l="l" t="t" r="r" b="b"/>
              <a:pathLst>
                <a:path w="711" h="662" extrusionOk="0">
                  <a:moveTo>
                    <a:pt x="711" y="0"/>
                  </a:moveTo>
                  <a:lnTo>
                    <a:pt x="1" y="416"/>
                  </a:lnTo>
                  <a:lnTo>
                    <a:pt x="1" y="661"/>
                  </a:lnTo>
                  <a:lnTo>
                    <a:pt x="711" y="245"/>
                  </a:lnTo>
                  <a:lnTo>
                    <a:pt x="711" y="0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34"/>
            <p:cNvSpPr/>
            <p:nvPr/>
          </p:nvSpPr>
          <p:spPr>
            <a:xfrm>
              <a:off x="3873350" y="3154700"/>
              <a:ext cx="36750" cy="21450"/>
            </a:xfrm>
            <a:custGeom>
              <a:avLst/>
              <a:gdLst/>
              <a:ahLst/>
              <a:cxnLst/>
              <a:rect l="l" t="t" r="r" b="b"/>
              <a:pathLst>
                <a:path w="1470" h="858" extrusionOk="0">
                  <a:moveTo>
                    <a:pt x="735" y="0"/>
                  </a:moveTo>
                  <a:lnTo>
                    <a:pt x="1" y="441"/>
                  </a:lnTo>
                  <a:lnTo>
                    <a:pt x="760" y="857"/>
                  </a:lnTo>
                  <a:lnTo>
                    <a:pt x="1470" y="441"/>
                  </a:lnTo>
                  <a:lnTo>
                    <a:pt x="735" y="0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34"/>
            <p:cNvSpPr/>
            <p:nvPr/>
          </p:nvSpPr>
          <p:spPr>
            <a:xfrm>
              <a:off x="3757025" y="3233050"/>
              <a:ext cx="18400" cy="16550"/>
            </a:xfrm>
            <a:custGeom>
              <a:avLst/>
              <a:gdLst/>
              <a:ahLst/>
              <a:cxnLst/>
              <a:rect l="l" t="t" r="r" b="b"/>
              <a:pathLst>
                <a:path w="736" h="662" extrusionOk="0">
                  <a:moveTo>
                    <a:pt x="1" y="1"/>
                  </a:moveTo>
                  <a:lnTo>
                    <a:pt x="1" y="221"/>
                  </a:lnTo>
                  <a:lnTo>
                    <a:pt x="735" y="662"/>
                  </a:lnTo>
                  <a:lnTo>
                    <a:pt x="735" y="41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34"/>
            <p:cNvSpPr/>
            <p:nvPr/>
          </p:nvSpPr>
          <p:spPr>
            <a:xfrm>
              <a:off x="3775400" y="3179175"/>
              <a:ext cx="111450" cy="70425"/>
            </a:xfrm>
            <a:custGeom>
              <a:avLst/>
              <a:gdLst/>
              <a:ahLst/>
              <a:cxnLst/>
              <a:rect l="l" t="t" r="r" b="b"/>
              <a:pathLst>
                <a:path w="4458" h="2817" extrusionOk="0">
                  <a:moveTo>
                    <a:pt x="4457" y="1"/>
                  </a:moveTo>
                  <a:lnTo>
                    <a:pt x="0" y="2572"/>
                  </a:lnTo>
                  <a:lnTo>
                    <a:pt x="0" y="2817"/>
                  </a:lnTo>
                  <a:lnTo>
                    <a:pt x="4457" y="246"/>
                  </a:lnTo>
                  <a:lnTo>
                    <a:pt x="4457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34"/>
            <p:cNvSpPr/>
            <p:nvPr/>
          </p:nvSpPr>
          <p:spPr>
            <a:xfrm>
              <a:off x="3757025" y="3168175"/>
              <a:ext cx="129825" cy="75325"/>
            </a:xfrm>
            <a:custGeom>
              <a:avLst/>
              <a:gdLst/>
              <a:ahLst/>
              <a:cxnLst/>
              <a:rect l="l" t="t" r="r" b="b"/>
              <a:pathLst>
                <a:path w="5193" h="3013" extrusionOk="0">
                  <a:moveTo>
                    <a:pt x="4458" y="0"/>
                  </a:moveTo>
                  <a:lnTo>
                    <a:pt x="1" y="2596"/>
                  </a:lnTo>
                  <a:lnTo>
                    <a:pt x="735" y="3012"/>
                  </a:lnTo>
                  <a:lnTo>
                    <a:pt x="5192" y="441"/>
                  </a:lnTo>
                  <a:lnTo>
                    <a:pt x="4458" y="0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34"/>
            <p:cNvSpPr/>
            <p:nvPr/>
          </p:nvSpPr>
          <p:spPr>
            <a:xfrm>
              <a:off x="3733775" y="3246525"/>
              <a:ext cx="18375" cy="16550"/>
            </a:xfrm>
            <a:custGeom>
              <a:avLst/>
              <a:gdLst/>
              <a:ahLst/>
              <a:cxnLst/>
              <a:rect l="l" t="t" r="r" b="b"/>
              <a:pathLst>
                <a:path w="735" h="662" extrusionOk="0">
                  <a:moveTo>
                    <a:pt x="0" y="1"/>
                  </a:moveTo>
                  <a:lnTo>
                    <a:pt x="0" y="221"/>
                  </a:lnTo>
                  <a:lnTo>
                    <a:pt x="735" y="662"/>
                  </a:lnTo>
                  <a:lnTo>
                    <a:pt x="735" y="41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34"/>
            <p:cNvSpPr/>
            <p:nvPr/>
          </p:nvSpPr>
          <p:spPr>
            <a:xfrm>
              <a:off x="3752125" y="3246525"/>
              <a:ext cx="18400" cy="16550"/>
            </a:xfrm>
            <a:custGeom>
              <a:avLst/>
              <a:gdLst/>
              <a:ahLst/>
              <a:cxnLst/>
              <a:rect l="l" t="t" r="r" b="b"/>
              <a:pathLst>
                <a:path w="736" h="662" extrusionOk="0">
                  <a:moveTo>
                    <a:pt x="736" y="1"/>
                  </a:moveTo>
                  <a:lnTo>
                    <a:pt x="1" y="417"/>
                  </a:lnTo>
                  <a:lnTo>
                    <a:pt x="1" y="662"/>
                  </a:lnTo>
                  <a:lnTo>
                    <a:pt x="736" y="245"/>
                  </a:lnTo>
                  <a:lnTo>
                    <a:pt x="736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34"/>
            <p:cNvSpPr/>
            <p:nvPr/>
          </p:nvSpPr>
          <p:spPr>
            <a:xfrm>
              <a:off x="3733775" y="3236125"/>
              <a:ext cx="36750" cy="20825"/>
            </a:xfrm>
            <a:custGeom>
              <a:avLst/>
              <a:gdLst/>
              <a:ahLst/>
              <a:cxnLst/>
              <a:rect l="l" t="t" r="r" b="b"/>
              <a:pathLst>
                <a:path w="1470" h="833" extrusionOk="0">
                  <a:moveTo>
                    <a:pt x="710" y="0"/>
                  </a:moveTo>
                  <a:lnTo>
                    <a:pt x="0" y="417"/>
                  </a:lnTo>
                  <a:lnTo>
                    <a:pt x="735" y="833"/>
                  </a:lnTo>
                  <a:lnTo>
                    <a:pt x="1470" y="417"/>
                  </a:lnTo>
                  <a:lnTo>
                    <a:pt x="710" y="0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34"/>
            <p:cNvSpPr/>
            <p:nvPr/>
          </p:nvSpPr>
          <p:spPr>
            <a:xfrm>
              <a:off x="3710500" y="3260000"/>
              <a:ext cx="18400" cy="16550"/>
            </a:xfrm>
            <a:custGeom>
              <a:avLst/>
              <a:gdLst/>
              <a:ahLst/>
              <a:cxnLst/>
              <a:rect l="l" t="t" r="r" b="b"/>
              <a:pathLst>
                <a:path w="736" h="662" extrusionOk="0">
                  <a:moveTo>
                    <a:pt x="1" y="0"/>
                  </a:moveTo>
                  <a:lnTo>
                    <a:pt x="1" y="221"/>
                  </a:lnTo>
                  <a:lnTo>
                    <a:pt x="735" y="661"/>
                  </a:lnTo>
                  <a:lnTo>
                    <a:pt x="735" y="41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34"/>
            <p:cNvSpPr/>
            <p:nvPr/>
          </p:nvSpPr>
          <p:spPr>
            <a:xfrm>
              <a:off x="3728875" y="3260000"/>
              <a:ext cx="18375" cy="16550"/>
            </a:xfrm>
            <a:custGeom>
              <a:avLst/>
              <a:gdLst/>
              <a:ahLst/>
              <a:cxnLst/>
              <a:rect l="l" t="t" r="r" b="b"/>
              <a:pathLst>
                <a:path w="735" h="662" extrusionOk="0">
                  <a:moveTo>
                    <a:pt x="711" y="0"/>
                  </a:moveTo>
                  <a:lnTo>
                    <a:pt x="0" y="417"/>
                  </a:lnTo>
                  <a:lnTo>
                    <a:pt x="0" y="661"/>
                  </a:lnTo>
                  <a:lnTo>
                    <a:pt x="735" y="245"/>
                  </a:lnTo>
                  <a:lnTo>
                    <a:pt x="711" y="0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34"/>
            <p:cNvSpPr/>
            <p:nvPr/>
          </p:nvSpPr>
          <p:spPr>
            <a:xfrm>
              <a:off x="3710500" y="3249575"/>
              <a:ext cx="36150" cy="20850"/>
            </a:xfrm>
            <a:custGeom>
              <a:avLst/>
              <a:gdLst/>
              <a:ahLst/>
              <a:cxnLst/>
              <a:rect l="l" t="t" r="r" b="b"/>
              <a:pathLst>
                <a:path w="1446" h="834" extrusionOk="0">
                  <a:moveTo>
                    <a:pt x="711" y="1"/>
                  </a:moveTo>
                  <a:lnTo>
                    <a:pt x="1" y="417"/>
                  </a:lnTo>
                  <a:lnTo>
                    <a:pt x="735" y="834"/>
                  </a:lnTo>
                  <a:lnTo>
                    <a:pt x="1446" y="417"/>
                  </a:lnTo>
                  <a:lnTo>
                    <a:pt x="711" y="1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34"/>
            <p:cNvSpPr/>
            <p:nvPr/>
          </p:nvSpPr>
          <p:spPr>
            <a:xfrm>
              <a:off x="3663375" y="3286925"/>
              <a:ext cx="19000" cy="16550"/>
            </a:xfrm>
            <a:custGeom>
              <a:avLst/>
              <a:gdLst/>
              <a:ahLst/>
              <a:cxnLst/>
              <a:rect l="l" t="t" r="r" b="b"/>
              <a:pathLst>
                <a:path w="760" h="662" extrusionOk="0">
                  <a:moveTo>
                    <a:pt x="0" y="1"/>
                  </a:moveTo>
                  <a:lnTo>
                    <a:pt x="0" y="221"/>
                  </a:lnTo>
                  <a:lnTo>
                    <a:pt x="759" y="662"/>
                  </a:lnTo>
                  <a:lnTo>
                    <a:pt x="735" y="41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34"/>
            <p:cNvSpPr/>
            <p:nvPr/>
          </p:nvSpPr>
          <p:spPr>
            <a:xfrm>
              <a:off x="3681725" y="3273475"/>
              <a:ext cx="41650" cy="30000"/>
            </a:xfrm>
            <a:custGeom>
              <a:avLst/>
              <a:gdLst/>
              <a:ahLst/>
              <a:cxnLst/>
              <a:rect l="l" t="t" r="r" b="b"/>
              <a:pathLst>
                <a:path w="1666" h="1200" extrusionOk="0">
                  <a:moveTo>
                    <a:pt x="1666" y="0"/>
                  </a:moveTo>
                  <a:lnTo>
                    <a:pt x="1" y="955"/>
                  </a:lnTo>
                  <a:lnTo>
                    <a:pt x="25" y="1200"/>
                  </a:lnTo>
                  <a:lnTo>
                    <a:pt x="1666" y="245"/>
                  </a:lnTo>
                  <a:lnTo>
                    <a:pt x="1666" y="0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34"/>
            <p:cNvSpPr/>
            <p:nvPr/>
          </p:nvSpPr>
          <p:spPr>
            <a:xfrm>
              <a:off x="3663375" y="3262450"/>
              <a:ext cx="60000" cy="34925"/>
            </a:xfrm>
            <a:custGeom>
              <a:avLst/>
              <a:gdLst/>
              <a:ahLst/>
              <a:cxnLst/>
              <a:rect l="l" t="t" r="r" b="b"/>
              <a:pathLst>
                <a:path w="2400" h="1397" extrusionOk="0">
                  <a:moveTo>
                    <a:pt x="1665" y="0"/>
                  </a:moveTo>
                  <a:lnTo>
                    <a:pt x="0" y="980"/>
                  </a:lnTo>
                  <a:lnTo>
                    <a:pt x="735" y="1396"/>
                  </a:lnTo>
                  <a:lnTo>
                    <a:pt x="2400" y="441"/>
                  </a:lnTo>
                  <a:lnTo>
                    <a:pt x="1665" y="0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34"/>
            <p:cNvSpPr/>
            <p:nvPr/>
          </p:nvSpPr>
          <p:spPr>
            <a:xfrm>
              <a:off x="3735000" y="2713300"/>
              <a:ext cx="80825" cy="139600"/>
            </a:xfrm>
            <a:custGeom>
              <a:avLst/>
              <a:gdLst/>
              <a:ahLst/>
              <a:cxnLst/>
              <a:rect l="l" t="t" r="r" b="b"/>
              <a:pathLst>
                <a:path w="3233" h="5584" extrusionOk="0">
                  <a:moveTo>
                    <a:pt x="3233" y="1"/>
                  </a:moveTo>
                  <a:lnTo>
                    <a:pt x="0" y="1862"/>
                  </a:lnTo>
                  <a:lnTo>
                    <a:pt x="0" y="5584"/>
                  </a:lnTo>
                  <a:lnTo>
                    <a:pt x="3233" y="3723"/>
                  </a:lnTo>
                  <a:lnTo>
                    <a:pt x="3233" y="1"/>
                  </a:lnTo>
                  <a:close/>
                </a:path>
              </a:pathLst>
            </a:custGeom>
            <a:solidFill>
              <a:srgbClr val="606B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34"/>
            <p:cNvSpPr/>
            <p:nvPr/>
          </p:nvSpPr>
          <p:spPr>
            <a:xfrm>
              <a:off x="3657850" y="2805750"/>
              <a:ext cx="58200" cy="37375"/>
            </a:xfrm>
            <a:custGeom>
              <a:avLst/>
              <a:gdLst/>
              <a:ahLst/>
              <a:cxnLst/>
              <a:rect l="l" t="t" r="r" b="b"/>
              <a:pathLst>
                <a:path w="2328" h="1495" extrusionOk="0">
                  <a:moveTo>
                    <a:pt x="2327" y="0"/>
                  </a:moveTo>
                  <a:lnTo>
                    <a:pt x="1" y="1347"/>
                  </a:lnTo>
                  <a:lnTo>
                    <a:pt x="1" y="1494"/>
                  </a:lnTo>
                  <a:lnTo>
                    <a:pt x="2327" y="147"/>
                  </a:lnTo>
                  <a:lnTo>
                    <a:pt x="2327" y="0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34"/>
            <p:cNvSpPr/>
            <p:nvPr/>
          </p:nvSpPr>
          <p:spPr>
            <a:xfrm>
              <a:off x="3657850" y="2794125"/>
              <a:ext cx="58200" cy="37350"/>
            </a:xfrm>
            <a:custGeom>
              <a:avLst/>
              <a:gdLst/>
              <a:ahLst/>
              <a:cxnLst/>
              <a:rect l="l" t="t" r="r" b="b"/>
              <a:pathLst>
                <a:path w="2328" h="1494" extrusionOk="0">
                  <a:moveTo>
                    <a:pt x="2327" y="0"/>
                  </a:moveTo>
                  <a:lnTo>
                    <a:pt x="1" y="1347"/>
                  </a:lnTo>
                  <a:lnTo>
                    <a:pt x="1" y="1494"/>
                  </a:lnTo>
                  <a:lnTo>
                    <a:pt x="2327" y="147"/>
                  </a:lnTo>
                  <a:lnTo>
                    <a:pt x="2327" y="0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34"/>
            <p:cNvSpPr/>
            <p:nvPr/>
          </p:nvSpPr>
          <p:spPr>
            <a:xfrm>
              <a:off x="3657850" y="2782475"/>
              <a:ext cx="58200" cy="37375"/>
            </a:xfrm>
            <a:custGeom>
              <a:avLst/>
              <a:gdLst/>
              <a:ahLst/>
              <a:cxnLst/>
              <a:rect l="l" t="t" r="r" b="b"/>
              <a:pathLst>
                <a:path w="2328" h="1495" extrusionOk="0">
                  <a:moveTo>
                    <a:pt x="2327" y="1"/>
                  </a:moveTo>
                  <a:lnTo>
                    <a:pt x="1" y="1348"/>
                  </a:lnTo>
                  <a:lnTo>
                    <a:pt x="1" y="1495"/>
                  </a:lnTo>
                  <a:lnTo>
                    <a:pt x="2327" y="148"/>
                  </a:lnTo>
                  <a:lnTo>
                    <a:pt x="2327" y="1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34"/>
            <p:cNvSpPr/>
            <p:nvPr/>
          </p:nvSpPr>
          <p:spPr>
            <a:xfrm>
              <a:off x="3657850" y="2770850"/>
              <a:ext cx="58200" cy="37375"/>
            </a:xfrm>
            <a:custGeom>
              <a:avLst/>
              <a:gdLst/>
              <a:ahLst/>
              <a:cxnLst/>
              <a:rect l="l" t="t" r="r" b="b"/>
              <a:pathLst>
                <a:path w="2328" h="1495" extrusionOk="0">
                  <a:moveTo>
                    <a:pt x="2327" y="0"/>
                  </a:moveTo>
                  <a:lnTo>
                    <a:pt x="1" y="1347"/>
                  </a:lnTo>
                  <a:lnTo>
                    <a:pt x="1" y="1494"/>
                  </a:lnTo>
                  <a:lnTo>
                    <a:pt x="2327" y="147"/>
                  </a:lnTo>
                  <a:lnTo>
                    <a:pt x="2327" y="0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34"/>
            <p:cNvSpPr/>
            <p:nvPr/>
          </p:nvSpPr>
          <p:spPr>
            <a:xfrm>
              <a:off x="3657850" y="2829000"/>
              <a:ext cx="58800" cy="37375"/>
            </a:xfrm>
            <a:custGeom>
              <a:avLst/>
              <a:gdLst/>
              <a:ahLst/>
              <a:cxnLst/>
              <a:rect l="l" t="t" r="r" b="b"/>
              <a:pathLst>
                <a:path w="2352" h="1495" extrusionOk="0">
                  <a:moveTo>
                    <a:pt x="2352" y="1"/>
                  </a:moveTo>
                  <a:lnTo>
                    <a:pt x="1" y="1348"/>
                  </a:lnTo>
                  <a:lnTo>
                    <a:pt x="1" y="1495"/>
                  </a:lnTo>
                  <a:lnTo>
                    <a:pt x="2352" y="148"/>
                  </a:lnTo>
                  <a:lnTo>
                    <a:pt x="2352" y="1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34"/>
            <p:cNvSpPr/>
            <p:nvPr/>
          </p:nvSpPr>
          <p:spPr>
            <a:xfrm>
              <a:off x="3657850" y="2817375"/>
              <a:ext cx="58800" cy="37375"/>
            </a:xfrm>
            <a:custGeom>
              <a:avLst/>
              <a:gdLst/>
              <a:ahLst/>
              <a:cxnLst/>
              <a:rect l="l" t="t" r="r" b="b"/>
              <a:pathLst>
                <a:path w="2352" h="1495" extrusionOk="0">
                  <a:moveTo>
                    <a:pt x="2352" y="1"/>
                  </a:moveTo>
                  <a:lnTo>
                    <a:pt x="1" y="1347"/>
                  </a:lnTo>
                  <a:lnTo>
                    <a:pt x="1" y="1494"/>
                  </a:lnTo>
                  <a:lnTo>
                    <a:pt x="2352" y="147"/>
                  </a:lnTo>
                  <a:lnTo>
                    <a:pt x="2352" y="1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34"/>
            <p:cNvSpPr/>
            <p:nvPr/>
          </p:nvSpPr>
          <p:spPr>
            <a:xfrm>
              <a:off x="3672550" y="2840650"/>
              <a:ext cx="44100" cy="28800"/>
            </a:xfrm>
            <a:custGeom>
              <a:avLst/>
              <a:gdLst/>
              <a:ahLst/>
              <a:cxnLst/>
              <a:rect l="l" t="t" r="r" b="b"/>
              <a:pathLst>
                <a:path w="1764" h="1152" extrusionOk="0">
                  <a:moveTo>
                    <a:pt x="1764" y="0"/>
                  </a:moveTo>
                  <a:lnTo>
                    <a:pt x="0" y="1004"/>
                  </a:lnTo>
                  <a:lnTo>
                    <a:pt x="0" y="1151"/>
                  </a:lnTo>
                  <a:lnTo>
                    <a:pt x="1764" y="147"/>
                  </a:lnTo>
                  <a:lnTo>
                    <a:pt x="1764" y="0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34"/>
            <p:cNvSpPr/>
            <p:nvPr/>
          </p:nvSpPr>
          <p:spPr>
            <a:xfrm>
              <a:off x="3801100" y="2682050"/>
              <a:ext cx="6150" cy="7025"/>
            </a:xfrm>
            <a:custGeom>
              <a:avLst/>
              <a:gdLst/>
              <a:ahLst/>
              <a:cxnLst/>
              <a:rect l="l" t="t" r="r" b="b"/>
              <a:pathLst>
                <a:path w="246" h="281" extrusionOk="0">
                  <a:moveTo>
                    <a:pt x="180" y="1"/>
                  </a:moveTo>
                  <a:cubicBezTo>
                    <a:pt x="161" y="1"/>
                    <a:pt x="141" y="9"/>
                    <a:pt x="123" y="26"/>
                  </a:cubicBezTo>
                  <a:cubicBezTo>
                    <a:pt x="50" y="51"/>
                    <a:pt x="1" y="149"/>
                    <a:pt x="1" y="198"/>
                  </a:cubicBezTo>
                  <a:cubicBezTo>
                    <a:pt x="1" y="253"/>
                    <a:pt x="28" y="280"/>
                    <a:pt x="73" y="280"/>
                  </a:cubicBezTo>
                  <a:cubicBezTo>
                    <a:pt x="88" y="280"/>
                    <a:pt x="105" y="277"/>
                    <a:pt x="123" y="271"/>
                  </a:cubicBezTo>
                  <a:cubicBezTo>
                    <a:pt x="172" y="247"/>
                    <a:pt x="246" y="149"/>
                    <a:pt x="246" y="75"/>
                  </a:cubicBezTo>
                  <a:cubicBezTo>
                    <a:pt x="246" y="28"/>
                    <a:pt x="215" y="1"/>
                    <a:pt x="1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34"/>
            <p:cNvSpPr/>
            <p:nvPr/>
          </p:nvSpPr>
          <p:spPr>
            <a:xfrm>
              <a:off x="3639500" y="2661750"/>
              <a:ext cx="195300" cy="142175"/>
            </a:xfrm>
            <a:custGeom>
              <a:avLst/>
              <a:gdLst/>
              <a:ahLst/>
              <a:cxnLst/>
              <a:rect l="l" t="t" r="r" b="b"/>
              <a:pathLst>
                <a:path w="7812" h="5687" extrusionOk="0">
                  <a:moveTo>
                    <a:pt x="7529" y="290"/>
                  </a:moveTo>
                  <a:cubicBezTo>
                    <a:pt x="7564" y="290"/>
                    <a:pt x="7591" y="318"/>
                    <a:pt x="7591" y="373"/>
                  </a:cubicBezTo>
                  <a:cubicBezTo>
                    <a:pt x="7591" y="446"/>
                    <a:pt x="7542" y="520"/>
                    <a:pt x="7493" y="569"/>
                  </a:cubicBezTo>
                  <a:cubicBezTo>
                    <a:pt x="7475" y="575"/>
                    <a:pt x="7458" y="578"/>
                    <a:pt x="7443" y="578"/>
                  </a:cubicBezTo>
                  <a:cubicBezTo>
                    <a:pt x="7399" y="578"/>
                    <a:pt x="7371" y="550"/>
                    <a:pt x="7371" y="495"/>
                  </a:cubicBezTo>
                  <a:cubicBezTo>
                    <a:pt x="7371" y="422"/>
                    <a:pt x="7420" y="348"/>
                    <a:pt x="7493" y="299"/>
                  </a:cubicBezTo>
                  <a:cubicBezTo>
                    <a:pt x="7506" y="293"/>
                    <a:pt x="7518" y="290"/>
                    <a:pt x="7529" y="290"/>
                  </a:cubicBezTo>
                  <a:close/>
                  <a:moveTo>
                    <a:pt x="7083" y="549"/>
                  </a:moveTo>
                  <a:cubicBezTo>
                    <a:pt x="7125" y="549"/>
                    <a:pt x="7151" y="589"/>
                    <a:pt x="7151" y="642"/>
                  </a:cubicBezTo>
                  <a:cubicBezTo>
                    <a:pt x="7151" y="691"/>
                    <a:pt x="7102" y="789"/>
                    <a:pt x="7028" y="814"/>
                  </a:cubicBezTo>
                  <a:cubicBezTo>
                    <a:pt x="7011" y="831"/>
                    <a:pt x="6993" y="839"/>
                    <a:pt x="6978" y="839"/>
                  </a:cubicBezTo>
                  <a:cubicBezTo>
                    <a:pt x="6951" y="839"/>
                    <a:pt x="6930" y="812"/>
                    <a:pt x="6930" y="765"/>
                  </a:cubicBezTo>
                  <a:cubicBezTo>
                    <a:pt x="6930" y="691"/>
                    <a:pt x="6979" y="593"/>
                    <a:pt x="7028" y="569"/>
                  </a:cubicBezTo>
                  <a:cubicBezTo>
                    <a:pt x="7049" y="555"/>
                    <a:pt x="7067" y="549"/>
                    <a:pt x="7083" y="549"/>
                  </a:cubicBezTo>
                  <a:close/>
                  <a:moveTo>
                    <a:pt x="6644" y="813"/>
                  </a:moveTo>
                  <a:cubicBezTo>
                    <a:pt x="6679" y="813"/>
                    <a:pt x="6710" y="840"/>
                    <a:pt x="6710" y="887"/>
                  </a:cubicBezTo>
                  <a:cubicBezTo>
                    <a:pt x="6710" y="961"/>
                    <a:pt x="6636" y="1059"/>
                    <a:pt x="6587" y="1083"/>
                  </a:cubicBezTo>
                  <a:cubicBezTo>
                    <a:pt x="6569" y="1089"/>
                    <a:pt x="6552" y="1092"/>
                    <a:pt x="6537" y="1092"/>
                  </a:cubicBezTo>
                  <a:cubicBezTo>
                    <a:pt x="6492" y="1092"/>
                    <a:pt x="6465" y="1065"/>
                    <a:pt x="6465" y="1010"/>
                  </a:cubicBezTo>
                  <a:cubicBezTo>
                    <a:pt x="6465" y="961"/>
                    <a:pt x="6514" y="863"/>
                    <a:pt x="6587" y="838"/>
                  </a:cubicBezTo>
                  <a:cubicBezTo>
                    <a:pt x="6605" y="821"/>
                    <a:pt x="6625" y="813"/>
                    <a:pt x="6644" y="813"/>
                  </a:cubicBezTo>
                  <a:close/>
                  <a:moveTo>
                    <a:pt x="7685" y="1"/>
                  </a:moveTo>
                  <a:cubicBezTo>
                    <a:pt x="7657" y="1"/>
                    <a:pt x="7625" y="10"/>
                    <a:pt x="7591" y="30"/>
                  </a:cubicBezTo>
                  <a:lnTo>
                    <a:pt x="221" y="4315"/>
                  </a:lnTo>
                  <a:cubicBezTo>
                    <a:pt x="98" y="4364"/>
                    <a:pt x="0" y="4536"/>
                    <a:pt x="0" y="4683"/>
                  </a:cubicBezTo>
                  <a:lnTo>
                    <a:pt x="0" y="5687"/>
                  </a:lnTo>
                  <a:cubicBezTo>
                    <a:pt x="0" y="5564"/>
                    <a:pt x="98" y="5417"/>
                    <a:pt x="196" y="5344"/>
                  </a:cubicBezTo>
                  <a:lnTo>
                    <a:pt x="7616" y="1059"/>
                  </a:lnTo>
                  <a:cubicBezTo>
                    <a:pt x="7655" y="1035"/>
                    <a:pt x="7689" y="1024"/>
                    <a:pt x="7718" y="1024"/>
                  </a:cubicBezTo>
                  <a:cubicBezTo>
                    <a:pt x="7778" y="1024"/>
                    <a:pt x="7812" y="1073"/>
                    <a:pt x="7812" y="1157"/>
                  </a:cubicBezTo>
                  <a:lnTo>
                    <a:pt x="7812" y="153"/>
                  </a:lnTo>
                  <a:cubicBezTo>
                    <a:pt x="7812" y="64"/>
                    <a:pt x="7760" y="1"/>
                    <a:pt x="7685" y="1"/>
                  </a:cubicBez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34"/>
            <p:cNvSpPr/>
            <p:nvPr/>
          </p:nvSpPr>
          <p:spPr>
            <a:xfrm>
              <a:off x="3639500" y="2687350"/>
              <a:ext cx="195925" cy="241325"/>
            </a:xfrm>
            <a:custGeom>
              <a:avLst/>
              <a:gdLst/>
              <a:ahLst/>
              <a:cxnLst/>
              <a:rect l="l" t="t" r="r" b="b"/>
              <a:pathLst>
                <a:path w="7837" h="9653" extrusionOk="0">
                  <a:moveTo>
                    <a:pt x="3061" y="3340"/>
                  </a:moveTo>
                  <a:lnTo>
                    <a:pt x="3061" y="3487"/>
                  </a:lnTo>
                  <a:lnTo>
                    <a:pt x="735" y="4834"/>
                  </a:lnTo>
                  <a:lnTo>
                    <a:pt x="735" y="4687"/>
                  </a:lnTo>
                  <a:lnTo>
                    <a:pt x="3061" y="3340"/>
                  </a:lnTo>
                  <a:close/>
                  <a:moveTo>
                    <a:pt x="3061" y="3806"/>
                  </a:moveTo>
                  <a:lnTo>
                    <a:pt x="3061" y="3953"/>
                  </a:lnTo>
                  <a:lnTo>
                    <a:pt x="735" y="5300"/>
                  </a:lnTo>
                  <a:lnTo>
                    <a:pt x="735" y="5153"/>
                  </a:lnTo>
                  <a:lnTo>
                    <a:pt x="3061" y="3806"/>
                  </a:lnTo>
                  <a:close/>
                  <a:moveTo>
                    <a:pt x="3061" y="4271"/>
                  </a:moveTo>
                  <a:lnTo>
                    <a:pt x="3061" y="4418"/>
                  </a:lnTo>
                  <a:lnTo>
                    <a:pt x="735" y="5765"/>
                  </a:lnTo>
                  <a:lnTo>
                    <a:pt x="735" y="5618"/>
                  </a:lnTo>
                  <a:lnTo>
                    <a:pt x="3061" y="4271"/>
                  </a:lnTo>
                  <a:close/>
                  <a:moveTo>
                    <a:pt x="3061" y="4736"/>
                  </a:moveTo>
                  <a:lnTo>
                    <a:pt x="3086" y="4883"/>
                  </a:lnTo>
                  <a:lnTo>
                    <a:pt x="735" y="6230"/>
                  </a:lnTo>
                  <a:lnTo>
                    <a:pt x="735" y="6083"/>
                  </a:lnTo>
                  <a:lnTo>
                    <a:pt x="3061" y="4736"/>
                  </a:lnTo>
                  <a:close/>
                  <a:moveTo>
                    <a:pt x="7053" y="1039"/>
                  </a:moveTo>
                  <a:lnTo>
                    <a:pt x="7053" y="4761"/>
                  </a:lnTo>
                  <a:lnTo>
                    <a:pt x="3820" y="6622"/>
                  </a:lnTo>
                  <a:lnTo>
                    <a:pt x="3820" y="2900"/>
                  </a:lnTo>
                  <a:lnTo>
                    <a:pt x="7053" y="1039"/>
                  </a:lnTo>
                  <a:close/>
                  <a:moveTo>
                    <a:pt x="3086" y="5202"/>
                  </a:moveTo>
                  <a:lnTo>
                    <a:pt x="3086" y="5348"/>
                  </a:lnTo>
                  <a:lnTo>
                    <a:pt x="735" y="6695"/>
                  </a:lnTo>
                  <a:lnTo>
                    <a:pt x="735" y="6548"/>
                  </a:lnTo>
                  <a:lnTo>
                    <a:pt x="3086" y="5202"/>
                  </a:lnTo>
                  <a:close/>
                  <a:moveTo>
                    <a:pt x="3086" y="5667"/>
                  </a:moveTo>
                  <a:lnTo>
                    <a:pt x="3086" y="5814"/>
                  </a:lnTo>
                  <a:lnTo>
                    <a:pt x="735" y="7161"/>
                  </a:lnTo>
                  <a:lnTo>
                    <a:pt x="735" y="7014"/>
                  </a:lnTo>
                  <a:lnTo>
                    <a:pt x="3086" y="5667"/>
                  </a:lnTo>
                  <a:close/>
                  <a:moveTo>
                    <a:pt x="3086" y="6132"/>
                  </a:moveTo>
                  <a:lnTo>
                    <a:pt x="3086" y="6279"/>
                  </a:lnTo>
                  <a:lnTo>
                    <a:pt x="1322" y="7283"/>
                  </a:lnTo>
                  <a:lnTo>
                    <a:pt x="1322" y="7136"/>
                  </a:lnTo>
                  <a:lnTo>
                    <a:pt x="3086" y="6132"/>
                  </a:lnTo>
                  <a:close/>
                  <a:moveTo>
                    <a:pt x="7718" y="0"/>
                  </a:moveTo>
                  <a:cubicBezTo>
                    <a:pt x="7689" y="0"/>
                    <a:pt x="7655" y="11"/>
                    <a:pt x="7616" y="35"/>
                  </a:cubicBezTo>
                  <a:lnTo>
                    <a:pt x="196" y="4320"/>
                  </a:lnTo>
                  <a:cubicBezTo>
                    <a:pt x="98" y="4393"/>
                    <a:pt x="0" y="4540"/>
                    <a:pt x="0" y="4663"/>
                  </a:cubicBezTo>
                  <a:lnTo>
                    <a:pt x="25" y="9511"/>
                  </a:lnTo>
                  <a:cubicBezTo>
                    <a:pt x="25" y="9602"/>
                    <a:pt x="65" y="9653"/>
                    <a:pt x="136" y="9653"/>
                  </a:cubicBezTo>
                  <a:cubicBezTo>
                    <a:pt x="161" y="9653"/>
                    <a:pt x="189" y="9647"/>
                    <a:pt x="221" y="9634"/>
                  </a:cubicBezTo>
                  <a:lnTo>
                    <a:pt x="7640" y="5324"/>
                  </a:lnTo>
                  <a:cubicBezTo>
                    <a:pt x="7738" y="5275"/>
                    <a:pt x="7836" y="5128"/>
                    <a:pt x="7836" y="5006"/>
                  </a:cubicBezTo>
                  <a:lnTo>
                    <a:pt x="7812" y="133"/>
                  </a:lnTo>
                  <a:cubicBezTo>
                    <a:pt x="7812" y="49"/>
                    <a:pt x="7778" y="0"/>
                    <a:pt x="7718" y="0"/>
                  </a:cubicBezTo>
                  <a:close/>
                </a:path>
              </a:pathLst>
            </a:custGeom>
            <a:solidFill>
              <a:srgbClr val="BEE1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34"/>
            <p:cNvSpPr/>
            <p:nvPr/>
          </p:nvSpPr>
          <p:spPr>
            <a:xfrm>
              <a:off x="3823750" y="2669000"/>
              <a:ext cx="5550" cy="7225"/>
            </a:xfrm>
            <a:custGeom>
              <a:avLst/>
              <a:gdLst/>
              <a:ahLst/>
              <a:cxnLst/>
              <a:rect l="l" t="t" r="r" b="b"/>
              <a:pathLst>
                <a:path w="222" h="289" extrusionOk="0">
                  <a:moveTo>
                    <a:pt x="159" y="0"/>
                  </a:moveTo>
                  <a:cubicBezTo>
                    <a:pt x="148" y="0"/>
                    <a:pt x="136" y="3"/>
                    <a:pt x="123" y="9"/>
                  </a:cubicBezTo>
                  <a:cubicBezTo>
                    <a:pt x="50" y="58"/>
                    <a:pt x="1" y="132"/>
                    <a:pt x="1" y="205"/>
                  </a:cubicBezTo>
                  <a:cubicBezTo>
                    <a:pt x="1" y="260"/>
                    <a:pt x="29" y="288"/>
                    <a:pt x="73" y="288"/>
                  </a:cubicBezTo>
                  <a:cubicBezTo>
                    <a:pt x="88" y="288"/>
                    <a:pt x="105" y="285"/>
                    <a:pt x="123" y="279"/>
                  </a:cubicBezTo>
                  <a:cubicBezTo>
                    <a:pt x="172" y="230"/>
                    <a:pt x="221" y="156"/>
                    <a:pt x="221" y="83"/>
                  </a:cubicBezTo>
                  <a:cubicBezTo>
                    <a:pt x="221" y="28"/>
                    <a:pt x="194" y="0"/>
                    <a:pt x="159" y="0"/>
                  </a:cubicBezTo>
                  <a:close/>
                </a:path>
              </a:pathLst>
            </a:custGeom>
            <a:solidFill>
              <a:srgbClr val="EC82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34"/>
            <p:cNvSpPr/>
            <p:nvPr/>
          </p:nvSpPr>
          <p:spPr>
            <a:xfrm>
              <a:off x="3812750" y="2675475"/>
              <a:ext cx="5525" cy="7275"/>
            </a:xfrm>
            <a:custGeom>
              <a:avLst/>
              <a:gdLst/>
              <a:ahLst/>
              <a:cxnLst/>
              <a:rect l="l" t="t" r="r" b="b"/>
              <a:pathLst>
                <a:path w="221" h="291" extrusionOk="0">
                  <a:moveTo>
                    <a:pt x="153" y="0"/>
                  </a:moveTo>
                  <a:cubicBezTo>
                    <a:pt x="137" y="0"/>
                    <a:pt x="119" y="6"/>
                    <a:pt x="98" y="20"/>
                  </a:cubicBezTo>
                  <a:cubicBezTo>
                    <a:pt x="49" y="44"/>
                    <a:pt x="0" y="142"/>
                    <a:pt x="0" y="216"/>
                  </a:cubicBezTo>
                  <a:cubicBezTo>
                    <a:pt x="0" y="263"/>
                    <a:pt x="21" y="290"/>
                    <a:pt x="48" y="290"/>
                  </a:cubicBezTo>
                  <a:cubicBezTo>
                    <a:pt x="63" y="290"/>
                    <a:pt x="81" y="282"/>
                    <a:pt x="98" y="265"/>
                  </a:cubicBezTo>
                  <a:cubicBezTo>
                    <a:pt x="172" y="240"/>
                    <a:pt x="221" y="142"/>
                    <a:pt x="221" y="93"/>
                  </a:cubicBezTo>
                  <a:cubicBezTo>
                    <a:pt x="221" y="40"/>
                    <a:pt x="195" y="0"/>
                    <a:pt x="153" y="0"/>
                  </a:cubicBezTo>
                  <a:close/>
                </a:path>
              </a:pathLst>
            </a:custGeom>
            <a:solidFill>
              <a:srgbClr val="606B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34"/>
            <p:cNvSpPr/>
            <p:nvPr/>
          </p:nvSpPr>
          <p:spPr>
            <a:xfrm>
              <a:off x="4082100" y="3053675"/>
              <a:ext cx="45325" cy="28800"/>
            </a:xfrm>
            <a:custGeom>
              <a:avLst/>
              <a:gdLst/>
              <a:ahLst/>
              <a:cxnLst/>
              <a:rect l="l" t="t" r="r" b="b"/>
              <a:pathLst>
                <a:path w="1813" h="1152" extrusionOk="0">
                  <a:moveTo>
                    <a:pt x="1789" y="1"/>
                  </a:moveTo>
                  <a:cubicBezTo>
                    <a:pt x="1274" y="295"/>
                    <a:pt x="417" y="760"/>
                    <a:pt x="1" y="1005"/>
                  </a:cubicBezTo>
                  <a:lnTo>
                    <a:pt x="246" y="1152"/>
                  </a:lnTo>
                  <a:cubicBezTo>
                    <a:pt x="246" y="1152"/>
                    <a:pt x="1740" y="319"/>
                    <a:pt x="1764" y="295"/>
                  </a:cubicBezTo>
                  <a:cubicBezTo>
                    <a:pt x="1789" y="295"/>
                    <a:pt x="1813" y="270"/>
                    <a:pt x="1813" y="221"/>
                  </a:cubicBezTo>
                  <a:cubicBezTo>
                    <a:pt x="1813" y="148"/>
                    <a:pt x="1789" y="74"/>
                    <a:pt x="1789" y="1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34"/>
            <p:cNvSpPr/>
            <p:nvPr/>
          </p:nvSpPr>
          <p:spPr>
            <a:xfrm>
              <a:off x="4004975" y="3000225"/>
              <a:ext cx="121850" cy="78575"/>
            </a:xfrm>
            <a:custGeom>
              <a:avLst/>
              <a:gdLst/>
              <a:ahLst/>
              <a:cxnLst/>
              <a:rect l="l" t="t" r="r" b="b"/>
              <a:pathLst>
                <a:path w="4874" h="3143" extrusionOk="0">
                  <a:moveTo>
                    <a:pt x="2579" y="0"/>
                  </a:moveTo>
                  <a:cubicBezTo>
                    <a:pt x="2527" y="0"/>
                    <a:pt x="2476" y="3"/>
                    <a:pt x="2425" y="8"/>
                  </a:cubicBezTo>
                  <a:cubicBezTo>
                    <a:pt x="1862" y="82"/>
                    <a:pt x="1298" y="449"/>
                    <a:pt x="809" y="719"/>
                  </a:cubicBezTo>
                  <a:cubicBezTo>
                    <a:pt x="539" y="865"/>
                    <a:pt x="270" y="1037"/>
                    <a:pt x="0" y="1184"/>
                  </a:cubicBezTo>
                  <a:lnTo>
                    <a:pt x="3086" y="3143"/>
                  </a:lnTo>
                  <a:cubicBezTo>
                    <a:pt x="3502" y="2898"/>
                    <a:pt x="4359" y="2433"/>
                    <a:pt x="4874" y="2139"/>
                  </a:cubicBezTo>
                  <a:cubicBezTo>
                    <a:pt x="4751" y="988"/>
                    <a:pt x="4041" y="523"/>
                    <a:pt x="3698" y="351"/>
                  </a:cubicBezTo>
                  <a:cubicBezTo>
                    <a:pt x="3352" y="157"/>
                    <a:pt x="2967" y="0"/>
                    <a:pt x="25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34"/>
            <p:cNvSpPr/>
            <p:nvPr/>
          </p:nvSpPr>
          <p:spPr>
            <a:xfrm>
              <a:off x="4001900" y="3023500"/>
              <a:ext cx="88200" cy="59450"/>
            </a:xfrm>
            <a:custGeom>
              <a:avLst/>
              <a:gdLst/>
              <a:ahLst/>
              <a:cxnLst/>
              <a:rect l="l" t="t" r="r" b="b"/>
              <a:pathLst>
                <a:path w="3528" h="2378" extrusionOk="0">
                  <a:moveTo>
                    <a:pt x="1011" y="1"/>
                  </a:moveTo>
                  <a:cubicBezTo>
                    <a:pt x="685" y="1"/>
                    <a:pt x="346" y="80"/>
                    <a:pt x="50" y="302"/>
                  </a:cubicBezTo>
                  <a:cubicBezTo>
                    <a:pt x="1" y="326"/>
                    <a:pt x="1" y="424"/>
                    <a:pt x="74" y="473"/>
                  </a:cubicBezTo>
                  <a:cubicBezTo>
                    <a:pt x="1250" y="1159"/>
                    <a:pt x="2866" y="2089"/>
                    <a:pt x="3356" y="2359"/>
                  </a:cubicBezTo>
                  <a:cubicBezTo>
                    <a:pt x="3376" y="2372"/>
                    <a:pt x="3397" y="2378"/>
                    <a:pt x="3418" y="2378"/>
                  </a:cubicBezTo>
                  <a:cubicBezTo>
                    <a:pt x="3475" y="2378"/>
                    <a:pt x="3527" y="2333"/>
                    <a:pt x="3527" y="2261"/>
                  </a:cubicBezTo>
                  <a:cubicBezTo>
                    <a:pt x="3454" y="987"/>
                    <a:pt x="2646" y="547"/>
                    <a:pt x="2278" y="351"/>
                  </a:cubicBezTo>
                  <a:cubicBezTo>
                    <a:pt x="2050" y="214"/>
                    <a:pt x="1547" y="1"/>
                    <a:pt x="1011" y="1"/>
                  </a:cubicBez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34"/>
            <p:cNvSpPr/>
            <p:nvPr/>
          </p:nvSpPr>
          <p:spPr>
            <a:xfrm>
              <a:off x="2999750" y="2497800"/>
              <a:ext cx="16550" cy="15950"/>
            </a:xfrm>
            <a:custGeom>
              <a:avLst/>
              <a:gdLst/>
              <a:ahLst/>
              <a:cxnLst/>
              <a:rect l="l" t="t" r="r" b="b"/>
              <a:pathLst>
                <a:path w="662" h="638" extrusionOk="0">
                  <a:moveTo>
                    <a:pt x="661" y="1"/>
                  </a:moveTo>
                  <a:lnTo>
                    <a:pt x="147" y="295"/>
                  </a:lnTo>
                  <a:cubicBezTo>
                    <a:pt x="147" y="466"/>
                    <a:pt x="74" y="589"/>
                    <a:pt x="0" y="638"/>
                  </a:cubicBezTo>
                  <a:lnTo>
                    <a:pt x="514" y="319"/>
                  </a:lnTo>
                  <a:cubicBezTo>
                    <a:pt x="612" y="270"/>
                    <a:pt x="661" y="148"/>
                    <a:pt x="661" y="1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34"/>
            <p:cNvSpPr/>
            <p:nvPr/>
          </p:nvSpPr>
          <p:spPr>
            <a:xfrm>
              <a:off x="2626925" y="1971700"/>
              <a:ext cx="22675" cy="9450"/>
            </a:xfrm>
            <a:custGeom>
              <a:avLst/>
              <a:gdLst/>
              <a:ahLst/>
              <a:cxnLst/>
              <a:rect l="l" t="t" r="r" b="b"/>
              <a:pathLst>
                <a:path w="907" h="378" extrusionOk="0">
                  <a:moveTo>
                    <a:pt x="686" y="0"/>
                  </a:moveTo>
                  <a:cubicBezTo>
                    <a:pt x="632" y="0"/>
                    <a:pt x="583" y="12"/>
                    <a:pt x="539" y="34"/>
                  </a:cubicBezTo>
                  <a:lnTo>
                    <a:pt x="0" y="328"/>
                  </a:lnTo>
                  <a:cubicBezTo>
                    <a:pt x="41" y="308"/>
                    <a:pt x="90" y="296"/>
                    <a:pt x="143" y="296"/>
                  </a:cubicBezTo>
                  <a:cubicBezTo>
                    <a:pt x="220" y="296"/>
                    <a:pt x="306" y="320"/>
                    <a:pt x="392" y="377"/>
                  </a:cubicBezTo>
                  <a:lnTo>
                    <a:pt x="906" y="59"/>
                  </a:lnTo>
                  <a:cubicBezTo>
                    <a:pt x="825" y="18"/>
                    <a:pt x="752" y="0"/>
                    <a:pt x="686" y="0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34"/>
            <p:cNvSpPr/>
            <p:nvPr/>
          </p:nvSpPr>
          <p:spPr>
            <a:xfrm>
              <a:off x="3003425" y="2200900"/>
              <a:ext cx="13475" cy="304275"/>
            </a:xfrm>
            <a:custGeom>
              <a:avLst/>
              <a:gdLst/>
              <a:ahLst/>
              <a:cxnLst/>
              <a:rect l="l" t="t" r="r" b="b"/>
              <a:pathLst>
                <a:path w="539" h="12171" extrusionOk="0">
                  <a:moveTo>
                    <a:pt x="539" y="0"/>
                  </a:moveTo>
                  <a:lnTo>
                    <a:pt x="25" y="294"/>
                  </a:lnTo>
                  <a:lnTo>
                    <a:pt x="0" y="12171"/>
                  </a:lnTo>
                  <a:lnTo>
                    <a:pt x="514" y="11877"/>
                  </a:lnTo>
                  <a:lnTo>
                    <a:pt x="539" y="0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34"/>
            <p:cNvSpPr/>
            <p:nvPr/>
          </p:nvSpPr>
          <p:spPr>
            <a:xfrm>
              <a:off x="2636700" y="1973150"/>
              <a:ext cx="367350" cy="212475"/>
            </a:xfrm>
            <a:custGeom>
              <a:avLst/>
              <a:gdLst/>
              <a:ahLst/>
              <a:cxnLst/>
              <a:rect l="l" t="t" r="r" b="b"/>
              <a:pathLst>
                <a:path w="14694" h="8499" extrusionOk="0">
                  <a:moveTo>
                    <a:pt x="515" y="1"/>
                  </a:moveTo>
                  <a:lnTo>
                    <a:pt x="1" y="319"/>
                  </a:lnTo>
                  <a:lnTo>
                    <a:pt x="14179" y="8498"/>
                  </a:lnTo>
                  <a:lnTo>
                    <a:pt x="14694" y="8204"/>
                  </a:lnTo>
                  <a:lnTo>
                    <a:pt x="515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34"/>
            <p:cNvSpPr/>
            <p:nvPr/>
          </p:nvSpPr>
          <p:spPr>
            <a:xfrm>
              <a:off x="2991175" y="2178250"/>
              <a:ext cx="26350" cy="30025"/>
            </a:xfrm>
            <a:custGeom>
              <a:avLst/>
              <a:gdLst/>
              <a:ahLst/>
              <a:cxnLst/>
              <a:rect l="l" t="t" r="r" b="b"/>
              <a:pathLst>
                <a:path w="1054" h="1201" extrusionOk="0">
                  <a:moveTo>
                    <a:pt x="515" y="0"/>
                  </a:moveTo>
                  <a:lnTo>
                    <a:pt x="0" y="294"/>
                  </a:lnTo>
                  <a:cubicBezTo>
                    <a:pt x="294" y="465"/>
                    <a:pt x="515" y="882"/>
                    <a:pt x="515" y="1200"/>
                  </a:cubicBezTo>
                  <a:lnTo>
                    <a:pt x="1029" y="906"/>
                  </a:lnTo>
                  <a:cubicBezTo>
                    <a:pt x="1053" y="563"/>
                    <a:pt x="808" y="147"/>
                    <a:pt x="515" y="0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34"/>
            <p:cNvSpPr/>
            <p:nvPr/>
          </p:nvSpPr>
          <p:spPr>
            <a:xfrm>
              <a:off x="2622625" y="1979200"/>
              <a:ext cx="381425" cy="535250"/>
            </a:xfrm>
            <a:custGeom>
              <a:avLst/>
              <a:gdLst/>
              <a:ahLst/>
              <a:cxnLst/>
              <a:rect l="l" t="t" r="r" b="b"/>
              <a:pathLst>
                <a:path w="15257" h="21410" extrusionOk="0">
                  <a:moveTo>
                    <a:pt x="316" y="0"/>
                  </a:moveTo>
                  <a:cubicBezTo>
                    <a:pt x="144" y="0"/>
                    <a:pt x="25" y="132"/>
                    <a:pt x="25" y="371"/>
                  </a:cubicBezTo>
                  <a:lnTo>
                    <a:pt x="1" y="12248"/>
                  </a:lnTo>
                  <a:cubicBezTo>
                    <a:pt x="1" y="12590"/>
                    <a:pt x="221" y="12982"/>
                    <a:pt x="515" y="13154"/>
                  </a:cubicBezTo>
                  <a:lnTo>
                    <a:pt x="14693" y="21333"/>
                  </a:lnTo>
                  <a:cubicBezTo>
                    <a:pt x="14782" y="21385"/>
                    <a:pt x="14867" y="21410"/>
                    <a:pt x="14942" y="21410"/>
                  </a:cubicBezTo>
                  <a:cubicBezTo>
                    <a:pt x="15113" y="21410"/>
                    <a:pt x="15232" y="21278"/>
                    <a:pt x="15232" y="21039"/>
                  </a:cubicBezTo>
                  <a:lnTo>
                    <a:pt x="15257" y="9162"/>
                  </a:lnTo>
                  <a:cubicBezTo>
                    <a:pt x="15257" y="8844"/>
                    <a:pt x="15036" y="8427"/>
                    <a:pt x="14742" y="8256"/>
                  </a:cubicBezTo>
                  <a:lnTo>
                    <a:pt x="564" y="77"/>
                  </a:lnTo>
                  <a:cubicBezTo>
                    <a:pt x="475" y="25"/>
                    <a:pt x="390" y="0"/>
                    <a:pt x="316" y="0"/>
                  </a:cubicBez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34"/>
            <p:cNvSpPr/>
            <p:nvPr/>
          </p:nvSpPr>
          <p:spPr>
            <a:xfrm>
              <a:off x="2636100" y="2011125"/>
              <a:ext cx="355100" cy="472025"/>
            </a:xfrm>
            <a:custGeom>
              <a:avLst/>
              <a:gdLst/>
              <a:ahLst/>
              <a:cxnLst/>
              <a:rect l="l" t="t" r="r" b="b"/>
              <a:pathLst>
                <a:path w="14204" h="18881" extrusionOk="0">
                  <a:moveTo>
                    <a:pt x="25" y="0"/>
                  </a:moveTo>
                  <a:lnTo>
                    <a:pt x="0" y="10677"/>
                  </a:lnTo>
                  <a:lnTo>
                    <a:pt x="14154" y="18880"/>
                  </a:lnTo>
                  <a:lnTo>
                    <a:pt x="14203" y="8179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34"/>
            <p:cNvSpPr/>
            <p:nvPr/>
          </p:nvSpPr>
          <p:spPr>
            <a:xfrm>
              <a:off x="2989950" y="2520450"/>
              <a:ext cx="5525" cy="22675"/>
            </a:xfrm>
            <a:custGeom>
              <a:avLst/>
              <a:gdLst/>
              <a:ahLst/>
              <a:cxnLst/>
              <a:rect l="l" t="t" r="r" b="b"/>
              <a:pathLst>
                <a:path w="221" h="907" extrusionOk="0">
                  <a:moveTo>
                    <a:pt x="221" y="1"/>
                  </a:moveTo>
                  <a:cubicBezTo>
                    <a:pt x="221" y="99"/>
                    <a:pt x="147" y="221"/>
                    <a:pt x="0" y="295"/>
                  </a:cubicBezTo>
                  <a:lnTo>
                    <a:pt x="0" y="907"/>
                  </a:lnTo>
                  <a:cubicBezTo>
                    <a:pt x="147" y="834"/>
                    <a:pt x="221" y="711"/>
                    <a:pt x="221" y="613"/>
                  </a:cubicBezTo>
                  <a:lnTo>
                    <a:pt x="221" y="1"/>
                  </a:lnTo>
                  <a:close/>
                </a:path>
              </a:pathLst>
            </a:custGeom>
            <a:solidFill>
              <a:srgbClr val="879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34"/>
            <p:cNvSpPr/>
            <p:nvPr/>
          </p:nvSpPr>
          <p:spPr>
            <a:xfrm>
              <a:off x="2710175" y="2675350"/>
              <a:ext cx="25725" cy="17925"/>
            </a:xfrm>
            <a:custGeom>
              <a:avLst/>
              <a:gdLst/>
              <a:ahLst/>
              <a:cxnLst/>
              <a:rect l="l" t="t" r="r" b="b"/>
              <a:pathLst>
                <a:path w="1029" h="717" extrusionOk="0">
                  <a:moveTo>
                    <a:pt x="0" y="0"/>
                  </a:moveTo>
                  <a:lnTo>
                    <a:pt x="0" y="588"/>
                  </a:lnTo>
                  <a:cubicBezTo>
                    <a:pt x="135" y="674"/>
                    <a:pt x="325" y="717"/>
                    <a:pt x="515" y="717"/>
                  </a:cubicBezTo>
                  <a:cubicBezTo>
                    <a:pt x="704" y="717"/>
                    <a:pt x="894" y="674"/>
                    <a:pt x="1029" y="588"/>
                  </a:cubicBezTo>
                  <a:lnTo>
                    <a:pt x="1029" y="0"/>
                  </a:lnTo>
                  <a:cubicBezTo>
                    <a:pt x="894" y="86"/>
                    <a:pt x="704" y="129"/>
                    <a:pt x="515" y="129"/>
                  </a:cubicBezTo>
                  <a:cubicBezTo>
                    <a:pt x="325" y="129"/>
                    <a:pt x="135" y="86"/>
                    <a:pt x="0" y="0"/>
                  </a:cubicBezTo>
                  <a:close/>
                </a:path>
              </a:pathLst>
            </a:custGeom>
            <a:solidFill>
              <a:srgbClr val="879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34"/>
            <p:cNvSpPr/>
            <p:nvPr/>
          </p:nvSpPr>
          <p:spPr>
            <a:xfrm>
              <a:off x="2350200" y="2462925"/>
              <a:ext cx="5525" cy="22675"/>
            </a:xfrm>
            <a:custGeom>
              <a:avLst/>
              <a:gdLst/>
              <a:ahLst/>
              <a:cxnLst/>
              <a:rect l="l" t="t" r="r" b="b"/>
              <a:pathLst>
                <a:path w="221" h="907" extrusionOk="0">
                  <a:moveTo>
                    <a:pt x="0" y="0"/>
                  </a:moveTo>
                  <a:lnTo>
                    <a:pt x="0" y="612"/>
                  </a:lnTo>
                  <a:cubicBezTo>
                    <a:pt x="0" y="710"/>
                    <a:pt x="74" y="833"/>
                    <a:pt x="221" y="906"/>
                  </a:cubicBezTo>
                  <a:lnTo>
                    <a:pt x="221" y="294"/>
                  </a:lnTo>
                  <a:cubicBezTo>
                    <a:pt x="74" y="220"/>
                    <a:pt x="0" y="98"/>
                    <a:pt x="0" y="0"/>
                  </a:cubicBezTo>
                  <a:close/>
                </a:path>
              </a:pathLst>
            </a:custGeom>
            <a:solidFill>
              <a:srgbClr val="879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34"/>
            <p:cNvSpPr/>
            <p:nvPr/>
          </p:nvSpPr>
          <p:spPr>
            <a:xfrm>
              <a:off x="2735875" y="2527800"/>
              <a:ext cx="254100" cy="162275"/>
            </a:xfrm>
            <a:custGeom>
              <a:avLst/>
              <a:gdLst/>
              <a:ahLst/>
              <a:cxnLst/>
              <a:rect l="l" t="t" r="r" b="b"/>
              <a:pathLst>
                <a:path w="10164" h="6491" extrusionOk="0">
                  <a:moveTo>
                    <a:pt x="10163" y="1"/>
                  </a:moveTo>
                  <a:lnTo>
                    <a:pt x="1" y="5902"/>
                  </a:lnTo>
                  <a:lnTo>
                    <a:pt x="1" y="6490"/>
                  </a:lnTo>
                  <a:lnTo>
                    <a:pt x="10163" y="613"/>
                  </a:lnTo>
                  <a:lnTo>
                    <a:pt x="10163" y="1"/>
                  </a:lnTo>
                  <a:close/>
                </a:path>
              </a:pathLst>
            </a:custGeom>
            <a:solidFill>
              <a:srgbClr val="879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34"/>
            <p:cNvSpPr/>
            <p:nvPr/>
          </p:nvSpPr>
          <p:spPr>
            <a:xfrm>
              <a:off x="2355700" y="2470250"/>
              <a:ext cx="354500" cy="219825"/>
            </a:xfrm>
            <a:custGeom>
              <a:avLst/>
              <a:gdLst/>
              <a:ahLst/>
              <a:cxnLst/>
              <a:rect l="l" t="t" r="r" b="b"/>
              <a:pathLst>
                <a:path w="14180" h="8793" extrusionOk="0">
                  <a:moveTo>
                    <a:pt x="1" y="1"/>
                  </a:moveTo>
                  <a:lnTo>
                    <a:pt x="1" y="613"/>
                  </a:lnTo>
                  <a:lnTo>
                    <a:pt x="14179" y="8792"/>
                  </a:lnTo>
                  <a:lnTo>
                    <a:pt x="14179" y="820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879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34"/>
            <p:cNvSpPr/>
            <p:nvPr/>
          </p:nvSpPr>
          <p:spPr>
            <a:xfrm>
              <a:off x="2348375" y="2304825"/>
              <a:ext cx="648950" cy="373750"/>
            </a:xfrm>
            <a:custGeom>
              <a:avLst/>
              <a:gdLst/>
              <a:ahLst/>
              <a:cxnLst/>
              <a:rect l="l" t="t" r="r" b="b"/>
              <a:pathLst>
                <a:path w="25958" h="14950" extrusionOk="0">
                  <a:moveTo>
                    <a:pt x="10958" y="0"/>
                  </a:moveTo>
                  <a:cubicBezTo>
                    <a:pt x="10769" y="0"/>
                    <a:pt x="10579" y="43"/>
                    <a:pt x="10432" y="129"/>
                  </a:cubicBezTo>
                  <a:lnTo>
                    <a:pt x="269" y="6030"/>
                  </a:lnTo>
                  <a:cubicBezTo>
                    <a:pt x="0" y="6177"/>
                    <a:pt x="0" y="6471"/>
                    <a:pt x="294" y="6618"/>
                  </a:cubicBezTo>
                  <a:lnTo>
                    <a:pt x="14472" y="14821"/>
                  </a:lnTo>
                  <a:cubicBezTo>
                    <a:pt x="14607" y="14907"/>
                    <a:pt x="14797" y="14950"/>
                    <a:pt x="14987" y="14950"/>
                  </a:cubicBezTo>
                  <a:cubicBezTo>
                    <a:pt x="15176" y="14950"/>
                    <a:pt x="15366" y="14907"/>
                    <a:pt x="15501" y="14821"/>
                  </a:cubicBezTo>
                  <a:lnTo>
                    <a:pt x="25663" y="8920"/>
                  </a:lnTo>
                  <a:cubicBezTo>
                    <a:pt x="25957" y="8748"/>
                    <a:pt x="25957" y="8479"/>
                    <a:pt x="25663" y="8308"/>
                  </a:cubicBezTo>
                  <a:lnTo>
                    <a:pt x="11485" y="129"/>
                  </a:lnTo>
                  <a:cubicBezTo>
                    <a:pt x="11338" y="43"/>
                    <a:pt x="11148" y="0"/>
                    <a:pt x="10958" y="0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34"/>
            <p:cNvSpPr/>
            <p:nvPr/>
          </p:nvSpPr>
          <p:spPr>
            <a:xfrm>
              <a:off x="2487950" y="2473925"/>
              <a:ext cx="218575" cy="125075"/>
            </a:xfrm>
            <a:custGeom>
              <a:avLst/>
              <a:gdLst/>
              <a:ahLst/>
              <a:cxnLst/>
              <a:rect l="l" t="t" r="r" b="b"/>
              <a:pathLst>
                <a:path w="8743" h="5003" extrusionOk="0">
                  <a:moveTo>
                    <a:pt x="3098" y="1"/>
                  </a:moveTo>
                  <a:cubicBezTo>
                    <a:pt x="3006" y="1"/>
                    <a:pt x="2914" y="25"/>
                    <a:pt x="2841" y="74"/>
                  </a:cubicBezTo>
                  <a:lnTo>
                    <a:pt x="147" y="1617"/>
                  </a:lnTo>
                  <a:cubicBezTo>
                    <a:pt x="0" y="1715"/>
                    <a:pt x="0" y="1837"/>
                    <a:pt x="147" y="1935"/>
                  </a:cubicBezTo>
                  <a:lnTo>
                    <a:pt x="5363" y="4947"/>
                  </a:lnTo>
                  <a:cubicBezTo>
                    <a:pt x="5437" y="4984"/>
                    <a:pt x="5535" y="5003"/>
                    <a:pt x="5629" y="5003"/>
                  </a:cubicBezTo>
                  <a:cubicBezTo>
                    <a:pt x="5724" y="5003"/>
                    <a:pt x="5816" y="4984"/>
                    <a:pt x="5877" y="4947"/>
                  </a:cubicBezTo>
                  <a:lnTo>
                    <a:pt x="8596" y="3380"/>
                  </a:lnTo>
                  <a:cubicBezTo>
                    <a:pt x="8742" y="3307"/>
                    <a:pt x="8742" y="3160"/>
                    <a:pt x="8596" y="3086"/>
                  </a:cubicBezTo>
                  <a:lnTo>
                    <a:pt x="3355" y="74"/>
                  </a:lnTo>
                  <a:cubicBezTo>
                    <a:pt x="3282" y="25"/>
                    <a:pt x="3190" y="1"/>
                    <a:pt x="3098" y="1"/>
                  </a:cubicBez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34"/>
            <p:cNvSpPr/>
            <p:nvPr/>
          </p:nvSpPr>
          <p:spPr>
            <a:xfrm>
              <a:off x="2615900" y="2331300"/>
              <a:ext cx="23900" cy="17775"/>
            </a:xfrm>
            <a:custGeom>
              <a:avLst/>
              <a:gdLst/>
              <a:ahLst/>
              <a:cxnLst/>
              <a:rect l="l" t="t" r="r" b="b"/>
              <a:pathLst>
                <a:path w="956" h="711" extrusionOk="0">
                  <a:moveTo>
                    <a:pt x="955" y="0"/>
                  </a:moveTo>
                  <a:lnTo>
                    <a:pt x="0" y="539"/>
                  </a:lnTo>
                  <a:lnTo>
                    <a:pt x="0" y="710"/>
                  </a:lnTo>
                  <a:lnTo>
                    <a:pt x="955" y="147"/>
                  </a:lnTo>
                  <a:lnTo>
                    <a:pt x="955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34"/>
            <p:cNvSpPr/>
            <p:nvPr/>
          </p:nvSpPr>
          <p:spPr>
            <a:xfrm>
              <a:off x="2592025" y="2331300"/>
              <a:ext cx="23900" cy="17775"/>
            </a:xfrm>
            <a:custGeom>
              <a:avLst/>
              <a:gdLst/>
              <a:ahLst/>
              <a:cxnLst/>
              <a:rect l="l" t="t" r="r" b="b"/>
              <a:pathLst>
                <a:path w="956" h="711" extrusionOk="0">
                  <a:moveTo>
                    <a:pt x="0" y="0"/>
                  </a:moveTo>
                  <a:lnTo>
                    <a:pt x="0" y="172"/>
                  </a:lnTo>
                  <a:lnTo>
                    <a:pt x="955" y="710"/>
                  </a:lnTo>
                  <a:lnTo>
                    <a:pt x="955" y="5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34"/>
            <p:cNvSpPr/>
            <p:nvPr/>
          </p:nvSpPr>
          <p:spPr>
            <a:xfrm>
              <a:off x="2592025" y="2317825"/>
              <a:ext cx="47775" cy="26950"/>
            </a:xfrm>
            <a:custGeom>
              <a:avLst/>
              <a:gdLst/>
              <a:ahLst/>
              <a:cxnLst/>
              <a:rect l="l" t="t" r="r" b="b"/>
              <a:pathLst>
                <a:path w="1911" h="1078" extrusionOk="0">
                  <a:moveTo>
                    <a:pt x="955" y="0"/>
                  </a:moveTo>
                  <a:lnTo>
                    <a:pt x="0" y="539"/>
                  </a:lnTo>
                  <a:lnTo>
                    <a:pt x="955" y="1078"/>
                  </a:lnTo>
                  <a:lnTo>
                    <a:pt x="1910" y="539"/>
                  </a:lnTo>
                  <a:lnTo>
                    <a:pt x="9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34"/>
            <p:cNvSpPr/>
            <p:nvPr/>
          </p:nvSpPr>
          <p:spPr>
            <a:xfrm>
              <a:off x="2645900" y="2348425"/>
              <a:ext cx="23900" cy="17775"/>
            </a:xfrm>
            <a:custGeom>
              <a:avLst/>
              <a:gdLst/>
              <a:ahLst/>
              <a:cxnLst/>
              <a:rect l="l" t="t" r="r" b="b"/>
              <a:pathLst>
                <a:path w="956" h="711" extrusionOk="0">
                  <a:moveTo>
                    <a:pt x="955" y="1"/>
                  </a:moveTo>
                  <a:lnTo>
                    <a:pt x="0" y="564"/>
                  </a:lnTo>
                  <a:lnTo>
                    <a:pt x="0" y="711"/>
                  </a:lnTo>
                  <a:lnTo>
                    <a:pt x="955" y="148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34"/>
            <p:cNvSpPr/>
            <p:nvPr/>
          </p:nvSpPr>
          <p:spPr>
            <a:xfrm>
              <a:off x="2622025" y="2349050"/>
              <a:ext cx="23900" cy="17150"/>
            </a:xfrm>
            <a:custGeom>
              <a:avLst/>
              <a:gdLst/>
              <a:ahLst/>
              <a:cxnLst/>
              <a:rect l="l" t="t" r="r" b="b"/>
              <a:pathLst>
                <a:path w="956" h="686" extrusionOk="0">
                  <a:moveTo>
                    <a:pt x="25" y="0"/>
                  </a:moveTo>
                  <a:lnTo>
                    <a:pt x="0" y="147"/>
                  </a:lnTo>
                  <a:lnTo>
                    <a:pt x="955" y="686"/>
                  </a:lnTo>
                  <a:lnTo>
                    <a:pt x="955" y="539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34"/>
            <p:cNvSpPr/>
            <p:nvPr/>
          </p:nvSpPr>
          <p:spPr>
            <a:xfrm>
              <a:off x="2622625" y="2334975"/>
              <a:ext cx="47175" cy="27575"/>
            </a:xfrm>
            <a:custGeom>
              <a:avLst/>
              <a:gdLst/>
              <a:ahLst/>
              <a:cxnLst/>
              <a:rect l="l" t="t" r="r" b="b"/>
              <a:pathLst>
                <a:path w="1887" h="1103" extrusionOk="0">
                  <a:moveTo>
                    <a:pt x="931" y="0"/>
                  </a:moveTo>
                  <a:lnTo>
                    <a:pt x="1" y="563"/>
                  </a:lnTo>
                  <a:lnTo>
                    <a:pt x="931" y="1102"/>
                  </a:lnTo>
                  <a:lnTo>
                    <a:pt x="1886" y="539"/>
                  </a:lnTo>
                  <a:lnTo>
                    <a:pt x="93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34"/>
            <p:cNvSpPr/>
            <p:nvPr/>
          </p:nvSpPr>
          <p:spPr>
            <a:xfrm>
              <a:off x="2675900" y="2366175"/>
              <a:ext cx="23900" cy="17175"/>
            </a:xfrm>
            <a:custGeom>
              <a:avLst/>
              <a:gdLst/>
              <a:ahLst/>
              <a:cxnLst/>
              <a:rect l="l" t="t" r="r" b="b"/>
              <a:pathLst>
                <a:path w="956" h="687" extrusionOk="0">
                  <a:moveTo>
                    <a:pt x="955" y="1"/>
                  </a:moveTo>
                  <a:lnTo>
                    <a:pt x="0" y="540"/>
                  </a:lnTo>
                  <a:lnTo>
                    <a:pt x="0" y="687"/>
                  </a:lnTo>
                  <a:lnTo>
                    <a:pt x="955" y="148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34"/>
            <p:cNvSpPr/>
            <p:nvPr/>
          </p:nvSpPr>
          <p:spPr>
            <a:xfrm>
              <a:off x="2652625" y="2366175"/>
              <a:ext cx="23300" cy="17175"/>
            </a:xfrm>
            <a:custGeom>
              <a:avLst/>
              <a:gdLst/>
              <a:ahLst/>
              <a:cxnLst/>
              <a:rect l="l" t="t" r="r" b="b"/>
              <a:pathLst>
                <a:path w="932" h="687" extrusionOk="0">
                  <a:moveTo>
                    <a:pt x="1" y="1"/>
                  </a:moveTo>
                  <a:lnTo>
                    <a:pt x="1" y="148"/>
                  </a:lnTo>
                  <a:lnTo>
                    <a:pt x="931" y="687"/>
                  </a:lnTo>
                  <a:lnTo>
                    <a:pt x="931" y="54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34"/>
            <p:cNvSpPr/>
            <p:nvPr/>
          </p:nvSpPr>
          <p:spPr>
            <a:xfrm>
              <a:off x="2652625" y="2352100"/>
              <a:ext cx="47175" cy="27575"/>
            </a:xfrm>
            <a:custGeom>
              <a:avLst/>
              <a:gdLst/>
              <a:ahLst/>
              <a:cxnLst/>
              <a:rect l="l" t="t" r="r" b="b"/>
              <a:pathLst>
                <a:path w="1887" h="1103" extrusionOk="0">
                  <a:moveTo>
                    <a:pt x="956" y="1"/>
                  </a:moveTo>
                  <a:lnTo>
                    <a:pt x="1" y="564"/>
                  </a:lnTo>
                  <a:lnTo>
                    <a:pt x="931" y="1103"/>
                  </a:lnTo>
                  <a:lnTo>
                    <a:pt x="1886" y="564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34"/>
            <p:cNvSpPr/>
            <p:nvPr/>
          </p:nvSpPr>
          <p:spPr>
            <a:xfrm>
              <a:off x="2705875" y="2383325"/>
              <a:ext cx="23900" cy="17775"/>
            </a:xfrm>
            <a:custGeom>
              <a:avLst/>
              <a:gdLst/>
              <a:ahLst/>
              <a:cxnLst/>
              <a:rect l="l" t="t" r="r" b="b"/>
              <a:pathLst>
                <a:path w="956" h="711" extrusionOk="0">
                  <a:moveTo>
                    <a:pt x="956" y="1"/>
                  </a:moveTo>
                  <a:lnTo>
                    <a:pt x="1" y="564"/>
                  </a:lnTo>
                  <a:lnTo>
                    <a:pt x="1" y="711"/>
                  </a:lnTo>
                  <a:lnTo>
                    <a:pt x="956" y="148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34"/>
            <p:cNvSpPr/>
            <p:nvPr/>
          </p:nvSpPr>
          <p:spPr>
            <a:xfrm>
              <a:off x="2682625" y="2383325"/>
              <a:ext cx="23275" cy="17775"/>
            </a:xfrm>
            <a:custGeom>
              <a:avLst/>
              <a:gdLst/>
              <a:ahLst/>
              <a:cxnLst/>
              <a:rect l="l" t="t" r="r" b="b"/>
              <a:pathLst>
                <a:path w="931" h="711" extrusionOk="0">
                  <a:moveTo>
                    <a:pt x="0" y="1"/>
                  </a:moveTo>
                  <a:lnTo>
                    <a:pt x="0" y="172"/>
                  </a:lnTo>
                  <a:lnTo>
                    <a:pt x="931" y="711"/>
                  </a:lnTo>
                  <a:lnTo>
                    <a:pt x="931" y="56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34"/>
            <p:cNvSpPr/>
            <p:nvPr/>
          </p:nvSpPr>
          <p:spPr>
            <a:xfrm>
              <a:off x="2682625" y="2369850"/>
              <a:ext cx="47150" cy="27575"/>
            </a:xfrm>
            <a:custGeom>
              <a:avLst/>
              <a:gdLst/>
              <a:ahLst/>
              <a:cxnLst/>
              <a:rect l="l" t="t" r="r" b="b"/>
              <a:pathLst>
                <a:path w="1886" h="1103" extrusionOk="0">
                  <a:moveTo>
                    <a:pt x="955" y="1"/>
                  </a:moveTo>
                  <a:lnTo>
                    <a:pt x="0" y="540"/>
                  </a:lnTo>
                  <a:lnTo>
                    <a:pt x="931" y="1103"/>
                  </a:lnTo>
                  <a:lnTo>
                    <a:pt x="1886" y="540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34"/>
            <p:cNvSpPr/>
            <p:nvPr/>
          </p:nvSpPr>
          <p:spPr>
            <a:xfrm>
              <a:off x="2735875" y="2400475"/>
              <a:ext cx="23900" cy="17775"/>
            </a:xfrm>
            <a:custGeom>
              <a:avLst/>
              <a:gdLst/>
              <a:ahLst/>
              <a:cxnLst/>
              <a:rect l="l" t="t" r="r" b="b"/>
              <a:pathLst>
                <a:path w="956" h="711" extrusionOk="0">
                  <a:moveTo>
                    <a:pt x="956" y="0"/>
                  </a:moveTo>
                  <a:lnTo>
                    <a:pt x="1" y="564"/>
                  </a:lnTo>
                  <a:lnTo>
                    <a:pt x="1" y="710"/>
                  </a:lnTo>
                  <a:lnTo>
                    <a:pt x="956" y="172"/>
                  </a:lnTo>
                  <a:lnTo>
                    <a:pt x="956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34"/>
            <p:cNvSpPr/>
            <p:nvPr/>
          </p:nvSpPr>
          <p:spPr>
            <a:xfrm>
              <a:off x="2712625" y="2401075"/>
              <a:ext cx="23275" cy="17175"/>
            </a:xfrm>
            <a:custGeom>
              <a:avLst/>
              <a:gdLst/>
              <a:ahLst/>
              <a:cxnLst/>
              <a:rect l="l" t="t" r="r" b="b"/>
              <a:pathLst>
                <a:path w="931" h="687" extrusionOk="0">
                  <a:moveTo>
                    <a:pt x="0" y="1"/>
                  </a:moveTo>
                  <a:lnTo>
                    <a:pt x="0" y="148"/>
                  </a:lnTo>
                  <a:lnTo>
                    <a:pt x="931" y="686"/>
                  </a:lnTo>
                  <a:lnTo>
                    <a:pt x="931" y="54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34"/>
            <p:cNvSpPr/>
            <p:nvPr/>
          </p:nvSpPr>
          <p:spPr>
            <a:xfrm>
              <a:off x="2712625" y="2387000"/>
              <a:ext cx="47150" cy="27575"/>
            </a:xfrm>
            <a:custGeom>
              <a:avLst/>
              <a:gdLst/>
              <a:ahLst/>
              <a:cxnLst/>
              <a:rect l="l" t="t" r="r" b="b"/>
              <a:pathLst>
                <a:path w="1886" h="1103" extrusionOk="0">
                  <a:moveTo>
                    <a:pt x="955" y="1"/>
                  </a:moveTo>
                  <a:lnTo>
                    <a:pt x="0" y="564"/>
                  </a:lnTo>
                  <a:lnTo>
                    <a:pt x="931" y="1103"/>
                  </a:lnTo>
                  <a:lnTo>
                    <a:pt x="1886" y="539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34"/>
            <p:cNvSpPr/>
            <p:nvPr/>
          </p:nvSpPr>
          <p:spPr>
            <a:xfrm>
              <a:off x="2765875" y="2418225"/>
              <a:ext cx="23900" cy="17775"/>
            </a:xfrm>
            <a:custGeom>
              <a:avLst/>
              <a:gdLst/>
              <a:ahLst/>
              <a:cxnLst/>
              <a:rect l="l" t="t" r="r" b="b"/>
              <a:pathLst>
                <a:path w="956" h="711" extrusionOk="0">
                  <a:moveTo>
                    <a:pt x="956" y="0"/>
                  </a:moveTo>
                  <a:lnTo>
                    <a:pt x="25" y="539"/>
                  </a:lnTo>
                  <a:lnTo>
                    <a:pt x="1" y="711"/>
                  </a:lnTo>
                  <a:lnTo>
                    <a:pt x="956" y="147"/>
                  </a:lnTo>
                  <a:lnTo>
                    <a:pt x="956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34"/>
            <p:cNvSpPr/>
            <p:nvPr/>
          </p:nvSpPr>
          <p:spPr>
            <a:xfrm>
              <a:off x="2742625" y="2418225"/>
              <a:ext cx="23900" cy="17775"/>
            </a:xfrm>
            <a:custGeom>
              <a:avLst/>
              <a:gdLst/>
              <a:ahLst/>
              <a:cxnLst/>
              <a:rect l="l" t="t" r="r" b="b"/>
              <a:pathLst>
                <a:path w="956" h="711" extrusionOk="0">
                  <a:moveTo>
                    <a:pt x="0" y="0"/>
                  </a:moveTo>
                  <a:lnTo>
                    <a:pt x="0" y="147"/>
                  </a:lnTo>
                  <a:lnTo>
                    <a:pt x="931" y="711"/>
                  </a:lnTo>
                  <a:lnTo>
                    <a:pt x="955" y="5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34"/>
            <p:cNvSpPr/>
            <p:nvPr/>
          </p:nvSpPr>
          <p:spPr>
            <a:xfrm>
              <a:off x="2742625" y="2404750"/>
              <a:ext cx="47150" cy="26975"/>
            </a:xfrm>
            <a:custGeom>
              <a:avLst/>
              <a:gdLst/>
              <a:ahLst/>
              <a:cxnLst/>
              <a:rect l="l" t="t" r="r" b="b"/>
              <a:pathLst>
                <a:path w="1886" h="1079" extrusionOk="0">
                  <a:moveTo>
                    <a:pt x="955" y="1"/>
                  </a:moveTo>
                  <a:lnTo>
                    <a:pt x="0" y="539"/>
                  </a:lnTo>
                  <a:lnTo>
                    <a:pt x="955" y="1078"/>
                  </a:lnTo>
                  <a:lnTo>
                    <a:pt x="1886" y="539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34"/>
            <p:cNvSpPr/>
            <p:nvPr/>
          </p:nvSpPr>
          <p:spPr>
            <a:xfrm>
              <a:off x="2796500" y="2435375"/>
              <a:ext cx="23900" cy="17775"/>
            </a:xfrm>
            <a:custGeom>
              <a:avLst/>
              <a:gdLst/>
              <a:ahLst/>
              <a:cxnLst/>
              <a:rect l="l" t="t" r="r" b="b"/>
              <a:pathLst>
                <a:path w="956" h="711" extrusionOk="0">
                  <a:moveTo>
                    <a:pt x="955" y="0"/>
                  </a:moveTo>
                  <a:lnTo>
                    <a:pt x="0" y="563"/>
                  </a:lnTo>
                  <a:lnTo>
                    <a:pt x="0" y="710"/>
                  </a:lnTo>
                  <a:lnTo>
                    <a:pt x="955" y="147"/>
                  </a:lnTo>
                  <a:lnTo>
                    <a:pt x="955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34"/>
            <p:cNvSpPr/>
            <p:nvPr/>
          </p:nvSpPr>
          <p:spPr>
            <a:xfrm>
              <a:off x="2772625" y="2435975"/>
              <a:ext cx="23900" cy="17175"/>
            </a:xfrm>
            <a:custGeom>
              <a:avLst/>
              <a:gdLst/>
              <a:ahLst/>
              <a:cxnLst/>
              <a:rect l="l" t="t" r="r" b="b"/>
              <a:pathLst>
                <a:path w="956" h="687" extrusionOk="0">
                  <a:moveTo>
                    <a:pt x="0" y="1"/>
                  </a:moveTo>
                  <a:lnTo>
                    <a:pt x="0" y="148"/>
                  </a:lnTo>
                  <a:lnTo>
                    <a:pt x="955" y="686"/>
                  </a:lnTo>
                  <a:lnTo>
                    <a:pt x="955" y="53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34"/>
            <p:cNvSpPr/>
            <p:nvPr/>
          </p:nvSpPr>
          <p:spPr>
            <a:xfrm>
              <a:off x="2772625" y="2421900"/>
              <a:ext cx="47775" cy="27575"/>
            </a:xfrm>
            <a:custGeom>
              <a:avLst/>
              <a:gdLst/>
              <a:ahLst/>
              <a:cxnLst/>
              <a:rect l="l" t="t" r="r" b="b"/>
              <a:pathLst>
                <a:path w="1911" h="1103" extrusionOk="0">
                  <a:moveTo>
                    <a:pt x="955" y="0"/>
                  </a:moveTo>
                  <a:lnTo>
                    <a:pt x="0" y="564"/>
                  </a:lnTo>
                  <a:lnTo>
                    <a:pt x="955" y="1102"/>
                  </a:lnTo>
                  <a:lnTo>
                    <a:pt x="1910" y="539"/>
                  </a:lnTo>
                  <a:lnTo>
                    <a:pt x="9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34"/>
            <p:cNvSpPr/>
            <p:nvPr/>
          </p:nvSpPr>
          <p:spPr>
            <a:xfrm>
              <a:off x="2826500" y="2452500"/>
              <a:ext cx="23900" cy="17775"/>
            </a:xfrm>
            <a:custGeom>
              <a:avLst/>
              <a:gdLst/>
              <a:ahLst/>
              <a:cxnLst/>
              <a:rect l="l" t="t" r="r" b="b"/>
              <a:pathLst>
                <a:path w="956" h="711" extrusionOk="0">
                  <a:moveTo>
                    <a:pt x="955" y="1"/>
                  </a:moveTo>
                  <a:lnTo>
                    <a:pt x="0" y="564"/>
                  </a:lnTo>
                  <a:lnTo>
                    <a:pt x="0" y="711"/>
                  </a:lnTo>
                  <a:lnTo>
                    <a:pt x="955" y="172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34"/>
            <p:cNvSpPr/>
            <p:nvPr/>
          </p:nvSpPr>
          <p:spPr>
            <a:xfrm>
              <a:off x="2802625" y="2453125"/>
              <a:ext cx="23900" cy="17150"/>
            </a:xfrm>
            <a:custGeom>
              <a:avLst/>
              <a:gdLst/>
              <a:ahLst/>
              <a:cxnLst/>
              <a:rect l="l" t="t" r="r" b="b"/>
              <a:pathLst>
                <a:path w="956" h="686" extrusionOk="0">
                  <a:moveTo>
                    <a:pt x="0" y="0"/>
                  </a:moveTo>
                  <a:lnTo>
                    <a:pt x="0" y="147"/>
                  </a:lnTo>
                  <a:lnTo>
                    <a:pt x="955" y="686"/>
                  </a:lnTo>
                  <a:lnTo>
                    <a:pt x="955" y="5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34"/>
            <p:cNvSpPr/>
            <p:nvPr/>
          </p:nvSpPr>
          <p:spPr>
            <a:xfrm>
              <a:off x="2802625" y="2439050"/>
              <a:ext cx="47775" cy="27550"/>
            </a:xfrm>
            <a:custGeom>
              <a:avLst/>
              <a:gdLst/>
              <a:ahLst/>
              <a:cxnLst/>
              <a:rect l="l" t="t" r="r" b="b"/>
              <a:pathLst>
                <a:path w="1911" h="1102" extrusionOk="0">
                  <a:moveTo>
                    <a:pt x="955" y="0"/>
                  </a:moveTo>
                  <a:lnTo>
                    <a:pt x="0" y="563"/>
                  </a:lnTo>
                  <a:lnTo>
                    <a:pt x="955" y="1102"/>
                  </a:lnTo>
                  <a:lnTo>
                    <a:pt x="1910" y="539"/>
                  </a:lnTo>
                  <a:lnTo>
                    <a:pt x="9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34"/>
            <p:cNvSpPr/>
            <p:nvPr/>
          </p:nvSpPr>
          <p:spPr>
            <a:xfrm>
              <a:off x="2856500" y="2470250"/>
              <a:ext cx="23900" cy="17800"/>
            </a:xfrm>
            <a:custGeom>
              <a:avLst/>
              <a:gdLst/>
              <a:ahLst/>
              <a:cxnLst/>
              <a:rect l="l" t="t" r="r" b="b"/>
              <a:pathLst>
                <a:path w="956" h="712" extrusionOk="0">
                  <a:moveTo>
                    <a:pt x="955" y="1"/>
                  </a:moveTo>
                  <a:lnTo>
                    <a:pt x="0" y="564"/>
                  </a:lnTo>
                  <a:lnTo>
                    <a:pt x="0" y="711"/>
                  </a:lnTo>
                  <a:lnTo>
                    <a:pt x="955" y="148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34"/>
            <p:cNvSpPr/>
            <p:nvPr/>
          </p:nvSpPr>
          <p:spPr>
            <a:xfrm>
              <a:off x="2832600" y="2470250"/>
              <a:ext cx="23900" cy="17800"/>
            </a:xfrm>
            <a:custGeom>
              <a:avLst/>
              <a:gdLst/>
              <a:ahLst/>
              <a:cxnLst/>
              <a:rect l="l" t="t" r="r" b="b"/>
              <a:pathLst>
                <a:path w="956" h="712" extrusionOk="0">
                  <a:moveTo>
                    <a:pt x="1" y="1"/>
                  </a:moveTo>
                  <a:lnTo>
                    <a:pt x="1" y="148"/>
                  </a:lnTo>
                  <a:lnTo>
                    <a:pt x="956" y="711"/>
                  </a:lnTo>
                  <a:lnTo>
                    <a:pt x="956" y="5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34"/>
            <p:cNvSpPr/>
            <p:nvPr/>
          </p:nvSpPr>
          <p:spPr>
            <a:xfrm>
              <a:off x="2832600" y="2456800"/>
              <a:ext cx="47800" cy="27575"/>
            </a:xfrm>
            <a:custGeom>
              <a:avLst/>
              <a:gdLst/>
              <a:ahLst/>
              <a:cxnLst/>
              <a:rect l="l" t="t" r="r" b="b"/>
              <a:pathLst>
                <a:path w="1912" h="1103" extrusionOk="0">
                  <a:moveTo>
                    <a:pt x="956" y="0"/>
                  </a:moveTo>
                  <a:lnTo>
                    <a:pt x="1" y="539"/>
                  </a:lnTo>
                  <a:lnTo>
                    <a:pt x="956" y="1102"/>
                  </a:lnTo>
                  <a:lnTo>
                    <a:pt x="1911" y="539"/>
                  </a:lnTo>
                  <a:lnTo>
                    <a:pt x="9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34"/>
            <p:cNvSpPr/>
            <p:nvPr/>
          </p:nvSpPr>
          <p:spPr>
            <a:xfrm>
              <a:off x="2886475" y="2487400"/>
              <a:ext cx="23900" cy="17775"/>
            </a:xfrm>
            <a:custGeom>
              <a:avLst/>
              <a:gdLst/>
              <a:ahLst/>
              <a:cxnLst/>
              <a:rect l="l" t="t" r="r" b="b"/>
              <a:pathLst>
                <a:path w="956" h="711" extrusionOk="0">
                  <a:moveTo>
                    <a:pt x="956" y="1"/>
                  </a:moveTo>
                  <a:lnTo>
                    <a:pt x="1" y="564"/>
                  </a:lnTo>
                  <a:lnTo>
                    <a:pt x="1" y="711"/>
                  </a:lnTo>
                  <a:lnTo>
                    <a:pt x="956" y="148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34"/>
            <p:cNvSpPr/>
            <p:nvPr/>
          </p:nvSpPr>
          <p:spPr>
            <a:xfrm>
              <a:off x="2863225" y="2488025"/>
              <a:ext cx="23275" cy="17150"/>
            </a:xfrm>
            <a:custGeom>
              <a:avLst/>
              <a:gdLst/>
              <a:ahLst/>
              <a:cxnLst/>
              <a:rect l="l" t="t" r="r" b="b"/>
              <a:pathLst>
                <a:path w="931" h="686" extrusionOk="0">
                  <a:moveTo>
                    <a:pt x="0" y="0"/>
                  </a:moveTo>
                  <a:lnTo>
                    <a:pt x="0" y="147"/>
                  </a:lnTo>
                  <a:lnTo>
                    <a:pt x="931" y="686"/>
                  </a:lnTo>
                  <a:lnTo>
                    <a:pt x="931" y="5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34"/>
            <p:cNvSpPr/>
            <p:nvPr/>
          </p:nvSpPr>
          <p:spPr>
            <a:xfrm>
              <a:off x="2863225" y="2473925"/>
              <a:ext cx="47150" cy="27575"/>
            </a:xfrm>
            <a:custGeom>
              <a:avLst/>
              <a:gdLst/>
              <a:ahLst/>
              <a:cxnLst/>
              <a:rect l="l" t="t" r="r" b="b"/>
              <a:pathLst>
                <a:path w="1886" h="1103" extrusionOk="0">
                  <a:moveTo>
                    <a:pt x="955" y="1"/>
                  </a:moveTo>
                  <a:lnTo>
                    <a:pt x="0" y="564"/>
                  </a:lnTo>
                  <a:lnTo>
                    <a:pt x="931" y="1103"/>
                  </a:lnTo>
                  <a:lnTo>
                    <a:pt x="1886" y="540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34"/>
            <p:cNvSpPr/>
            <p:nvPr/>
          </p:nvSpPr>
          <p:spPr>
            <a:xfrm>
              <a:off x="2946475" y="2522300"/>
              <a:ext cx="23900" cy="17775"/>
            </a:xfrm>
            <a:custGeom>
              <a:avLst/>
              <a:gdLst/>
              <a:ahLst/>
              <a:cxnLst/>
              <a:rect l="l" t="t" r="r" b="b"/>
              <a:pathLst>
                <a:path w="956" h="711" extrusionOk="0">
                  <a:moveTo>
                    <a:pt x="956" y="0"/>
                  </a:moveTo>
                  <a:lnTo>
                    <a:pt x="1" y="564"/>
                  </a:lnTo>
                  <a:lnTo>
                    <a:pt x="1" y="711"/>
                  </a:lnTo>
                  <a:lnTo>
                    <a:pt x="956" y="147"/>
                  </a:lnTo>
                  <a:lnTo>
                    <a:pt x="956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34"/>
            <p:cNvSpPr/>
            <p:nvPr/>
          </p:nvSpPr>
          <p:spPr>
            <a:xfrm>
              <a:off x="2893225" y="2505150"/>
              <a:ext cx="53275" cy="34925"/>
            </a:xfrm>
            <a:custGeom>
              <a:avLst/>
              <a:gdLst/>
              <a:ahLst/>
              <a:cxnLst/>
              <a:rect l="l" t="t" r="r" b="b"/>
              <a:pathLst>
                <a:path w="2131" h="1397" extrusionOk="0">
                  <a:moveTo>
                    <a:pt x="0" y="1"/>
                  </a:moveTo>
                  <a:lnTo>
                    <a:pt x="0" y="148"/>
                  </a:lnTo>
                  <a:lnTo>
                    <a:pt x="2131" y="1397"/>
                  </a:lnTo>
                  <a:lnTo>
                    <a:pt x="2131" y="125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34"/>
            <p:cNvSpPr/>
            <p:nvPr/>
          </p:nvSpPr>
          <p:spPr>
            <a:xfrm>
              <a:off x="2893225" y="2491075"/>
              <a:ext cx="77150" cy="45325"/>
            </a:xfrm>
            <a:custGeom>
              <a:avLst/>
              <a:gdLst/>
              <a:ahLst/>
              <a:cxnLst/>
              <a:rect l="l" t="t" r="r" b="b"/>
              <a:pathLst>
                <a:path w="3086" h="1813" extrusionOk="0">
                  <a:moveTo>
                    <a:pt x="955" y="1"/>
                  </a:moveTo>
                  <a:lnTo>
                    <a:pt x="0" y="564"/>
                  </a:lnTo>
                  <a:lnTo>
                    <a:pt x="2131" y="1813"/>
                  </a:lnTo>
                  <a:lnTo>
                    <a:pt x="3086" y="1249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34"/>
            <p:cNvSpPr/>
            <p:nvPr/>
          </p:nvSpPr>
          <p:spPr>
            <a:xfrm>
              <a:off x="2615275" y="2366175"/>
              <a:ext cx="23900" cy="17800"/>
            </a:xfrm>
            <a:custGeom>
              <a:avLst/>
              <a:gdLst/>
              <a:ahLst/>
              <a:cxnLst/>
              <a:rect l="l" t="t" r="r" b="b"/>
              <a:pathLst>
                <a:path w="956" h="712" extrusionOk="0">
                  <a:moveTo>
                    <a:pt x="956" y="1"/>
                  </a:moveTo>
                  <a:lnTo>
                    <a:pt x="1" y="564"/>
                  </a:lnTo>
                  <a:lnTo>
                    <a:pt x="1" y="711"/>
                  </a:lnTo>
                  <a:lnTo>
                    <a:pt x="956" y="148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34"/>
            <p:cNvSpPr/>
            <p:nvPr/>
          </p:nvSpPr>
          <p:spPr>
            <a:xfrm>
              <a:off x="2562025" y="2349050"/>
              <a:ext cx="53275" cy="34925"/>
            </a:xfrm>
            <a:custGeom>
              <a:avLst/>
              <a:gdLst/>
              <a:ahLst/>
              <a:cxnLst/>
              <a:rect l="l" t="t" r="r" b="b"/>
              <a:pathLst>
                <a:path w="2131" h="1397" extrusionOk="0">
                  <a:moveTo>
                    <a:pt x="0" y="0"/>
                  </a:moveTo>
                  <a:lnTo>
                    <a:pt x="0" y="147"/>
                  </a:lnTo>
                  <a:lnTo>
                    <a:pt x="2131" y="1396"/>
                  </a:lnTo>
                  <a:lnTo>
                    <a:pt x="2131" y="12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34"/>
            <p:cNvSpPr/>
            <p:nvPr/>
          </p:nvSpPr>
          <p:spPr>
            <a:xfrm>
              <a:off x="2562025" y="2335575"/>
              <a:ext cx="77150" cy="44725"/>
            </a:xfrm>
            <a:custGeom>
              <a:avLst/>
              <a:gdLst/>
              <a:ahLst/>
              <a:cxnLst/>
              <a:rect l="l" t="t" r="r" b="b"/>
              <a:pathLst>
                <a:path w="3086" h="1789" extrusionOk="0">
                  <a:moveTo>
                    <a:pt x="955" y="1"/>
                  </a:moveTo>
                  <a:lnTo>
                    <a:pt x="0" y="539"/>
                  </a:lnTo>
                  <a:lnTo>
                    <a:pt x="2131" y="1788"/>
                  </a:lnTo>
                  <a:lnTo>
                    <a:pt x="3086" y="1225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34"/>
            <p:cNvSpPr/>
            <p:nvPr/>
          </p:nvSpPr>
          <p:spPr>
            <a:xfrm>
              <a:off x="2645900" y="2383325"/>
              <a:ext cx="23275" cy="17775"/>
            </a:xfrm>
            <a:custGeom>
              <a:avLst/>
              <a:gdLst/>
              <a:ahLst/>
              <a:cxnLst/>
              <a:rect l="l" t="t" r="r" b="b"/>
              <a:pathLst>
                <a:path w="931" h="711" extrusionOk="0">
                  <a:moveTo>
                    <a:pt x="931" y="1"/>
                  </a:moveTo>
                  <a:lnTo>
                    <a:pt x="0" y="564"/>
                  </a:lnTo>
                  <a:lnTo>
                    <a:pt x="0" y="711"/>
                  </a:lnTo>
                  <a:lnTo>
                    <a:pt x="931" y="172"/>
                  </a:lnTo>
                  <a:lnTo>
                    <a:pt x="931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34"/>
            <p:cNvSpPr/>
            <p:nvPr/>
          </p:nvSpPr>
          <p:spPr>
            <a:xfrm>
              <a:off x="2622025" y="2383950"/>
              <a:ext cx="23900" cy="17150"/>
            </a:xfrm>
            <a:custGeom>
              <a:avLst/>
              <a:gdLst/>
              <a:ahLst/>
              <a:cxnLst/>
              <a:rect l="l" t="t" r="r" b="b"/>
              <a:pathLst>
                <a:path w="956" h="686" extrusionOk="0">
                  <a:moveTo>
                    <a:pt x="0" y="0"/>
                  </a:moveTo>
                  <a:lnTo>
                    <a:pt x="0" y="147"/>
                  </a:lnTo>
                  <a:lnTo>
                    <a:pt x="955" y="686"/>
                  </a:lnTo>
                  <a:lnTo>
                    <a:pt x="955" y="5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34"/>
            <p:cNvSpPr/>
            <p:nvPr/>
          </p:nvSpPr>
          <p:spPr>
            <a:xfrm>
              <a:off x="2622025" y="2369850"/>
              <a:ext cx="47150" cy="27575"/>
            </a:xfrm>
            <a:custGeom>
              <a:avLst/>
              <a:gdLst/>
              <a:ahLst/>
              <a:cxnLst/>
              <a:rect l="l" t="t" r="r" b="b"/>
              <a:pathLst>
                <a:path w="1886" h="1103" extrusionOk="0">
                  <a:moveTo>
                    <a:pt x="955" y="1"/>
                  </a:moveTo>
                  <a:lnTo>
                    <a:pt x="0" y="564"/>
                  </a:lnTo>
                  <a:lnTo>
                    <a:pt x="955" y="1103"/>
                  </a:lnTo>
                  <a:lnTo>
                    <a:pt x="1886" y="540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34"/>
            <p:cNvSpPr/>
            <p:nvPr/>
          </p:nvSpPr>
          <p:spPr>
            <a:xfrm>
              <a:off x="2675900" y="2401075"/>
              <a:ext cx="23900" cy="17775"/>
            </a:xfrm>
            <a:custGeom>
              <a:avLst/>
              <a:gdLst/>
              <a:ahLst/>
              <a:cxnLst/>
              <a:rect l="l" t="t" r="r" b="b"/>
              <a:pathLst>
                <a:path w="956" h="711" extrusionOk="0">
                  <a:moveTo>
                    <a:pt x="955" y="1"/>
                  </a:moveTo>
                  <a:lnTo>
                    <a:pt x="0" y="540"/>
                  </a:lnTo>
                  <a:lnTo>
                    <a:pt x="0" y="711"/>
                  </a:lnTo>
                  <a:lnTo>
                    <a:pt x="931" y="148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34"/>
            <p:cNvSpPr/>
            <p:nvPr/>
          </p:nvSpPr>
          <p:spPr>
            <a:xfrm>
              <a:off x="2652025" y="2401075"/>
              <a:ext cx="23900" cy="17775"/>
            </a:xfrm>
            <a:custGeom>
              <a:avLst/>
              <a:gdLst/>
              <a:ahLst/>
              <a:cxnLst/>
              <a:rect l="l" t="t" r="r" b="b"/>
              <a:pathLst>
                <a:path w="956" h="711" extrusionOk="0">
                  <a:moveTo>
                    <a:pt x="0" y="1"/>
                  </a:moveTo>
                  <a:lnTo>
                    <a:pt x="0" y="148"/>
                  </a:lnTo>
                  <a:lnTo>
                    <a:pt x="955" y="711"/>
                  </a:lnTo>
                  <a:lnTo>
                    <a:pt x="955" y="54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34"/>
            <p:cNvSpPr/>
            <p:nvPr/>
          </p:nvSpPr>
          <p:spPr>
            <a:xfrm>
              <a:off x="2652025" y="2387625"/>
              <a:ext cx="47775" cy="26950"/>
            </a:xfrm>
            <a:custGeom>
              <a:avLst/>
              <a:gdLst/>
              <a:ahLst/>
              <a:cxnLst/>
              <a:rect l="l" t="t" r="r" b="b"/>
              <a:pathLst>
                <a:path w="1911" h="1078" extrusionOk="0">
                  <a:moveTo>
                    <a:pt x="955" y="0"/>
                  </a:moveTo>
                  <a:lnTo>
                    <a:pt x="0" y="539"/>
                  </a:lnTo>
                  <a:lnTo>
                    <a:pt x="955" y="1078"/>
                  </a:lnTo>
                  <a:lnTo>
                    <a:pt x="1910" y="539"/>
                  </a:lnTo>
                  <a:lnTo>
                    <a:pt x="9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34"/>
            <p:cNvSpPr/>
            <p:nvPr/>
          </p:nvSpPr>
          <p:spPr>
            <a:xfrm>
              <a:off x="2705875" y="2418225"/>
              <a:ext cx="23900" cy="17775"/>
            </a:xfrm>
            <a:custGeom>
              <a:avLst/>
              <a:gdLst/>
              <a:ahLst/>
              <a:cxnLst/>
              <a:rect l="l" t="t" r="r" b="b"/>
              <a:pathLst>
                <a:path w="956" h="711" extrusionOk="0">
                  <a:moveTo>
                    <a:pt x="956" y="0"/>
                  </a:moveTo>
                  <a:lnTo>
                    <a:pt x="1" y="564"/>
                  </a:lnTo>
                  <a:lnTo>
                    <a:pt x="1" y="711"/>
                  </a:lnTo>
                  <a:lnTo>
                    <a:pt x="956" y="147"/>
                  </a:lnTo>
                  <a:lnTo>
                    <a:pt x="956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34"/>
            <p:cNvSpPr/>
            <p:nvPr/>
          </p:nvSpPr>
          <p:spPr>
            <a:xfrm>
              <a:off x="2682000" y="2418825"/>
              <a:ext cx="23900" cy="17175"/>
            </a:xfrm>
            <a:custGeom>
              <a:avLst/>
              <a:gdLst/>
              <a:ahLst/>
              <a:cxnLst/>
              <a:rect l="l" t="t" r="r" b="b"/>
              <a:pathLst>
                <a:path w="956" h="687" extrusionOk="0">
                  <a:moveTo>
                    <a:pt x="1" y="1"/>
                  </a:moveTo>
                  <a:lnTo>
                    <a:pt x="1" y="148"/>
                  </a:lnTo>
                  <a:lnTo>
                    <a:pt x="956" y="687"/>
                  </a:lnTo>
                  <a:lnTo>
                    <a:pt x="956" y="54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34"/>
            <p:cNvSpPr/>
            <p:nvPr/>
          </p:nvSpPr>
          <p:spPr>
            <a:xfrm>
              <a:off x="2682000" y="2404750"/>
              <a:ext cx="47775" cy="27575"/>
            </a:xfrm>
            <a:custGeom>
              <a:avLst/>
              <a:gdLst/>
              <a:ahLst/>
              <a:cxnLst/>
              <a:rect l="l" t="t" r="r" b="b"/>
              <a:pathLst>
                <a:path w="1911" h="1103" extrusionOk="0">
                  <a:moveTo>
                    <a:pt x="956" y="1"/>
                  </a:moveTo>
                  <a:lnTo>
                    <a:pt x="1" y="564"/>
                  </a:lnTo>
                  <a:lnTo>
                    <a:pt x="956" y="1103"/>
                  </a:lnTo>
                  <a:lnTo>
                    <a:pt x="1911" y="539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34"/>
            <p:cNvSpPr/>
            <p:nvPr/>
          </p:nvSpPr>
          <p:spPr>
            <a:xfrm>
              <a:off x="2735875" y="2435975"/>
              <a:ext cx="23900" cy="17175"/>
            </a:xfrm>
            <a:custGeom>
              <a:avLst/>
              <a:gdLst/>
              <a:ahLst/>
              <a:cxnLst/>
              <a:rect l="l" t="t" r="r" b="b"/>
              <a:pathLst>
                <a:path w="956" h="687" extrusionOk="0">
                  <a:moveTo>
                    <a:pt x="956" y="1"/>
                  </a:moveTo>
                  <a:lnTo>
                    <a:pt x="1" y="539"/>
                  </a:lnTo>
                  <a:lnTo>
                    <a:pt x="1" y="686"/>
                  </a:lnTo>
                  <a:lnTo>
                    <a:pt x="956" y="148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34"/>
            <p:cNvSpPr/>
            <p:nvPr/>
          </p:nvSpPr>
          <p:spPr>
            <a:xfrm>
              <a:off x="2712625" y="2435975"/>
              <a:ext cx="23275" cy="17175"/>
            </a:xfrm>
            <a:custGeom>
              <a:avLst/>
              <a:gdLst/>
              <a:ahLst/>
              <a:cxnLst/>
              <a:rect l="l" t="t" r="r" b="b"/>
              <a:pathLst>
                <a:path w="931" h="687" extrusionOk="0">
                  <a:moveTo>
                    <a:pt x="0" y="1"/>
                  </a:moveTo>
                  <a:lnTo>
                    <a:pt x="0" y="148"/>
                  </a:lnTo>
                  <a:lnTo>
                    <a:pt x="931" y="686"/>
                  </a:lnTo>
                  <a:lnTo>
                    <a:pt x="931" y="53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34"/>
            <p:cNvSpPr/>
            <p:nvPr/>
          </p:nvSpPr>
          <p:spPr>
            <a:xfrm>
              <a:off x="2712625" y="2421900"/>
              <a:ext cx="47150" cy="27575"/>
            </a:xfrm>
            <a:custGeom>
              <a:avLst/>
              <a:gdLst/>
              <a:ahLst/>
              <a:cxnLst/>
              <a:rect l="l" t="t" r="r" b="b"/>
              <a:pathLst>
                <a:path w="1886" h="1103" extrusionOk="0">
                  <a:moveTo>
                    <a:pt x="931" y="0"/>
                  </a:moveTo>
                  <a:lnTo>
                    <a:pt x="0" y="564"/>
                  </a:lnTo>
                  <a:lnTo>
                    <a:pt x="931" y="1102"/>
                  </a:lnTo>
                  <a:lnTo>
                    <a:pt x="1886" y="564"/>
                  </a:lnTo>
                  <a:lnTo>
                    <a:pt x="93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34"/>
            <p:cNvSpPr/>
            <p:nvPr/>
          </p:nvSpPr>
          <p:spPr>
            <a:xfrm>
              <a:off x="2765875" y="2453125"/>
              <a:ext cx="23900" cy="17775"/>
            </a:xfrm>
            <a:custGeom>
              <a:avLst/>
              <a:gdLst/>
              <a:ahLst/>
              <a:cxnLst/>
              <a:rect l="l" t="t" r="r" b="b"/>
              <a:pathLst>
                <a:path w="956" h="711" extrusionOk="0">
                  <a:moveTo>
                    <a:pt x="956" y="0"/>
                  </a:moveTo>
                  <a:lnTo>
                    <a:pt x="1" y="563"/>
                  </a:lnTo>
                  <a:lnTo>
                    <a:pt x="1" y="710"/>
                  </a:lnTo>
                  <a:lnTo>
                    <a:pt x="956" y="147"/>
                  </a:lnTo>
                  <a:lnTo>
                    <a:pt x="956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34"/>
            <p:cNvSpPr/>
            <p:nvPr/>
          </p:nvSpPr>
          <p:spPr>
            <a:xfrm>
              <a:off x="2742625" y="2453125"/>
              <a:ext cx="23275" cy="17775"/>
            </a:xfrm>
            <a:custGeom>
              <a:avLst/>
              <a:gdLst/>
              <a:ahLst/>
              <a:cxnLst/>
              <a:rect l="l" t="t" r="r" b="b"/>
              <a:pathLst>
                <a:path w="931" h="711" extrusionOk="0">
                  <a:moveTo>
                    <a:pt x="0" y="0"/>
                  </a:moveTo>
                  <a:lnTo>
                    <a:pt x="0" y="172"/>
                  </a:lnTo>
                  <a:lnTo>
                    <a:pt x="931" y="710"/>
                  </a:lnTo>
                  <a:lnTo>
                    <a:pt x="931" y="5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34"/>
            <p:cNvSpPr/>
            <p:nvPr/>
          </p:nvSpPr>
          <p:spPr>
            <a:xfrm>
              <a:off x="2742625" y="2439650"/>
              <a:ext cx="47150" cy="27575"/>
            </a:xfrm>
            <a:custGeom>
              <a:avLst/>
              <a:gdLst/>
              <a:ahLst/>
              <a:cxnLst/>
              <a:rect l="l" t="t" r="r" b="b"/>
              <a:pathLst>
                <a:path w="1886" h="1103" extrusionOk="0">
                  <a:moveTo>
                    <a:pt x="955" y="1"/>
                  </a:moveTo>
                  <a:lnTo>
                    <a:pt x="0" y="539"/>
                  </a:lnTo>
                  <a:lnTo>
                    <a:pt x="931" y="1102"/>
                  </a:lnTo>
                  <a:lnTo>
                    <a:pt x="1886" y="539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34"/>
            <p:cNvSpPr/>
            <p:nvPr/>
          </p:nvSpPr>
          <p:spPr>
            <a:xfrm>
              <a:off x="2795875" y="2470250"/>
              <a:ext cx="23900" cy="17800"/>
            </a:xfrm>
            <a:custGeom>
              <a:avLst/>
              <a:gdLst/>
              <a:ahLst/>
              <a:cxnLst/>
              <a:rect l="l" t="t" r="r" b="b"/>
              <a:pathLst>
                <a:path w="956" h="712" extrusionOk="0">
                  <a:moveTo>
                    <a:pt x="956" y="1"/>
                  </a:moveTo>
                  <a:lnTo>
                    <a:pt x="1" y="564"/>
                  </a:lnTo>
                  <a:lnTo>
                    <a:pt x="1" y="711"/>
                  </a:lnTo>
                  <a:lnTo>
                    <a:pt x="956" y="148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34"/>
            <p:cNvSpPr/>
            <p:nvPr/>
          </p:nvSpPr>
          <p:spPr>
            <a:xfrm>
              <a:off x="2772625" y="2470875"/>
              <a:ext cx="23275" cy="17175"/>
            </a:xfrm>
            <a:custGeom>
              <a:avLst/>
              <a:gdLst/>
              <a:ahLst/>
              <a:cxnLst/>
              <a:rect l="l" t="t" r="r" b="b"/>
              <a:pathLst>
                <a:path w="931" h="687" extrusionOk="0">
                  <a:moveTo>
                    <a:pt x="0" y="0"/>
                  </a:moveTo>
                  <a:lnTo>
                    <a:pt x="0" y="147"/>
                  </a:lnTo>
                  <a:lnTo>
                    <a:pt x="931" y="686"/>
                  </a:lnTo>
                  <a:lnTo>
                    <a:pt x="931" y="5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34"/>
            <p:cNvSpPr/>
            <p:nvPr/>
          </p:nvSpPr>
          <p:spPr>
            <a:xfrm>
              <a:off x="2772625" y="2456800"/>
              <a:ext cx="47150" cy="27575"/>
            </a:xfrm>
            <a:custGeom>
              <a:avLst/>
              <a:gdLst/>
              <a:ahLst/>
              <a:cxnLst/>
              <a:rect l="l" t="t" r="r" b="b"/>
              <a:pathLst>
                <a:path w="1886" h="1103" extrusionOk="0">
                  <a:moveTo>
                    <a:pt x="955" y="0"/>
                  </a:moveTo>
                  <a:lnTo>
                    <a:pt x="0" y="563"/>
                  </a:lnTo>
                  <a:lnTo>
                    <a:pt x="931" y="1102"/>
                  </a:lnTo>
                  <a:lnTo>
                    <a:pt x="1886" y="539"/>
                  </a:lnTo>
                  <a:lnTo>
                    <a:pt x="9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34"/>
            <p:cNvSpPr/>
            <p:nvPr/>
          </p:nvSpPr>
          <p:spPr>
            <a:xfrm>
              <a:off x="2825875" y="2488025"/>
              <a:ext cx="23900" cy="17150"/>
            </a:xfrm>
            <a:custGeom>
              <a:avLst/>
              <a:gdLst/>
              <a:ahLst/>
              <a:cxnLst/>
              <a:rect l="l" t="t" r="r" b="b"/>
              <a:pathLst>
                <a:path w="956" h="686" extrusionOk="0">
                  <a:moveTo>
                    <a:pt x="956" y="0"/>
                  </a:moveTo>
                  <a:lnTo>
                    <a:pt x="1" y="539"/>
                  </a:lnTo>
                  <a:lnTo>
                    <a:pt x="1" y="686"/>
                  </a:lnTo>
                  <a:lnTo>
                    <a:pt x="956" y="147"/>
                  </a:lnTo>
                  <a:lnTo>
                    <a:pt x="956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34"/>
            <p:cNvSpPr/>
            <p:nvPr/>
          </p:nvSpPr>
          <p:spPr>
            <a:xfrm>
              <a:off x="2802625" y="2488025"/>
              <a:ext cx="23275" cy="17150"/>
            </a:xfrm>
            <a:custGeom>
              <a:avLst/>
              <a:gdLst/>
              <a:ahLst/>
              <a:cxnLst/>
              <a:rect l="l" t="t" r="r" b="b"/>
              <a:pathLst>
                <a:path w="931" h="686" extrusionOk="0">
                  <a:moveTo>
                    <a:pt x="0" y="0"/>
                  </a:moveTo>
                  <a:lnTo>
                    <a:pt x="0" y="147"/>
                  </a:lnTo>
                  <a:lnTo>
                    <a:pt x="931" y="686"/>
                  </a:lnTo>
                  <a:lnTo>
                    <a:pt x="931" y="5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34"/>
            <p:cNvSpPr/>
            <p:nvPr/>
          </p:nvSpPr>
          <p:spPr>
            <a:xfrm>
              <a:off x="2802625" y="2474550"/>
              <a:ext cx="47150" cy="26950"/>
            </a:xfrm>
            <a:custGeom>
              <a:avLst/>
              <a:gdLst/>
              <a:ahLst/>
              <a:cxnLst/>
              <a:rect l="l" t="t" r="r" b="b"/>
              <a:pathLst>
                <a:path w="1886" h="1078" extrusionOk="0">
                  <a:moveTo>
                    <a:pt x="955" y="0"/>
                  </a:moveTo>
                  <a:lnTo>
                    <a:pt x="0" y="539"/>
                  </a:lnTo>
                  <a:lnTo>
                    <a:pt x="931" y="1078"/>
                  </a:lnTo>
                  <a:lnTo>
                    <a:pt x="1886" y="539"/>
                  </a:lnTo>
                  <a:lnTo>
                    <a:pt x="9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34"/>
            <p:cNvSpPr/>
            <p:nvPr/>
          </p:nvSpPr>
          <p:spPr>
            <a:xfrm>
              <a:off x="2855875" y="2505150"/>
              <a:ext cx="23900" cy="17775"/>
            </a:xfrm>
            <a:custGeom>
              <a:avLst/>
              <a:gdLst/>
              <a:ahLst/>
              <a:cxnLst/>
              <a:rect l="l" t="t" r="r" b="b"/>
              <a:pathLst>
                <a:path w="956" h="711" extrusionOk="0">
                  <a:moveTo>
                    <a:pt x="956" y="1"/>
                  </a:moveTo>
                  <a:lnTo>
                    <a:pt x="1" y="564"/>
                  </a:lnTo>
                  <a:lnTo>
                    <a:pt x="1" y="711"/>
                  </a:lnTo>
                  <a:lnTo>
                    <a:pt x="956" y="148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34"/>
            <p:cNvSpPr/>
            <p:nvPr/>
          </p:nvSpPr>
          <p:spPr>
            <a:xfrm>
              <a:off x="2832600" y="2505775"/>
              <a:ext cx="23300" cy="17150"/>
            </a:xfrm>
            <a:custGeom>
              <a:avLst/>
              <a:gdLst/>
              <a:ahLst/>
              <a:cxnLst/>
              <a:rect l="l" t="t" r="r" b="b"/>
              <a:pathLst>
                <a:path w="932" h="686" extrusionOk="0">
                  <a:moveTo>
                    <a:pt x="1" y="0"/>
                  </a:moveTo>
                  <a:lnTo>
                    <a:pt x="1" y="147"/>
                  </a:lnTo>
                  <a:lnTo>
                    <a:pt x="932" y="686"/>
                  </a:lnTo>
                  <a:lnTo>
                    <a:pt x="932" y="53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34"/>
            <p:cNvSpPr/>
            <p:nvPr/>
          </p:nvSpPr>
          <p:spPr>
            <a:xfrm>
              <a:off x="2832600" y="2491700"/>
              <a:ext cx="47175" cy="27550"/>
            </a:xfrm>
            <a:custGeom>
              <a:avLst/>
              <a:gdLst/>
              <a:ahLst/>
              <a:cxnLst/>
              <a:rect l="l" t="t" r="r" b="b"/>
              <a:pathLst>
                <a:path w="1887" h="1102" extrusionOk="0">
                  <a:moveTo>
                    <a:pt x="956" y="0"/>
                  </a:moveTo>
                  <a:lnTo>
                    <a:pt x="1" y="563"/>
                  </a:lnTo>
                  <a:lnTo>
                    <a:pt x="932" y="1102"/>
                  </a:lnTo>
                  <a:lnTo>
                    <a:pt x="1887" y="539"/>
                  </a:lnTo>
                  <a:lnTo>
                    <a:pt x="9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34"/>
            <p:cNvSpPr/>
            <p:nvPr/>
          </p:nvSpPr>
          <p:spPr>
            <a:xfrm>
              <a:off x="2886475" y="2522300"/>
              <a:ext cx="23300" cy="17775"/>
            </a:xfrm>
            <a:custGeom>
              <a:avLst/>
              <a:gdLst/>
              <a:ahLst/>
              <a:cxnLst/>
              <a:rect l="l" t="t" r="r" b="b"/>
              <a:pathLst>
                <a:path w="932" h="711" extrusionOk="0">
                  <a:moveTo>
                    <a:pt x="931" y="0"/>
                  </a:moveTo>
                  <a:lnTo>
                    <a:pt x="1" y="564"/>
                  </a:lnTo>
                  <a:lnTo>
                    <a:pt x="1" y="711"/>
                  </a:lnTo>
                  <a:lnTo>
                    <a:pt x="931" y="172"/>
                  </a:lnTo>
                  <a:lnTo>
                    <a:pt x="931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34"/>
            <p:cNvSpPr/>
            <p:nvPr/>
          </p:nvSpPr>
          <p:spPr>
            <a:xfrm>
              <a:off x="2862600" y="2522900"/>
              <a:ext cx="23900" cy="17175"/>
            </a:xfrm>
            <a:custGeom>
              <a:avLst/>
              <a:gdLst/>
              <a:ahLst/>
              <a:cxnLst/>
              <a:rect l="l" t="t" r="r" b="b"/>
              <a:pathLst>
                <a:path w="956" h="687" extrusionOk="0">
                  <a:moveTo>
                    <a:pt x="1" y="1"/>
                  </a:moveTo>
                  <a:lnTo>
                    <a:pt x="1" y="148"/>
                  </a:lnTo>
                  <a:lnTo>
                    <a:pt x="956" y="687"/>
                  </a:lnTo>
                  <a:lnTo>
                    <a:pt x="956" y="54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34"/>
            <p:cNvSpPr/>
            <p:nvPr/>
          </p:nvSpPr>
          <p:spPr>
            <a:xfrm>
              <a:off x="2862600" y="2508825"/>
              <a:ext cx="47175" cy="27575"/>
            </a:xfrm>
            <a:custGeom>
              <a:avLst/>
              <a:gdLst/>
              <a:ahLst/>
              <a:cxnLst/>
              <a:rect l="l" t="t" r="r" b="b"/>
              <a:pathLst>
                <a:path w="1887" h="1103" extrusionOk="0">
                  <a:moveTo>
                    <a:pt x="956" y="1"/>
                  </a:moveTo>
                  <a:lnTo>
                    <a:pt x="1" y="564"/>
                  </a:lnTo>
                  <a:lnTo>
                    <a:pt x="956" y="1103"/>
                  </a:lnTo>
                  <a:lnTo>
                    <a:pt x="1886" y="539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34"/>
            <p:cNvSpPr/>
            <p:nvPr/>
          </p:nvSpPr>
          <p:spPr>
            <a:xfrm>
              <a:off x="2916475" y="2540050"/>
              <a:ext cx="23900" cy="17775"/>
            </a:xfrm>
            <a:custGeom>
              <a:avLst/>
              <a:gdLst/>
              <a:ahLst/>
              <a:cxnLst/>
              <a:rect l="l" t="t" r="r" b="b"/>
              <a:pathLst>
                <a:path w="956" h="711" extrusionOk="0">
                  <a:moveTo>
                    <a:pt x="956" y="1"/>
                  </a:moveTo>
                  <a:lnTo>
                    <a:pt x="1" y="539"/>
                  </a:lnTo>
                  <a:lnTo>
                    <a:pt x="1" y="711"/>
                  </a:lnTo>
                  <a:lnTo>
                    <a:pt x="956" y="147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34"/>
            <p:cNvSpPr/>
            <p:nvPr/>
          </p:nvSpPr>
          <p:spPr>
            <a:xfrm>
              <a:off x="2892600" y="2540050"/>
              <a:ext cx="23900" cy="17775"/>
            </a:xfrm>
            <a:custGeom>
              <a:avLst/>
              <a:gdLst/>
              <a:ahLst/>
              <a:cxnLst/>
              <a:rect l="l" t="t" r="r" b="b"/>
              <a:pathLst>
                <a:path w="956" h="711" extrusionOk="0">
                  <a:moveTo>
                    <a:pt x="1" y="1"/>
                  </a:moveTo>
                  <a:lnTo>
                    <a:pt x="1" y="147"/>
                  </a:lnTo>
                  <a:lnTo>
                    <a:pt x="956" y="711"/>
                  </a:lnTo>
                  <a:lnTo>
                    <a:pt x="956" y="53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34"/>
            <p:cNvSpPr/>
            <p:nvPr/>
          </p:nvSpPr>
          <p:spPr>
            <a:xfrm>
              <a:off x="2892600" y="2526575"/>
              <a:ext cx="47775" cy="26975"/>
            </a:xfrm>
            <a:custGeom>
              <a:avLst/>
              <a:gdLst/>
              <a:ahLst/>
              <a:cxnLst/>
              <a:rect l="l" t="t" r="r" b="b"/>
              <a:pathLst>
                <a:path w="1911" h="1079" extrusionOk="0">
                  <a:moveTo>
                    <a:pt x="956" y="1"/>
                  </a:moveTo>
                  <a:lnTo>
                    <a:pt x="1" y="540"/>
                  </a:lnTo>
                  <a:lnTo>
                    <a:pt x="956" y="1078"/>
                  </a:lnTo>
                  <a:lnTo>
                    <a:pt x="1911" y="540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34"/>
            <p:cNvSpPr/>
            <p:nvPr/>
          </p:nvSpPr>
          <p:spPr>
            <a:xfrm>
              <a:off x="2585275" y="2383950"/>
              <a:ext cx="23900" cy="17775"/>
            </a:xfrm>
            <a:custGeom>
              <a:avLst/>
              <a:gdLst/>
              <a:ahLst/>
              <a:cxnLst/>
              <a:rect l="l" t="t" r="r" b="b"/>
              <a:pathLst>
                <a:path w="956" h="711" extrusionOk="0">
                  <a:moveTo>
                    <a:pt x="956" y="0"/>
                  </a:moveTo>
                  <a:lnTo>
                    <a:pt x="1" y="563"/>
                  </a:lnTo>
                  <a:lnTo>
                    <a:pt x="1" y="710"/>
                  </a:lnTo>
                  <a:lnTo>
                    <a:pt x="956" y="147"/>
                  </a:lnTo>
                  <a:lnTo>
                    <a:pt x="956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34"/>
            <p:cNvSpPr/>
            <p:nvPr/>
          </p:nvSpPr>
          <p:spPr>
            <a:xfrm>
              <a:off x="2531400" y="2366800"/>
              <a:ext cx="53900" cy="34925"/>
            </a:xfrm>
            <a:custGeom>
              <a:avLst/>
              <a:gdLst/>
              <a:ahLst/>
              <a:cxnLst/>
              <a:rect l="l" t="t" r="r" b="b"/>
              <a:pathLst>
                <a:path w="2156" h="1397" extrusionOk="0">
                  <a:moveTo>
                    <a:pt x="1" y="0"/>
                  </a:moveTo>
                  <a:lnTo>
                    <a:pt x="1" y="147"/>
                  </a:lnTo>
                  <a:lnTo>
                    <a:pt x="2156" y="1396"/>
                  </a:lnTo>
                  <a:lnTo>
                    <a:pt x="2156" y="124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34"/>
            <p:cNvSpPr/>
            <p:nvPr/>
          </p:nvSpPr>
          <p:spPr>
            <a:xfrm>
              <a:off x="2531400" y="2352725"/>
              <a:ext cx="77775" cy="45325"/>
            </a:xfrm>
            <a:custGeom>
              <a:avLst/>
              <a:gdLst/>
              <a:ahLst/>
              <a:cxnLst/>
              <a:rect l="l" t="t" r="r" b="b"/>
              <a:pathLst>
                <a:path w="3111" h="1813" extrusionOk="0">
                  <a:moveTo>
                    <a:pt x="956" y="0"/>
                  </a:moveTo>
                  <a:lnTo>
                    <a:pt x="1" y="563"/>
                  </a:lnTo>
                  <a:lnTo>
                    <a:pt x="2156" y="1812"/>
                  </a:lnTo>
                  <a:lnTo>
                    <a:pt x="3111" y="1249"/>
                  </a:lnTo>
                  <a:lnTo>
                    <a:pt x="9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34"/>
            <p:cNvSpPr/>
            <p:nvPr/>
          </p:nvSpPr>
          <p:spPr>
            <a:xfrm>
              <a:off x="2615275" y="2401075"/>
              <a:ext cx="23900" cy="17775"/>
            </a:xfrm>
            <a:custGeom>
              <a:avLst/>
              <a:gdLst/>
              <a:ahLst/>
              <a:cxnLst/>
              <a:rect l="l" t="t" r="r" b="b"/>
              <a:pathLst>
                <a:path w="956" h="711" extrusionOk="0">
                  <a:moveTo>
                    <a:pt x="956" y="1"/>
                  </a:moveTo>
                  <a:lnTo>
                    <a:pt x="1" y="564"/>
                  </a:lnTo>
                  <a:lnTo>
                    <a:pt x="1" y="711"/>
                  </a:lnTo>
                  <a:lnTo>
                    <a:pt x="956" y="148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34"/>
            <p:cNvSpPr/>
            <p:nvPr/>
          </p:nvSpPr>
          <p:spPr>
            <a:xfrm>
              <a:off x="2592025" y="2401700"/>
              <a:ext cx="23275" cy="17150"/>
            </a:xfrm>
            <a:custGeom>
              <a:avLst/>
              <a:gdLst/>
              <a:ahLst/>
              <a:cxnLst/>
              <a:rect l="l" t="t" r="r" b="b"/>
              <a:pathLst>
                <a:path w="931" h="686" extrusionOk="0">
                  <a:moveTo>
                    <a:pt x="0" y="0"/>
                  </a:moveTo>
                  <a:lnTo>
                    <a:pt x="0" y="147"/>
                  </a:lnTo>
                  <a:lnTo>
                    <a:pt x="931" y="686"/>
                  </a:lnTo>
                  <a:lnTo>
                    <a:pt x="931" y="5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34"/>
            <p:cNvSpPr/>
            <p:nvPr/>
          </p:nvSpPr>
          <p:spPr>
            <a:xfrm>
              <a:off x="2592025" y="2387625"/>
              <a:ext cx="47150" cy="27575"/>
            </a:xfrm>
            <a:custGeom>
              <a:avLst/>
              <a:gdLst/>
              <a:ahLst/>
              <a:cxnLst/>
              <a:rect l="l" t="t" r="r" b="b"/>
              <a:pathLst>
                <a:path w="1886" h="1103" extrusionOk="0">
                  <a:moveTo>
                    <a:pt x="931" y="0"/>
                  </a:moveTo>
                  <a:lnTo>
                    <a:pt x="0" y="563"/>
                  </a:lnTo>
                  <a:lnTo>
                    <a:pt x="931" y="1102"/>
                  </a:lnTo>
                  <a:lnTo>
                    <a:pt x="1886" y="539"/>
                  </a:lnTo>
                  <a:lnTo>
                    <a:pt x="93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34"/>
            <p:cNvSpPr/>
            <p:nvPr/>
          </p:nvSpPr>
          <p:spPr>
            <a:xfrm>
              <a:off x="2645275" y="2418825"/>
              <a:ext cx="23900" cy="17175"/>
            </a:xfrm>
            <a:custGeom>
              <a:avLst/>
              <a:gdLst/>
              <a:ahLst/>
              <a:cxnLst/>
              <a:rect l="l" t="t" r="r" b="b"/>
              <a:pathLst>
                <a:path w="956" h="687" extrusionOk="0">
                  <a:moveTo>
                    <a:pt x="956" y="1"/>
                  </a:moveTo>
                  <a:lnTo>
                    <a:pt x="1" y="540"/>
                  </a:lnTo>
                  <a:lnTo>
                    <a:pt x="1" y="687"/>
                  </a:lnTo>
                  <a:lnTo>
                    <a:pt x="956" y="148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34"/>
            <p:cNvSpPr/>
            <p:nvPr/>
          </p:nvSpPr>
          <p:spPr>
            <a:xfrm>
              <a:off x="2622025" y="2418825"/>
              <a:ext cx="23275" cy="17175"/>
            </a:xfrm>
            <a:custGeom>
              <a:avLst/>
              <a:gdLst/>
              <a:ahLst/>
              <a:cxnLst/>
              <a:rect l="l" t="t" r="r" b="b"/>
              <a:pathLst>
                <a:path w="931" h="687" extrusionOk="0">
                  <a:moveTo>
                    <a:pt x="0" y="1"/>
                  </a:moveTo>
                  <a:lnTo>
                    <a:pt x="0" y="148"/>
                  </a:lnTo>
                  <a:lnTo>
                    <a:pt x="931" y="687"/>
                  </a:lnTo>
                  <a:lnTo>
                    <a:pt x="931" y="54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34"/>
            <p:cNvSpPr/>
            <p:nvPr/>
          </p:nvSpPr>
          <p:spPr>
            <a:xfrm>
              <a:off x="2622025" y="2404750"/>
              <a:ext cx="47150" cy="27575"/>
            </a:xfrm>
            <a:custGeom>
              <a:avLst/>
              <a:gdLst/>
              <a:ahLst/>
              <a:cxnLst/>
              <a:rect l="l" t="t" r="r" b="b"/>
              <a:pathLst>
                <a:path w="1886" h="1103" extrusionOk="0">
                  <a:moveTo>
                    <a:pt x="955" y="1"/>
                  </a:moveTo>
                  <a:lnTo>
                    <a:pt x="0" y="564"/>
                  </a:lnTo>
                  <a:lnTo>
                    <a:pt x="931" y="1103"/>
                  </a:lnTo>
                  <a:lnTo>
                    <a:pt x="1886" y="564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34"/>
            <p:cNvSpPr/>
            <p:nvPr/>
          </p:nvSpPr>
          <p:spPr>
            <a:xfrm>
              <a:off x="2675275" y="2435975"/>
              <a:ext cx="23900" cy="17775"/>
            </a:xfrm>
            <a:custGeom>
              <a:avLst/>
              <a:gdLst/>
              <a:ahLst/>
              <a:cxnLst/>
              <a:rect l="l" t="t" r="r" b="b"/>
              <a:pathLst>
                <a:path w="956" h="711" extrusionOk="0">
                  <a:moveTo>
                    <a:pt x="956" y="1"/>
                  </a:moveTo>
                  <a:lnTo>
                    <a:pt x="1" y="564"/>
                  </a:lnTo>
                  <a:lnTo>
                    <a:pt x="1" y="711"/>
                  </a:lnTo>
                  <a:lnTo>
                    <a:pt x="956" y="148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34"/>
            <p:cNvSpPr/>
            <p:nvPr/>
          </p:nvSpPr>
          <p:spPr>
            <a:xfrm>
              <a:off x="2652025" y="2435975"/>
              <a:ext cx="23275" cy="17775"/>
            </a:xfrm>
            <a:custGeom>
              <a:avLst/>
              <a:gdLst/>
              <a:ahLst/>
              <a:cxnLst/>
              <a:rect l="l" t="t" r="r" b="b"/>
              <a:pathLst>
                <a:path w="931" h="711" extrusionOk="0">
                  <a:moveTo>
                    <a:pt x="0" y="1"/>
                  </a:moveTo>
                  <a:lnTo>
                    <a:pt x="0" y="172"/>
                  </a:lnTo>
                  <a:lnTo>
                    <a:pt x="931" y="711"/>
                  </a:lnTo>
                  <a:lnTo>
                    <a:pt x="931" y="56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34"/>
            <p:cNvSpPr/>
            <p:nvPr/>
          </p:nvSpPr>
          <p:spPr>
            <a:xfrm>
              <a:off x="2652025" y="2422500"/>
              <a:ext cx="47150" cy="27575"/>
            </a:xfrm>
            <a:custGeom>
              <a:avLst/>
              <a:gdLst/>
              <a:ahLst/>
              <a:cxnLst/>
              <a:rect l="l" t="t" r="r" b="b"/>
              <a:pathLst>
                <a:path w="1886" h="1103" extrusionOk="0">
                  <a:moveTo>
                    <a:pt x="955" y="1"/>
                  </a:moveTo>
                  <a:lnTo>
                    <a:pt x="0" y="540"/>
                  </a:lnTo>
                  <a:lnTo>
                    <a:pt x="931" y="1103"/>
                  </a:lnTo>
                  <a:lnTo>
                    <a:pt x="1886" y="540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34"/>
            <p:cNvSpPr/>
            <p:nvPr/>
          </p:nvSpPr>
          <p:spPr>
            <a:xfrm>
              <a:off x="2705275" y="2453125"/>
              <a:ext cx="23900" cy="17775"/>
            </a:xfrm>
            <a:custGeom>
              <a:avLst/>
              <a:gdLst/>
              <a:ahLst/>
              <a:cxnLst/>
              <a:rect l="l" t="t" r="r" b="b"/>
              <a:pathLst>
                <a:path w="956" h="711" extrusionOk="0">
                  <a:moveTo>
                    <a:pt x="956" y="0"/>
                  </a:moveTo>
                  <a:lnTo>
                    <a:pt x="0" y="563"/>
                  </a:lnTo>
                  <a:lnTo>
                    <a:pt x="0" y="710"/>
                  </a:lnTo>
                  <a:lnTo>
                    <a:pt x="956" y="172"/>
                  </a:lnTo>
                  <a:lnTo>
                    <a:pt x="956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34"/>
            <p:cNvSpPr/>
            <p:nvPr/>
          </p:nvSpPr>
          <p:spPr>
            <a:xfrm>
              <a:off x="2682000" y="2453725"/>
              <a:ext cx="23300" cy="17175"/>
            </a:xfrm>
            <a:custGeom>
              <a:avLst/>
              <a:gdLst/>
              <a:ahLst/>
              <a:cxnLst/>
              <a:rect l="l" t="t" r="r" b="b"/>
              <a:pathLst>
                <a:path w="932" h="687" extrusionOk="0">
                  <a:moveTo>
                    <a:pt x="1" y="1"/>
                  </a:moveTo>
                  <a:lnTo>
                    <a:pt x="1" y="148"/>
                  </a:lnTo>
                  <a:lnTo>
                    <a:pt x="931" y="686"/>
                  </a:lnTo>
                  <a:lnTo>
                    <a:pt x="931" y="53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34"/>
            <p:cNvSpPr/>
            <p:nvPr/>
          </p:nvSpPr>
          <p:spPr>
            <a:xfrm>
              <a:off x="2682000" y="2439650"/>
              <a:ext cx="47175" cy="27575"/>
            </a:xfrm>
            <a:custGeom>
              <a:avLst/>
              <a:gdLst/>
              <a:ahLst/>
              <a:cxnLst/>
              <a:rect l="l" t="t" r="r" b="b"/>
              <a:pathLst>
                <a:path w="1887" h="1103" extrusionOk="0">
                  <a:moveTo>
                    <a:pt x="956" y="1"/>
                  </a:moveTo>
                  <a:lnTo>
                    <a:pt x="1" y="564"/>
                  </a:lnTo>
                  <a:lnTo>
                    <a:pt x="931" y="1102"/>
                  </a:lnTo>
                  <a:lnTo>
                    <a:pt x="1887" y="539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34"/>
            <p:cNvSpPr/>
            <p:nvPr/>
          </p:nvSpPr>
          <p:spPr>
            <a:xfrm>
              <a:off x="2735275" y="2470875"/>
              <a:ext cx="23900" cy="17775"/>
            </a:xfrm>
            <a:custGeom>
              <a:avLst/>
              <a:gdLst/>
              <a:ahLst/>
              <a:cxnLst/>
              <a:rect l="l" t="t" r="r" b="b"/>
              <a:pathLst>
                <a:path w="956" h="711" extrusionOk="0">
                  <a:moveTo>
                    <a:pt x="955" y="0"/>
                  </a:moveTo>
                  <a:lnTo>
                    <a:pt x="0" y="539"/>
                  </a:lnTo>
                  <a:lnTo>
                    <a:pt x="0" y="711"/>
                  </a:lnTo>
                  <a:lnTo>
                    <a:pt x="955" y="147"/>
                  </a:lnTo>
                  <a:lnTo>
                    <a:pt x="955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34"/>
            <p:cNvSpPr/>
            <p:nvPr/>
          </p:nvSpPr>
          <p:spPr>
            <a:xfrm>
              <a:off x="2712000" y="2470875"/>
              <a:ext cx="23300" cy="17775"/>
            </a:xfrm>
            <a:custGeom>
              <a:avLst/>
              <a:gdLst/>
              <a:ahLst/>
              <a:cxnLst/>
              <a:rect l="l" t="t" r="r" b="b"/>
              <a:pathLst>
                <a:path w="932" h="711" extrusionOk="0">
                  <a:moveTo>
                    <a:pt x="1" y="0"/>
                  </a:moveTo>
                  <a:lnTo>
                    <a:pt x="1" y="147"/>
                  </a:lnTo>
                  <a:lnTo>
                    <a:pt x="931" y="711"/>
                  </a:lnTo>
                  <a:lnTo>
                    <a:pt x="931" y="53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34"/>
            <p:cNvSpPr/>
            <p:nvPr/>
          </p:nvSpPr>
          <p:spPr>
            <a:xfrm>
              <a:off x="2712000" y="2457400"/>
              <a:ext cx="47175" cy="26975"/>
            </a:xfrm>
            <a:custGeom>
              <a:avLst/>
              <a:gdLst/>
              <a:ahLst/>
              <a:cxnLst/>
              <a:rect l="l" t="t" r="r" b="b"/>
              <a:pathLst>
                <a:path w="1887" h="1079" extrusionOk="0">
                  <a:moveTo>
                    <a:pt x="956" y="1"/>
                  </a:moveTo>
                  <a:lnTo>
                    <a:pt x="1" y="539"/>
                  </a:lnTo>
                  <a:lnTo>
                    <a:pt x="931" y="1078"/>
                  </a:lnTo>
                  <a:lnTo>
                    <a:pt x="1886" y="539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34"/>
            <p:cNvSpPr/>
            <p:nvPr/>
          </p:nvSpPr>
          <p:spPr>
            <a:xfrm>
              <a:off x="2765875" y="2488025"/>
              <a:ext cx="23300" cy="17775"/>
            </a:xfrm>
            <a:custGeom>
              <a:avLst/>
              <a:gdLst/>
              <a:ahLst/>
              <a:cxnLst/>
              <a:rect l="l" t="t" r="r" b="b"/>
              <a:pathLst>
                <a:path w="932" h="711" extrusionOk="0">
                  <a:moveTo>
                    <a:pt x="931" y="0"/>
                  </a:moveTo>
                  <a:lnTo>
                    <a:pt x="1" y="563"/>
                  </a:lnTo>
                  <a:lnTo>
                    <a:pt x="1" y="710"/>
                  </a:lnTo>
                  <a:lnTo>
                    <a:pt x="931" y="147"/>
                  </a:lnTo>
                  <a:lnTo>
                    <a:pt x="931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34"/>
            <p:cNvSpPr/>
            <p:nvPr/>
          </p:nvSpPr>
          <p:spPr>
            <a:xfrm>
              <a:off x="2742000" y="2488625"/>
              <a:ext cx="23900" cy="17175"/>
            </a:xfrm>
            <a:custGeom>
              <a:avLst/>
              <a:gdLst/>
              <a:ahLst/>
              <a:cxnLst/>
              <a:rect l="l" t="t" r="r" b="b"/>
              <a:pathLst>
                <a:path w="956" h="687" extrusionOk="0">
                  <a:moveTo>
                    <a:pt x="1" y="1"/>
                  </a:moveTo>
                  <a:lnTo>
                    <a:pt x="1" y="147"/>
                  </a:lnTo>
                  <a:lnTo>
                    <a:pt x="956" y="686"/>
                  </a:lnTo>
                  <a:lnTo>
                    <a:pt x="956" y="53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34"/>
            <p:cNvSpPr/>
            <p:nvPr/>
          </p:nvSpPr>
          <p:spPr>
            <a:xfrm>
              <a:off x="2742000" y="2474550"/>
              <a:ext cx="47175" cy="27575"/>
            </a:xfrm>
            <a:custGeom>
              <a:avLst/>
              <a:gdLst/>
              <a:ahLst/>
              <a:cxnLst/>
              <a:rect l="l" t="t" r="r" b="b"/>
              <a:pathLst>
                <a:path w="1887" h="1103" extrusionOk="0">
                  <a:moveTo>
                    <a:pt x="956" y="0"/>
                  </a:moveTo>
                  <a:lnTo>
                    <a:pt x="1" y="564"/>
                  </a:lnTo>
                  <a:lnTo>
                    <a:pt x="956" y="1102"/>
                  </a:lnTo>
                  <a:lnTo>
                    <a:pt x="1886" y="539"/>
                  </a:lnTo>
                  <a:lnTo>
                    <a:pt x="9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34"/>
            <p:cNvSpPr/>
            <p:nvPr/>
          </p:nvSpPr>
          <p:spPr>
            <a:xfrm>
              <a:off x="2795875" y="2505775"/>
              <a:ext cx="23900" cy="17150"/>
            </a:xfrm>
            <a:custGeom>
              <a:avLst/>
              <a:gdLst/>
              <a:ahLst/>
              <a:cxnLst/>
              <a:rect l="l" t="t" r="r" b="b"/>
              <a:pathLst>
                <a:path w="956" h="686" extrusionOk="0">
                  <a:moveTo>
                    <a:pt x="956" y="0"/>
                  </a:moveTo>
                  <a:lnTo>
                    <a:pt x="1" y="539"/>
                  </a:lnTo>
                  <a:lnTo>
                    <a:pt x="1" y="686"/>
                  </a:lnTo>
                  <a:lnTo>
                    <a:pt x="956" y="147"/>
                  </a:lnTo>
                  <a:lnTo>
                    <a:pt x="956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34"/>
            <p:cNvSpPr/>
            <p:nvPr/>
          </p:nvSpPr>
          <p:spPr>
            <a:xfrm>
              <a:off x="2772000" y="2505775"/>
              <a:ext cx="23900" cy="17150"/>
            </a:xfrm>
            <a:custGeom>
              <a:avLst/>
              <a:gdLst/>
              <a:ahLst/>
              <a:cxnLst/>
              <a:rect l="l" t="t" r="r" b="b"/>
              <a:pathLst>
                <a:path w="956" h="686" extrusionOk="0">
                  <a:moveTo>
                    <a:pt x="1" y="0"/>
                  </a:moveTo>
                  <a:lnTo>
                    <a:pt x="1" y="147"/>
                  </a:lnTo>
                  <a:lnTo>
                    <a:pt x="956" y="686"/>
                  </a:lnTo>
                  <a:lnTo>
                    <a:pt x="956" y="53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34"/>
            <p:cNvSpPr/>
            <p:nvPr/>
          </p:nvSpPr>
          <p:spPr>
            <a:xfrm>
              <a:off x="2772000" y="2491700"/>
              <a:ext cx="47775" cy="27550"/>
            </a:xfrm>
            <a:custGeom>
              <a:avLst/>
              <a:gdLst/>
              <a:ahLst/>
              <a:cxnLst/>
              <a:rect l="l" t="t" r="r" b="b"/>
              <a:pathLst>
                <a:path w="1911" h="1102" extrusionOk="0">
                  <a:moveTo>
                    <a:pt x="956" y="0"/>
                  </a:moveTo>
                  <a:lnTo>
                    <a:pt x="1" y="563"/>
                  </a:lnTo>
                  <a:lnTo>
                    <a:pt x="956" y="1102"/>
                  </a:lnTo>
                  <a:lnTo>
                    <a:pt x="1911" y="563"/>
                  </a:lnTo>
                  <a:lnTo>
                    <a:pt x="9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34"/>
            <p:cNvSpPr/>
            <p:nvPr/>
          </p:nvSpPr>
          <p:spPr>
            <a:xfrm>
              <a:off x="2825875" y="2522900"/>
              <a:ext cx="23900" cy="17800"/>
            </a:xfrm>
            <a:custGeom>
              <a:avLst/>
              <a:gdLst/>
              <a:ahLst/>
              <a:cxnLst/>
              <a:rect l="l" t="t" r="r" b="b"/>
              <a:pathLst>
                <a:path w="956" h="712" extrusionOk="0">
                  <a:moveTo>
                    <a:pt x="956" y="1"/>
                  </a:moveTo>
                  <a:lnTo>
                    <a:pt x="1" y="540"/>
                  </a:lnTo>
                  <a:lnTo>
                    <a:pt x="1" y="711"/>
                  </a:lnTo>
                  <a:lnTo>
                    <a:pt x="956" y="148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34"/>
            <p:cNvSpPr/>
            <p:nvPr/>
          </p:nvSpPr>
          <p:spPr>
            <a:xfrm>
              <a:off x="2802625" y="2522900"/>
              <a:ext cx="23275" cy="17800"/>
            </a:xfrm>
            <a:custGeom>
              <a:avLst/>
              <a:gdLst/>
              <a:ahLst/>
              <a:cxnLst/>
              <a:rect l="l" t="t" r="r" b="b"/>
              <a:pathLst>
                <a:path w="931" h="712" extrusionOk="0">
                  <a:moveTo>
                    <a:pt x="0" y="1"/>
                  </a:moveTo>
                  <a:lnTo>
                    <a:pt x="0" y="148"/>
                  </a:lnTo>
                  <a:lnTo>
                    <a:pt x="931" y="711"/>
                  </a:lnTo>
                  <a:lnTo>
                    <a:pt x="931" y="54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34"/>
            <p:cNvSpPr/>
            <p:nvPr/>
          </p:nvSpPr>
          <p:spPr>
            <a:xfrm>
              <a:off x="2802625" y="2509450"/>
              <a:ext cx="47150" cy="26950"/>
            </a:xfrm>
            <a:custGeom>
              <a:avLst/>
              <a:gdLst/>
              <a:ahLst/>
              <a:cxnLst/>
              <a:rect l="l" t="t" r="r" b="b"/>
              <a:pathLst>
                <a:path w="1886" h="1078" extrusionOk="0">
                  <a:moveTo>
                    <a:pt x="931" y="0"/>
                  </a:moveTo>
                  <a:lnTo>
                    <a:pt x="0" y="539"/>
                  </a:lnTo>
                  <a:lnTo>
                    <a:pt x="931" y="1078"/>
                  </a:lnTo>
                  <a:lnTo>
                    <a:pt x="1886" y="539"/>
                  </a:lnTo>
                  <a:lnTo>
                    <a:pt x="93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34"/>
            <p:cNvSpPr/>
            <p:nvPr/>
          </p:nvSpPr>
          <p:spPr>
            <a:xfrm>
              <a:off x="2885875" y="2557800"/>
              <a:ext cx="23900" cy="17175"/>
            </a:xfrm>
            <a:custGeom>
              <a:avLst/>
              <a:gdLst/>
              <a:ahLst/>
              <a:cxnLst/>
              <a:rect l="l" t="t" r="r" b="b"/>
              <a:pathLst>
                <a:path w="956" h="687" extrusionOk="0">
                  <a:moveTo>
                    <a:pt x="955" y="1"/>
                  </a:moveTo>
                  <a:lnTo>
                    <a:pt x="0" y="539"/>
                  </a:lnTo>
                  <a:lnTo>
                    <a:pt x="0" y="686"/>
                  </a:lnTo>
                  <a:lnTo>
                    <a:pt x="955" y="148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34"/>
            <p:cNvSpPr/>
            <p:nvPr/>
          </p:nvSpPr>
          <p:spPr>
            <a:xfrm>
              <a:off x="2832600" y="2540675"/>
              <a:ext cx="53300" cy="34300"/>
            </a:xfrm>
            <a:custGeom>
              <a:avLst/>
              <a:gdLst/>
              <a:ahLst/>
              <a:cxnLst/>
              <a:rect l="l" t="t" r="r" b="b"/>
              <a:pathLst>
                <a:path w="2132" h="1372" extrusionOk="0">
                  <a:moveTo>
                    <a:pt x="1" y="0"/>
                  </a:moveTo>
                  <a:lnTo>
                    <a:pt x="1" y="147"/>
                  </a:lnTo>
                  <a:lnTo>
                    <a:pt x="2131" y="1371"/>
                  </a:lnTo>
                  <a:lnTo>
                    <a:pt x="2131" y="122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34"/>
            <p:cNvSpPr/>
            <p:nvPr/>
          </p:nvSpPr>
          <p:spPr>
            <a:xfrm>
              <a:off x="2832600" y="2526575"/>
              <a:ext cx="77175" cy="44725"/>
            </a:xfrm>
            <a:custGeom>
              <a:avLst/>
              <a:gdLst/>
              <a:ahLst/>
              <a:cxnLst/>
              <a:rect l="l" t="t" r="r" b="b"/>
              <a:pathLst>
                <a:path w="3087" h="1789" extrusionOk="0">
                  <a:moveTo>
                    <a:pt x="956" y="1"/>
                  </a:moveTo>
                  <a:lnTo>
                    <a:pt x="1" y="564"/>
                  </a:lnTo>
                  <a:lnTo>
                    <a:pt x="2131" y="1788"/>
                  </a:lnTo>
                  <a:lnTo>
                    <a:pt x="3086" y="1250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34"/>
            <p:cNvSpPr/>
            <p:nvPr/>
          </p:nvSpPr>
          <p:spPr>
            <a:xfrm>
              <a:off x="2584675" y="2418825"/>
              <a:ext cx="23900" cy="17800"/>
            </a:xfrm>
            <a:custGeom>
              <a:avLst/>
              <a:gdLst/>
              <a:ahLst/>
              <a:cxnLst/>
              <a:rect l="l" t="t" r="r" b="b"/>
              <a:pathLst>
                <a:path w="956" h="712" extrusionOk="0">
                  <a:moveTo>
                    <a:pt x="955" y="1"/>
                  </a:moveTo>
                  <a:lnTo>
                    <a:pt x="0" y="564"/>
                  </a:lnTo>
                  <a:lnTo>
                    <a:pt x="0" y="711"/>
                  </a:lnTo>
                  <a:lnTo>
                    <a:pt x="955" y="148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34"/>
            <p:cNvSpPr/>
            <p:nvPr/>
          </p:nvSpPr>
          <p:spPr>
            <a:xfrm>
              <a:off x="2501400" y="2384550"/>
              <a:ext cx="83300" cy="52075"/>
            </a:xfrm>
            <a:custGeom>
              <a:avLst/>
              <a:gdLst/>
              <a:ahLst/>
              <a:cxnLst/>
              <a:rect l="l" t="t" r="r" b="b"/>
              <a:pathLst>
                <a:path w="3332" h="2083" extrusionOk="0">
                  <a:moveTo>
                    <a:pt x="1" y="1"/>
                  </a:moveTo>
                  <a:lnTo>
                    <a:pt x="1" y="148"/>
                  </a:lnTo>
                  <a:lnTo>
                    <a:pt x="3331" y="2082"/>
                  </a:lnTo>
                  <a:lnTo>
                    <a:pt x="3331" y="193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34"/>
            <p:cNvSpPr/>
            <p:nvPr/>
          </p:nvSpPr>
          <p:spPr>
            <a:xfrm>
              <a:off x="2501400" y="2370475"/>
              <a:ext cx="107175" cy="62475"/>
            </a:xfrm>
            <a:custGeom>
              <a:avLst/>
              <a:gdLst/>
              <a:ahLst/>
              <a:cxnLst/>
              <a:rect l="l" t="t" r="r" b="b"/>
              <a:pathLst>
                <a:path w="4287" h="2499" extrusionOk="0">
                  <a:moveTo>
                    <a:pt x="956" y="0"/>
                  </a:moveTo>
                  <a:lnTo>
                    <a:pt x="1" y="564"/>
                  </a:lnTo>
                  <a:lnTo>
                    <a:pt x="3331" y="2498"/>
                  </a:lnTo>
                  <a:lnTo>
                    <a:pt x="4286" y="1935"/>
                  </a:lnTo>
                  <a:lnTo>
                    <a:pt x="9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34"/>
            <p:cNvSpPr/>
            <p:nvPr/>
          </p:nvSpPr>
          <p:spPr>
            <a:xfrm>
              <a:off x="2614675" y="2435975"/>
              <a:ext cx="23900" cy="17775"/>
            </a:xfrm>
            <a:custGeom>
              <a:avLst/>
              <a:gdLst/>
              <a:ahLst/>
              <a:cxnLst/>
              <a:rect l="l" t="t" r="r" b="b"/>
              <a:pathLst>
                <a:path w="956" h="711" extrusionOk="0">
                  <a:moveTo>
                    <a:pt x="955" y="1"/>
                  </a:moveTo>
                  <a:lnTo>
                    <a:pt x="25" y="564"/>
                  </a:lnTo>
                  <a:lnTo>
                    <a:pt x="0" y="711"/>
                  </a:lnTo>
                  <a:lnTo>
                    <a:pt x="0" y="711"/>
                  </a:lnTo>
                  <a:lnTo>
                    <a:pt x="955" y="172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34"/>
            <p:cNvSpPr/>
            <p:nvPr/>
          </p:nvSpPr>
          <p:spPr>
            <a:xfrm>
              <a:off x="2591400" y="2436600"/>
              <a:ext cx="23900" cy="17150"/>
            </a:xfrm>
            <a:custGeom>
              <a:avLst/>
              <a:gdLst/>
              <a:ahLst/>
              <a:cxnLst/>
              <a:rect l="l" t="t" r="r" b="b"/>
              <a:pathLst>
                <a:path w="956" h="686" extrusionOk="0">
                  <a:moveTo>
                    <a:pt x="1" y="0"/>
                  </a:moveTo>
                  <a:lnTo>
                    <a:pt x="1" y="147"/>
                  </a:lnTo>
                  <a:lnTo>
                    <a:pt x="931" y="686"/>
                  </a:lnTo>
                  <a:lnTo>
                    <a:pt x="956" y="53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34"/>
            <p:cNvSpPr/>
            <p:nvPr/>
          </p:nvSpPr>
          <p:spPr>
            <a:xfrm>
              <a:off x="2591400" y="2422500"/>
              <a:ext cx="47175" cy="27575"/>
            </a:xfrm>
            <a:custGeom>
              <a:avLst/>
              <a:gdLst/>
              <a:ahLst/>
              <a:cxnLst/>
              <a:rect l="l" t="t" r="r" b="b"/>
              <a:pathLst>
                <a:path w="1887" h="1103" extrusionOk="0">
                  <a:moveTo>
                    <a:pt x="956" y="1"/>
                  </a:moveTo>
                  <a:lnTo>
                    <a:pt x="1" y="564"/>
                  </a:lnTo>
                  <a:lnTo>
                    <a:pt x="956" y="1103"/>
                  </a:lnTo>
                  <a:lnTo>
                    <a:pt x="1886" y="540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34"/>
            <p:cNvSpPr/>
            <p:nvPr/>
          </p:nvSpPr>
          <p:spPr>
            <a:xfrm>
              <a:off x="2645275" y="2453725"/>
              <a:ext cx="23300" cy="17775"/>
            </a:xfrm>
            <a:custGeom>
              <a:avLst/>
              <a:gdLst/>
              <a:ahLst/>
              <a:cxnLst/>
              <a:rect l="l" t="t" r="r" b="b"/>
              <a:pathLst>
                <a:path w="932" h="711" extrusionOk="0">
                  <a:moveTo>
                    <a:pt x="931" y="1"/>
                  </a:moveTo>
                  <a:lnTo>
                    <a:pt x="1" y="539"/>
                  </a:lnTo>
                  <a:lnTo>
                    <a:pt x="1" y="711"/>
                  </a:lnTo>
                  <a:lnTo>
                    <a:pt x="931" y="148"/>
                  </a:lnTo>
                  <a:lnTo>
                    <a:pt x="931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34"/>
            <p:cNvSpPr/>
            <p:nvPr/>
          </p:nvSpPr>
          <p:spPr>
            <a:xfrm>
              <a:off x="2621400" y="2453725"/>
              <a:ext cx="23900" cy="17775"/>
            </a:xfrm>
            <a:custGeom>
              <a:avLst/>
              <a:gdLst/>
              <a:ahLst/>
              <a:cxnLst/>
              <a:rect l="l" t="t" r="r" b="b"/>
              <a:pathLst>
                <a:path w="956" h="711" extrusionOk="0">
                  <a:moveTo>
                    <a:pt x="1" y="1"/>
                  </a:moveTo>
                  <a:lnTo>
                    <a:pt x="1" y="148"/>
                  </a:lnTo>
                  <a:lnTo>
                    <a:pt x="956" y="711"/>
                  </a:lnTo>
                  <a:lnTo>
                    <a:pt x="956" y="53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34"/>
            <p:cNvSpPr/>
            <p:nvPr/>
          </p:nvSpPr>
          <p:spPr>
            <a:xfrm>
              <a:off x="2621400" y="2440275"/>
              <a:ext cx="47175" cy="26950"/>
            </a:xfrm>
            <a:custGeom>
              <a:avLst/>
              <a:gdLst/>
              <a:ahLst/>
              <a:cxnLst/>
              <a:rect l="l" t="t" r="r" b="b"/>
              <a:pathLst>
                <a:path w="1887" h="1078" extrusionOk="0">
                  <a:moveTo>
                    <a:pt x="956" y="0"/>
                  </a:moveTo>
                  <a:lnTo>
                    <a:pt x="1" y="539"/>
                  </a:lnTo>
                  <a:lnTo>
                    <a:pt x="956" y="1077"/>
                  </a:lnTo>
                  <a:lnTo>
                    <a:pt x="1886" y="539"/>
                  </a:lnTo>
                  <a:lnTo>
                    <a:pt x="9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34"/>
            <p:cNvSpPr/>
            <p:nvPr/>
          </p:nvSpPr>
          <p:spPr>
            <a:xfrm>
              <a:off x="2675275" y="2470875"/>
              <a:ext cx="23900" cy="17775"/>
            </a:xfrm>
            <a:custGeom>
              <a:avLst/>
              <a:gdLst/>
              <a:ahLst/>
              <a:cxnLst/>
              <a:rect l="l" t="t" r="r" b="b"/>
              <a:pathLst>
                <a:path w="956" h="711" extrusionOk="0">
                  <a:moveTo>
                    <a:pt x="956" y="0"/>
                  </a:moveTo>
                  <a:lnTo>
                    <a:pt x="1" y="564"/>
                  </a:lnTo>
                  <a:lnTo>
                    <a:pt x="1" y="711"/>
                  </a:lnTo>
                  <a:lnTo>
                    <a:pt x="956" y="147"/>
                  </a:lnTo>
                  <a:lnTo>
                    <a:pt x="956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34"/>
            <p:cNvSpPr/>
            <p:nvPr/>
          </p:nvSpPr>
          <p:spPr>
            <a:xfrm>
              <a:off x="2651400" y="2471475"/>
              <a:ext cx="23900" cy="17175"/>
            </a:xfrm>
            <a:custGeom>
              <a:avLst/>
              <a:gdLst/>
              <a:ahLst/>
              <a:cxnLst/>
              <a:rect l="l" t="t" r="r" b="b"/>
              <a:pathLst>
                <a:path w="956" h="687" extrusionOk="0">
                  <a:moveTo>
                    <a:pt x="1" y="1"/>
                  </a:moveTo>
                  <a:lnTo>
                    <a:pt x="1" y="148"/>
                  </a:lnTo>
                  <a:lnTo>
                    <a:pt x="956" y="687"/>
                  </a:lnTo>
                  <a:lnTo>
                    <a:pt x="956" y="54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34"/>
            <p:cNvSpPr/>
            <p:nvPr/>
          </p:nvSpPr>
          <p:spPr>
            <a:xfrm>
              <a:off x="2651400" y="2457400"/>
              <a:ext cx="47775" cy="27575"/>
            </a:xfrm>
            <a:custGeom>
              <a:avLst/>
              <a:gdLst/>
              <a:ahLst/>
              <a:cxnLst/>
              <a:rect l="l" t="t" r="r" b="b"/>
              <a:pathLst>
                <a:path w="1911" h="1103" extrusionOk="0">
                  <a:moveTo>
                    <a:pt x="956" y="1"/>
                  </a:moveTo>
                  <a:lnTo>
                    <a:pt x="1" y="564"/>
                  </a:lnTo>
                  <a:lnTo>
                    <a:pt x="956" y="1103"/>
                  </a:lnTo>
                  <a:lnTo>
                    <a:pt x="1911" y="539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34"/>
            <p:cNvSpPr/>
            <p:nvPr/>
          </p:nvSpPr>
          <p:spPr>
            <a:xfrm>
              <a:off x="2705275" y="2488625"/>
              <a:ext cx="23900" cy="17175"/>
            </a:xfrm>
            <a:custGeom>
              <a:avLst/>
              <a:gdLst/>
              <a:ahLst/>
              <a:cxnLst/>
              <a:rect l="l" t="t" r="r" b="b"/>
              <a:pathLst>
                <a:path w="956" h="687" extrusionOk="0">
                  <a:moveTo>
                    <a:pt x="956" y="1"/>
                  </a:moveTo>
                  <a:lnTo>
                    <a:pt x="0" y="539"/>
                  </a:lnTo>
                  <a:lnTo>
                    <a:pt x="0" y="686"/>
                  </a:lnTo>
                  <a:lnTo>
                    <a:pt x="956" y="147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34"/>
            <p:cNvSpPr/>
            <p:nvPr/>
          </p:nvSpPr>
          <p:spPr>
            <a:xfrm>
              <a:off x="2682000" y="2488625"/>
              <a:ext cx="23300" cy="17175"/>
            </a:xfrm>
            <a:custGeom>
              <a:avLst/>
              <a:gdLst/>
              <a:ahLst/>
              <a:cxnLst/>
              <a:rect l="l" t="t" r="r" b="b"/>
              <a:pathLst>
                <a:path w="932" h="687" extrusionOk="0">
                  <a:moveTo>
                    <a:pt x="1" y="1"/>
                  </a:moveTo>
                  <a:lnTo>
                    <a:pt x="1" y="147"/>
                  </a:lnTo>
                  <a:lnTo>
                    <a:pt x="931" y="686"/>
                  </a:lnTo>
                  <a:lnTo>
                    <a:pt x="931" y="53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34"/>
            <p:cNvSpPr/>
            <p:nvPr/>
          </p:nvSpPr>
          <p:spPr>
            <a:xfrm>
              <a:off x="2682000" y="2474550"/>
              <a:ext cx="47175" cy="27575"/>
            </a:xfrm>
            <a:custGeom>
              <a:avLst/>
              <a:gdLst/>
              <a:ahLst/>
              <a:cxnLst/>
              <a:rect l="l" t="t" r="r" b="b"/>
              <a:pathLst>
                <a:path w="1887" h="1103" extrusionOk="0">
                  <a:moveTo>
                    <a:pt x="931" y="0"/>
                  </a:moveTo>
                  <a:lnTo>
                    <a:pt x="1" y="564"/>
                  </a:lnTo>
                  <a:lnTo>
                    <a:pt x="931" y="1102"/>
                  </a:lnTo>
                  <a:lnTo>
                    <a:pt x="1887" y="564"/>
                  </a:lnTo>
                  <a:lnTo>
                    <a:pt x="93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34"/>
            <p:cNvSpPr/>
            <p:nvPr/>
          </p:nvSpPr>
          <p:spPr>
            <a:xfrm>
              <a:off x="2735275" y="2505775"/>
              <a:ext cx="23900" cy="17775"/>
            </a:xfrm>
            <a:custGeom>
              <a:avLst/>
              <a:gdLst/>
              <a:ahLst/>
              <a:cxnLst/>
              <a:rect l="l" t="t" r="r" b="b"/>
              <a:pathLst>
                <a:path w="956" h="711" extrusionOk="0">
                  <a:moveTo>
                    <a:pt x="955" y="0"/>
                  </a:moveTo>
                  <a:lnTo>
                    <a:pt x="0" y="539"/>
                  </a:lnTo>
                  <a:lnTo>
                    <a:pt x="0" y="710"/>
                  </a:lnTo>
                  <a:lnTo>
                    <a:pt x="955" y="147"/>
                  </a:lnTo>
                  <a:lnTo>
                    <a:pt x="955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34"/>
            <p:cNvSpPr/>
            <p:nvPr/>
          </p:nvSpPr>
          <p:spPr>
            <a:xfrm>
              <a:off x="2712000" y="2505775"/>
              <a:ext cx="23300" cy="17775"/>
            </a:xfrm>
            <a:custGeom>
              <a:avLst/>
              <a:gdLst/>
              <a:ahLst/>
              <a:cxnLst/>
              <a:rect l="l" t="t" r="r" b="b"/>
              <a:pathLst>
                <a:path w="932" h="711" extrusionOk="0">
                  <a:moveTo>
                    <a:pt x="1" y="0"/>
                  </a:moveTo>
                  <a:lnTo>
                    <a:pt x="1" y="172"/>
                  </a:lnTo>
                  <a:lnTo>
                    <a:pt x="931" y="710"/>
                  </a:lnTo>
                  <a:lnTo>
                    <a:pt x="931" y="56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34"/>
            <p:cNvSpPr/>
            <p:nvPr/>
          </p:nvSpPr>
          <p:spPr>
            <a:xfrm>
              <a:off x="2712000" y="2492300"/>
              <a:ext cx="47175" cy="26950"/>
            </a:xfrm>
            <a:custGeom>
              <a:avLst/>
              <a:gdLst/>
              <a:ahLst/>
              <a:cxnLst/>
              <a:rect l="l" t="t" r="r" b="b"/>
              <a:pathLst>
                <a:path w="1887" h="1078" extrusionOk="0">
                  <a:moveTo>
                    <a:pt x="956" y="0"/>
                  </a:moveTo>
                  <a:lnTo>
                    <a:pt x="1" y="539"/>
                  </a:lnTo>
                  <a:lnTo>
                    <a:pt x="931" y="1078"/>
                  </a:lnTo>
                  <a:lnTo>
                    <a:pt x="1886" y="539"/>
                  </a:lnTo>
                  <a:lnTo>
                    <a:pt x="9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34"/>
            <p:cNvSpPr/>
            <p:nvPr/>
          </p:nvSpPr>
          <p:spPr>
            <a:xfrm>
              <a:off x="2765275" y="2522900"/>
              <a:ext cx="23900" cy="17800"/>
            </a:xfrm>
            <a:custGeom>
              <a:avLst/>
              <a:gdLst/>
              <a:ahLst/>
              <a:cxnLst/>
              <a:rect l="l" t="t" r="r" b="b"/>
              <a:pathLst>
                <a:path w="956" h="712" extrusionOk="0">
                  <a:moveTo>
                    <a:pt x="955" y="1"/>
                  </a:moveTo>
                  <a:lnTo>
                    <a:pt x="0" y="564"/>
                  </a:lnTo>
                  <a:lnTo>
                    <a:pt x="0" y="711"/>
                  </a:lnTo>
                  <a:lnTo>
                    <a:pt x="955" y="148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34"/>
            <p:cNvSpPr/>
            <p:nvPr/>
          </p:nvSpPr>
          <p:spPr>
            <a:xfrm>
              <a:off x="2742000" y="2523525"/>
              <a:ext cx="23300" cy="17175"/>
            </a:xfrm>
            <a:custGeom>
              <a:avLst/>
              <a:gdLst/>
              <a:ahLst/>
              <a:cxnLst/>
              <a:rect l="l" t="t" r="r" b="b"/>
              <a:pathLst>
                <a:path w="932" h="687" extrusionOk="0">
                  <a:moveTo>
                    <a:pt x="1" y="0"/>
                  </a:moveTo>
                  <a:lnTo>
                    <a:pt x="1" y="147"/>
                  </a:lnTo>
                  <a:lnTo>
                    <a:pt x="931" y="686"/>
                  </a:lnTo>
                  <a:lnTo>
                    <a:pt x="931" y="53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34"/>
            <p:cNvSpPr/>
            <p:nvPr/>
          </p:nvSpPr>
          <p:spPr>
            <a:xfrm>
              <a:off x="2742000" y="2509450"/>
              <a:ext cx="47175" cy="27575"/>
            </a:xfrm>
            <a:custGeom>
              <a:avLst/>
              <a:gdLst/>
              <a:ahLst/>
              <a:cxnLst/>
              <a:rect l="l" t="t" r="r" b="b"/>
              <a:pathLst>
                <a:path w="1887" h="1103" extrusionOk="0">
                  <a:moveTo>
                    <a:pt x="956" y="0"/>
                  </a:moveTo>
                  <a:lnTo>
                    <a:pt x="1" y="563"/>
                  </a:lnTo>
                  <a:lnTo>
                    <a:pt x="931" y="1102"/>
                  </a:lnTo>
                  <a:lnTo>
                    <a:pt x="1886" y="539"/>
                  </a:lnTo>
                  <a:lnTo>
                    <a:pt x="9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34"/>
            <p:cNvSpPr/>
            <p:nvPr/>
          </p:nvSpPr>
          <p:spPr>
            <a:xfrm>
              <a:off x="2795275" y="2540675"/>
              <a:ext cx="23900" cy="17150"/>
            </a:xfrm>
            <a:custGeom>
              <a:avLst/>
              <a:gdLst/>
              <a:ahLst/>
              <a:cxnLst/>
              <a:rect l="l" t="t" r="r" b="b"/>
              <a:pathLst>
                <a:path w="956" h="686" extrusionOk="0">
                  <a:moveTo>
                    <a:pt x="955" y="0"/>
                  </a:moveTo>
                  <a:lnTo>
                    <a:pt x="0" y="539"/>
                  </a:lnTo>
                  <a:lnTo>
                    <a:pt x="0" y="686"/>
                  </a:lnTo>
                  <a:lnTo>
                    <a:pt x="955" y="147"/>
                  </a:lnTo>
                  <a:lnTo>
                    <a:pt x="955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34"/>
            <p:cNvSpPr/>
            <p:nvPr/>
          </p:nvSpPr>
          <p:spPr>
            <a:xfrm>
              <a:off x="2772000" y="2540675"/>
              <a:ext cx="23300" cy="17150"/>
            </a:xfrm>
            <a:custGeom>
              <a:avLst/>
              <a:gdLst/>
              <a:ahLst/>
              <a:cxnLst/>
              <a:rect l="l" t="t" r="r" b="b"/>
              <a:pathLst>
                <a:path w="932" h="686" extrusionOk="0">
                  <a:moveTo>
                    <a:pt x="1" y="0"/>
                  </a:moveTo>
                  <a:lnTo>
                    <a:pt x="1" y="147"/>
                  </a:lnTo>
                  <a:lnTo>
                    <a:pt x="931" y="686"/>
                  </a:lnTo>
                  <a:lnTo>
                    <a:pt x="931" y="53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34"/>
            <p:cNvSpPr/>
            <p:nvPr/>
          </p:nvSpPr>
          <p:spPr>
            <a:xfrm>
              <a:off x="2772000" y="2527200"/>
              <a:ext cx="47175" cy="26950"/>
            </a:xfrm>
            <a:custGeom>
              <a:avLst/>
              <a:gdLst/>
              <a:ahLst/>
              <a:cxnLst/>
              <a:rect l="l" t="t" r="r" b="b"/>
              <a:pathLst>
                <a:path w="1887" h="1078" extrusionOk="0">
                  <a:moveTo>
                    <a:pt x="956" y="0"/>
                  </a:moveTo>
                  <a:lnTo>
                    <a:pt x="1" y="539"/>
                  </a:lnTo>
                  <a:lnTo>
                    <a:pt x="931" y="1078"/>
                  </a:lnTo>
                  <a:lnTo>
                    <a:pt x="1886" y="539"/>
                  </a:lnTo>
                  <a:lnTo>
                    <a:pt x="9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34"/>
            <p:cNvSpPr/>
            <p:nvPr/>
          </p:nvSpPr>
          <p:spPr>
            <a:xfrm>
              <a:off x="2855875" y="2574950"/>
              <a:ext cx="23900" cy="17775"/>
            </a:xfrm>
            <a:custGeom>
              <a:avLst/>
              <a:gdLst/>
              <a:ahLst/>
              <a:cxnLst/>
              <a:rect l="l" t="t" r="r" b="b"/>
              <a:pathLst>
                <a:path w="956" h="711" extrusionOk="0">
                  <a:moveTo>
                    <a:pt x="956" y="0"/>
                  </a:moveTo>
                  <a:lnTo>
                    <a:pt x="1" y="564"/>
                  </a:lnTo>
                  <a:lnTo>
                    <a:pt x="1" y="711"/>
                  </a:lnTo>
                  <a:lnTo>
                    <a:pt x="956" y="172"/>
                  </a:lnTo>
                  <a:lnTo>
                    <a:pt x="956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34"/>
            <p:cNvSpPr/>
            <p:nvPr/>
          </p:nvSpPr>
          <p:spPr>
            <a:xfrm>
              <a:off x="2802000" y="2557800"/>
              <a:ext cx="53900" cy="34925"/>
            </a:xfrm>
            <a:custGeom>
              <a:avLst/>
              <a:gdLst/>
              <a:ahLst/>
              <a:cxnLst/>
              <a:rect l="l" t="t" r="r" b="b"/>
              <a:pathLst>
                <a:path w="2156" h="1397" extrusionOk="0">
                  <a:moveTo>
                    <a:pt x="1" y="1"/>
                  </a:moveTo>
                  <a:lnTo>
                    <a:pt x="1" y="172"/>
                  </a:lnTo>
                  <a:lnTo>
                    <a:pt x="2156" y="1397"/>
                  </a:lnTo>
                  <a:lnTo>
                    <a:pt x="2156" y="125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34"/>
            <p:cNvSpPr/>
            <p:nvPr/>
          </p:nvSpPr>
          <p:spPr>
            <a:xfrm>
              <a:off x="2802000" y="2544325"/>
              <a:ext cx="77775" cy="44725"/>
            </a:xfrm>
            <a:custGeom>
              <a:avLst/>
              <a:gdLst/>
              <a:ahLst/>
              <a:cxnLst/>
              <a:rect l="l" t="t" r="r" b="b"/>
              <a:pathLst>
                <a:path w="3111" h="1789" extrusionOk="0">
                  <a:moveTo>
                    <a:pt x="956" y="1"/>
                  </a:moveTo>
                  <a:lnTo>
                    <a:pt x="1" y="540"/>
                  </a:lnTo>
                  <a:lnTo>
                    <a:pt x="2156" y="1789"/>
                  </a:lnTo>
                  <a:lnTo>
                    <a:pt x="3111" y="1225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34"/>
            <p:cNvSpPr/>
            <p:nvPr/>
          </p:nvSpPr>
          <p:spPr>
            <a:xfrm>
              <a:off x="2494075" y="2401700"/>
              <a:ext cx="23900" cy="17775"/>
            </a:xfrm>
            <a:custGeom>
              <a:avLst/>
              <a:gdLst/>
              <a:ahLst/>
              <a:cxnLst/>
              <a:rect l="l" t="t" r="r" b="b"/>
              <a:pathLst>
                <a:path w="956" h="711" extrusionOk="0">
                  <a:moveTo>
                    <a:pt x="955" y="0"/>
                  </a:moveTo>
                  <a:lnTo>
                    <a:pt x="0" y="564"/>
                  </a:lnTo>
                  <a:lnTo>
                    <a:pt x="0" y="710"/>
                  </a:lnTo>
                  <a:lnTo>
                    <a:pt x="955" y="147"/>
                  </a:lnTo>
                  <a:lnTo>
                    <a:pt x="955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34"/>
            <p:cNvSpPr/>
            <p:nvPr/>
          </p:nvSpPr>
          <p:spPr>
            <a:xfrm>
              <a:off x="2470800" y="2402300"/>
              <a:ext cx="23300" cy="17175"/>
            </a:xfrm>
            <a:custGeom>
              <a:avLst/>
              <a:gdLst/>
              <a:ahLst/>
              <a:cxnLst/>
              <a:rect l="l" t="t" r="r" b="b"/>
              <a:pathLst>
                <a:path w="932" h="687" extrusionOk="0">
                  <a:moveTo>
                    <a:pt x="1" y="1"/>
                  </a:moveTo>
                  <a:lnTo>
                    <a:pt x="1" y="148"/>
                  </a:lnTo>
                  <a:lnTo>
                    <a:pt x="931" y="686"/>
                  </a:lnTo>
                  <a:lnTo>
                    <a:pt x="931" y="54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34"/>
            <p:cNvSpPr/>
            <p:nvPr/>
          </p:nvSpPr>
          <p:spPr>
            <a:xfrm>
              <a:off x="2470800" y="2388225"/>
              <a:ext cx="47175" cy="27575"/>
            </a:xfrm>
            <a:custGeom>
              <a:avLst/>
              <a:gdLst/>
              <a:ahLst/>
              <a:cxnLst/>
              <a:rect l="l" t="t" r="r" b="b"/>
              <a:pathLst>
                <a:path w="1887" h="1103" extrusionOk="0">
                  <a:moveTo>
                    <a:pt x="956" y="1"/>
                  </a:moveTo>
                  <a:lnTo>
                    <a:pt x="1" y="564"/>
                  </a:lnTo>
                  <a:lnTo>
                    <a:pt x="931" y="1103"/>
                  </a:lnTo>
                  <a:lnTo>
                    <a:pt x="1886" y="539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34"/>
            <p:cNvSpPr/>
            <p:nvPr/>
          </p:nvSpPr>
          <p:spPr>
            <a:xfrm>
              <a:off x="2524675" y="2419450"/>
              <a:ext cx="23900" cy="17175"/>
            </a:xfrm>
            <a:custGeom>
              <a:avLst/>
              <a:gdLst/>
              <a:ahLst/>
              <a:cxnLst/>
              <a:rect l="l" t="t" r="r" b="b"/>
              <a:pathLst>
                <a:path w="956" h="687" extrusionOk="0">
                  <a:moveTo>
                    <a:pt x="956" y="0"/>
                  </a:moveTo>
                  <a:lnTo>
                    <a:pt x="1" y="539"/>
                  </a:lnTo>
                  <a:lnTo>
                    <a:pt x="1" y="686"/>
                  </a:lnTo>
                  <a:lnTo>
                    <a:pt x="956" y="147"/>
                  </a:lnTo>
                  <a:lnTo>
                    <a:pt x="956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34"/>
            <p:cNvSpPr/>
            <p:nvPr/>
          </p:nvSpPr>
          <p:spPr>
            <a:xfrm>
              <a:off x="2500800" y="2419450"/>
              <a:ext cx="23900" cy="17175"/>
            </a:xfrm>
            <a:custGeom>
              <a:avLst/>
              <a:gdLst/>
              <a:ahLst/>
              <a:cxnLst/>
              <a:rect l="l" t="t" r="r" b="b"/>
              <a:pathLst>
                <a:path w="956" h="687" extrusionOk="0">
                  <a:moveTo>
                    <a:pt x="1" y="0"/>
                  </a:moveTo>
                  <a:lnTo>
                    <a:pt x="1" y="147"/>
                  </a:lnTo>
                  <a:lnTo>
                    <a:pt x="956" y="686"/>
                  </a:lnTo>
                  <a:lnTo>
                    <a:pt x="956" y="53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34"/>
            <p:cNvSpPr/>
            <p:nvPr/>
          </p:nvSpPr>
          <p:spPr>
            <a:xfrm>
              <a:off x="2500800" y="2405375"/>
              <a:ext cx="47775" cy="27575"/>
            </a:xfrm>
            <a:custGeom>
              <a:avLst/>
              <a:gdLst/>
              <a:ahLst/>
              <a:cxnLst/>
              <a:rect l="l" t="t" r="r" b="b"/>
              <a:pathLst>
                <a:path w="1911" h="1103" extrusionOk="0">
                  <a:moveTo>
                    <a:pt x="956" y="0"/>
                  </a:moveTo>
                  <a:lnTo>
                    <a:pt x="1" y="563"/>
                  </a:lnTo>
                  <a:lnTo>
                    <a:pt x="956" y="1102"/>
                  </a:lnTo>
                  <a:lnTo>
                    <a:pt x="1911" y="563"/>
                  </a:lnTo>
                  <a:lnTo>
                    <a:pt x="9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34"/>
            <p:cNvSpPr/>
            <p:nvPr/>
          </p:nvSpPr>
          <p:spPr>
            <a:xfrm>
              <a:off x="2554675" y="2436600"/>
              <a:ext cx="23900" cy="17775"/>
            </a:xfrm>
            <a:custGeom>
              <a:avLst/>
              <a:gdLst/>
              <a:ahLst/>
              <a:cxnLst/>
              <a:rect l="l" t="t" r="r" b="b"/>
              <a:pathLst>
                <a:path w="956" h="711" extrusionOk="0">
                  <a:moveTo>
                    <a:pt x="955" y="0"/>
                  </a:moveTo>
                  <a:lnTo>
                    <a:pt x="0" y="563"/>
                  </a:lnTo>
                  <a:lnTo>
                    <a:pt x="0" y="710"/>
                  </a:lnTo>
                  <a:lnTo>
                    <a:pt x="955" y="147"/>
                  </a:lnTo>
                  <a:lnTo>
                    <a:pt x="955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34"/>
            <p:cNvSpPr/>
            <p:nvPr/>
          </p:nvSpPr>
          <p:spPr>
            <a:xfrm>
              <a:off x="2530800" y="2436600"/>
              <a:ext cx="23900" cy="17775"/>
            </a:xfrm>
            <a:custGeom>
              <a:avLst/>
              <a:gdLst/>
              <a:ahLst/>
              <a:cxnLst/>
              <a:rect l="l" t="t" r="r" b="b"/>
              <a:pathLst>
                <a:path w="956" h="711" extrusionOk="0">
                  <a:moveTo>
                    <a:pt x="0" y="0"/>
                  </a:moveTo>
                  <a:lnTo>
                    <a:pt x="0" y="172"/>
                  </a:lnTo>
                  <a:lnTo>
                    <a:pt x="955" y="710"/>
                  </a:lnTo>
                  <a:lnTo>
                    <a:pt x="955" y="5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34"/>
            <p:cNvSpPr/>
            <p:nvPr/>
          </p:nvSpPr>
          <p:spPr>
            <a:xfrm>
              <a:off x="2530800" y="2423125"/>
              <a:ext cx="47775" cy="27575"/>
            </a:xfrm>
            <a:custGeom>
              <a:avLst/>
              <a:gdLst/>
              <a:ahLst/>
              <a:cxnLst/>
              <a:rect l="l" t="t" r="r" b="b"/>
              <a:pathLst>
                <a:path w="1911" h="1103" extrusionOk="0">
                  <a:moveTo>
                    <a:pt x="955" y="0"/>
                  </a:moveTo>
                  <a:lnTo>
                    <a:pt x="0" y="539"/>
                  </a:lnTo>
                  <a:lnTo>
                    <a:pt x="955" y="1102"/>
                  </a:lnTo>
                  <a:lnTo>
                    <a:pt x="1910" y="539"/>
                  </a:lnTo>
                  <a:lnTo>
                    <a:pt x="9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34"/>
            <p:cNvSpPr/>
            <p:nvPr/>
          </p:nvSpPr>
          <p:spPr>
            <a:xfrm>
              <a:off x="2704650" y="2523525"/>
              <a:ext cx="23925" cy="17775"/>
            </a:xfrm>
            <a:custGeom>
              <a:avLst/>
              <a:gdLst/>
              <a:ahLst/>
              <a:cxnLst/>
              <a:rect l="l" t="t" r="r" b="b"/>
              <a:pathLst>
                <a:path w="957" h="711" extrusionOk="0">
                  <a:moveTo>
                    <a:pt x="956" y="0"/>
                  </a:moveTo>
                  <a:lnTo>
                    <a:pt x="1" y="539"/>
                  </a:lnTo>
                  <a:lnTo>
                    <a:pt x="1" y="711"/>
                  </a:lnTo>
                  <a:lnTo>
                    <a:pt x="956" y="147"/>
                  </a:lnTo>
                  <a:lnTo>
                    <a:pt x="956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34"/>
            <p:cNvSpPr/>
            <p:nvPr/>
          </p:nvSpPr>
          <p:spPr>
            <a:xfrm>
              <a:off x="2560800" y="2454350"/>
              <a:ext cx="143875" cy="86950"/>
            </a:xfrm>
            <a:custGeom>
              <a:avLst/>
              <a:gdLst/>
              <a:ahLst/>
              <a:cxnLst/>
              <a:rect l="l" t="t" r="r" b="b"/>
              <a:pathLst>
                <a:path w="5755" h="3478" extrusionOk="0">
                  <a:moveTo>
                    <a:pt x="0" y="0"/>
                  </a:moveTo>
                  <a:lnTo>
                    <a:pt x="0" y="147"/>
                  </a:lnTo>
                  <a:lnTo>
                    <a:pt x="5755" y="3478"/>
                  </a:lnTo>
                  <a:lnTo>
                    <a:pt x="5755" y="33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34"/>
            <p:cNvSpPr/>
            <p:nvPr/>
          </p:nvSpPr>
          <p:spPr>
            <a:xfrm>
              <a:off x="2560800" y="2440275"/>
              <a:ext cx="167775" cy="96750"/>
            </a:xfrm>
            <a:custGeom>
              <a:avLst/>
              <a:gdLst/>
              <a:ahLst/>
              <a:cxnLst/>
              <a:rect l="l" t="t" r="r" b="b"/>
              <a:pathLst>
                <a:path w="6711" h="3870" extrusionOk="0">
                  <a:moveTo>
                    <a:pt x="955" y="0"/>
                  </a:moveTo>
                  <a:lnTo>
                    <a:pt x="0" y="563"/>
                  </a:lnTo>
                  <a:lnTo>
                    <a:pt x="5755" y="3869"/>
                  </a:lnTo>
                  <a:lnTo>
                    <a:pt x="6710" y="3330"/>
                  </a:lnTo>
                  <a:lnTo>
                    <a:pt x="9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34"/>
            <p:cNvSpPr/>
            <p:nvPr/>
          </p:nvSpPr>
          <p:spPr>
            <a:xfrm>
              <a:off x="2735275" y="2540675"/>
              <a:ext cx="23900" cy="17775"/>
            </a:xfrm>
            <a:custGeom>
              <a:avLst/>
              <a:gdLst/>
              <a:ahLst/>
              <a:cxnLst/>
              <a:rect l="l" t="t" r="r" b="b"/>
              <a:pathLst>
                <a:path w="956" h="711" extrusionOk="0">
                  <a:moveTo>
                    <a:pt x="955" y="0"/>
                  </a:moveTo>
                  <a:lnTo>
                    <a:pt x="0" y="563"/>
                  </a:lnTo>
                  <a:lnTo>
                    <a:pt x="0" y="710"/>
                  </a:lnTo>
                  <a:lnTo>
                    <a:pt x="955" y="147"/>
                  </a:lnTo>
                  <a:lnTo>
                    <a:pt x="955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34"/>
            <p:cNvSpPr/>
            <p:nvPr/>
          </p:nvSpPr>
          <p:spPr>
            <a:xfrm>
              <a:off x="2711400" y="2541275"/>
              <a:ext cx="23900" cy="17175"/>
            </a:xfrm>
            <a:custGeom>
              <a:avLst/>
              <a:gdLst/>
              <a:ahLst/>
              <a:cxnLst/>
              <a:rect l="l" t="t" r="r" b="b"/>
              <a:pathLst>
                <a:path w="956" h="687" extrusionOk="0">
                  <a:moveTo>
                    <a:pt x="0" y="1"/>
                  </a:moveTo>
                  <a:lnTo>
                    <a:pt x="0" y="147"/>
                  </a:lnTo>
                  <a:lnTo>
                    <a:pt x="955" y="686"/>
                  </a:lnTo>
                  <a:lnTo>
                    <a:pt x="955" y="53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34"/>
            <p:cNvSpPr/>
            <p:nvPr/>
          </p:nvSpPr>
          <p:spPr>
            <a:xfrm>
              <a:off x="2711400" y="2527200"/>
              <a:ext cx="47775" cy="27575"/>
            </a:xfrm>
            <a:custGeom>
              <a:avLst/>
              <a:gdLst/>
              <a:ahLst/>
              <a:cxnLst/>
              <a:rect l="l" t="t" r="r" b="b"/>
              <a:pathLst>
                <a:path w="1911" h="1103" extrusionOk="0">
                  <a:moveTo>
                    <a:pt x="955" y="0"/>
                  </a:moveTo>
                  <a:lnTo>
                    <a:pt x="0" y="564"/>
                  </a:lnTo>
                  <a:lnTo>
                    <a:pt x="955" y="1102"/>
                  </a:lnTo>
                  <a:lnTo>
                    <a:pt x="1910" y="539"/>
                  </a:lnTo>
                  <a:lnTo>
                    <a:pt x="9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34"/>
            <p:cNvSpPr/>
            <p:nvPr/>
          </p:nvSpPr>
          <p:spPr>
            <a:xfrm>
              <a:off x="2765275" y="2557800"/>
              <a:ext cx="23900" cy="17775"/>
            </a:xfrm>
            <a:custGeom>
              <a:avLst/>
              <a:gdLst/>
              <a:ahLst/>
              <a:cxnLst/>
              <a:rect l="l" t="t" r="r" b="b"/>
              <a:pathLst>
                <a:path w="956" h="711" extrusionOk="0">
                  <a:moveTo>
                    <a:pt x="955" y="1"/>
                  </a:moveTo>
                  <a:lnTo>
                    <a:pt x="0" y="564"/>
                  </a:lnTo>
                  <a:lnTo>
                    <a:pt x="0" y="711"/>
                  </a:lnTo>
                  <a:lnTo>
                    <a:pt x="955" y="172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34"/>
            <p:cNvSpPr/>
            <p:nvPr/>
          </p:nvSpPr>
          <p:spPr>
            <a:xfrm>
              <a:off x="2741400" y="2558425"/>
              <a:ext cx="23900" cy="17150"/>
            </a:xfrm>
            <a:custGeom>
              <a:avLst/>
              <a:gdLst/>
              <a:ahLst/>
              <a:cxnLst/>
              <a:rect l="l" t="t" r="r" b="b"/>
              <a:pathLst>
                <a:path w="956" h="686" extrusionOk="0">
                  <a:moveTo>
                    <a:pt x="0" y="0"/>
                  </a:moveTo>
                  <a:lnTo>
                    <a:pt x="0" y="147"/>
                  </a:lnTo>
                  <a:lnTo>
                    <a:pt x="955" y="686"/>
                  </a:lnTo>
                  <a:lnTo>
                    <a:pt x="955" y="5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34"/>
            <p:cNvSpPr/>
            <p:nvPr/>
          </p:nvSpPr>
          <p:spPr>
            <a:xfrm>
              <a:off x="2741400" y="2544325"/>
              <a:ext cx="47775" cy="27575"/>
            </a:xfrm>
            <a:custGeom>
              <a:avLst/>
              <a:gdLst/>
              <a:ahLst/>
              <a:cxnLst/>
              <a:rect l="l" t="t" r="r" b="b"/>
              <a:pathLst>
                <a:path w="1911" h="1103" extrusionOk="0">
                  <a:moveTo>
                    <a:pt x="955" y="1"/>
                  </a:moveTo>
                  <a:lnTo>
                    <a:pt x="0" y="564"/>
                  </a:lnTo>
                  <a:lnTo>
                    <a:pt x="955" y="1103"/>
                  </a:lnTo>
                  <a:lnTo>
                    <a:pt x="1910" y="540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34"/>
            <p:cNvSpPr/>
            <p:nvPr/>
          </p:nvSpPr>
          <p:spPr>
            <a:xfrm>
              <a:off x="2825275" y="2592700"/>
              <a:ext cx="23900" cy="17775"/>
            </a:xfrm>
            <a:custGeom>
              <a:avLst/>
              <a:gdLst/>
              <a:ahLst/>
              <a:cxnLst/>
              <a:rect l="l" t="t" r="r" b="b"/>
              <a:pathLst>
                <a:path w="956" h="711" extrusionOk="0">
                  <a:moveTo>
                    <a:pt x="955" y="1"/>
                  </a:moveTo>
                  <a:lnTo>
                    <a:pt x="0" y="564"/>
                  </a:lnTo>
                  <a:lnTo>
                    <a:pt x="0" y="711"/>
                  </a:lnTo>
                  <a:lnTo>
                    <a:pt x="955" y="147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34"/>
            <p:cNvSpPr/>
            <p:nvPr/>
          </p:nvSpPr>
          <p:spPr>
            <a:xfrm>
              <a:off x="2771400" y="2575550"/>
              <a:ext cx="53900" cy="34925"/>
            </a:xfrm>
            <a:custGeom>
              <a:avLst/>
              <a:gdLst/>
              <a:ahLst/>
              <a:cxnLst/>
              <a:rect l="l" t="t" r="r" b="b"/>
              <a:pathLst>
                <a:path w="2156" h="1397" extrusionOk="0">
                  <a:moveTo>
                    <a:pt x="0" y="1"/>
                  </a:moveTo>
                  <a:lnTo>
                    <a:pt x="0" y="172"/>
                  </a:lnTo>
                  <a:lnTo>
                    <a:pt x="2155" y="1397"/>
                  </a:lnTo>
                  <a:lnTo>
                    <a:pt x="2155" y="125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34"/>
            <p:cNvSpPr/>
            <p:nvPr/>
          </p:nvSpPr>
          <p:spPr>
            <a:xfrm>
              <a:off x="2771400" y="2562100"/>
              <a:ext cx="77775" cy="44700"/>
            </a:xfrm>
            <a:custGeom>
              <a:avLst/>
              <a:gdLst/>
              <a:ahLst/>
              <a:cxnLst/>
              <a:rect l="l" t="t" r="r" b="b"/>
              <a:pathLst>
                <a:path w="3111" h="1788" extrusionOk="0">
                  <a:moveTo>
                    <a:pt x="955" y="0"/>
                  </a:moveTo>
                  <a:lnTo>
                    <a:pt x="0" y="539"/>
                  </a:lnTo>
                  <a:lnTo>
                    <a:pt x="2155" y="1788"/>
                  </a:lnTo>
                  <a:lnTo>
                    <a:pt x="3110" y="1225"/>
                  </a:lnTo>
                  <a:lnTo>
                    <a:pt x="9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34"/>
            <p:cNvSpPr/>
            <p:nvPr/>
          </p:nvSpPr>
          <p:spPr>
            <a:xfrm>
              <a:off x="2677725" y="2068650"/>
              <a:ext cx="274300" cy="356325"/>
            </a:xfrm>
            <a:custGeom>
              <a:avLst/>
              <a:gdLst/>
              <a:ahLst/>
              <a:cxnLst/>
              <a:rect l="l" t="t" r="r" b="b"/>
              <a:pathLst>
                <a:path w="10972" h="14253" extrusionOk="0">
                  <a:moveTo>
                    <a:pt x="1" y="1"/>
                  </a:moveTo>
                  <a:lnTo>
                    <a:pt x="1" y="7910"/>
                  </a:lnTo>
                  <a:lnTo>
                    <a:pt x="10971" y="14253"/>
                  </a:lnTo>
                  <a:lnTo>
                    <a:pt x="10971" y="634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EE1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34"/>
            <p:cNvSpPr/>
            <p:nvPr/>
          </p:nvSpPr>
          <p:spPr>
            <a:xfrm>
              <a:off x="2835050" y="2189275"/>
              <a:ext cx="97975" cy="194700"/>
            </a:xfrm>
            <a:custGeom>
              <a:avLst/>
              <a:gdLst/>
              <a:ahLst/>
              <a:cxnLst/>
              <a:rect l="l" t="t" r="r" b="b"/>
              <a:pathLst>
                <a:path w="3919" h="7788" extrusionOk="0">
                  <a:moveTo>
                    <a:pt x="1" y="0"/>
                  </a:moveTo>
                  <a:lnTo>
                    <a:pt x="1" y="5510"/>
                  </a:lnTo>
                  <a:lnTo>
                    <a:pt x="3919" y="7787"/>
                  </a:lnTo>
                  <a:lnTo>
                    <a:pt x="3919" y="227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34"/>
            <p:cNvSpPr/>
            <p:nvPr/>
          </p:nvSpPr>
          <p:spPr>
            <a:xfrm>
              <a:off x="2704650" y="2113950"/>
              <a:ext cx="110225" cy="71675"/>
            </a:xfrm>
            <a:custGeom>
              <a:avLst/>
              <a:gdLst/>
              <a:ahLst/>
              <a:cxnLst/>
              <a:rect l="l" t="t" r="r" b="b"/>
              <a:pathLst>
                <a:path w="4409" h="2867" extrusionOk="0">
                  <a:moveTo>
                    <a:pt x="1" y="1"/>
                  </a:moveTo>
                  <a:lnTo>
                    <a:pt x="1" y="319"/>
                  </a:lnTo>
                  <a:lnTo>
                    <a:pt x="4409" y="2866"/>
                  </a:lnTo>
                  <a:lnTo>
                    <a:pt x="4409" y="254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34"/>
            <p:cNvSpPr/>
            <p:nvPr/>
          </p:nvSpPr>
          <p:spPr>
            <a:xfrm>
              <a:off x="2704650" y="2132950"/>
              <a:ext cx="110225" cy="71650"/>
            </a:xfrm>
            <a:custGeom>
              <a:avLst/>
              <a:gdLst/>
              <a:ahLst/>
              <a:cxnLst/>
              <a:rect l="l" t="t" r="r" b="b"/>
              <a:pathLst>
                <a:path w="4409" h="2866" extrusionOk="0">
                  <a:moveTo>
                    <a:pt x="1" y="0"/>
                  </a:moveTo>
                  <a:lnTo>
                    <a:pt x="1" y="318"/>
                  </a:lnTo>
                  <a:lnTo>
                    <a:pt x="4409" y="2865"/>
                  </a:lnTo>
                  <a:lnTo>
                    <a:pt x="4409" y="252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34"/>
            <p:cNvSpPr/>
            <p:nvPr/>
          </p:nvSpPr>
          <p:spPr>
            <a:xfrm>
              <a:off x="2704650" y="2151300"/>
              <a:ext cx="110225" cy="71650"/>
            </a:xfrm>
            <a:custGeom>
              <a:avLst/>
              <a:gdLst/>
              <a:ahLst/>
              <a:cxnLst/>
              <a:rect l="l" t="t" r="r" b="b"/>
              <a:pathLst>
                <a:path w="4409" h="2866" extrusionOk="0">
                  <a:moveTo>
                    <a:pt x="1" y="1"/>
                  </a:moveTo>
                  <a:lnTo>
                    <a:pt x="1" y="319"/>
                  </a:lnTo>
                  <a:lnTo>
                    <a:pt x="4409" y="2866"/>
                  </a:lnTo>
                  <a:lnTo>
                    <a:pt x="4409" y="254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34"/>
            <p:cNvSpPr/>
            <p:nvPr/>
          </p:nvSpPr>
          <p:spPr>
            <a:xfrm>
              <a:off x="2704650" y="2170275"/>
              <a:ext cx="110225" cy="71050"/>
            </a:xfrm>
            <a:custGeom>
              <a:avLst/>
              <a:gdLst/>
              <a:ahLst/>
              <a:cxnLst/>
              <a:rect l="l" t="t" r="r" b="b"/>
              <a:pathLst>
                <a:path w="4409" h="2842" extrusionOk="0">
                  <a:moveTo>
                    <a:pt x="1" y="1"/>
                  </a:moveTo>
                  <a:lnTo>
                    <a:pt x="1" y="319"/>
                  </a:lnTo>
                  <a:lnTo>
                    <a:pt x="4409" y="2841"/>
                  </a:lnTo>
                  <a:lnTo>
                    <a:pt x="4409" y="252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34"/>
            <p:cNvSpPr/>
            <p:nvPr/>
          </p:nvSpPr>
          <p:spPr>
            <a:xfrm>
              <a:off x="2704650" y="2188650"/>
              <a:ext cx="110225" cy="71650"/>
            </a:xfrm>
            <a:custGeom>
              <a:avLst/>
              <a:gdLst/>
              <a:ahLst/>
              <a:cxnLst/>
              <a:rect l="l" t="t" r="r" b="b"/>
              <a:pathLst>
                <a:path w="4409" h="2866" extrusionOk="0">
                  <a:moveTo>
                    <a:pt x="1" y="1"/>
                  </a:moveTo>
                  <a:lnTo>
                    <a:pt x="1" y="319"/>
                  </a:lnTo>
                  <a:lnTo>
                    <a:pt x="4409" y="2866"/>
                  </a:lnTo>
                  <a:lnTo>
                    <a:pt x="4409" y="254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34"/>
            <p:cNvSpPr/>
            <p:nvPr/>
          </p:nvSpPr>
          <p:spPr>
            <a:xfrm>
              <a:off x="2704650" y="2207025"/>
              <a:ext cx="110225" cy="71650"/>
            </a:xfrm>
            <a:custGeom>
              <a:avLst/>
              <a:gdLst/>
              <a:ahLst/>
              <a:cxnLst/>
              <a:rect l="l" t="t" r="r" b="b"/>
              <a:pathLst>
                <a:path w="4409" h="2866" extrusionOk="0">
                  <a:moveTo>
                    <a:pt x="1" y="0"/>
                  </a:moveTo>
                  <a:lnTo>
                    <a:pt x="1" y="343"/>
                  </a:lnTo>
                  <a:lnTo>
                    <a:pt x="4409" y="2865"/>
                  </a:lnTo>
                  <a:lnTo>
                    <a:pt x="4409" y="254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34"/>
            <p:cNvSpPr/>
            <p:nvPr/>
          </p:nvSpPr>
          <p:spPr>
            <a:xfrm>
              <a:off x="2704650" y="2244350"/>
              <a:ext cx="76550" cy="52675"/>
            </a:xfrm>
            <a:custGeom>
              <a:avLst/>
              <a:gdLst/>
              <a:ahLst/>
              <a:cxnLst/>
              <a:rect l="l" t="t" r="r" b="b"/>
              <a:pathLst>
                <a:path w="3062" h="2107" extrusionOk="0">
                  <a:moveTo>
                    <a:pt x="1" y="1"/>
                  </a:moveTo>
                  <a:lnTo>
                    <a:pt x="1" y="344"/>
                  </a:lnTo>
                  <a:lnTo>
                    <a:pt x="3062" y="2107"/>
                  </a:lnTo>
                  <a:lnTo>
                    <a:pt x="3062" y="178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34"/>
            <p:cNvSpPr/>
            <p:nvPr/>
          </p:nvSpPr>
          <p:spPr>
            <a:xfrm>
              <a:off x="2704650" y="2226000"/>
              <a:ext cx="110225" cy="71650"/>
            </a:xfrm>
            <a:custGeom>
              <a:avLst/>
              <a:gdLst/>
              <a:ahLst/>
              <a:cxnLst/>
              <a:rect l="l" t="t" r="r" b="b"/>
              <a:pathLst>
                <a:path w="4409" h="2866" extrusionOk="0">
                  <a:moveTo>
                    <a:pt x="1" y="0"/>
                  </a:moveTo>
                  <a:lnTo>
                    <a:pt x="1" y="319"/>
                  </a:lnTo>
                  <a:lnTo>
                    <a:pt x="4409" y="2865"/>
                  </a:lnTo>
                  <a:lnTo>
                    <a:pt x="4409" y="254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34"/>
            <p:cNvSpPr/>
            <p:nvPr/>
          </p:nvSpPr>
          <p:spPr>
            <a:xfrm>
              <a:off x="2847300" y="2225375"/>
              <a:ext cx="57575" cy="74725"/>
            </a:xfrm>
            <a:custGeom>
              <a:avLst/>
              <a:gdLst/>
              <a:ahLst/>
              <a:cxnLst/>
              <a:rect l="l" t="t" r="r" b="b"/>
              <a:pathLst>
                <a:path w="2303" h="2989" extrusionOk="0">
                  <a:moveTo>
                    <a:pt x="1152" y="1"/>
                  </a:moveTo>
                  <a:lnTo>
                    <a:pt x="1" y="1641"/>
                  </a:lnTo>
                  <a:lnTo>
                    <a:pt x="2303" y="2988"/>
                  </a:lnTo>
                  <a:lnTo>
                    <a:pt x="115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34"/>
            <p:cNvSpPr/>
            <p:nvPr/>
          </p:nvSpPr>
          <p:spPr>
            <a:xfrm>
              <a:off x="2869950" y="2251100"/>
              <a:ext cx="58200" cy="74700"/>
            </a:xfrm>
            <a:custGeom>
              <a:avLst/>
              <a:gdLst/>
              <a:ahLst/>
              <a:cxnLst/>
              <a:rect l="l" t="t" r="r" b="b"/>
              <a:pathLst>
                <a:path w="2328" h="2988" extrusionOk="0">
                  <a:moveTo>
                    <a:pt x="1176" y="0"/>
                  </a:moveTo>
                  <a:lnTo>
                    <a:pt x="1" y="1641"/>
                  </a:lnTo>
                  <a:lnTo>
                    <a:pt x="2327" y="2988"/>
                  </a:lnTo>
                  <a:lnTo>
                    <a:pt x="1176" y="0"/>
                  </a:lnTo>
                  <a:close/>
                </a:path>
              </a:pathLst>
            </a:custGeom>
            <a:solidFill>
              <a:srgbClr val="606B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34"/>
            <p:cNvSpPr/>
            <p:nvPr/>
          </p:nvSpPr>
          <p:spPr>
            <a:xfrm>
              <a:off x="2876700" y="2293275"/>
              <a:ext cx="45325" cy="58300"/>
            </a:xfrm>
            <a:custGeom>
              <a:avLst/>
              <a:gdLst/>
              <a:ahLst/>
              <a:cxnLst/>
              <a:rect l="l" t="t" r="r" b="b"/>
              <a:pathLst>
                <a:path w="1813" h="2332" extrusionOk="0">
                  <a:moveTo>
                    <a:pt x="496" y="0"/>
                  </a:moveTo>
                  <a:cubicBezTo>
                    <a:pt x="198" y="0"/>
                    <a:pt x="0" y="240"/>
                    <a:pt x="0" y="640"/>
                  </a:cubicBezTo>
                  <a:cubicBezTo>
                    <a:pt x="0" y="1227"/>
                    <a:pt x="392" y="1913"/>
                    <a:pt x="906" y="2207"/>
                  </a:cubicBezTo>
                  <a:cubicBezTo>
                    <a:pt x="1048" y="2292"/>
                    <a:pt x="1184" y="2332"/>
                    <a:pt x="1305" y="2332"/>
                  </a:cubicBezTo>
                  <a:cubicBezTo>
                    <a:pt x="1602" y="2332"/>
                    <a:pt x="1812" y="2093"/>
                    <a:pt x="1812" y="1693"/>
                  </a:cubicBezTo>
                  <a:cubicBezTo>
                    <a:pt x="1812" y="1105"/>
                    <a:pt x="1396" y="419"/>
                    <a:pt x="906" y="125"/>
                  </a:cubicBezTo>
                  <a:cubicBezTo>
                    <a:pt x="757" y="40"/>
                    <a:pt x="618" y="0"/>
                    <a:pt x="496" y="0"/>
                  </a:cubicBezTo>
                  <a:close/>
                </a:path>
              </a:pathLst>
            </a:custGeom>
            <a:solidFill>
              <a:srgbClr val="EC82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34"/>
            <p:cNvSpPr/>
            <p:nvPr/>
          </p:nvSpPr>
          <p:spPr>
            <a:xfrm>
              <a:off x="3933950" y="1788275"/>
              <a:ext cx="44100" cy="34300"/>
            </a:xfrm>
            <a:custGeom>
              <a:avLst/>
              <a:gdLst/>
              <a:ahLst/>
              <a:cxnLst/>
              <a:rect l="l" t="t" r="r" b="b"/>
              <a:pathLst>
                <a:path w="1764" h="1372" extrusionOk="0">
                  <a:moveTo>
                    <a:pt x="1" y="0"/>
                  </a:moveTo>
                  <a:lnTo>
                    <a:pt x="1176" y="1372"/>
                  </a:lnTo>
                  <a:lnTo>
                    <a:pt x="1764" y="34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34"/>
            <p:cNvSpPr/>
            <p:nvPr/>
          </p:nvSpPr>
          <p:spPr>
            <a:xfrm>
              <a:off x="3933950" y="1788275"/>
              <a:ext cx="12275" cy="9825"/>
            </a:xfrm>
            <a:custGeom>
              <a:avLst/>
              <a:gdLst/>
              <a:ahLst/>
              <a:cxnLst/>
              <a:rect l="l" t="t" r="r" b="b"/>
              <a:pathLst>
                <a:path w="491" h="393" extrusionOk="0">
                  <a:moveTo>
                    <a:pt x="1" y="0"/>
                  </a:moveTo>
                  <a:lnTo>
                    <a:pt x="319" y="392"/>
                  </a:lnTo>
                  <a:lnTo>
                    <a:pt x="491" y="9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606B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34"/>
            <p:cNvSpPr/>
            <p:nvPr/>
          </p:nvSpPr>
          <p:spPr>
            <a:xfrm>
              <a:off x="3960275" y="1796475"/>
              <a:ext cx="234500" cy="151600"/>
            </a:xfrm>
            <a:custGeom>
              <a:avLst/>
              <a:gdLst/>
              <a:ahLst/>
              <a:cxnLst/>
              <a:rect l="l" t="t" r="r" b="b"/>
              <a:pathLst>
                <a:path w="9380" h="6064" extrusionOk="0">
                  <a:moveTo>
                    <a:pt x="620" y="1"/>
                  </a:moveTo>
                  <a:cubicBezTo>
                    <a:pt x="563" y="1"/>
                    <a:pt x="495" y="18"/>
                    <a:pt x="417" y="64"/>
                  </a:cubicBezTo>
                  <a:cubicBezTo>
                    <a:pt x="197" y="187"/>
                    <a:pt x="1" y="505"/>
                    <a:pt x="1" y="774"/>
                  </a:cubicBezTo>
                  <a:cubicBezTo>
                    <a:pt x="1" y="897"/>
                    <a:pt x="50" y="995"/>
                    <a:pt x="123" y="1044"/>
                  </a:cubicBezTo>
                  <a:lnTo>
                    <a:pt x="8792" y="6064"/>
                  </a:lnTo>
                  <a:cubicBezTo>
                    <a:pt x="8719" y="6015"/>
                    <a:pt x="8670" y="5941"/>
                    <a:pt x="8670" y="5794"/>
                  </a:cubicBezTo>
                  <a:cubicBezTo>
                    <a:pt x="8670" y="5550"/>
                    <a:pt x="8841" y="5231"/>
                    <a:pt x="9086" y="5084"/>
                  </a:cubicBezTo>
                  <a:cubicBezTo>
                    <a:pt x="9140" y="5044"/>
                    <a:pt x="9194" y="5026"/>
                    <a:pt x="9248" y="5026"/>
                  </a:cubicBezTo>
                  <a:cubicBezTo>
                    <a:pt x="9292" y="5026"/>
                    <a:pt x="9336" y="5038"/>
                    <a:pt x="9380" y="5060"/>
                  </a:cubicBezTo>
                  <a:lnTo>
                    <a:pt x="711" y="15"/>
                  </a:lnTo>
                  <a:cubicBezTo>
                    <a:pt x="684" y="6"/>
                    <a:pt x="654" y="1"/>
                    <a:pt x="620" y="1"/>
                  </a:cubicBezTo>
                  <a:close/>
                </a:path>
              </a:pathLst>
            </a:custGeom>
            <a:solidFill>
              <a:srgbClr val="606B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34"/>
            <p:cNvSpPr/>
            <p:nvPr/>
          </p:nvSpPr>
          <p:spPr>
            <a:xfrm>
              <a:off x="4177000" y="1922275"/>
              <a:ext cx="20850" cy="26500"/>
            </a:xfrm>
            <a:custGeom>
              <a:avLst/>
              <a:gdLst/>
              <a:ahLst/>
              <a:cxnLst/>
              <a:rect l="l" t="t" r="r" b="b"/>
              <a:pathLst>
                <a:path w="834" h="1060" extrusionOk="0">
                  <a:moveTo>
                    <a:pt x="592" y="0"/>
                  </a:moveTo>
                  <a:cubicBezTo>
                    <a:pt x="539" y="0"/>
                    <a:pt x="480" y="17"/>
                    <a:pt x="417" y="52"/>
                  </a:cubicBezTo>
                  <a:cubicBezTo>
                    <a:pt x="172" y="199"/>
                    <a:pt x="1" y="518"/>
                    <a:pt x="1" y="762"/>
                  </a:cubicBezTo>
                  <a:cubicBezTo>
                    <a:pt x="1" y="954"/>
                    <a:pt x="88" y="1059"/>
                    <a:pt x="227" y="1059"/>
                  </a:cubicBezTo>
                  <a:cubicBezTo>
                    <a:pt x="282" y="1059"/>
                    <a:pt x="347" y="1042"/>
                    <a:pt x="417" y="1007"/>
                  </a:cubicBezTo>
                  <a:cubicBezTo>
                    <a:pt x="637" y="885"/>
                    <a:pt x="833" y="567"/>
                    <a:pt x="833" y="297"/>
                  </a:cubicBezTo>
                  <a:cubicBezTo>
                    <a:pt x="816" y="105"/>
                    <a:pt x="723" y="0"/>
                    <a:pt x="592" y="0"/>
                  </a:cubicBezTo>
                  <a:close/>
                </a:path>
              </a:pathLst>
            </a:custGeom>
            <a:solidFill>
              <a:srgbClr val="495D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34"/>
            <p:cNvSpPr/>
            <p:nvPr/>
          </p:nvSpPr>
          <p:spPr>
            <a:xfrm>
              <a:off x="4036800" y="1806025"/>
              <a:ext cx="44100" cy="34300"/>
            </a:xfrm>
            <a:custGeom>
              <a:avLst/>
              <a:gdLst/>
              <a:ahLst/>
              <a:cxnLst/>
              <a:rect l="l" t="t" r="r" b="b"/>
              <a:pathLst>
                <a:path w="1764" h="1372" extrusionOk="0">
                  <a:moveTo>
                    <a:pt x="1" y="1"/>
                  </a:moveTo>
                  <a:lnTo>
                    <a:pt x="1201" y="1372"/>
                  </a:lnTo>
                  <a:lnTo>
                    <a:pt x="1764" y="36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34"/>
            <p:cNvSpPr/>
            <p:nvPr/>
          </p:nvSpPr>
          <p:spPr>
            <a:xfrm>
              <a:off x="4036800" y="1806025"/>
              <a:ext cx="12275" cy="9825"/>
            </a:xfrm>
            <a:custGeom>
              <a:avLst/>
              <a:gdLst/>
              <a:ahLst/>
              <a:cxnLst/>
              <a:rect l="l" t="t" r="r" b="b"/>
              <a:pathLst>
                <a:path w="491" h="393" extrusionOk="0">
                  <a:moveTo>
                    <a:pt x="1" y="1"/>
                  </a:moveTo>
                  <a:lnTo>
                    <a:pt x="344" y="392"/>
                  </a:lnTo>
                  <a:lnTo>
                    <a:pt x="491" y="9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C82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34"/>
            <p:cNvSpPr/>
            <p:nvPr/>
          </p:nvSpPr>
          <p:spPr>
            <a:xfrm>
              <a:off x="4063750" y="1814350"/>
              <a:ext cx="157350" cy="107400"/>
            </a:xfrm>
            <a:custGeom>
              <a:avLst/>
              <a:gdLst/>
              <a:ahLst/>
              <a:cxnLst/>
              <a:rect l="l" t="t" r="r" b="b"/>
              <a:pathLst>
                <a:path w="6294" h="4296" extrusionOk="0">
                  <a:moveTo>
                    <a:pt x="6278" y="3259"/>
                  </a:moveTo>
                  <a:lnTo>
                    <a:pt x="6294" y="3267"/>
                  </a:lnTo>
                  <a:cubicBezTo>
                    <a:pt x="6289" y="3264"/>
                    <a:pt x="6284" y="3261"/>
                    <a:pt x="6278" y="3259"/>
                  </a:cubicBezTo>
                  <a:close/>
                  <a:moveTo>
                    <a:pt x="572" y="1"/>
                  </a:moveTo>
                  <a:cubicBezTo>
                    <a:pt x="519" y="1"/>
                    <a:pt x="459" y="19"/>
                    <a:pt x="392" y="59"/>
                  </a:cubicBezTo>
                  <a:cubicBezTo>
                    <a:pt x="172" y="182"/>
                    <a:pt x="0" y="500"/>
                    <a:pt x="0" y="770"/>
                  </a:cubicBezTo>
                  <a:cubicBezTo>
                    <a:pt x="0" y="892"/>
                    <a:pt x="25" y="990"/>
                    <a:pt x="98" y="1039"/>
                  </a:cubicBezTo>
                  <a:lnTo>
                    <a:pt x="5706" y="4296"/>
                  </a:lnTo>
                  <a:cubicBezTo>
                    <a:pt x="5632" y="4247"/>
                    <a:pt x="5584" y="4149"/>
                    <a:pt x="5584" y="4026"/>
                  </a:cubicBezTo>
                  <a:cubicBezTo>
                    <a:pt x="5584" y="3757"/>
                    <a:pt x="5755" y="3439"/>
                    <a:pt x="6000" y="3292"/>
                  </a:cubicBezTo>
                  <a:cubicBezTo>
                    <a:pt x="6060" y="3262"/>
                    <a:pt x="6130" y="3241"/>
                    <a:pt x="6192" y="3241"/>
                  </a:cubicBezTo>
                  <a:cubicBezTo>
                    <a:pt x="6224" y="3241"/>
                    <a:pt x="6253" y="3246"/>
                    <a:pt x="6278" y="3259"/>
                  </a:cubicBezTo>
                  <a:lnTo>
                    <a:pt x="6278" y="3259"/>
                  </a:lnTo>
                  <a:lnTo>
                    <a:pt x="686" y="35"/>
                  </a:lnTo>
                  <a:cubicBezTo>
                    <a:pt x="653" y="13"/>
                    <a:pt x="615" y="1"/>
                    <a:pt x="572" y="1"/>
                  </a:cubicBezTo>
                  <a:close/>
                </a:path>
              </a:pathLst>
            </a:custGeom>
            <a:solidFill>
              <a:srgbClr val="EC82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34"/>
            <p:cNvSpPr/>
            <p:nvPr/>
          </p:nvSpPr>
          <p:spPr>
            <a:xfrm>
              <a:off x="4203325" y="1895325"/>
              <a:ext cx="20850" cy="26800"/>
            </a:xfrm>
            <a:custGeom>
              <a:avLst/>
              <a:gdLst/>
              <a:ahLst/>
              <a:cxnLst/>
              <a:rect l="l" t="t" r="r" b="b"/>
              <a:pathLst>
                <a:path w="834" h="1072" extrusionOk="0">
                  <a:moveTo>
                    <a:pt x="596" y="1"/>
                  </a:moveTo>
                  <a:cubicBezTo>
                    <a:pt x="541" y="1"/>
                    <a:pt x="480" y="18"/>
                    <a:pt x="417" y="53"/>
                  </a:cubicBezTo>
                  <a:cubicBezTo>
                    <a:pt x="172" y="200"/>
                    <a:pt x="1" y="518"/>
                    <a:pt x="1" y="787"/>
                  </a:cubicBezTo>
                  <a:cubicBezTo>
                    <a:pt x="1" y="960"/>
                    <a:pt x="85" y="1071"/>
                    <a:pt x="221" y="1071"/>
                  </a:cubicBezTo>
                  <a:cubicBezTo>
                    <a:pt x="278" y="1071"/>
                    <a:pt x="344" y="1051"/>
                    <a:pt x="417" y="1008"/>
                  </a:cubicBezTo>
                  <a:cubicBezTo>
                    <a:pt x="637" y="885"/>
                    <a:pt x="833" y="567"/>
                    <a:pt x="833" y="298"/>
                  </a:cubicBezTo>
                  <a:cubicBezTo>
                    <a:pt x="833" y="106"/>
                    <a:pt x="734" y="1"/>
                    <a:pt x="596" y="1"/>
                  </a:cubicBezTo>
                  <a:close/>
                </a:path>
              </a:pathLst>
            </a:custGeom>
            <a:solidFill>
              <a:srgbClr val="D34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34"/>
            <p:cNvSpPr/>
            <p:nvPr/>
          </p:nvSpPr>
          <p:spPr>
            <a:xfrm>
              <a:off x="3896000" y="1850725"/>
              <a:ext cx="33075" cy="47775"/>
            </a:xfrm>
            <a:custGeom>
              <a:avLst/>
              <a:gdLst/>
              <a:ahLst/>
              <a:cxnLst/>
              <a:rect l="l" t="t" r="r" b="b"/>
              <a:pathLst>
                <a:path w="1323" h="1911" extrusionOk="0">
                  <a:moveTo>
                    <a:pt x="25" y="0"/>
                  </a:moveTo>
                  <a:lnTo>
                    <a:pt x="1" y="1078"/>
                  </a:lnTo>
                  <a:cubicBezTo>
                    <a:pt x="1" y="1127"/>
                    <a:pt x="50" y="1176"/>
                    <a:pt x="99" y="1200"/>
                  </a:cubicBezTo>
                  <a:lnTo>
                    <a:pt x="1323" y="1910"/>
                  </a:lnTo>
                  <a:lnTo>
                    <a:pt x="1323" y="833"/>
                  </a:lnTo>
                  <a:lnTo>
                    <a:pt x="99" y="123"/>
                  </a:lnTo>
                  <a:cubicBezTo>
                    <a:pt x="50" y="98"/>
                    <a:pt x="25" y="49"/>
                    <a:pt x="25" y="0"/>
                  </a:cubicBezTo>
                  <a:close/>
                </a:path>
              </a:pathLst>
            </a:custGeom>
            <a:solidFill>
              <a:srgbClr val="495D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34"/>
            <p:cNvSpPr/>
            <p:nvPr/>
          </p:nvSpPr>
          <p:spPr>
            <a:xfrm>
              <a:off x="3929050" y="1847650"/>
              <a:ext cx="40450" cy="50850"/>
            </a:xfrm>
            <a:custGeom>
              <a:avLst/>
              <a:gdLst/>
              <a:ahLst/>
              <a:cxnLst/>
              <a:rect l="l" t="t" r="r" b="b"/>
              <a:pathLst>
                <a:path w="1618" h="2034" extrusionOk="0">
                  <a:moveTo>
                    <a:pt x="1617" y="1"/>
                  </a:moveTo>
                  <a:lnTo>
                    <a:pt x="1" y="956"/>
                  </a:lnTo>
                  <a:lnTo>
                    <a:pt x="1" y="2033"/>
                  </a:lnTo>
                  <a:lnTo>
                    <a:pt x="1617" y="1103"/>
                  </a:lnTo>
                  <a:lnTo>
                    <a:pt x="1617" y="1"/>
                  </a:lnTo>
                  <a:close/>
                </a:path>
              </a:pathLst>
            </a:custGeom>
            <a:solidFill>
              <a:srgbClr val="00C3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34"/>
            <p:cNvSpPr/>
            <p:nvPr/>
          </p:nvSpPr>
          <p:spPr>
            <a:xfrm>
              <a:off x="3895400" y="1828975"/>
              <a:ext cx="74100" cy="42575"/>
            </a:xfrm>
            <a:custGeom>
              <a:avLst/>
              <a:gdLst/>
              <a:ahLst/>
              <a:cxnLst/>
              <a:rect l="l" t="t" r="r" b="b"/>
              <a:pathLst>
                <a:path w="2964" h="1703" extrusionOk="0">
                  <a:moveTo>
                    <a:pt x="1543" y="1"/>
                  </a:moveTo>
                  <a:cubicBezTo>
                    <a:pt x="1463" y="1"/>
                    <a:pt x="1384" y="13"/>
                    <a:pt x="1322" y="38"/>
                  </a:cubicBezTo>
                  <a:lnTo>
                    <a:pt x="123" y="748"/>
                  </a:lnTo>
                  <a:cubicBezTo>
                    <a:pt x="0" y="821"/>
                    <a:pt x="0" y="919"/>
                    <a:pt x="123" y="993"/>
                  </a:cubicBezTo>
                  <a:lnTo>
                    <a:pt x="1347" y="1703"/>
                  </a:lnTo>
                  <a:lnTo>
                    <a:pt x="2963" y="748"/>
                  </a:lnTo>
                  <a:lnTo>
                    <a:pt x="1763" y="38"/>
                  </a:lnTo>
                  <a:cubicBezTo>
                    <a:pt x="1702" y="13"/>
                    <a:pt x="1622" y="1"/>
                    <a:pt x="1543" y="1"/>
                  </a:cubicBezTo>
                  <a:close/>
                </a:path>
              </a:pathLst>
            </a:custGeom>
            <a:solidFill>
              <a:srgbClr val="606B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34"/>
            <p:cNvSpPr/>
            <p:nvPr/>
          </p:nvSpPr>
          <p:spPr>
            <a:xfrm>
              <a:off x="3950475" y="1859900"/>
              <a:ext cx="40450" cy="50850"/>
            </a:xfrm>
            <a:custGeom>
              <a:avLst/>
              <a:gdLst/>
              <a:ahLst/>
              <a:cxnLst/>
              <a:rect l="l" t="t" r="r" b="b"/>
              <a:pathLst>
                <a:path w="1618" h="2034" extrusionOk="0">
                  <a:moveTo>
                    <a:pt x="1617" y="1"/>
                  </a:moveTo>
                  <a:lnTo>
                    <a:pt x="1" y="956"/>
                  </a:lnTo>
                  <a:lnTo>
                    <a:pt x="1" y="2033"/>
                  </a:lnTo>
                  <a:lnTo>
                    <a:pt x="1617" y="1102"/>
                  </a:lnTo>
                  <a:lnTo>
                    <a:pt x="161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34"/>
            <p:cNvSpPr/>
            <p:nvPr/>
          </p:nvSpPr>
          <p:spPr>
            <a:xfrm>
              <a:off x="3929050" y="1871525"/>
              <a:ext cx="21450" cy="39225"/>
            </a:xfrm>
            <a:custGeom>
              <a:avLst/>
              <a:gdLst/>
              <a:ahLst/>
              <a:cxnLst/>
              <a:rect l="l" t="t" r="r" b="b"/>
              <a:pathLst>
                <a:path w="858" h="1569" extrusionOk="0">
                  <a:moveTo>
                    <a:pt x="1" y="1"/>
                  </a:moveTo>
                  <a:lnTo>
                    <a:pt x="1" y="1078"/>
                  </a:lnTo>
                  <a:lnTo>
                    <a:pt x="858" y="1568"/>
                  </a:lnTo>
                  <a:lnTo>
                    <a:pt x="858" y="49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EC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34"/>
            <p:cNvSpPr/>
            <p:nvPr/>
          </p:nvSpPr>
          <p:spPr>
            <a:xfrm>
              <a:off x="3929050" y="1847650"/>
              <a:ext cx="61875" cy="36150"/>
            </a:xfrm>
            <a:custGeom>
              <a:avLst/>
              <a:gdLst/>
              <a:ahLst/>
              <a:cxnLst/>
              <a:rect l="l" t="t" r="r" b="b"/>
              <a:pathLst>
                <a:path w="2475" h="1446" extrusionOk="0">
                  <a:moveTo>
                    <a:pt x="1617" y="1"/>
                  </a:moveTo>
                  <a:lnTo>
                    <a:pt x="1" y="956"/>
                  </a:lnTo>
                  <a:lnTo>
                    <a:pt x="858" y="1446"/>
                  </a:lnTo>
                  <a:lnTo>
                    <a:pt x="2474" y="491"/>
                  </a:lnTo>
                  <a:lnTo>
                    <a:pt x="16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34"/>
            <p:cNvSpPr/>
            <p:nvPr/>
          </p:nvSpPr>
          <p:spPr>
            <a:xfrm>
              <a:off x="3950475" y="1880725"/>
              <a:ext cx="72900" cy="49150"/>
            </a:xfrm>
            <a:custGeom>
              <a:avLst/>
              <a:gdLst/>
              <a:ahLst/>
              <a:cxnLst/>
              <a:rect l="l" t="t" r="r" b="b"/>
              <a:pathLst>
                <a:path w="2916" h="1966" extrusionOk="0">
                  <a:moveTo>
                    <a:pt x="2915" y="0"/>
                  </a:moveTo>
                  <a:cubicBezTo>
                    <a:pt x="2915" y="49"/>
                    <a:pt x="2891" y="98"/>
                    <a:pt x="2842" y="123"/>
                  </a:cubicBezTo>
                  <a:lnTo>
                    <a:pt x="1642" y="833"/>
                  </a:lnTo>
                  <a:cubicBezTo>
                    <a:pt x="1580" y="857"/>
                    <a:pt x="1501" y="869"/>
                    <a:pt x="1421" y="869"/>
                  </a:cubicBezTo>
                  <a:cubicBezTo>
                    <a:pt x="1342" y="869"/>
                    <a:pt x="1262" y="857"/>
                    <a:pt x="1201" y="833"/>
                  </a:cubicBezTo>
                  <a:lnTo>
                    <a:pt x="1" y="123"/>
                  </a:lnTo>
                  <a:lnTo>
                    <a:pt x="1" y="1200"/>
                  </a:lnTo>
                  <a:lnTo>
                    <a:pt x="1201" y="1910"/>
                  </a:lnTo>
                  <a:cubicBezTo>
                    <a:pt x="1262" y="1947"/>
                    <a:pt x="1342" y="1965"/>
                    <a:pt x="1418" y="1965"/>
                  </a:cubicBezTo>
                  <a:cubicBezTo>
                    <a:pt x="1495" y="1965"/>
                    <a:pt x="1568" y="1947"/>
                    <a:pt x="1617" y="1910"/>
                  </a:cubicBezTo>
                  <a:lnTo>
                    <a:pt x="2842" y="1200"/>
                  </a:lnTo>
                  <a:cubicBezTo>
                    <a:pt x="2891" y="1176"/>
                    <a:pt x="2915" y="1127"/>
                    <a:pt x="2915" y="1078"/>
                  </a:cubicBezTo>
                  <a:lnTo>
                    <a:pt x="2915" y="0"/>
                  </a:lnTo>
                  <a:close/>
                </a:path>
              </a:pathLst>
            </a:custGeom>
            <a:solidFill>
              <a:srgbClr val="D34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34"/>
            <p:cNvSpPr/>
            <p:nvPr/>
          </p:nvSpPr>
          <p:spPr>
            <a:xfrm>
              <a:off x="3950475" y="1859900"/>
              <a:ext cx="74125" cy="42575"/>
            </a:xfrm>
            <a:custGeom>
              <a:avLst/>
              <a:gdLst/>
              <a:ahLst/>
              <a:cxnLst/>
              <a:rect l="l" t="t" r="r" b="b"/>
              <a:pathLst>
                <a:path w="2965" h="1703" extrusionOk="0">
                  <a:moveTo>
                    <a:pt x="1617" y="1"/>
                  </a:moveTo>
                  <a:lnTo>
                    <a:pt x="1" y="956"/>
                  </a:lnTo>
                  <a:lnTo>
                    <a:pt x="1201" y="1666"/>
                  </a:lnTo>
                  <a:cubicBezTo>
                    <a:pt x="1262" y="1690"/>
                    <a:pt x="1342" y="1702"/>
                    <a:pt x="1421" y="1702"/>
                  </a:cubicBezTo>
                  <a:cubicBezTo>
                    <a:pt x="1501" y="1702"/>
                    <a:pt x="1580" y="1690"/>
                    <a:pt x="1642" y="1666"/>
                  </a:cubicBezTo>
                  <a:lnTo>
                    <a:pt x="2842" y="956"/>
                  </a:lnTo>
                  <a:cubicBezTo>
                    <a:pt x="2964" y="882"/>
                    <a:pt x="2964" y="784"/>
                    <a:pt x="2842" y="711"/>
                  </a:cubicBezTo>
                  <a:lnTo>
                    <a:pt x="1617" y="1"/>
                  </a:lnTo>
                  <a:close/>
                </a:path>
              </a:pathLst>
            </a:custGeom>
            <a:solidFill>
              <a:srgbClr val="EC82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34"/>
            <p:cNvSpPr/>
            <p:nvPr/>
          </p:nvSpPr>
          <p:spPr>
            <a:xfrm>
              <a:off x="3168100" y="1619625"/>
              <a:ext cx="747525" cy="427925"/>
            </a:xfrm>
            <a:custGeom>
              <a:avLst/>
              <a:gdLst/>
              <a:ahLst/>
              <a:cxnLst/>
              <a:rect l="l" t="t" r="r" b="b"/>
              <a:pathLst>
                <a:path w="29901" h="17117" extrusionOk="0">
                  <a:moveTo>
                    <a:pt x="18434" y="0"/>
                  </a:moveTo>
                  <a:cubicBezTo>
                    <a:pt x="18186" y="0"/>
                    <a:pt x="17951" y="51"/>
                    <a:pt x="17779" y="159"/>
                  </a:cubicBezTo>
                  <a:lnTo>
                    <a:pt x="417" y="10175"/>
                  </a:lnTo>
                  <a:cubicBezTo>
                    <a:pt x="0" y="10420"/>
                    <a:pt x="49" y="10811"/>
                    <a:pt x="515" y="11081"/>
                  </a:cubicBezTo>
                  <a:lnTo>
                    <a:pt x="10579" y="16884"/>
                  </a:lnTo>
                  <a:cubicBezTo>
                    <a:pt x="10839" y="17035"/>
                    <a:pt x="11168" y="17117"/>
                    <a:pt x="11481" y="17117"/>
                  </a:cubicBezTo>
                  <a:cubicBezTo>
                    <a:pt x="11727" y="17117"/>
                    <a:pt x="11963" y="17066"/>
                    <a:pt x="12146" y="16958"/>
                  </a:cubicBezTo>
                  <a:lnTo>
                    <a:pt x="29508" y="6942"/>
                  </a:lnTo>
                  <a:cubicBezTo>
                    <a:pt x="29900" y="6697"/>
                    <a:pt x="29851" y="6306"/>
                    <a:pt x="29386" y="6036"/>
                  </a:cubicBezTo>
                  <a:lnTo>
                    <a:pt x="19346" y="233"/>
                  </a:lnTo>
                  <a:cubicBezTo>
                    <a:pt x="19086" y="82"/>
                    <a:pt x="18749" y="0"/>
                    <a:pt x="184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34"/>
            <p:cNvSpPr/>
            <p:nvPr/>
          </p:nvSpPr>
          <p:spPr>
            <a:xfrm>
              <a:off x="3650500" y="1688475"/>
              <a:ext cx="194725" cy="112075"/>
            </a:xfrm>
            <a:custGeom>
              <a:avLst/>
              <a:gdLst/>
              <a:ahLst/>
              <a:cxnLst/>
              <a:rect l="l" t="t" r="r" b="b"/>
              <a:pathLst>
                <a:path w="7789" h="4483" extrusionOk="0">
                  <a:moveTo>
                    <a:pt x="1152" y="1"/>
                  </a:moveTo>
                  <a:lnTo>
                    <a:pt x="1" y="638"/>
                  </a:lnTo>
                  <a:lnTo>
                    <a:pt x="6637" y="4482"/>
                  </a:lnTo>
                  <a:lnTo>
                    <a:pt x="7788" y="3821"/>
                  </a:lnTo>
                  <a:lnTo>
                    <a:pt x="115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34"/>
            <p:cNvSpPr/>
            <p:nvPr/>
          </p:nvSpPr>
          <p:spPr>
            <a:xfrm>
              <a:off x="3589300" y="1723375"/>
              <a:ext cx="194700" cy="112675"/>
            </a:xfrm>
            <a:custGeom>
              <a:avLst/>
              <a:gdLst/>
              <a:ahLst/>
              <a:cxnLst/>
              <a:rect l="l" t="t" r="r" b="b"/>
              <a:pathLst>
                <a:path w="7788" h="4507" extrusionOk="0">
                  <a:moveTo>
                    <a:pt x="1151" y="1"/>
                  </a:moveTo>
                  <a:lnTo>
                    <a:pt x="0" y="662"/>
                  </a:lnTo>
                  <a:lnTo>
                    <a:pt x="6661" y="4507"/>
                  </a:lnTo>
                  <a:lnTo>
                    <a:pt x="7787" y="3845"/>
                  </a:lnTo>
                  <a:lnTo>
                    <a:pt x="115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34"/>
            <p:cNvSpPr/>
            <p:nvPr/>
          </p:nvSpPr>
          <p:spPr>
            <a:xfrm>
              <a:off x="3528075" y="1758900"/>
              <a:ext cx="194700" cy="112050"/>
            </a:xfrm>
            <a:custGeom>
              <a:avLst/>
              <a:gdLst/>
              <a:ahLst/>
              <a:cxnLst/>
              <a:rect l="l" t="t" r="r" b="b"/>
              <a:pathLst>
                <a:path w="7788" h="4482" extrusionOk="0">
                  <a:moveTo>
                    <a:pt x="1151" y="0"/>
                  </a:moveTo>
                  <a:lnTo>
                    <a:pt x="0" y="661"/>
                  </a:lnTo>
                  <a:lnTo>
                    <a:pt x="6661" y="4481"/>
                  </a:lnTo>
                  <a:lnTo>
                    <a:pt x="7787" y="3845"/>
                  </a:lnTo>
                  <a:lnTo>
                    <a:pt x="115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34"/>
            <p:cNvSpPr/>
            <p:nvPr/>
          </p:nvSpPr>
          <p:spPr>
            <a:xfrm>
              <a:off x="3467450" y="1793775"/>
              <a:ext cx="194725" cy="112675"/>
            </a:xfrm>
            <a:custGeom>
              <a:avLst/>
              <a:gdLst/>
              <a:ahLst/>
              <a:cxnLst/>
              <a:rect l="l" t="t" r="r" b="b"/>
              <a:pathLst>
                <a:path w="7789" h="4507" extrusionOk="0">
                  <a:moveTo>
                    <a:pt x="1127" y="1"/>
                  </a:moveTo>
                  <a:lnTo>
                    <a:pt x="1" y="662"/>
                  </a:lnTo>
                  <a:lnTo>
                    <a:pt x="6637" y="4507"/>
                  </a:lnTo>
                  <a:lnTo>
                    <a:pt x="7788" y="3845"/>
                  </a:lnTo>
                  <a:lnTo>
                    <a:pt x="112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34"/>
            <p:cNvSpPr/>
            <p:nvPr/>
          </p:nvSpPr>
          <p:spPr>
            <a:xfrm>
              <a:off x="3406250" y="1829300"/>
              <a:ext cx="194700" cy="112650"/>
            </a:xfrm>
            <a:custGeom>
              <a:avLst/>
              <a:gdLst/>
              <a:ahLst/>
              <a:cxnLst/>
              <a:rect l="l" t="t" r="r" b="b"/>
              <a:pathLst>
                <a:path w="7788" h="4506" extrusionOk="0">
                  <a:moveTo>
                    <a:pt x="1127" y="0"/>
                  </a:moveTo>
                  <a:lnTo>
                    <a:pt x="0" y="661"/>
                  </a:lnTo>
                  <a:lnTo>
                    <a:pt x="6636" y="4506"/>
                  </a:lnTo>
                  <a:lnTo>
                    <a:pt x="7787" y="3845"/>
                  </a:lnTo>
                  <a:lnTo>
                    <a:pt x="112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34"/>
            <p:cNvSpPr/>
            <p:nvPr/>
          </p:nvSpPr>
          <p:spPr>
            <a:xfrm>
              <a:off x="3650500" y="1688475"/>
              <a:ext cx="69825" cy="40450"/>
            </a:xfrm>
            <a:custGeom>
              <a:avLst/>
              <a:gdLst/>
              <a:ahLst/>
              <a:cxnLst/>
              <a:rect l="l" t="t" r="r" b="b"/>
              <a:pathLst>
                <a:path w="2793" h="1618" extrusionOk="0">
                  <a:moveTo>
                    <a:pt x="1152" y="1"/>
                  </a:moveTo>
                  <a:lnTo>
                    <a:pt x="1" y="638"/>
                  </a:lnTo>
                  <a:lnTo>
                    <a:pt x="1666" y="1617"/>
                  </a:lnTo>
                  <a:lnTo>
                    <a:pt x="2793" y="956"/>
                  </a:lnTo>
                  <a:lnTo>
                    <a:pt x="115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34"/>
            <p:cNvSpPr/>
            <p:nvPr/>
          </p:nvSpPr>
          <p:spPr>
            <a:xfrm>
              <a:off x="3589300" y="1723375"/>
              <a:ext cx="125525" cy="72275"/>
            </a:xfrm>
            <a:custGeom>
              <a:avLst/>
              <a:gdLst/>
              <a:ahLst/>
              <a:cxnLst/>
              <a:rect l="l" t="t" r="r" b="b"/>
              <a:pathLst>
                <a:path w="5021" h="2891" extrusionOk="0">
                  <a:moveTo>
                    <a:pt x="1151" y="1"/>
                  </a:moveTo>
                  <a:lnTo>
                    <a:pt x="0" y="662"/>
                  </a:lnTo>
                  <a:lnTo>
                    <a:pt x="3869" y="2890"/>
                  </a:lnTo>
                  <a:lnTo>
                    <a:pt x="5020" y="2254"/>
                  </a:lnTo>
                  <a:lnTo>
                    <a:pt x="115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34"/>
            <p:cNvSpPr/>
            <p:nvPr/>
          </p:nvSpPr>
          <p:spPr>
            <a:xfrm>
              <a:off x="3528075" y="1758900"/>
              <a:ext cx="99200" cy="56950"/>
            </a:xfrm>
            <a:custGeom>
              <a:avLst/>
              <a:gdLst/>
              <a:ahLst/>
              <a:cxnLst/>
              <a:rect l="l" t="t" r="r" b="b"/>
              <a:pathLst>
                <a:path w="3968" h="2278" extrusionOk="0">
                  <a:moveTo>
                    <a:pt x="1151" y="0"/>
                  </a:moveTo>
                  <a:lnTo>
                    <a:pt x="0" y="661"/>
                  </a:lnTo>
                  <a:lnTo>
                    <a:pt x="2841" y="2277"/>
                  </a:lnTo>
                  <a:lnTo>
                    <a:pt x="3967" y="1616"/>
                  </a:lnTo>
                  <a:lnTo>
                    <a:pt x="1151" y="0"/>
                  </a:lnTo>
                  <a:close/>
                </a:path>
              </a:pathLst>
            </a:custGeom>
            <a:solidFill>
              <a:srgbClr val="606B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34"/>
            <p:cNvSpPr/>
            <p:nvPr/>
          </p:nvSpPr>
          <p:spPr>
            <a:xfrm>
              <a:off x="3467450" y="1793775"/>
              <a:ext cx="148200" cy="85750"/>
            </a:xfrm>
            <a:custGeom>
              <a:avLst/>
              <a:gdLst/>
              <a:ahLst/>
              <a:cxnLst/>
              <a:rect l="l" t="t" r="r" b="b"/>
              <a:pathLst>
                <a:path w="5928" h="3430" extrusionOk="0">
                  <a:moveTo>
                    <a:pt x="1127" y="1"/>
                  </a:moveTo>
                  <a:lnTo>
                    <a:pt x="1" y="662"/>
                  </a:lnTo>
                  <a:lnTo>
                    <a:pt x="4801" y="3429"/>
                  </a:lnTo>
                  <a:lnTo>
                    <a:pt x="5927" y="2768"/>
                  </a:lnTo>
                  <a:lnTo>
                    <a:pt x="112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34"/>
            <p:cNvSpPr/>
            <p:nvPr/>
          </p:nvSpPr>
          <p:spPr>
            <a:xfrm>
              <a:off x="3406250" y="1829300"/>
              <a:ext cx="169600" cy="97975"/>
            </a:xfrm>
            <a:custGeom>
              <a:avLst/>
              <a:gdLst/>
              <a:ahLst/>
              <a:cxnLst/>
              <a:rect l="l" t="t" r="r" b="b"/>
              <a:pathLst>
                <a:path w="6784" h="3919" extrusionOk="0">
                  <a:moveTo>
                    <a:pt x="1127" y="0"/>
                  </a:moveTo>
                  <a:lnTo>
                    <a:pt x="0" y="661"/>
                  </a:lnTo>
                  <a:lnTo>
                    <a:pt x="5657" y="3918"/>
                  </a:lnTo>
                  <a:lnTo>
                    <a:pt x="6783" y="3257"/>
                  </a:lnTo>
                  <a:lnTo>
                    <a:pt x="1127" y="0"/>
                  </a:lnTo>
                  <a:close/>
                </a:path>
              </a:pathLst>
            </a:custGeom>
            <a:solidFill>
              <a:srgbClr val="EC82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34"/>
            <p:cNvSpPr/>
            <p:nvPr/>
          </p:nvSpPr>
          <p:spPr>
            <a:xfrm>
              <a:off x="3440525" y="1950500"/>
              <a:ext cx="104100" cy="60650"/>
            </a:xfrm>
            <a:custGeom>
              <a:avLst/>
              <a:gdLst/>
              <a:ahLst/>
              <a:cxnLst/>
              <a:rect l="l" t="t" r="r" b="b"/>
              <a:pathLst>
                <a:path w="4164" h="2426" extrusionOk="0">
                  <a:moveTo>
                    <a:pt x="3698" y="1"/>
                  </a:moveTo>
                  <a:lnTo>
                    <a:pt x="1" y="2131"/>
                  </a:lnTo>
                  <a:lnTo>
                    <a:pt x="466" y="2425"/>
                  </a:lnTo>
                  <a:lnTo>
                    <a:pt x="4163" y="295"/>
                  </a:lnTo>
                  <a:lnTo>
                    <a:pt x="369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34"/>
            <p:cNvSpPr/>
            <p:nvPr/>
          </p:nvSpPr>
          <p:spPr>
            <a:xfrm>
              <a:off x="3412975" y="1934600"/>
              <a:ext cx="104100" cy="60625"/>
            </a:xfrm>
            <a:custGeom>
              <a:avLst/>
              <a:gdLst/>
              <a:ahLst/>
              <a:cxnLst/>
              <a:rect l="l" t="t" r="r" b="b"/>
              <a:pathLst>
                <a:path w="4164" h="2425" extrusionOk="0">
                  <a:moveTo>
                    <a:pt x="3674" y="0"/>
                  </a:moveTo>
                  <a:lnTo>
                    <a:pt x="1" y="2130"/>
                  </a:lnTo>
                  <a:lnTo>
                    <a:pt x="466" y="2424"/>
                  </a:lnTo>
                  <a:lnTo>
                    <a:pt x="4164" y="294"/>
                  </a:lnTo>
                  <a:lnTo>
                    <a:pt x="36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34"/>
            <p:cNvSpPr/>
            <p:nvPr/>
          </p:nvSpPr>
          <p:spPr>
            <a:xfrm>
              <a:off x="3384825" y="1918675"/>
              <a:ext cx="104700" cy="60625"/>
            </a:xfrm>
            <a:custGeom>
              <a:avLst/>
              <a:gdLst/>
              <a:ahLst/>
              <a:cxnLst/>
              <a:rect l="l" t="t" r="r" b="b"/>
              <a:pathLst>
                <a:path w="4188" h="2425" extrusionOk="0">
                  <a:moveTo>
                    <a:pt x="3698" y="0"/>
                  </a:moveTo>
                  <a:lnTo>
                    <a:pt x="0" y="2131"/>
                  </a:lnTo>
                  <a:lnTo>
                    <a:pt x="490" y="2425"/>
                  </a:lnTo>
                  <a:lnTo>
                    <a:pt x="4188" y="270"/>
                  </a:lnTo>
                  <a:lnTo>
                    <a:pt x="369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34"/>
            <p:cNvSpPr/>
            <p:nvPr/>
          </p:nvSpPr>
          <p:spPr>
            <a:xfrm>
              <a:off x="3357275" y="1902750"/>
              <a:ext cx="104700" cy="60025"/>
            </a:xfrm>
            <a:custGeom>
              <a:avLst/>
              <a:gdLst/>
              <a:ahLst/>
              <a:cxnLst/>
              <a:rect l="l" t="t" r="r" b="b"/>
              <a:pathLst>
                <a:path w="4188" h="2401" extrusionOk="0">
                  <a:moveTo>
                    <a:pt x="3698" y="1"/>
                  </a:moveTo>
                  <a:lnTo>
                    <a:pt x="0" y="2131"/>
                  </a:lnTo>
                  <a:lnTo>
                    <a:pt x="490" y="2400"/>
                  </a:lnTo>
                  <a:lnTo>
                    <a:pt x="4188" y="270"/>
                  </a:lnTo>
                  <a:lnTo>
                    <a:pt x="369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34"/>
            <p:cNvSpPr/>
            <p:nvPr/>
          </p:nvSpPr>
          <p:spPr>
            <a:xfrm>
              <a:off x="3329725" y="1886850"/>
              <a:ext cx="104100" cy="60000"/>
            </a:xfrm>
            <a:custGeom>
              <a:avLst/>
              <a:gdLst/>
              <a:ahLst/>
              <a:cxnLst/>
              <a:rect l="l" t="t" r="r" b="b"/>
              <a:pathLst>
                <a:path w="4164" h="2400" extrusionOk="0">
                  <a:moveTo>
                    <a:pt x="3698" y="0"/>
                  </a:moveTo>
                  <a:lnTo>
                    <a:pt x="0" y="2130"/>
                  </a:lnTo>
                  <a:lnTo>
                    <a:pt x="465" y="2400"/>
                  </a:lnTo>
                  <a:lnTo>
                    <a:pt x="4163" y="269"/>
                  </a:lnTo>
                  <a:lnTo>
                    <a:pt x="369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34"/>
            <p:cNvSpPr/>
            <p:nvPr/>
          </p:nvSpPr>
          <p:spPr>
            <a:xfrm>
              <a:off x="3302175" y="1870925"/>
              <a:ext cx="104100" cy="60025"/>
            </a:xfrm>
            <a:custGeom>
              <a:avLst/>
              <a:gdLst/>
              <a:ahLst/>
              <a:cxnLst/>
              <a:rect l="l" t="t" r="r" b="b"/>
              <a:pathLst>
                <a:path w="4164" h="2401" extrusionOk="0">
                  <a:moveTo>
                    <a:pt x="3673" y="0"/>
                  </a:moveTo>
                  <a:lnTo>
                    <a:pt x="0" y="2131"/>
                  </a:lnTo>
                  <a:lnTo>
                    <a:pt x="466" y="2400"/>
                  </a:lnTo>
                  <a:lnTo>
                    <a:pt x="4163" y="270"/>
                  </a:lnTo>
                  <a:lnTo>
                    <a:pt x="367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34"/>
            <p:cNvSpPr/>
            <p:nvPr/>
          </p:nvSpPr>
          <p:spPr>
            <a:xfrm>
              <a:off x="3274625" y="1838475"/>
              <a:ext cx="76550" cy="44100"/>
            </a:xfrm>
            <a:custGeom>
              <a:avLst/>
              <a:gdLst/>
              <a:ahLst/>
              <a:cxnLst/>
              <a:rect l="l" t="t" r="r" b="b"/>
              <a:pathLst>
                <a:path w="3062" h="1764" extrusionOk="0">
                  <a:moveTo>
                    <a:pt x="2572" y="0"/>
                  </a:moveTo>
                  <a:lnTo>
                    <a:pt x="0" y="1494"/>
                  </a:lnTo>
                  <a:lnTo>
                    <a:pt x="466" y="1764"/>
                  </a:lnTo>
                  <a:lnTo>
                    <a:pt x="3061" y="294"/>
                  </a:lnTo>
                  <a:lnTo>
                    <a:pt x="257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34"/>
            <p:cNvSpPr/>
            <p:nvPr/>
          </p:nvSpPr>
          <p:spPr>
            <a:xfrm>
              <a:off x="3274000" y="1855000"/>
              <a:ext cx="104725" cy="60025"/>
            </a:xfrm>
            <a:custGeom>
              <a:avLst/>
              <a:gdLst/>
              <a:ahLst/>
              <a:cxnLst/>
              <a:rect l="l" t="t" r="r" b="b"/>
              <a:pathLst>
                <a:path w="4189" h="2401" extrusionOk="0">
                  <a:moveTo>
                    <a:pt x="3698" y="1"/>
                  </a:moveTo>
                  <a:lnTo>
                    <a:pt x="1" y="2131"/>
                  </a:lnTo>
                  <a:lnTo>
                    <a:pt x="491" y="2400"/>
                  </a:lnTo>
                  <a:lnTo>
                    <a:pt x="4188" y="270"/>
                  </a:lnTo>
                  <a:lnTo>
                    <a:pt x="369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34"/>
            <p:cNvSpPr/>
            <p:nvPr/>
          </p:nvSpPr>
          <p:spPr>
            <a:xfrm>
              <a:off x="3376850" y="1671350"/>
              <a:ext cx="285325" cy="164700"/>
            </a:xfrm>
            <a:custGeom>
              <a:avLst/>
              <a:gdLst/>
              <a:ahLst/>
              <a:cxnLst/>
              <a:rect l="l" t="t" r="r" b="b"/>
              <a:pathLst>
                <a:path w="11413" h="6588" extrusionOk="0">
                  <a:moveTo>
                    <a:pt x="10922" y="0"/>
                  </a:moveTo>
                  <a:lnTo>
                    <a:pt x="1" y="6294"/>
                  </a:lnTo>
                  <a:lnTo>
                    <a:pt x="491" y="6588"/>
                  </a:lnTo>
                  <a:lnTo>
                    <a:pt x="11412" y="294"/>
                  </a:lnTo>
                  <a:lnTo>
                    <a:pt x="1092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34"/>
            <p:cNvSpPr/>
            <p:nvPr/>
          </p:nvSpPr>
          <p:spPr>
            <a:xfrm>
              <a:off x="3636425" y="1899700"/>
              <a:ext cx="304900" cy="175725"/>
            </a:xfrm>
            <a:custGeom>
              <a:avLst/>
              <a:gdLst/>
              <a:ahLst/>
              <a:cxnLst/>
              <a:rect l="l" t="t" r="r" b="b"/>
              <a:pathLst>
                <a:path w="12196" h="7029" extrusionOk="0">
                  <a:moveTo>
                    <a:pt x="7763" y="0"/>
                  </a:moveTo>
                  <a:lnTo>
                    <a:pt x="1" y="4482"/>
                  </a:lnTo>
                  <a:lnTo>
                    <a:pt x="4409" y="7028"/>
                  </a:lnTo>
                  <a:lnTo>
                    <a:pt x="12196" y="2547"/>
                  </a:lnTo>
                  <a:lnTo>
                    <a:pt x="776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34"/>
            <p:cNvSpPr/>
            <p:nvPr/>
          </p:nvSpPr>
          <p:spPr>
            <a:xfrm>
              <a:off x="3746625" y="1963350"/>
              <a:ext cx="194700" cy="112075"/>
            </a:xfrm>
            <a:custGeom>
              <a:avLst/>
              <a:gdLst/>
              <a:ahLst/>
              <a:cxnLst/>
              <a:rect l="l" t="t" r="r" b="b"/>
              <a:pathLst>
                <a:path w="7788" h="4483" extrusionOk="0">
                  <a:moveTo>
                    <a:pt x="7788" y="1"/>
                  </a:moveTo>
                  <a:lnTo>
                    <a:pt x="858" y="515"/>
                  </a:lnTo>
                  <a:lnTo>
                    <a:pt x="1" y="4482"/>
                  </a:lnTo>
                  <a:lnTo>
                    <a:pt x="7788" y="1"/>
                  </a:lnTo>
                  <a:close/>
                </a:path>
              </a:pathLst>
            </a:custGeom>
            <a:solidFill>
              <a:srgbClr val="EFBC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34"/>
            <p:cNvSpPr/>
            <p:nvPr/>
          </p:nvSpPr>
          <p:spPr>
            <a:xfrm>
              <a:off x="3636425" y="1899700"/>
              <a:ext cx="194100" cy="112050"/>
            </a:xfrm>
            <a:custGeom>
              <a:avLst/>
              <a:gdLst/>
              <a:ahLst/>
              <a:cxnLst/>
              <a:rect l="l" t="t" r="r" b="b"/>
              <a:pathLst>
                <a:path w="7764" h="4482" extrusionOk="0">
                  <a:moveTo>
                    <a:pt x="7763" y="0"/>
                  </a:moveTo>
                  <a:lnTo>
                    <a:pt x="1" y="4482"/>
                  </a:lnTo>
                  <a:lnTo>
                    <a:pt x="6882" y="3967"/>
                  </a:lnTo>
                  <a:lnTo>
                    <a:pt x="7763" y="0"/>
                  </a:lnTo>
                  <a:close/>
                </a:path>
              </a:pathLst>
            </a:custGeom>
            <a:solidFill>
              <a:srgbClr val="FFDC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34"/>
            <p:cNvSpPr/>
            <p:nvPr/>
          </p:nvSpPr>
          <p:spPr>
            <a:xfrm>
              <a:off x="4286575" y="2159875"/>
              <a:ext cx="759775" cy="438350"/>
            </a:xfrm>
            <a:custGeom>
              <a:avLst/>
              <a:gdLst/>
              <a:ahLst/>
              <a:cxnLst/>
              <a:rect l="l" t="t" r="r" b="b"/>
              <a:pathLst>
                <a:path w="30391" h="17534" extrusionOk="0">
                  <a:moveTo>
                    <a:pt x="16947" y="1"/>
                  </a:moveTo>
                  <a:lnTo>
                    <a:pt x="1" y="9796"/>
                  </a:lnTo>
                  <a:lnTo>
                    <a:pt x="13420" y="17534"/>
                  </a:lnTo>
                  <a:lnTo>
                    <a:pt x="30390" y="7763"/>
                  </a:lnTo>
                  <a:lnTo>
                    <a:pt x="169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34"/>
            <p:cNvSpPr/>
            <p:nvPr/>
          </p:nvSpPr>
          <p:spPr>
            <a:xfrm>
              <a:off x="4619625" y="24066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EC82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34"/>
            <p:cNvSpPr/>
            <p:nvPr/>
          </p:nvSpPr>
          <p:spPr>
            <a:xfrm>
              <a:off x="4523500" y="2332525"/>
              <a:ext cx="96150" cy="74100"/>
            </a:xfrm>
            <a:custGeom>
              <a:avLst/>
              <a:gdLst/>
              <a:ahLst/>
              <a:cxnLst/>
              <a:rect l="l" t="t" r="r" b="b"/>
              <a:pathLst>
                <a:path w="3846" h="2964" extrusionOk="0">
                  <a:moveTo>
                    <a:pt x="1984" y="0"/>
                  </a:moveTo>
                  <a:cubicBezTo>
                    <a:pt x="1250" y="147"/>
                    <a:pt x="564" y="392"/>
                    <a:pt x="1" y="735"/>
                  </a:cubicBezTo>
                  <a:lnTo>
                    <a:pt x="3845" y="2963"/>
                  </a:lnTo>
                  <a:lnTo>
                    <a:pt x="1984" y="0"/>
                  </a:lnTo>
                  <a:close/>
                </a:path>
              </a:pathLst>
            </a:custGeom>
            <a:solidFill>
              <a:srgbClr val="EC82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34"/>
            <p:cNvSpPr/>
            <p:nvPr/>
          </p:nvSpPr>
          <p:spPr>
            <a:xfrm>
              <a:off x="4573100" y="2328000"/>
              <a:ext cx="142650" cy="78625"/>
            </a:xfrm>
            <a:custGeom>
              <a:avLst/>
              <a:gdLst/>
              <a:ahLst/>
              <a:cxnLst/>
              <a:rect l="l" t="t" r="r" b="b"/>
              <a:pathLst>
                <a:path w="5706" h="3145" extrusionOk="0">
                  <a:moveTo>
                    <a:pt x="1846" y="0"/>
                  </a:moveTo>
                  <a:cubicBezTo>
                    <a:pt x="1221" y="0"/>
                    <a:pt x="595" y="61"/>
                    <a:pt x="0" y="181"/>
                  </a:cubicBezTo>
                  <a:lnTo>
                    <a:pt x="1861" y="3144"/>
                  </a:lnTo>
                  <a:lnTo>
                    <a:pt x="5706" y="916"/>
                  </a:lnTo>
                  <a:cubicBezTo>
                    <a:pt x="4655" y="305"/>
                    <a:pt x="3252" y="0"/>
                    <a:pt x="1846" y="0"/>
                  </a:cubicBezTo>
                  <a:close/>
                </a:path>
              </a:pathLst>
            </a:custGeom>
            <a:solidFill>
              <a:srgbClr val="495D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34"/>
            <p:cNvSpPr/>
            <p:nvPr/>
          </p:nvSpPr>
          <p:spPr>
            <a:xfrm>
              <a:off x="4479425" y="2396175"/>
              <a:ext cx="140225" cy="65550"/>
            </a:xfrm>
            <a:custGeom>
              <a:avLst/>
              <a:gdLst/>
              <a:ahLst/>
              <a:cxnLst/>
              <a:rect l="l" t="t" r="r" b="b"/>
              <a:pathLst>
                <a:path w="5609" h="2622" extrusionOk="0">
                  <a:moveTo>
                    <a:pt x="196" y="1"/>
                  </a:moveTo>
                  <a:lnTo>
                    <a:pt x="196" y="1"/>
                  </a:lnTo>
                  <a:cubicBezTo>
                    <a:pt x="1" y="980"/>
                    <a:pt x="564" y="1935"/>
                    <a:pt x="1764" y="2621"/>
                  </a:cubicBezTo>
                  <a:lnTo>
                    <a:pt x="5608" y="417"/>
                  </a:lnTo>
                  <a:lnTo>
                    <a:pt x="196" y="1"/>
                  </a:lnTo>
                  <a:close/>
                </a:path>
              </a:pathLst>
            </a:custGeom>
            <a:solidFill>
              <a:srgbClr val="EC82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34"/>
            <p:cNvSpPr/>
            <p:nvPr/>
          </p:nvSpPr>
          <p:spPr>
            <a:xfrm>
              <a:off x="4619625" y="2350875"/>
              <a:ext cx="149400" cy="129200"/>
            </a:xfrm>
            <a:custGeom>
              <a:avLst/>
              <a:gdLst/>
              <a:ahLst/>
              <a:cxnLst/>
              <a:rect l="l" t="t" r="r" b="b"/>
              <a:pathLst>
                <a:path w="5976" h="5168" extrusionOk="0">
                  <a:moveTo>
                    <a:pt x="3845" y="1"/>
                  </a:moveTo>
                  <a:lnTo>
                    <a:pt x="0" y="2229"/>
                  </a:lnTo>
                  <a:lnTo>
                    <a:pt x="1861" y="5168"/>
                  </a:lnTo>
                  <a:cubicBezTo>
                    <a:pt x="2596" y="5021"/>
                    <a:pt x="3282" y="4776"/>
                    <a:pt x="3845" y="4433"/>
                  </a:cubicBezTo>
                  <a:cubicBezTo>
                    <a:pt x="5975" y="3233"/>
                    <a:pt x="5975" y="1225"/>
                    <a:pt x="3845" y="1"/>
                  </a:cubicBezTo>
                  <a:close/>
                </a:path>
              </a:pathLst>
            </a:custGeom>
            <a:solidFill>
              <a:srgbClr val="606B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34"/>
            <p:cNvSpPr/>
            <p:nvPr/>
          </p:nvSpPr>
          <p:spPr>
            <a:xfrm>
              <a:off x="4523500" y="2406600"/>
              <a:ext cx="142675" cy="78000"/>
            </a:xfrm>
            <a:custGeom>
              <a:avLst/>
              <a:gdLst/>
              <a:ahLst/>
              <a:cxnLst/>
              <a:rect l="l" t="t" r="r" b="b"/>
              <a:pathLst>
                <a:path w="5707" h="3120" extrusionOk="0">
                  <a:moveTo>
                    <a:pt x="3845" y="0"/>
                  </a:moveTo>
                  <a:lnTo>
                    <a:pt x="1" y="2204"/>
                  </a:lnTo>
                  <a:cubicBezTo>
                    <a:pt x="1052" y="2814"/>
                    <a:pt x="2455" y="3120"/>
                    <a:pt x="3861" y="3120"/>
                  </a:cubicBezTo>
                  <a:cubicBezTo>
                    <a:pt x="4486" y="3120"/>
                    <a:pt x="5111" y="3059"/>
                    <a:pt x="5706" y="2939"/>
                  </a:cubicBezTo>
                  <a:lnTo>
                    <a:pt x="384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34"/>
            <p:cNvSpPr/>
            <p:nvPr/>
          </p:nvSpPr>
          <p:spPr>
            <a:xfrm>
              <a:off x="4636150" y="2244325"/>
              <a:ext cx="261425" cy="153725"/>
            </a:xfrm>
            <a:custGeom>
              <a:avLst/>
              <a:gdLst/>
              <a:ahLst/>
              <a:cxnLst/>
              <a:rect l="l" t="t" r="r" b="b"/>
              <a:pathLst>
                <a:path w="10457" h="6149" extrusionOk="0">
                  <a:moveTo>
                    <a:pt x="186" y="1"/>
                  </a:moveTo>
                  <a:cubicBezTo>
                    <a:pt x="133" y="1"/>
                    <a:pt x="81" y="28"/>
                    <a:pt x="49" y="75"/>
                  </a:cubicBezTo>
                  <a:cubicBezTo>
                    <a:pt x="1" y="149"/>
                    <a:pt x="25" y="247"/>
                    <a:pt x="98" y="296"/>
                  </a:cubicBezTo>
                  <a:lnTo>
                    <a:pt x="10212" y="6124"/>
                  </a:lnTo>
                  <a:cubicBezTo>
                    <a:pt x="10236" y="6148"/>
                    <a:pt x="10261" y="6148"/>
                    <a:pt x="10285" y="6148"/>
                  </a:cubicBezTo>
                  <a:cubicBezTo>
                    <a:pt x="10334" y="6148"/>
                    <a:pt x="10383" y="6124"/>
                    <a:pt x="10408" y="6075"/>
                  </a:cubicBezTo>
                  <a:cubicBezTo>
                    <a:pt x="10457" y="6001"/>
                    <a:pt x="10432" y="5903"/>
                    <a:pt x="10359" y="5855"/>
                  </a:cubicBezTo>
                  <a:lnTo>
                    <a:pt x="270" y="26"/>
                  </a:lnTo>
                  <a:cubicBezTo>
                    <a:pt x="244" y="9"/>
                    <a:pt x="215" y="1"/>
                    <a:pt x="186" y="1"/>
                  </a:cubicBezTo>
                  <a:close/>
                </a:path>
              </a:pathLst>
            </a:custGeom>
            <a:solidFill>
              <a:srgbClr val="CEC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34"/>
            <p:cNvSpPr/>
            <p:nvPr/>
          </p:nvSpPr>
          <p:spPr>
            <a:xfrm>
              <a:off x="4666150" y="2227200"/>
              <a:ext cx="261425" cy="153700"/>
            </a:xfrm>
            <a:custGeom>
              <a:avLst/>
              <a:gdLst/>
              <a:ahLst/>
              <a:cxnLst/>
              <a:rect l="l" t="t" r="r" b="b"/>
              <a:pathLst>
                <a:path w="10457" h="6148" extrusionOk="0">
                  <a:moveTo>
                    <a:pt x="161" y="0"/>
                  </a:moveTo>
                  <a:cubicBezTo>
                    <a:pt x="109" y="0"/>
                    <a:pt x="57" y="27"/>
                    <a:pt x="25" y="75"/>
                  </a:cubicBezTo>
                  <a:cubicBezTo>
                    <a:pt x="0" y="148"/>
                    <a:pt x="25" y="246"/>
                    <a:pt x="98" y="295"/>
                  </a:cubicBezTo>
                  <a:lnTo>
                    <a:pt x="10187" y="6123"/>
                  </a:lnTo>
                  <a:cubicBezTo>
                    <a:pt x="10212" y="6148"/>
                    <a:pt x="10236" y="6148"/>
                    <a:pt x="10261" y="6148"/>
                  </a:cubicBezTo>
                  <a:cubicBezTo>
                    <a:pt x="10334" y="6148"/>
                    <a:pt x="10383" y="6123"/>
                    <a:pt x="10408" y="6074"/>
                  </a:cubicBezTo>
                  <a:cubicBezTo>
                    <a:pt x="10457" y="6001"/>
                    <a:pt x="10432" y="5903"/>
                    <a:pt x="10359" y="5854"/>
                  </a:cubicBezTo>
                  <a:lnTo>
                    <a:pt x="245" y="26"/>
                  </a:lnTo>
                  <a:cubicBezTo>
                    <a:pt x="219" y="8"/>
                    <a:pt x="190" y="0"/>
                    <a:pt x="161" y="0"/>
                  </a:cubicBezTo>
                  <a:close/>
                </a:path>
              </a:pathLst>
            </a:custGeom>
            <a:solidFill>
              <a:srgbClr val="CEC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34"/>
            <p:cNvSpPr/>
            <p:nvPr/>
          </p:nvSpPr>
          <p:spPr>
            <a:xfrm>
              <a:off x="4695525" y="2210050"/>
              <a:ext cx="261450" cy="153725"/>
            </a:xfrm>
            <a:custGeom>
              <a:avLst/>
              <a:gdLst/>
              <a:ahLst/>
              <a:cxnLst/>
              <a:rect l="l" t="t" r="r" b="b"/>
              <a:pathLst>
                <a:path w="10458" h="6149" extrusionOk="0">
                  <a:moveTo>
                    <a:pt x="169" y="1"/>
                  </a:moveTo>
                  <a:cubicBezTo>
                    <a:pt x="123" y="1"/>
                    <a:pt x="81" y="28"/>
                    <a:pt x="50" y="75"/>
                  </a:cubicBezTo>
                  <a:cubicBezTo>
                    <a:pt x="1" y="149"/>
                    <a:pt x="25" y="246"/>
                    <a:pt x="99" y="295"/>
                  </a:cubicBezTo>
                  <a:lnTo>
                    <a:pt x="10212" y="6124"/>
                  </a:lnTo>
                  <a:cubicBezTo>
                    <a:pt x="10237" y="6148"/>
                    <a:pt x="10261" y="6148"/>
                    <a:pt x="10286" y="6148"/>
                  </a:cubicBezTo>
                  <a:cubicBezTo>
                    <a:pt x="10335" y="6148"/>
                    <a:pt x="10384" y="6124"/>
                    <a:pt x="10408" y="6075"/>
                  </a:cubicBezTo>
                  <a:cubicBezTo>
                    <a:pt x="10457" y="6001"/>
                    <a:pt x="10433" y="5903"/>
                    <a:pt x="10359" y="5854"/>
                  </a:cubicBezTo>
                  <a:lnTo>
                    <a:pt x="246" y="26"/>
                  </a:lnTo>
                  <a:cubicBezTo>
                    <a:pt x="220" y="9"/>
                    <a:pt x="194" y="1"/>
                    <a:pt x="169" y="1"/>
                  </a:cubicBezTo>
                  <a:close/>
                </a:path>
              </a:pathLst>
            </a:custGeom>
            <a:solidFill>
              <a:srgbClr val="CEC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34"/>
            <p:cNvSpPr/>
            <p:nvPr/>
          </p:nvSpPr>
          <p:spPr>
            <a:xfrm>
              <a:off x="4965525" y="2614750"/>
              <a:ext cx="12875" cy="64300"/>
            </a:xfrm>
            <a:custGeom>
              <a:avLst/>
              <a:gdLst/>
              <a:ahLst/>
              <a:cxnLst/>
              <a:rect l="l" t="t" r="r" b="b"/>
              <a:pathLst>
                <a:path w="515" h="2572" extrusionOk="0">
                  <a:moveTo>
                    <a:pt x="514" y="0"/>
                  </a:moveTo>
                  <a:lnTo>
                    <a:pt x="514" y="14"/>
                  </a:lnTo>
                  <a:lnTo>
                    <a:pt x="514" y="14"/>
                  </a:lnTo>
                  <a:cubicBezTo>
                    <a:pt x="514" y="9"/>
                    <a:pt x="514" y="5"/>
                    <a:pt x="514" y="0"/>
                  </a:cubicBezTo>
                  <a:close/>
                  <a:moveTo>
                    <a:pt x="514" y="14"/>
                  </a:moveTo>
                  <a:cubicBezTo>
                    <a:pt x="508" y="254"/>
                    <a:pt x="337" y="494"/>
                    <a:pt x="25" y="686"/>
                  </a:cubicBezTo>
                  <a:lnTo>
                    <a:pt x="0" y="2571"/>
                  </a:lnTo>
                  <a:cubicBezTo>
                    <a:pt x="343" y="2375"/>
                    <a:pt x="490" y="2131"/>
                    <a:pt x="490" y="1861"/>
                  </a:cubicBezTo>
                  <a:lnTo>
                    <a:pt x="514" y="14"/>
                  </a:lnTo>
                  <a:close/>
                </a:path>
              </a:pathLst>
            </a:custGeom>
            <a:solidFill>
              <a:srgbClr val="EFBC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34"/>
            <p:cNvSpPr/>
            <p:nvPr/>
          </p:nvSpPr>
          <p:spPr>
            <a:xfrm>
              <a:off x="4503925" y="2614125"/>
              <a:ext cx="12875" cy="64925"/>
            </a:xfrm>
            <a:custGeom>
              <a:avLst/>
              <a:gdLst/>
              <a:ahLst/>
              <a:cxnLst/>
              <a:rect l="l" t="t" r="r" b="b"/>
              <a:pathLst>
                <a:path w="515" h="2597" extrusionOk="0">
                  <a:moveTo>
                    <a:pt x="25" y="1"/>
                  </a:moveTo>
                  <a:lnTo>
                    <a:pt x="25" y="1"/>
                  </a:lnTo>
                  <a:cubicBezTo>
                    <a:pt x="22" y="30"/>
                    <a:pt x="22" y="58"/>
                    <a:pt x="23" y="87"/>
                  </a:cubicBezTo>
                  <a:lnTo>
                    <a:pt x="23" y="87"/>
                  </a:lnTo>
                  <a:lnTo>
                    <a:pt x="25" y="1"/>
                  </a:lnTo>
                  <a:close/>
                  <a:moveTo>
                    <a:pt x="23" y="87"/>
                  </a:moveTo>
                  <a:lnTo>
                    <a:pt x="0" y="1886"/>
                  </a:lnTo>
                  <a:cubicBezTo>
                    <a:pt x="0" y="2131"/>
                    <a:pt x="172" y="2400"/>
                    <a:pt x="514" y="2596"/>
                  </a:cubicBezTo>
                  <a:lnTo>
                    <a:pt x="514" y="711"/>
                  </a:lnTo>
                  <a:cubicBezTo>
                    <a:pt x="208" y="536"/>
                    <a:pt x="39" y="322"/>
                    <a:pt x="23" y="87"/>
                  </a:cubicBezTo>
                  <a:close/>
                </a:path>
              </a:pathLst>
            </a:custGeom>
            <a:solidFill>
              <a:srgbClr val="FFDC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34"/>
            <p:cNvSpPr/>
            <p:nvPr/>
          </p:nvSpPr>
          <p:spPr>
            <a:xfrm>
              <a:off x="4772050" y="2631875"/>
              <a:ext cx="194100" cy="159825"/>
            </a:xfrm>
            <a:custGeom>
              <a:avLst/>
              <a:gdLst/>
              <a:ahLst/>
              <a:cxnLst/>
              <a:rect l="l" t="t" r="r" b="b"/>
              <a:pathLst>
                <a:path w="7764" h="6393" extrusionOk="0">
                  <a:moveTo>
                    <a:pt x="7764" y="1"/>
                  </a:moveTo>
                  <a:lnTo>
                    <a:pt x="1" y="4506"/>
                  </a:lnTo>
                  <a:lnTo>
                    <a:pt x="1" y="6392"/>
                  </a:lnTo>
                  <a:lnTo>
                    <a:pt x="7739" y="1886"/>
                  </a:lnTo>
                  <a:lnTo>
                    <a:pt x="7764" y="1"/>
                  </a:lnTo>
                  <a:close/>
                </a:path>
              </a:pathLst>
            </a:custGeom>
            <a:solidFill>
              <a:srgbClr val="EFBC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34"/>
            <p:cNvSpPr/>
            <p:nvPr/>
          </p:nvSpPr>
          <p:spPr>
            <a:xfrm>
              <a:off x="4516775" y="2631875"/>
              <a:ext cx="195325" cy="159825"/>
            </a:xfrm>
            <a:custGeom>
              <a:avLst/>
              <a:gdLst/>
              <a:ahLst/>
              <a:cxnLst/>
              <a:rect l="l" t="t" r="r" b="b"/>
              <a:pathLst>
                <a:path w="7813" h="6393" extrusionOk="0">
                  <a:moveTo>
                    <a:pt x="0" y="1"/>
                  </a:moveTo>
                  <a:lnTo>
                    <a:pt x="0" y="1886"/>
                  </a:lnTo>
                  <a:lnTo>
                    <a:pt x="7812" y="6392"/>
                  </a:lnTo>
                  <a:lnTo>
                    <a:pt x="7812" y="450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DC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34"/>
            <p:cNvSpPr/>
            <p:nvPr/>
          </p:nvSpPr>
          <p:spPr>
            <a:xfrm>
              <a:off x="4712075" y="2744525"/>
              <a:ext cx="60000" cy="53900"/>
            </a:xfrm>
            <a:custGeom>
              <a:avLst/>
              <a:gdLst/>
              <a:ahLst/>
              <a:cxnLst/>
              <a:rect l="l" t="t" r="r" b="b"/>
              <a:pathLst>
                <a:path w="2400" h="2156" extrusionOk="0">
                  <a:moveTo>
                    <a:pt x="0" y="0"/>
                  </a:moveTo>
                  <a:lnTo>
                    <a:pt x="0" y="1886"/>
                  </a:lnTo>
                  <a:cubicBezTo>
                    <a:pt x="318" y="2082"/>
                    <a:pt x="759" y="2155"/>
                    <a:pt x="1200" y="2155"/>
                  </a:cubicBezTo>
                  <a:cubicBezTo>
                    <a:pt x="1616" y="2155"/>
                    <a:pt x="2057" y="2082"/>
                    <a:pt x="2400" y="1886"/>
                  </a:cubicBezTo>
                  <a:lnTo>
                    <a:pt x="2400" y="0"/>
                  </a:lnTo>
                  <a:cubicBezTo>
                    <a:pt x="2057" y="196"/>
                    <a:pt x="1616" y="294"/>
                    <a:pt x="1200" y="294"/>
                  </a:cubicBezTo>
                  <a:cubicBezTo>
                    <a:pt x="759" y="294"/>
                    <a:pt x="318" y="196"/>
                    <a:pt x="0" y="0"/>
                  </a:cubicBezTo>
                  <a:close/>
                </a:path>
              </a:pathLst>
            </a:custGeom>
            <a:solidFill>
              <a:srgbClr val="FFDC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34"/>
            <p:cNvSpPr/>
            <p:nvPr/>
          </p:nvSpPr>
          <p:spPr>
            <a:xfrm>
              <a:off x="4500250" y="2477000"/>
              <a:ext cx="482425" cy="274900"/>
            </a:xfrm>
            <a:custGeom>
              <a:avLst/>
              <a:gdLst/>
              <a:ahLst/>
              <a:cxnLst/>
              <a:rect l="l" t="t" r="r" b="b"/>
              <a:pathLst>
                <a:path w="19297" h="10996" extrusionOk="0">
                  <a:moveTo>
                    <a:pt x="9599" y="0"/>
                  </a:moveTo>
                  <a:cubicBezTo>
                    <a:pt x="9165" y="0"/>
                    <a:pt x="8730" y="98"/>
                    <a:pt x="8400" y="294"/>
                  </a:cubicBezTo>
                  <a:lnTo>
                    <a:pt x="661" y="4800"/>
                  </a:lnTo>
                  <a:cubicBezTo>
                    <a:pt x="0" y="5192"/>
                    <a:pt x="0" y="5804"/>
                    <a:pt x="661" y="6196"/>
                  </a:cubicBezTo>
                  <a:lnTo>
                    <a:pt x="8473" y="10701"/>
                  </a:lnTo>
                  <a:cubicBezTo>
                    <a:pt x="8804" y="10897"/>
                    <a:pt x="9238" y="10995"/>
                    <a:pt x="9673" y="10995"/>
                  </a:cubicBezTo>
                  <a:cubicBezTo>
                    <a:pt x="10108" y="10995"/>
                    <a:pt x="10542" y="10897"/>
                    <a:pt x="10873" y="10701"/>
                  </a:cubicBezTo>
                  <a:lnTo>
                    <a:pt x="18636" y="6196"/>
                  </a:lnTo>
                  <a:cubicBezTo>
                    <a:pt x="19297" y="5804"/>
                    <a:pt x="19272" y="5192"/>
                    <a:pt x="18611" y="4800"/>
                  </a:cubicBezTo>
                  <a:lnTo>
                    <a:pt x="10799" y="294"/>
                  </a:lnTo>
                  <a:cubicBezTo>
                    <a:pt x="10469" y="98"/>
                    <a:pt x="10034" y="0"/>
                    <a:pt x="959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34"/>
            <p:cNvSpPr/>
            <p:nvPr/>
          </p:nvSpPr>
          <p:spPr>
            <a:xfrm>
              <a:off x="5356100" y="2480675"/>
              <a:ext cx="12875" cy="64300"/>
            </a:xfrm>
            <a:custGeom>
              <a:avLst/>
              <a:gdLst/>
              <a:ahLst/>
              <a:cxnLst/>
              <a:rect l="l" t="t" r="r" b="b"/>
              <a:pathLst>
                <a:path w="515" h="2572" extrusionOk="0">
                  <a:moveTo>
                    <a:pt x="515" y="0"/>
                  </a:moveTo>
                  <a:lnTo>
                    <a:pt x="514" y="17"/>
                  </a:lnTo>
                  <a:lnTo>
                    <a:pt x="514" y="17"/>
                  </a:lnTo>
                  <a:cubicBezTo>
                    <a:pt x="515" y="11"/>
                    <a:pt x="515" y="6"/>
                    <a:pt x="515" y="0"/>
                  </a:cubicBezTo>
                  <a:close/>
                  <a:moveTo>
                    <a:pt x="514" y="17"/>
                  </a:moveTo>
                  <a:lnTo>
                    <a:pt x="514" y="17"/>
                  </a:lnTo>
                  <a:cubicBezTo>
                    <a:pt x="508" y="280"/>
                    <a:pt x="336" y="518"/>
                    <a:pt x="0" y="710"/>
                  </a:cubicBezTo>
                  <a:lnTo>
                    <a:pt x="0" y="2571"/>
                  </a:lnTo>
                  <a:cubicBezTo>
                    <a:pt x="343" y="2400"/>
                    <a:pt x="490" y="2131"/>
                    <a:pt x="490" y="1886"/>
                  </a:cubicBezTo>
                  <a:lnTo>
                    <a:pt x="514" y="1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34"/>
            <p:cNvSpPr/>
            <p:nvPr/>
          </p:nvSpPr>
          <p:spPr>
            <a:xfrm>
              <a:off x="4894500" y="2480675"/>
              <a:ext cx="12875" cy="64300"/>
            </a:xfrm>
            <a:custGeom>
              <a:avLst/>
              <a:gdLst/>
              <a:ahLst/>
              <a:cxnLst/>
              <a:rect l="l" t="t" r="r" b="b"/>
              <a:pathLst>
                <a:path w="515" h="2572" extrusionOk="0">
                  <a:moveTo>
                    <a:pt x="0" y="0"/>
                  </a:moveTo>
                  <a:lnTo>
                    <a:pt x="0" y="1886"/>
                  </a:lnTo>
                  <a:cubicBezTo>
                    <a:pt x="0" y="2131"/>
                    <a:pt x="172" y="2376"/>
                    <a:pt x="515" y="2571"/>
                  </a:cubicBezTo>
                  <a:lnTo>
                    <a:pt x="515" y="710"/>
                  </a:lnTo>
                  <a:cubicBezTo>
                    <a:pt x="172" y="514"/>
                    <a:pt x="0" y="245"/>
                    <a:pt x="0" y="0"/>
                  </a:cubicBezTo>
                  <a:close/>
                </a:path>
              </a:pathLst>
            </a:custGeom>
            <a:solidFill>
              <a:srgbClr val="F498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34"/>
            <p:cNvSpPr/>
            <p:nvPr/>
          </p:nvSpPr>
          <p:spPr>
            <a:xfrm>
              <a:off x="5162650" y="2498425"/>
              <a:ext cx="193475" cy="159200"/>
            </a:xfrm>
            <a:custGeom>
              <a:avLst/>
              <a:gdLst/>
              <a:ahLst/>
              <a:cxnLst/>
              <a:rect l="l" t="t" r="r" b="b"/>
              <a:pathLst>
                <a:path w="7739" h="6368" extrusionOk="0">
                  <a:moveTo>
                    <a:pt x="7738" y="0"/>
                  </a:moveTo>
                  <a:lnTo>
                    <a:pt x="0" y="4506"/>
                  </a:lnTo>
                  <a:lnTo>
                    <a:pt x="0" y="6367"/>
                  </a:lnTo>
                  <a:lnTo>
                    <a:pt x="7738" y="1861"/>
                  </a:lnTo>
                  <a:lnTo>
                    <a:pt x="773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34"/>
            <p:cNvSpPr/>
            <p:nvPr/>
          </p:nvSpPr>
          <p:spPr>
            <a:xfrm>
              <a:off x="4907350" y="2498425"/>
              <a:ext cx="195325" cy="159200"/>
            </a:xfrm>
            <a:custGeom>
              <a:avLst/>
              <a:gdLst/>
              <a:ahLst/>
              <a:cxnLst/>
              <a:rect l="l" t="t" r="r" b="b"/>
              <a:pathLst>
                <a:path w="7813" h="6368" extrusionOk="0">
                  <a:moveTo>
                    <a:pt x="1" y="0"/>
                  </a:moveTo>
                  <a:lnTo>
                    <a:pt x="1" y="1861"/>
                  </a:lnTo>
                  <a:lnTo>
                    <a:pt x="7812" y="6367"/>
                  </a:lnTo>
                  <a:lnTo>
                    <a:pt x="7812" y="450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498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34"/>
            <p:cNvSpPr/>
            <p:nvPr/>
          </p:nvSpPr>
          <p:spPr>
            <a:xfrm>
              <a:off x="5102650" y="2611075"/>
              <a:ext cx="60025" cy="53900"/>
            </a:xfrm>
            <a:custGeom>
              <a:avLst/>
              <a:gdLst/>
              <a:ahLst/>
              <a:cxnLst/>
              <a:rect l="l" t="t" r="r" b="b"/>
              <a:pathLst>
                <a:path w="2401" h="2156" extrusionOk="0">
                  <a:moveTo>
                    <a:pt x="0" y="0"/>
                  </a:moveTo>
                  <a:lnTo>
                    <a:pt x="0" y="1861"/>
                  </a:lnTo>
                  <a:cubicBezTo>
                    <a:pt x="319" y="2057"/>
                    <a:pt x="759" y="2155"/>
                    <a:pt x="1200" y="2155"/>
                  </a:cubicBezTo>
                  <a:cubicBezTo>
                    <a:pt x="1617" y="2155"/>
                    <a:pt x="2057" y="2057"/>
                    <a:pt x="2400" y="1861"/>
                  </a:cubicBezTo>
                  <a:lnTo>
                    <a:pt x="2400" y="0"/>
                  </a:lnTo>
                  <a:cubicBezTo>
                    <a:pt x="2057" y="172"/>
                    <a:pt x="1641" y="270"/>
                    <a:pt x="1200" y="270"/>
                  </a:cubicBezTo>
                  <a:cubicBezTo>
                    <a:pt x="759" y="270"/>
                    <a:pt x="319" y="172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34"/>
            <p:cNvSpPr/>
            <p:nvPr/>
          </p:nvSpPr>
          <p:spPr>
            <a:xfrm>
              <a:off x="4890825" y="2343525"/>
              <a:ext cx="482425" cy="274450"/>
            </a:xfrm>
            <a:custGeom>
              <a:avLst/>
              <a:gdLst/>
              <a:ahLst/>
              <a:cxnLst/>
              <a:rect l="l" t="t" r="r" b="b"/>
              <a:pathLst>
                <a:path w="19297" h="10978" extrusionOk="0">
                  <a:moveTo>
                    <a:pt x="9600" y="1"/>
                  </a:moveTo>
                  <a:cubicBezTo>
                    <a:pt x="9165" y="1"/>
                    <a:pt x="8730" y="99"/>
                    <a:pt x="8400" y="295"/>
                  </a:cubicBezTo>
                  <a:lnTo>
                    <a:pt x="662" y="4801"/>
                  </a:lnTo>
                  <a:cubicBezTo>
                    <a:pt x="1" y="5168"/>
                    <a:pt x="1" y="5805"/>
                    <a:pt x="662" y="6196"/>
                  </a:cubicBezTo>
                  <a:lnTo>
                    <a:pt x="8473" y="10702"/>
                  </a:lnTo>
                  <a:cubicBezTo>
                    <a:pt x="8804" y="10886"/>
                    <a:pt x="9239" y="10978"/>
                    <a:pt x="9673" y="10978"/>
                  </a:cubicBezTo>
                  <a:cubicBezTo>
                    <a:pt x="10108" y="10978"/>
                    <a:pt x="10543" y="10886"/>
                    <a:pt x="10873" y="10702"/>
                  </a:cubicBezTo>
                  <a:lnTo>
                    <a:pt x="18611" y="6196"/>
                  </a:lnTo>
                  <a:cubicBezTo>
                    <a:pt x="19297" y="5805"/>
                    <a:pt x="19273" y="5168"/>
                    <a:pt x="18611" y="4801"/>
                  </a:cubicBezTo>
                  <a:lnTo>
                    <a:pt x="10800" y="295"/>
                  </a:lnTo>
                  <a:cubicBezTo>
                    <a:pt x="10469" y="99"/>
                    <a:pt x="10034" y="1"/>
                    <a:pt x="9600" y="1"/>
                  </a:cubicBezTo>
                  <a:close/>
                </a:path>
              </a:pathLst>
            </a:custGeom>
            <a:solidFill>
              <a:srgbClr val="EC82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34"/>
            <p:cNvSpPr/>
            <p:nvPr/>
          </p:nvSpPr>
          <p:spPr>
            <a:xfrm>
              <a:off x="4777575" y="2624300"/>
              <a:ext cx="86950" cy="50450"/>
            </a:xfrm>
            <a:custGeom>
              <a:avLst/>
              <a:gdLst/>
              <a:ahLst/>
              <a:cxnLst/>
              <a:rect l="l" t="t" r="r" b="b"/>
              <a:pathLst>
                <a:path w="3478" h="2018" extrusionOk="0">
                  <a:moveTo>
                    <a:pt x="1665" y="402"/>
                  </a:moveTo>
                  <a:cubicBezTo>
                    <a:pt x="1886" y="426"/>
                    <a:pt x="2106" y="475"/>
                    <a:pt x="2327" y="598"/>
                  </a:cubicBezTo>
                  <a:lnTo>
                    <a:pt x="2522" y="720"/>
                  </a:lnTo>
                  <a:lnTo>
                    <a:pt x="1249" y="1455"/>
                  </a:lnTo>
                  <a:lnTo>
                    <a:pt x="1053" y="1357"/>
                  </a:lnTo>
                  <a:cubicBezTo>
                    <a:pt x="833" y="1210"/>
                    <a:pt x="710" y="1087"/>
                    <a:pt x="710" y="965"/>
                  </a:cubicBezTo>
                  <a:cubicBezTo>
                    <a:pt x="710" y="842"/>
                    <a:pt x="808" y="696"/>
                    <a:pt x="1004" y="598"/>
                  </a:cubicBezTo>
                  <a:cubicBezTo>
                    <a:pt x="1225" y="475"/>
                    <a:pt x="1445" y="402"/>
                    <a:pt x="1665" y="402"/>
                  </a:cubicBezTo>
                  <a:close/>
                  <a:moveTo>
                    <a:pt x="1341" y="0"/>
                  </a:moveTo>
                  <a:cubicBezTo>
                    <a:pt x="1206" y="0"/>
                    <a:pt x="1081" y="23"/>
                    <a:pt x="955" y="59"/>
                  </a:cubicBezTo>
                  <a:cubicBezTo>
                    <a:pt x="784" y="108"/>
                    <a:pt x="612" y="181"/>
                    <a:pt x="441" y="255"/>
                  </a:cubicBezTo>
                  <a:cubicBezTo>
                    <a:pt x="294" y="353"/>
                    <a:pt x="172" y="451"/>
                    <a:pt x="98" y="549"/>
                  </a:cubicBezTo>
                  <a:cubicBezTo>
                    <a:pt x="25" y="647"/>
                    <a:pt x="0" y="745"/>
                    <a:pt x="0" y="867"/>
                  </a:cubicBezTo>
                  <a:cubicBezTo>
                    <a:pt x="0" y="989"/>
                    <a:pt x="49" y="1112"/>
                    <a:pt x="172" y="1234"/>
                  </a:cubicBezTo>
                  <a:cubicBezTo>
                    <a:pt x="270" y="1357"/>
                    <a:pt x="490" y="1504"/>
                    <a:pt x="808" y="1675"/>
                  </a:cubicBezTo>
                  <a:lnTo>
                    <a:pt x="1372" y="2018"/>
                  </a:lnTo>
                  <a:lnTo>
                    <a:pt x="3478" y="793"/>
                  </a:lnTo>
                  <a:lnTo>
                    <a:pt x="2914" y="475"/>
                  </a:lnTo>
                  <a:cubicBezTo>
                    <a:pt x="2596" y="279"/>
                    <a:pt x="2327" y="157"/>
                    <a:pt x="2131" y="108"/>
                  </a:cubicBezTo>
                  <a:cubicBezTo>
                    <a:pt x="1935" y="34"/>
                    <a:pt x="1714" y="10"/>
                    <a:pt x="1494" y="10"/>
                  </a:cubicBezTo>
                  <a:cubicBezTo>
                    <a:pt x="1442" y="3"/>
                    <a:pt x="1391" y="0"/>
                    <a:pt x="13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34"/>
            <p:cNvSpPr/>
            <p:nvPr/>
          </p:nvSpPr>
          <p:spPr>
            <a:xfrm>
              <a:off x="4735950" y="2589025"/>
              <a:ext cx="88175" cy="50850"/>
            </a:xfrm>
            <a:custGeom>
              <a:avLst/>
              <a:gdLst/>
              <a:ahLst/>
              <a:cxnLst/>
              <a:rect l="l" t="t" r="r" b="b"/>
              <a:pathLst>
                <a:path w="3527" h="2034" extrusionOk="0">
                  <a:moveTo>
                    <a:pt x="1347" y="907"/>
                  </a:moveTo>
                  <a:lnTo>
                    <a:pt x="1935" y="1249"/>
                  </a:lnTo>
                  <a:lnTo>
                    <a:pt x="808" y="1568"/>
                  </a:lnTo>
                  <a:lnTo>
                    <a:pt x="808" y="1568"/>
                  </a:lnTo>
                  <a:lnTo>
                    <a:pt x="1347" y="907"/>
                  </a:lnTo>
                  <a:close/>
                  <a:moveTo>
                    <a:pt x="1322" y="1"/>
                  </a:moveTo>
                  <a:lnTo>
                    <a:pt x="0" y="1666"/>
                  </a:lnTo>
                  <a:lnTo>
                    <a:pt x="637" y="2033"/>
                  </a:lnTo>
                  <a:lnTo>
                    <a:pt x="3526" y="1274"/>
                  </a:lnTo>
                  <a:lnTo>
                    <a:pt x="2963" y="956"/>
                  </a:lnTo>
                  <a:lnTo>
                    <a:pt x="2449" y="1103"/>
                  </a:lnTo>
                  <a:lnTo>
                    <a:pt x="1616" y="613"/>
                  </a:lnTo>
                  <a:lnTo>
                    <a:pt x="1861" y="319"/>
                  </a:lnTo>
                  <a:lnTo>
                    <a:pt x="132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34"/>
            <p:cNvSpPr/>
            <p:nvPr/>
          </p:nvSpPr>
          <p:spPr>
            <a:xfrm>
              <a:off x="4684525" y="2580450"/>
              <a:ext cx="83275" cy="48400"/>
            </a:xfrm>
            <a:custGeom>
              <a:avLst/>
              <a:gdLst/>
              <a:ahLst/>
              <a:cxnLst/>
              <a:rect l="l" t="t" r="r" b="b"/>
              <a:pathLst>
                <a:path w="3331" h="1936" extrusionOk="0">
                  <a:moveTo>
                    <a:pt x="2792" y="1"/>
                  </a:moveTo>
                  <a:lnTo>
                    <a:pt x="1102" y="980"/>
                  </a:lnTo>
                  <a:lnTo>
                    <a:pt x="416" y="588"/>
                  </a:lnTo>
                  <a:lnTo>
                    <a:pt x="0" y="809"/>
                  </a:lnTo>
                  <a:lnTo>
                    <a:pt x="1935" y="1935"/>
                  </a:lnTo>
                  <a:lnTo>
                    <a:pt x="2351" y="1690"/>
                  </a:lnTo>
                  <a:lnTo>
                    <a:pt x="1641" y="1299"/>
                  </a:lnTo>
                  <a:lnTo>
                    <a:pt x="3330" y="319"/>
                  </a:lnTo>
                  <a:lnTo>
                    <a:pt x="279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34"/>
            <p:cNvSpPr/>
            <p:nvPr/>
          </p:nvSpPr>
          <p:spPr>
            <a:xfrm>
              <a:off x="4666750" y="2549225"/>
              <a:ext cx="88200" cy="50850"/>
            </a:xfrm>
            <a:custGeom>
              <a:avLst/>
              <a:gdLst/>
              <a:ahLst/>
              <a:cxnLst/>
              <a:rect l="l" t="t" r="r" b="b"/>
              <a:pathLst>
                <a:path w="3528" h="2034" extrusionOk="0">
                  <a:moveTo>
                    <a:pt x="1372" y="907"/>
                  </a:moveTo>
                  <a:lnTo>
                    <a:pt x="1935" y="1250"/>
                  </a:lnTo>
                  <a:lnTo>
                    <a:pt x="809" y="1568"/>
                  </a:lnTo>
                  <a:lnTo>
                    <a:pt x="1372" y="907"/>
                  </a:lnTo>
                  <a:close/>
                  <a:moveTo>
                    <a:pt x="1323" y="1"/>
                  </a:moveTo>
                  <a:lnTo>
                    <a:pt x="1" y="1666"/>
                  </a:lnTo>
                  <a:lnTo>
                    <a:pt x="662" y="2033"/>
                  </a:lnTo>
                  <a:lnTo>
                    <a:pt x="3527" y="1274"/>
                  </a:lnTo>
                  <a:lnTo>
                    <a:pt x="2988" y="956"/>
                  </a:lnTo>
                  <a:lnTo>
                    <a:pt x="2474" y="1103"/>
                  </a:lnTo>
                  <a:lnTo>
                    <a:pt x="1617" y="613"/>
                  </a:lnTo>
                  <a:lnTo>
                    <a:pt x="1862" y="319"/>
                  </a:lnTo>
                  <a:lnTo>
                    <a:pt x="132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34"/>
            <p:cNvSpPr/>
            <p:nvPr/>
          </p:nvSpPr>
          <p:spPr>
            <a:xfrm>
              <a:off x="5169375" y="2499025"/>
              <a:ext cx="103475" cy="60025"/>
            </a:xfrm>
            <a:custGeom>
              <a:avLst/>
              <a:gdLst/>
              <a:ahLst/>
              <a:cxnLst/>
              <a:rect l="l" t="t" r="r" b="b"/>
              <a:pathLst>
                <a:path w="4139" h="2401" extrusionOk="0">
                  <a:moveTo>
                    <a:pt x="1984" y="491"/>
                  </a:moveTo>
                  <a:cubicBezTo>
                    <a:pt x="2253" y="515"/>
                    <a:pt x="2523" y="589"/>
                    <a:pt x="2792" y="735"/>
                  </a:cubicBezTo>
                  <a:lnTo>
                    <a:pt x="3013" y="858"/>
                  </a:lnTo>
                  <a:lnTo>
                    <a:pt x="1494" y="1739"/>
                  </a:lnTo>
                  <a:lnTo>
                    <a:pt x="1274" y="1617"/>
                  </a:lnTo>
                  <a:cubicBezTo>
                    <a:pt x="1005" y="1470"/>
                    <a:pt x="858" y="1299"/>
                    <a:pt x="858" y="1152"/>
                  </a:cubicBezTo>
                  <a:cubicBezTo>
                    <a:pt x="858" y="1005"/>
                    <a:pt x="980" y="858"/>
                    <a:pt x="1225" y="711"/>
                  </a:cubicBezTo>
                  <a:cubicBezTo>
                    <a:pt x="1470" y="564"/>
                    <a:pt x="1715" y="491"/>
                    <a:pt x="1984" y="491"/>
                  </a:cubicBezTo>
                  <a:close/>
                  <a:moveTo>
                    <a:pt x="1788" y="1"/>
                  </a:moveTo>
                  <a:cubicBezTo>
                    <a:pt x="1568" y="1"/>
                    <a:pt x="1347" y="25"/>
                    <a:pt x="1151" y="74"/>
                  </a:cubicBezTo>
                  <a:cubicBezTo>
                    <a:pt x="931" y="148"/>
                    <a:pt x="735" y="221"/>
                    <a:pt x="564" y="319"/>
                  </a:cubicBezTo>
                  <a:cubicBezTo>
                    <a:pt x="368" y="442"/>
                    <a:pt x="221" y="540"/>
                    <a:pt x="147" y="662"/>
                  </a:cubicBezTo>
                  <a:cubicBezTo>
                    <a:pt x="49" y="784"/>
                    <a:pt x="1" y="907"/>
                    <a:pt x="1" y="1029"/>
                  </a:cubicBezTo>
                  <a:cubicBezTo>
                    <a:pt x="1" y="1201"/>
                    <a:pt x="74" y="1323"/>
                    <a:pt x="221" y="1470"/>
                  </a:cubicBezTo>
                  <a:cubicBezTo>
                    <a:pt x="343" y="1617"/>
                    <a:pt x="588" y="1788"/>
                    <a:pt x="980" y="2009"/>
                  </a:cubicBezTo>
                  <a:lnTo>
                    <a:pt x="1666" y="2401"/>
                  </a:lnTo>
                  <a:lnTo>
                    <a:pt x="4139" y="956"/>
                  </a:lnTo>
                  <a:lnTo>
                    <a:pt x="3478" y="564"/>
                  </a:lnTo>
                  <a:cubicBezTo>
                    <a:pt x="3086" y="344"/>
                    <a:pt x="2792" y="197"/>
                    <a:pt x="2547" y="123"/>
                  </a:cubicBezTo>
                  <a:cubicBezTo>
                    <a:pt x="2302" y="50"/>
                    <a:pt x="2058" y="1"/>
                    <a:pt x="178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34"/>
            <p:cNvSpPr/>
            <p:nvPr/>
          </p:nvSpPr>
          <p:spPr>
            <a:xfrm>
              <a:off x="5120400" y="2457400"/>
              <a:ext cx="104100" cy="60625"/>
            </a:xfrm>
            <a:custGeom>
              <a:avLst/>
              <a:gdLst/>
              <a:ahLst/>
              <a:cxnLst/>
              <a:rect l="l" t="t" r="r" b="b"/>
              <a:pathLst>
                <a:path w="4164" h="2425" extrusionOk="0">
                  <a:moveTo>
                    <a:pt x="1617" y="1078"/>
                  </a:moveTo>
                  <a:lnTo>
                    <a:pt x="2302" y="1470"/>
                  </a:lnTo>
                  <a:lnTo>
                    <a:pt x="956" y="1862"/>
                  </a:lnTo>
                  <a:lnTo>
                    <a:pt x="1617" y="1078"/>
                  </a:lnTo>
                  <a:close/>
                  <a:moveTo>
                    <a:pt x="1568" y="1"/>
                  </a:moveTo>
                  <a:lnTo>
                    <a:pt x="0" y="1984"/>
                  </a:lnTo>
                  <a:lnTo>
                    <a:pt x="760" y="2425"/>
                  </a:lnTo>
                  <a:lnTo>
                    <a:pt x="4163" y="1519"/>
                  </a:lnTo>
                  <a:lnTo>
                    <a:pt x="3527" y="1127"/>
                  </a:lnTo>
                  <a:lnTo>
                    <a:pt x="2915" y="1299"/>
                  </a:lnTo>
                  <a:lnTo>
                    <a:pt x="1911" y="735"/>
                  </a:lnTo>
                  <a:lnTo>
                    <a:pt x="2204" y="368"/>
                  </a:lnTo>
                  <a:lnTo>
                    <a:pt x="15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34"/>
            <p:cNvSpPr/>
            <p:nvPr/>
          </p:nvSpPr>
          <p:spPr>
            <a:xfrm>
              <a:off x="5059175" y="2447600"/>
              <a:ext cx="99200" cy="56975"/>
            </a:xfrm>
            <a:custGeom>
              <a:avLst/>
              <a:gdLst/>
              <a:ahLst/>
              <a:cxnLst/>
              <a:rect l="l" t="t" r="r" b="b"/>
              <a:pathLst>
                <a:path w="3968" h="2279" extrusionOk="0">
                  <a:moveTo>
                    <a:pt x="3331" y="1"/>
                  </a:moveTo>
                  <a:lnTo>
                    <a:pt x="1323" y="1152"/>
                  </a:lnTo>
                  <a:lnTo>
                    <a:pt x="490" y="687"/>
                  </a:lnTo>
                  <a:lnTo>
                    <a:pt x="1" y="956"/>
                  </a:lnTo>
                  <a:lnTo>
                    <a:pt x="2303" y="2278"/>
                  </a:lnTo>
                  <a:lnTo>
                    <a:pt x="2792" y="2009"/>
                  </a:lnTo>
                  <a:lnTo>
                    <a:pt x="1960" y="1519"/>
                  </a:lnTo>
                  <a:lnTo>
                    <a:pt x="3968" y="368"/>
                  </a:lnTo>
                  <a:lnTo>
                    <a:pt x="333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34"/>
            <p:cNvSpPr/>
            <p:nvPr/>
          </p:nvSpPr>
          <p:spPr>
            <a:xfrm>
              <a:off x="5038375" y="2410275"/>
              <a:ext cx="104700" cy="60000"/>
            </a:xfrm>
            <a:custGeom>
              <a:avLst/>
              <a:gdLst/>
              <a:ahLst/>
              <a:cxnLst/>
              <a:rect l="l" t="t" r="r" b="b"/>
              <a:pathLst>
                <a:path w="4188" h="2400" extrusionOk="0">
                  <a:moveTo>
                    <a:pt x="1616" y="1078"/>
                  </a:moveTo>
                  <a:lnTo>
                    <a:pt x="2302" y="1469"/>
                  </a:lnTo>
                  <a:lnTo>
                    <a:pt x="955" y="1861"/>
                  </a:lnTo>
                  <a:lnTo>
                    <a:pt x="1616" y="1078"/>
                  </a:lnTo>
                  <a:close/>
                  <a:moveTo>
                    <a:pt x="1567" y="0"/>
                  </a:moveTo>
                  <a:lnTo>
                    <a:pt x="0" y="1959"/>
                  </a:lnTo>
                  <a:lnTo>
                    <a:pt x="759" y="2400"/>
                  </a:lnTo>
                  <a:lnTo>
                    <a:pt x="4188" y="1494"/>
                  </a:lnTo>
                  <a:lnTo>
                    <a:pt x="3526" y="1127"/>
                  </a:lnTo>
                  <a:lnTo>
                    <a:pt x="2914" y="1298"/>
                  </a:lnTo>
                  <a:lnTo>
                    <a:pt x="1910" y="710"/>
                  </a:lnTo>
                  <a:lnTo>
                    <a:pt x="2204" y="367"/>
                  </a:lnTo>
                  <a:lnTo>
                    <a:pt x="156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34"/>
            <p:cNvSpPr/>
            <p:nvPr/>
          </p:nvSpPr>
          <p:spPr>
            <a:xfrm>
              <a:off x="5102650" y="2611075"/>
              <a:ext cx="30025" cy="53900"/>
            </a:xfrm>
            <a:custGeom>
              <a:avLst/>
              <a:gdLst/>
              <a:ahLst/>
              <a:cxnLst/>
              <a:rect l="l" t="t" r="r" b="b"/>
              <a:pathLst>
                <a:path w="1201" h="2156" extrusionOk="0">
                  <a:moveTo>
                    <a:pt x="0" y="0"/>
                  </a:moveTo>
                  <a:lnTo>
                    <a:pt x="0" y="1861"/>
                  </a:lnTo>
                  <a:cubicBezTo>
                    <a:pt x="319" y="2057"/>
                    <a:pt x="759" y="2155"/>
                    <a:pt x="1200" y="2155"/>
                  </a:cubicBezTo>
                  <a:lnTo>
                    <a:pt x="1200" y="270"/>
                  </a:lnTo>
                  <a:cubicBezTo>
                    <a:pt x="759" y="270"/>
                    <a:pt x="319" y="172"/>
                    <a:pt x="0" y="0"/>
                  </a:cubicBezTo>
                  <a:close/>
                </a:path>
              </a:pathLst>
            </a:custGeom>
            <a:solidFill>
              <a:srgbClr val="F498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34"/>
            <p:cNvSpPr/>
            <p:nvPr/>
          </p:nvSpPr>
          <p:spPr>
            <a:xfrm>
              <a:off x="4742050" y="2744525"/>
              <a:ext cx="30025" cy="53900"/>
            </a:xfrm>
            <a:custGeom>
              <a:avLst/>
              <a:gdLst/>
              <a:ahLst/>
              <a:cxnLst/>
              <a:rect l="l" t="t" r="r" b="b"/>
              <a:pathLst>
                <a:path w="1201" h="2156" extrusionOk="0">
                  <a:moveTo>
                    <a:pt x="1201" y="0"/>
                  </a:moveTo>
                  <a:cubicBezTo>
                    <a:pt x="858" y="196"/>
                    <a:pt x="417" y="294"/>
                    <a:pt x="1" y="294"/>
                  </a:cubicBezTo>
                  <a:lnTo>
                    <a:pt x="1" y="2155"/>
                  </a:lnTo>
                  <a:cubicBezTo>
                    <a:pt x="417" y="2155"/>
                    <a:pt x="858" y="2082"/>
                    <a:pt x="1201" y="1886"/>
                  </a:cubicBezTo>
                  <a:lnTo>
                    <a:pt x="1201" y="0"/>
                  </a:lnTo>
                  <a:close/>
                </a:path>
              </a:pathLst>
            </a:custGeom>
            <a:solidFill>
              <a:srgbClr val="EFBC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34"/>
            <p:cNvSpPr/>
            <p:nvPr/>
          </p:nvSpPr>
          <p:spPr>
            <a:xfrm>
              <a:off x="5128350" y="2354550"/>
              <a:ext cx="238800" cy="280425"/>
            </a:xfrm>
            <a:custGeom>
              <a:avLst/>
              <a:gdLst/>
              <a:ahLst/>
              <a:cxnLst/>
              <a:rect l="l" t="t" r="r" b="b"/>
              <a:pathLst>
                <a:path w="9552" h="11217" extrusionOk="0">
                  <a:moveTo>
                    <a:pt x="2890" y="1911"/>
                  </a:moveTo>
                  <a:cubicBezTo>
                    <a:pt x="1397" y="2572"/>
                    <a:pt x="1" y="7567"/>
                    <a:pt x="833" y="9331"/>
                  </a:cubicBezTo>
                  <a:cubicBezTo>
                    <a:pt x="1642" y="11094"/>
                    <a:pt x="2964" y="11216"/>
                    <a:pt x="4605" y="10775"/>
                  </a:cubicBezTo>
                  <a:cubicBezTo>
                    <a:pt x="6245" y="10335"/>
                    <a:pt x="8106" y="8180"/>
                    <a:pt x="8719" y="6196"/>
                  </a:cubicBezTo>
                  <a:cubicBezTo>
                    <a:pt x="9551" y="3454"/>
                    <a:pt x="7151" y="1"/>
                    <a:pt x="2890" y="191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34"/>
            <p:cNvSpPr/>
            <p:nvPr/>
          </p:nvSpPr>
          <p:spPr>
            <a:xfrm>
              <a:off x="4945300" y="3867900"/>
              <a:ext cx="211250" cy="63700"/>
            </a:xfrm>
            <a:custGeom>
              <a:avLst/>
              <a:gdLst/>
              <a:ahLst/>
              <a:cxnLst/>
              <a:rect l="l" t="t" r="r" b="b"/>
              <a:pathLst>
                <a:path w="8450" h="2548" extrusionOk="0">
                  <a:moveTo>
                    <a:pt x="8449" y="1690"/>
                  </a:moveTo>
                  <a:lnTo>
                    <a:pt x="8449" y="2082"/>
                  </a:lnTo>
                  <a:cubicBezTo>
                    <a:pt x="7666" y="2547"/>
                    <a:pt x="5903" y="2303"/>
                    <a:pt x="5437" y="2082"/>
                  </a:cubicBezTo>
                  <a:cubicBezTo>
                    <a:pt x="5119" y="1617"/>
                    <a:pt x="4311" y="1739"/>
                    <a:pt x="3846" y="1935"/>
                  </a:cubicBezTo>
                  <a:cubicBezTo>
                    <a:pt x="2082" y="2082"/>
                    <a:pt x="1421" y="1813"/>
                    <a:pt x="834" y="1397"/>
                  </a:cubicBezTo>
                  <a:cubicBezTo>
                    <a:pt x="540" y="1176"/>
                    <a:pt x="1" y="613"/>
                    <a:pt x="74" y="1"/>
                  </a:cubicBezTo>
                  <a:cubicBezTo>
                    <a:pt x="2156" y="490"/>
                    <a:pt x="8449" y="1690"/>
                    <a:pt x="8449" y="1690"/>
                  </a:cubicBez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34"/>
            <p:cNvSpPr/>
            <p:nvPr/>
          </p:nvSpPr>
          <p:spPr>
            <a:xfrm>
              <a:off x="4941650" y="3833625"/>
              <a:ext cx="226525" cy="88175"/>
            </a:xfrm>
            <a:custGeom>
              <a:avLst/>
              <a:gdLst/>
              <a:ahLst/>
              <a:cxnLst/>
              <a:rect l="l" t="t" r="r" b="b"/>
              <a:pathLst>
                <a:path w="9061" h="3527" extrusionOk="0">
                  <a:moveTo>
                    <a:pt x="5583" y="0"/>
                  </a:moveTo>
                  <a:cubicBezTo>
                    <a:pt x="5583" y="0"/>
                    <a:pt x="3649" y="539"/>
                    <a:pt x="2498" y="711"/>
                  </a:cubicBezTo>
                  <a:cubicBezTo>
                    <a:pt x="1371" y="882"/>
                    <a:pt x="539" y="686"/>
                    <a:pt x="269" y="1102"/>
                  </a:cubicBezTo>
                  <a:cubicBezTo>
                    <a:pt x="0" y="1494"/>
                    <a:pt x="612" y="2547"/>
                    <a:pt x="1616" y="2914"/>
                  </a:cubicBezTo>
                  <a:cubicBezTo>
                    <a:pt x="2620" y="3257"/>
                    <a:pt x="4677" y="2865"/>
                    <a:pt x="5436" y="3012"/>
                  </a:cubicBezTo>
                  <a:cubicBezTo>
                    <a:pt x="6195" y="3184"/>
                    <a:pt x="8130" y="3527"/>
                    <a:pt x="8595" y="3061"/>
                  </a:cubicBezTo>
                  <a:cubicBezTo>
                    <a:pt x="9061" y="2596"/>
                    <a:pt x="8595" y="270"/>
                    <a:pt x="8595" y="270"/>
                  </a:cubicBez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34"/>
            <p:cNvSpPr/>
            <p:nvPr/>
          </p:nvSpPr>
          <p:spPr>
            <a:xfrm>
              <a:off x="5191425" y="3661600"/>
              <a:ext cx="159800" cy="143275"/>
            </a:xfrm>
            <a:custGeom>
              <a:avLst/>
              <a:gdLst/>
              <a:ahLst/>
              <a:cxnLst/>
              <a:rect l="l" t="t" r="r" b="b"/>
              <a:pathLst>
                <a:path w="6392" h="5731" extrusionOk="0">
                  <a:moveTo>
                    <a:pt x="6293" y="4335"/>
                  </a:moveTo>
                  <a:lnTo>
                    <a:pt x="2841" y="466"/>
                  </a:lnTo>
                  <a:cubicBezTo>
                    <a:pt x="1445" y="74"/>
                    <a:pt x="0" y="0"/>
                    <a:pt x="196" y="1274"/>
                  </a:cubicBezTo>
                  <a:cubicBezTo>
                    <a:pt x="343" y="2400"/>
                    <a:pt x="2155" y="2890"/>
                    <a:pt x="3379" y="3992"/>
                  </a:cubicBezTo>
                  <a:lnTo>
                    <a:pt x="4530" y="4996"/>
                  </a:lnTo>
                  <a:cubicBezTo>
                    <a:pt x="5338" y="5730"/>
                    <a:pt x="6391" y="5094"/>
                    <a:pt x="6293" y="4335"/>
                  </a:cubicBez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34"/>
            <p:cNvSpPr/>
            <p:nvPr/>
          </p:nvSpPr>
          <p:spPr>
            <a:xfrm>
              <a:off x="5171200" y="2559025"/>
              <a:ext cx="117575" cy="80850"/>
            </a:xfrm>
            <a:custGeom>
              <a:avLst/>
              <a:gdLst/>
              <a:ahLst/>
              <a:cxnLst/>
              <a:rect l="l" t="t" r="r" b="b"/>
              <a:pathLst>
                <a:path w="4703" h="3234" extrusionOk="0">
                  <a:moveTo>
                    <a:pt x="3821" y="1"/>
                  </a:moveTo>
                  <a:cubicBezTo>
                    <a:pt x="3699" y="148"/>
                    <a:pt x="3552" y="270"/>
                    <a:pt x="3405" y="392"/>
                  </a:cubicBezTo>
                  <a:cubicBezTo>
                    <a:pt x="2499" y="1078"/>
                    <a:pt x="1642" y="1494"/>
                    <a:pt x="540" y="1788"/>
                  </a:cubicBezTo>
                  <a:cubicBezTo>
                    <a:pt x="368" y="1837"/>
                    <a:pt x="172" y="1862"/>
                    <a:pt x="1" y="1911"/>
                  </a:cubicBezTo>
                  <a:lnTo>
                    <a:pt x="74" y="2915"/>
                  </a:lnTo>
                  <a:cubicBezTo>
                    <a:pt x="1250" y="3233"/>
                    <a:pt x="2376" y="2743"/>
                    <a:pt x="3184" y="2498"/>
                  </a:cubicBezTo>
                  <a:cubicBezTo>
                    <a:pt x="3772" y="2352"/>
                    <a:pt x="4703" y="2180"/>
                    <a:pt x="4703" y="1568"/>
                  </a:cubicBezTo>
                  <a:lnTo>
                    <a:pt x="382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34"/>
            <p:cNvSpPr/>
            <p:nvPr/>
          </p:nvSpPr>
          <p:spPr>
            <a:xfrm>
              <a:off x="5195700" y="3692825"/>
              <a:ext cx="158575" cy="124300"/>
            </a:xfrm>
            <a:custGeom>
              <a:avLst/>
              <a:gdLst/>
              <a:ahLst/>
              <a:cxnLst/>
              <a:rect l="l" t="t" r="r" b="b"/>
              <a:pathLst>
                <a:path w="6343" h="4972" extrusionOk="0">
                  <a:moveTo>
                    <a:pt x="4359" y="3747"/>
                  </a:moveTo>
                  <a:lnTo>
                    <a:pt x="3208" y="2743"/>
                  </a:lnTo>
                  <a:cubicBezTo>
                    <a:pt x="1984" y="1641"/>
                    <a:pt x="172" y="1151"/>
                    <a:pt x="25" y="25"/>
                  </a:cubicBezTo>
                  <a:lnTo>
                    <a:pt x="25" y="25"/>
                  </a:lnTo>
                  <a:lnTo>
                    <a:pt x="25" y="25"/>
                  </a:lnTo>
                  <a:lnTo>
                    <a:pt x="25" y="25"/>
                  </a:lnTo>
                  <a:lnTo>
                    <a:pt x="25" y="25"/>
                  </a:lnTo>
                  <a:lnTo>
                    <a:pt x="25" y="25"/>
                  </a:lnTo>
                  <a:lnTo>
                    <a:pt x="25" y="25"/>
                  </a:lnTo>
                  <a:lnTo>
                    <a:pt x="25" y="25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25" y="0"/>
                  </a:lnTo>
                  <a:cubicBezTo>
                    <a:pt x="1" y="123"/>
                    <a:pt x="1" y="245"/>
                    <a:pt x="25" y="392"/>
                  </a:cubicBezTo>
                  <a:cubicBezTo>
                    <a:pt x="172" y="1518"/>
                    <a:pt x="1984" y="2008"/>
                    <a:pt x="3208" y="3110"/>
                  </a:cubicBezTo>
                  <a:lnTo>
                    <a:pt x="4359" y="4114"/>
                  </a:lnTo>
                  <a:cubicBezTo>
                    <a:pt x="5314" y="4971"/>
                    <a:pt x="6343" y="4359"/>
                    <a:pt x="6122" y="3086"/>
                  </a:cubicBezTo>
                  <a:cubicBezTo>
                    <a:pt x="6220" y="3845"/>
                    <a:pt x="5167" y="4481"/>
                    <a:pt x="4359" y="3747"/>
                  </a:cubicBez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34"/>
            <p:cNvSpPr/>
            <p:nvPr/>
          </p:nvSpPr>
          <p:spPr>
            <a:xfrm>
              <a:off x="5189575" y="3055525"/>
              <a:ext cx="188575" cy="734050"/>
            </a:xfrm>
            <a:custGeom>
              <a:avLst/>
              <a:gdLst/>
              <a:ahLst/>
              <a:cxnLst/>
              <a:rect l="l" t="t" r="r" b="b"/>
              <a:pathLst>
                <a:path w="7543" h="29362" extrusionOk="0">
                  <a:moveTo>
                    <a:pt x="6343" y="1714"/>
                  </a:moveTo>
                  <a:cubicBezTo>
                    <a:pt x="7543" y="3404"/>
                    <a:pt x="4555" y="8081"/>
                    <a:pt x="5363" y="13885"/>
                  </a:cubicBezTo>
                  <a:cubicBezTo>
                    <a:pt x="5927" y="17827"/>
                    <a:pt x="7004" y="24464"/>
                    <a:pt x="6735" y="28186"/>
                  </a:cubicBezTo>
                  <a:cubicBezTo>
                    <a:pt x="6686" y="28872"/>
                    <a:pt x="4041" y="29361"/>
                    <a:pt x="3306" y="26080"/>
                  </a:cubicBezTo>
                  <a:cubicBezTo>
                    <a:pt x="2082" y="20472"/>
                    <a:pt x="539" y="16970"/>
                    <a:pt x="1" y="12612"/>
                  </a:cubicBezTo>
                  <a:lnTo>
                    <a:pt x="294" y="0"/>
                  </a:lnTo>
                  <a:close/>
                </a:path>
              </a:pathLst>
            </a:custGeom>
            <a:solidFill>
              <a:srgbClr val="3030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34"/>
            <p:cNvSpPr/>
            <p:nvPr/>
          </p:nvSpPr>
          <p:spPr>
            <a:xfrm>
              <a:off x="5008375" y="3083075"/>
              <a:ext cx="252850" cy="802600"/>
            </a:xfrm>
            <a:custGeom>
              <a:avLst/>
              <a:gdLst/>
              <a:ahLst/>
              <a:cxnLst/>
              <a:rect l="l" t="t" r="r" b="b"/>
              <a:pathLst>
                <a:path w="10114" h="32104" extrusionOk="0">
                  <a:moveTo>
                    <a:pt x="9771" y="0"/>
                  </a:moveTo>
                  <a:cubicBezTo>
                    <a:pt x="10114" y="5241"/>
                    <a:pt x="6343" y="11657"/>
                    <a:pt x="6587" y="15868"/>
                  </a:cubicBezTo>
                  <a:cubicBezTo>
                    <a:pt x="6857" y="20252"/>
                    <a:pt x="6367" y="25541"/>
                    <a:pt x="6367" y="30267"/>
                  </a:cubicBezTo>
                  <a:cubicBezTo>
                    <a:pt x="6367" y="30267"/>
                    <a:pt x="2498" y="32104"/>
                    <a:pt x="2327" y="29263"/>
                  </a:cubicBezTo>
                  <a:cubicBezTo>
                    <a:pt x="1763" y="20031"/>
                    <a:pt x="0" y="17142"/>
                    <a:pt x="2400" y="221"/>
                  </a:cubicBezTo>
                  <a:close/>
                </a:path>
              </a:pathLst>
            </a:custGeom>
            <a:solidFill>
              <a:srgbClr val="4646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34"/>
            <p:cNvSpPr/>
            <p:nvPr/>
          </p:nvSpPr>
          <p:spPr>
            <a:xfrm>
              <a:off x="5029800" y="2597600"/>
              <a:ext cx="366125" cy="644050"/>
            </a:xfrm>
            <a:custGeom>
              <a:avLst/>
              <a:gdLst/>
              <a:ahLst/>
              <a:cxnLst/>
              <a:rect l="l" t="t" r="r" b="b"/>
              <a:pathLst>
                <a:path w="14645" h="25762" extrusionOk="0">
                  <a:moveTo>
                    <a:pt x="1935" y="14350"/>
                  </a:moveTo>
                  <a:cubicBezTo>
                    <a:pt x="1788" y="9306"/>
                    <a:pt x="2743" y="4310"/>
                    <a:pt x="2743" y="4310"/>
                  </a:cubicBezTo>
                  <a:cubicBezTo>
                    <a:pt x="3184" y="3674"/>
                    <a:pt x="3747" y="3110"/>
                    <a:pt x="4384" y="2645"/>
                  </a:cubicBezTo>
                  <a:lnTo>
                    <a:pt x="5608" y="1151"/>
                  </a:lnTo>
                  <a:cubicBezTo>
                    <a:pt x="6490" y="931"/>
                    <a:pt x="7371" y="686"/>
                    <a:pt x="8204" y="417"/>
                  </a:cubicBezTo>
                  <a:cubicBezTo>
                    <a:pt x="9600" y="0"/>
                    <a:pt x="11093" y="0"/>
                    <a:pt x="12465" y="417"/>
                  </a:cubicBezTo>
                  <a:cubicBezTo>
                    <a:pt x="14277" y="1200"/>
                    <a:pt x="14644" y="2425"/>
                    <a:pt x="13836" y="4776"/>
                  </a:cubicBezTo>
                  <a:cubicBezTo>
                    <a:pt x="13836" y="4873"/>
                    <a:pt x="12220" y="11338"/>
                    <a:pt x="12024" y="13322"/>
                  </a:cubicBezTo>
                  <a:cubicBezTo>
                    <a:pt x="11999" y="13518"/>
                    <a:pt x="13395" y="18734"/>
                    <a:pt x="13714" y="20889"/>
                  </a:cubicBezTo>
                  <a:cubicBezTo>
                    <a:pt x="13714" y="20889"/>
                    <a:pt x="12367" y="22088"/>
                    <a:pt x="11999" y="22407"/>
                  </a:cubicBezTo>
                  <a:cubicBezTo>
                    <a:pt x="9306" y="25762"/>
                    <a:pt x="466" y="21697"/>
                    <a:pt x="123" y="19909"/>
                  </a:cubicBezTo>
                  <a:cubicBezTo>
                    <a:pt x="0" y="19223"/>
                    <a:pt x="1078" y="17166"/>
                    <a:pt x="1935" y="1435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34"/>
            <p:cNvSpPr/>
            <p:nvPr/>
          </p:nvSpPr>
          <p:spPr>
            <a:xfrm>
              <a:off x="5157750" y="2363750"/>
              <a:ext cx="222250" cy="265700"/>
            </a:xfrm>
            <a:custGeom>
              <a:avLst/>
              <a:gdLst/>
              <a:ahLst/>
              <a:cxnLst/>
              <a:rect l="l" t="t" r="r" b="b"/>
              <a:pathLst>
                <a:path w="8890" h="10628" extrusionOk="0">
                  <a:moveTo>
                    <a:pt x="1151" y="1837"/>
                  </a:moveTo>
                  <a:cubicBezTo>
                    <a:pt x="1151" y="1837"/>
                    <a:pt x="710" y="2253"/>
                    <a:pt x="441" y="3134"/>
                  </a:cubicBezTo>
                  <a:cubicBezTo>
                    <a:pt x="172" y="3992"/>
                    <a:pt x="245" y="4579"/>
                    <a:pt x="221" y="5045"/>
                  </a:cubicBezTo>
                  <a:cubicBezTo>
                    <a:pt x="196" y="5485"/>
                    <a:pt x="0" y="5730"/>
                    <a:pt x="98" y="5951"/>
                  </a:cubicBezTo>
                  <a:cubicBezTo>
                    <a:pt x="196" y="6171"/>
                    <a:pt x="735" y="4971"/>
                    <a:pt x="1249" y="4824"/>
                  </a:cubicBezTo>
                  <a:cubicBezTo>
                    <a:pt x="1788" y="4702"/>
                    <a:pt x="1714" y="6293"/>
                    <a:pt x="563" y="6734"/>
                  </a:cubicBezTo>
                  <a:cubicBezTo>
                    <a:pt x="74" y="7469"/>
                    <a:pt x="466" y="9330"/>
                    <a:pt x="735" y="9722"/>
                  </a:cubicBezTo>
                  <a:cubicBezTo>
                    <a:pt x="1004" y="10114"/>
                    <a:pt x="2694" y="10628"/>
                    <a:pt x="4139" y="10138"/>
                  </a:cubicBezTo>
                  <a:cubicBezTo>
                    <a:pt x="5584" y="9624"/>
                    <a:pt x="6514" y="8179"/>
                    <a:pt x="7714" y="6293"/>
                  </a:cubicBezTo>
                  <a:cubicBezTo>
                    <a:pt x="8889" y="4383"/>
                    <a:pt x="7714" y="3012"/>
                    <a:pt x="7714" y="3012"/>
                  </a:cubicBezTo>
                  <a:cubicBezTo>
                    <a:pt x="8302" y="1714"/>
                    <a:pt x="3845" y="49"/>
                    <a:pt x="2008" y="0"/>
                  </a:cubicBezTo>
                  <a:cubicBezTo>
                    <a:pt x="857" y="25"/>
                    <a:pt x="1151" y="1837"/>
                    <a:pt x="1151" y="1837"/>
                  </a:cubicBez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34"/>
            <p:cNvSpPr/>
            <p:nvPr/>
          </p:nvSpPr>
          <p:spPr>
            <a:xfrm>
              <a:off x="5053675" y="2640150"/>
              <a:ext cx="197925" cy="376225"/>
            </a:xfrm>
            <a:custGeom>
              <a:avLst/>
              <a:gdLst/>
              <a:ahLst/>
              <a:cxnLst/>
              <a:rect l="l" t="t" r="r" b="b"/>
              <a:pathLst>
                <a:path w="7917" h="15049" extrusionOk="0">
                  <a:moveTo>
                    <a:pt x="4494" y="0"/>
                  </a:moveTo>
                  <a:cubicBezTo>
                    <a:pt x="4269" y="0"/>
                    <a:pt x="4043" y="35"/>
                    <a:pt x="3820" y="111"/>
                  </a:cubicBezTo>
                  <a:cubicBezTo>
                    <a:pt x="3110" y="331"/>
                    <a:pt x="2523" y="576"/>
                    <a:pt x="2155" y="1188"/>
                  </a:cubicBezTo>
                  <a:cubicBezTo>
                    <a:pt x="1249" y="2706"/>
                    <a:pt x="1102" y="7922"/>
                    <a:pt x="343" y="11081"/>
                  </a:cubicBezTo>
                  <a:cubicBezTo>
                    <a:pt x="245" y="11106"/>
                    <a:pt x="123" y="11106"/>
                    <a:pt x="0" y="11130"/>
                  </a:cubicBezTo>
                  <a:cubicBezTo>
                    <a:pt x="1200" y="12771"/>
                    <a:pt x="1763" y="13579"/>
                    <a:pt x="2841" y="15048"/>
                  </a:cubicBezTo>
                  <a:cubicBezTo>
                    <a:pt x="2939" y="15024"/>
                    <a:pt x="3037" y="14999"/>
                    <a:pt x="3061" y="14975"/>
                  </a:cubicBezTo>
                  <a:cubicBezTo>
                    <a:pt x="3380" y="14803"/>
                    <a:pt x="7396" y="3906"/>
                    <a:pt x="7396" y="3882"/>
                  </a:cubicBezTo>
                  <a:cubicBezTo>
                    <a:pt x="7917" y="2124"/>
                    <a:pt x="6245" y="0"/>
                    <a:pt x="44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34"/>
            <p:cNvSpPr/>
            <p:nvPr/>
          </p:nvSpPr>
          <p:spPr>
            <a:xfrm>
              <a:off x="2923225" y="4243800"/>
              <a:ext cx="238775" cy="105325"/>
            </a:xfrm>
            <a:custGeom>
              <a:avLst/>
              <a:gdLst/>
              <a:ahLst/>
              <a:cxnLst/>
              <a:rect l="l" t="t" r="r" b="b"/>
              <a:pathLst>
                <a:path w="9551" h="4213" extrusionOk="0">
                  <a:moveTo>
                    <a:pt x="490" y="294"/>
                  </a:moveTo>
                  <a:lnTo>
                    <a:pt x="3722" y="0"/>
                  </a:lnTo>
                  <a:cubicBezTo>
                    <a:pt x="3722" y="0"/>
                    <a:pt x="5804" y="588"/>
                    <a:pt x="7028" y="759"/>
                  </a:cubicBezTo>
                  <a:cubicBezTo>
                    <a:pt x="8253" y="931"/>
                    <a:pt x="9134" y="735"/>
                    <a:pt x="9428" y="1176"/>
                  </a:cubicBezTo>
                  <a:cubicBezTo>
                    <a:pt x="9477" y="1249"/>
                    <a:pt x="9502" y="1347"/>
                    <a:pt x="9502" y="1470"/>
                  </a:cubicBezTo>
                  <a:lnTo>
                    <a:pt x="9502" y="1470"/>
                  </a:lnTo>
                  <a:cubicBezTo>
                    <a:pt x="9502" y="1470"/>
                    <a:pt x="9502" y="1470"/>
                    <a:pt x="9502" y="1470"/>
                  </a:cubicBezTo>
                  <a:cubicBezTo>
                    <a:pt x="9550" y="2131"/>
                    <a:pt x="8987" y="2718"/>
                    <a:pt x="8669" y="2963"/>
                  </a:cubicBezTo>
                  <a:cubicBezTo>
                    <a:pt x="8032" y="3429"/>
                    <a:pt x="7347" y="3698"/>
                    <a:pt x="5437" y="3551"/>
                  </a:cubicBezTo>
                  <a:cubicBezTo>
                    <a:pt x="4947" y="3355"/>
                    <a:pt x="4065" y="3208"/>
                    <a:pt x="3722" y="3698"/>
                  </a:cubicBezTo>
                  <a:cubicBezTo>
                    <a:pt x="3233" y="3943"/>
                    <a:pt x="1347" y="4212"/>
                    <a:pt x="490" y="3698"/>
                  </a:cubicBezTo>
                  <a:lnTo>
                    <a:pt x="490" y="3282"/>
                  </a:lnTo>
                  <a:cubicBezTo>
                    <a:pt x="0" y="2767"/>
                    <a:pt x="490" y="294"/>
                    <a:pt x="490" y="294"/>
                  </a:cubicBez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34"/>
            <p:cNvSpPr/>
            <p:nvPr/>
          </p:nvSpPr>
          <p:spPr>
            <a:xfrm>
              <a:off x="2873025" y="3504875"/>
              <a:ext cx="230825" cy="781175"/>
            </a:xfrm>
            <a:custGeom>
              <a:avLst/>
              <a:gdLst/>
              <a:ahLst/>
              <a:cxnLst/>
              <a:rect l="l" t="t" r="r" b="b"/>
              <a:pathLst>
                <a:path w="9233" h="31247" extrusionOk="0">
                  <a:moveTo>
                    <a:pt x="1078" y="0"/>
                  </a:moveTo>
                  <a:cubicBezTo>
                    <a:pt x="0" y="5510"/>
                    <a:pt x="3845" y="11559"/>
                    <a:pt x="3526" y="16015"/>
                  </a:cubicBezTo>
                  <a:cubicBezTo>
                    <a:pt x="3086" y="22113"/>
                    <a:pt x="2865" y="24782"/>
                    <a:pt x="2229" y="29778"/>
                  </a:cubicBezTo>
                  <a:cubicBezTo>
                    <a:pt x="2229" y="29778"/>
                    <a:pt x="4702" y="31247"/>
                    <a:pt x="6538" y="29557"/>
                  </a:cubicBezTo>
                  <a:cubicBezTo>
                    <a:pt x="8424" y="19811"/>
                    <a:pt x="9232" y="18048"/>
                    <a:pt x="8987" y="22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34"/>
            <p:cNvSpPr/>
            <p:nvPr/>
          </p:nvSpPr>
          <p:spPr>
            <a:xfrm>
              <a:off x="3086675" y="2778800"/>
              <a:ext cx="217975" cy="317775"/>
            </a:xfrm>
            <a:custGeom>
              <a:avLst/>
              <a:gdLst/>
              <a:ahLst/>
              <a:cxnLst/>
              <a:rect l="l" t="t" r="r" b="b"/>
              <a:pathLst>
                <a:path w="8719" h="12711" extrusionOk="0">
                  <a:moveTo>
                    <a:pt x="7616" y="3650"/>
                  </a:moveTo>
                  <a:cubicBezTo>
                    <a:pt x="8718" y="4923"/>
                    <a:pt x="7788" y="10163"/>
                    <a:pt x="6269" y="11437"/>
                  </a:cubicBezTo>
                  <a:cubicBezTo>
                    <a:pt x="4727" y="12710"/>
                    <a:pt x="3453" y="12269"/>
                    <a:pt x="2106" y="11143"/>
                  </a:cubicBezTo>
                  <a:cubicBezTo>
                    <a:pt x="784" y="9992"/>
                    <a:pt x="0" y="7176"/>
                    <a:pt x="319" y="5045"/>
                  </a:cubicBezTo>
                  <a:cubicBezTo>
                    <a:pt x="760" y="2156"/>
                    <a:pt x="4506" y="1"/>
                    <a:pt x="7616" y="3650"/>
                  </a:cubicBezTo>
                  <a:close/>
                </a:path>
              </a:pathLst>
            </a:custGeom>
            <a:solidFill>
              <a:srgbClr val="F2AD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34"/>
            <p:cNvSpPr/>
            <p:nvPr/>
          </p:nvSpPr>
          <p:spPr>
            <a:xfrm>
              <a:off x="3079325" y="2801450"/>
              <a:ext cx="234500" cy="275525"/>
            </a:xfrm>
            <a:custGeom>
              <a:avLst/>
              <a:gdLst/>
              <a:ahLst/>
              <a:cxnLst/>
              <a:rect l="l" t="t" r="r" b="b"/>
              <a:pathLst>
                <a:path w="9380" h="11021" extrusionOk="0">
                  <a:moveTo>
                    <a:pt x="8302" y="3282"/>
                  </a:moveTo>
                  <a:cubicBezTo>
                    <a:pt x="8302" y="3282"/>
                    <a:pt x="8522" y="3845"/>
                    <a:pt x="8400" y="4776"/>
                  </a:cubicBezTo>
                  <a:cubicBezTo>
                    <a:pt x="8278" y="5707"/>
                    <a:pt x="7935" y="6221"/>
                    <a:pt x="7763" y="6637"/>
                  </a:cubicBezTo>
                  <a:cubicBezTo>
                    <a:pt x="7592" y="7078"/>
                    <a:pt x="7641" y="7396"/>
                    <a:pt x="7469" y="7568"/>
                  </a:cubicBezTo>
                  <a:cubicBezTo>
                    <a:pt x="7274" y="7715"/>
                    <a:pt x="7298" y="6343"/>
                    <a:pt x="6882" y="6000"/>
                  </a:cubicBezTo>
                  <a:cubicBezTo>
                    <a:pt x="6441" y="5658"/>
                    <a:pt x="5829" y="7151"/>
                    <a:pt x="6686" y="8057"/>
                  </a:cubicBezTo>
                  <a:cubicBezTo>
                    <a:pt x="6808" y="8988"/>
                    <a:pt x="5633" y="10506"/>
                    <a:pt x="5217" y="10776"/>
                  </a:cubicBezTo>
                  <a:cubicBezTo>
                    <a:pt x="4776" y="11020"/>
                    <a:pt x="2988" y="10751"/>
                    <a:pt x="1862" y="9649"/>
                  </a:cubicBezTo>
                  <a:cubicBezTo>
                    <a:pt x="760" y="8547"/>
                    <a:pt x="515" y="6784"/>
                    <a:pt x="246" y="4507"/>
                  </a:cubicBezTo>
                  <a:cubicBezTo>
                    <a:pt x="1" y="2229"/>
                    <a:pt x="1690" y="1470"/>
                    <a:pt x="1690" y="1470"/>
                  </a:cubicBezTo>
                  <a:cubicBezTo>
                    <a:pt x="1715" y="1"/>
                    <a:pt x="6588" y="417"/>
                    <a:pt x="8327" y="1176"/>
                  </a:cubicBezTo>
                  <a:cubicBezTo>
                    <a:pt x="9380" y="1715"/>
                    <a:pt x="8302" y="3282"/>
                    <a:pt x="8302" y="328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34"/>
            <p:cNvSpPr/>
            <p:nvPr/>
          </p:nvSpPr>
          <p:spPr>
            <a:xfrm>
              <a:off x="3078100" y="4317250"/>
              <a:ext cx="239400" cy="105325"/>
            </a:xfrm>
            <a:custGeom>
              <a:avLst/>
              <a:gdLst/>
              <a:ahLst/>
              <a:cxnLst/>
              <a:rect l="l" t="t" r="r" b="b"/>
              <a:pathLst>
                <a:path w="9576" h="4213" extrusionOk="0">
                  <a:moveTo>
                    <a:pt x="490" y="295"/>
                  </a:moveTo>
                  <a:lnTo>
                    <a:pt x="3747" y="1"/>
                  </a:lnTo>
                  <a:cubicBezTo>
                    <a:pt x="3747" y="1"/>
                    <a:pt x="5829" y="589"/>
                    <a:pt x="7053" y="760"/>
                  </a:cubicBezTo>
                  <a:cubicBezTo>
                    <a:pt x="8278" y="931"/>
                    <a:pt x="9159" y="735"/>
                    <a:pt x="9453" y="1176"/>
                  </a:cubicBezTo>
                  <a:cubicBezTo>
                    <a:pt x="9502" y="1250"/>
                    <a:pt x="9526" y="1348"/>
                    <a:pt x="9502" y="1470"/>
                  </a:cubicBezTo>
                  <a:lnTo>
                    <a:pt x="9502" y="1470"/>
                  </a:lnTo>
                  <a:lnTo>
                    <a:pt x="9502" y="1470"/>
                  </a:lnTo>
                  <a:cubicBezTo>
                    <a:pt x="9575" y="2131"/>
                    <a:pt x="9012" y="2743"/>
                    <a:pt x="8694" y="2964"/>
                  </a:cubicBezTo>
                  <a:cubicBezTo>
                    <a:pt x="8057" y="3429"/>
                    <a:pt x="7347" y="3698"/>
                    <a:pt x="5461" y="3552"/>
                  </a:cubicBezTo>
                  <a:cubicBezTo>
                    <a:pt x="4947" y="3356"/>
                    <a:pt x="4066" y="3209"/>
                    <a:pt x="3747" y="3698"/>
                  </a:cubicBezTo>
                  <a:cubicBezTo>
                    <a:pt x="3258" y="3943"/>
                    <a:pt x="1347" y="4213"/>
                    <a:pt x="490" y="3698"/>
                  </a:cubicBezTo>
                  <a:lnTo>
                    <a:pt x="490" y="3282"/>
                  </a:lnTo>
                  <a:cubicBezTo>
                    <a:pt x="1" y="2768"/>
                    <a:pt x="490" y="295"/>
                    <a:pt x="490" y="295"/>
                  </a:cubicBez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34"/>
            <p:cNvSpPr/>
            <p:nvPr/>
          </p:nvSpPr>
          <p:spPr>
            <a:xfrm>
              <a:off x="2952600" y="3539775"/>
              <a:ext cx="271225" cy="849750"/>
            </a:xfrm>
            <a:custGeom>
              <a:avLst/>
              <a:gdLst/>
              <a:ahLst/>
              <a:cxnLst/>
              <a:rect l="l" t="t" r="r" b="b"/>
              <a:pathLst>
                <a:path w="10849" h="33990" extrusionOk="0">
                  <a:moveTo>
                    <a:pt x="343" y="0"/>
                  </a:moveTo>
                  <a:cubicBezTo>
                    <a:pt x="1" y="5632"/>
                    <a:pt x="4604" y="11779"/>
                    <a:pt x="4874" y="16334"/>
                  </a:cubicBezTo>
                  <a:cubicBezTo>
                    <a:pt x="5241" y="22554"/>
                    <a:pt x="5241" y="26961"/>
                    <a:pt x="5266" y="32030"/>
                  </a:cubicBezTo>
                  <a:cubicBezTo>
                    <a:pt x="5266" y="32030"/>
                    <a:pt x="9404" y="33989"/>
                    <a:pt x="9600" y="30953"/>
                  </a:cubicBezTo>
                  <a:cubicBezTo>
                    <a:pt x="10212" y="21035"/>
                    <a:pt x="10849" y="18415"/>
                    <a:pt x="8278" y="22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34"/>
            <p:cNvSpPr/>
            <p:nvPr/>
          </p:nvSpPr>
          <p:spPr>
            <a:xfrm>
              <a:off x="2884025" y="2980225"/>
              <a:ext cx="407750" cy="670375"/>
            </a:xfrm>
            <a:custGeom>
              <a:avLst/>
              <a:gdLst/>
              <a:ahLst/>
              <a:cxnLst/>
              <a:rect l="l" t="t" r="r" b="b"/>
              <a:pathLst>
                <a:path w="16310" h="26815" extrusionOk="0">
                  <a:moveTo>
                    <a:pt x="13935" y="4310"/>
                  </a:moveTo>
                  <a:cubicBezTo>
                    <a:pt x="11633" y="3159"/>
                    <a:pt x="7886" y="0"/>
                    <a:pt x="4825" y="4139"/>
                  </a:cubicBezTo>
                  <a:cubicBezTo>
                    <a:pt x="1936" y="8008"/>
                    <a:pt x="760" y="19664"/>
                    <a:pt x="442" y="21990"/>
                  </a:cubicBezTo>
                  <a:cubicBezTo>
                    <a:pt x="1" y="25125"/>
                    <a:pt x="8743" y="26815"/>
                    <a:pt x="10702" y="26717"/>
                  </a:cubicBezTo>
                  <a:cubicBezTo>
                    <a:pt x="11143" y="26717"/>
                    <a:pt x="11412" y="26496"/>
                    <a:pt x="11535" y="26080"/>
                  </a:cubicBezTo>
                  <a:cubicBezTo>
                    <a:pt x="11706" y="25492"/>
                    <a:pt x="11241" y="25076"/>
                    <a:pt x="11363" y="24562"/>
                  </a:cubicBezTo>
                  <a:cubicBezTo>
                    <a:pt x="11437" y="24243"/>
                    <a:pt x="11633" y="23998"/>
                    <a:pt x="11829" y="23754"/>
                  </a:cubicBezTo>
                  <a:cubicBezTo>
                    <a:pt x="12000" y="23509"/>
                    <a:pt x="12196" y="23239"/>
                    <a:pt x="12245" y="22945"/>
                  </a:cubicBezTo>
                  <a:cubicBezTo>
                    <a:pt x="12318" y="22431"/>
                    <a:pt x="12000" y="21966"/>
                    <a:pt x="11951" y="21476"/>
                  </a:cubicBezTo>
                  <a:cubicBezTo>
                    <a:pt x="11902" y="21109"/>
                    <a:pt x="12000" y="20742"/>
                    <a:pt x="12098" y="20374"/>
                  </a:cubicBezTo>
                  <a:cubicBezTo>
                    <a:pt x="12882" y="17436"/>
                    <a:pt x="14277" y="14693"/>
                    <a:pt x="15037" y="11706"/>
                  </a:cubicBezTo>
                  <a:cubicBezTo>
                    <a:pt x="15551" y="9698"/>
                    <a:pt x="16310" y="6490"/>
                    <a:pt x="14645" y="4824"/>
                  </a:cubicBezTo>
                  <a:cubicBezTo>
                    <a:pt x="14473" y="4653"/>
                    <a:pt x="14179" y="4384"/>
                    <a:pt x="13935" y="43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34"/>
            <p:cNvSpPr/>
            <p:nvPr/>
          </p:nvSpPr>
          <p:spPr>
            <a:xfrm>
              <a:off x="3159525" y="3069000"/>
              <a:ext cx="333050" cy="513025"/>
            </a:xfrm>
            <a:custGeom>
              <a:avLst/>
              <a:gdLst/>
              <a:ahLst/>
              <a:cxnLst/>
              <a:rect l="l" t="t" r="r" b="b"/>
              <a:pathLst>
                <a:path w="13322" h="20521" extrusionOk="0">
                  <a:moveTo>
                    <a:pt x="4335" y="2326"/>
                  </a:moveTo>
                  <a:cubicBezTo>
                    <a:pt x="6196" y="8203"/>
                    <a:pt x="6367" y="11118"/>
                    <a:pt x="8180" y="13444"/>
                  </a:cubicBezTo>
                  <a:cubicBezTo>
                    <a:pt x="8326" y="13615"/>
                    <a:pt x="13322" y="18978"/>
                    <a:pt x="13322" y="18978"/>
                  </a:cubicBezTo>
                  <a:cubicBezTo>
                    <a:pt x="13322" y="18978"/>
                    <a:pt x="12661" y="20203"/>
                    <a:pt x="10898" y="20521"/>
                  </a:cubicBezTo>
                  <a:cubicBezTo>
                    <a:pt x="8106" y="19321"/>
                    <a:pt x="4947" y="14913"/>
                    <a:pt x="4090" y="13958"/>
                  </a:cubicBezTo>
                  <a:cubicBezTo>
                    <a:pt x="3600" y="13419"/>
                    <a:pt x="833" y="8350"/>
                    <a:pt x="417" y="5779"/>
                  </a:cubicBezTo>
                  <a:cubicBezTo>
                    <a:pt x="1" y="3208"/>
                    <a:pt x="3576" y="0"/>
                    <a:pt x="4335" y="232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34"/>
            <p:cNvSpPr/>
            <p:nvPr/>
          </p:nvSpPr>
          <p:spPr>
            <a:xfrm>
              <a:off x="5046325" y="2820425"/>
              <a:ext cx="161650" cy="239400"/>
            </a:xfrm>
            <a:custGeom>
              <a:avLst/>
              <a:gdLst/>
              <a:ahLst/>
              <a:cxnLst/>
              <a:rect l="l" t="t" r="r" b="b"/>
              <a:pathLst>
                <a:path w="6466" h="9576" extrusionOk="0">
                  <a:moveTo>
                    <a:pt x="294" y="8180"/>
                  </a:moveTo>
                  <a:cubicBezTo>
                    <a:pt x="2302" y="8057"/>
                    <a:pt x="3355" y="7764"/>
                    <a:pt x="3355" y="7764"/>
                  </a:cubicBezTo>
                  <a:cubicBezTo>
                    <a:pt x="3355" y="7764"/>
                    <a:pt x="5804" y="2523"/>
                    <a:pt x="6465" y="1"/>
                  </a:cubicBezTo>
                  <a:cubicBezTo>
                    <a:pt x="6465" y="1"/>
                    <a:pt x="5584" y="5388"/>
                    <a:pt x="4996" y="7127"/>
                  </a:cubicBezTo>
                  <a:cubicBezTo>
                    <a:pt x="4384" y="8890"/>
                    <a:pt x="3551" y="9576"/>
                    <a:pt x="2278" y="9404"/>
                  </a:cubicBezTo>
                  <a:cubicBezTo>
                    <a:pt x="980" y="9257"/>
                    <a:pt x="0" y="9013"/>
                    <a:pt x="0" y="9013"/>
                  </a:cubicBezTo>
                  <a:close/>
                </a:path>
              </a:pathLst>
            </a:custGeom>
            <a:solidFill>
              <a:srgbClr val="3030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7" name="그림 124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93098" y="348853"/>
            <a:ext cx="3518480" cy="4449831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1248" name="그림 124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891042" y="359206"/>
            <a:ext cx="3539479" cy="4429124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2630910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>
            <a:extLst>
              <a:ext uri="{FF2B5EF4-FFF2-40B4-BE49-F238E27FC236}">
                <a16:creationId xmlns:a16="http://schemas.microsoft.com/office/drawing/2014/main" id="{F2BEA401-57CD-4819-B844-B9DDBCE6976C}"/>
              </a:ext>
            </a:extLst>
          </p:cNvPr>
          <p:cNvGrpSpPr/>
          <p:nvPr/>
        </p:nvGrpSpPr>
        <p:grpSpPr>
          <a:xfrm>
            <a:off x="4792258" y="258453"/>
            <a:ext cx="3927195" cy="4626593"/>
            <a:chOff x="392484" y="258453"/>
            <a:chExt cx="3927195" cy="4626593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13790473-DD8A-4866-8679-ABE84D3928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2484" y="820428"/>
              <a:ext cx="3927195" cy="3283831"/>
            </a:xfrm>
            <a:prstGeom prst="rect">
              <a:avLst/>
            </a:prstGeom>
            <a:ln>
              <a:solidFill>
                <a:schemeClr val="bg2"/>
              </a:solidFill>
            </a:ln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FF02446-F3FB-4DC2-8BD4-73F29D75C85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2484" y="4092301"/>
              <a:ext cx="3927194" cy="792745"/>
            </a:xfrm>
            <a:prstGeom prst="rect">
              <a:avLst/>
            </a:prstGeom>
            <a:ln>
              <a:solidFill>
                <a:schemeClr val="bg2"/>
              </a:solidFill>
            </a:ln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49B0CFF1-166C-407D-BC7F-39958FCC857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92485" y="258453"/>
              <a:ext cx="3927194" cy="561975"/>
            </a:xfrm>
            <a:prstGeom prst="rect">
              <a:avLst/>
            </a:prstGeom>
            <a:ln>
              <a:solidFill>
                <a:schemeClr val="bg2"/>
              </a:solidFill>
            </a:ln>
          </p:spPr>
        </p:pic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DE78C0CA-AE45-483C-953F-031073E3ECD0}"/>
              </a:ext>
            </a:extLst>
          </p:cNvPr>
          <p:cNvGrpSpPr/>
          <p:nvPr/>
        </p:nvGrpSpPr>
        <p:grpSpPr>
          <a:xfrm>
            <a:off x="512628" y="258453"/>
            <a:ext cx="3927195" cy="4626593"/>
            <a:chOff x="4824323" y="258453"/>
            <a:chExt cx="3927195" cy="4626593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AF2BF50E-AE05-47FF-A652-899AB5EBD65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824323" y="258453"/>
              <a:ext cx="3927195" cy="561975"/>
            </a:xfrm>
            <a:prstGeom prst="rect">
              <a:avLst/>
            </a:prstGeom>
            <a:ln>
              <a:solidFill>
                <a:schemeClr val="bg2"/>
              </a:solidFill>
            </a:ln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E1170607-4A33-4775-92D6-A51F20CE0D1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824323" y="820428"/>
              <a:ext cx="3927192" cy="4064618"/>
            </a:xfrm>
            <a:prstGeom prst="rect">
              <a:avLst/>
            </a:prstGeom>
            <a:ln>
              <a:solidFill>
                <a:schemeClr val="bg2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3141879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30"/>
          <p:cNvSpPr txBox="1">
            <a:spLocks noGrp="1"/>
          </p:cNvSpPr>
          <p:nvPr>
            <p:ph type="title"/>
          </p:nvPr>
        </p:nvSpPr>
        <p:spPr>
          <a:xfrm>
            <a:off x="671352" y="1154206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b="1" dirty="0">
                <a:latin typeface="+mj-ea"/>
                <a:ea typeface="+mj-ea"/>
              </a:rPr>
              <a:t>일상에 편리함을 제공해주는 </a:t>
            </a:r>
            <a:r>
              <a:rPr lang="ko-KR" altLang="en-US" sz="2800" b="1" dirty="0">
                <a:solidFill>
                  <a:schemeClr val="accent1"/>
                </a:solidFill>
                <a:latin typeface="+mn-ea"/>
                <a:ea typeface="+mn-ea"/>
              </a:rPr>
              <a:t>세탁 배달 서비스</a:t>
            </a:r>
            <a:r>
              <a:rPr lang="en" b="1" dirty="0">
                <a:solidFill>
                  <a:schemeClr val="accent1"/>
                </a:solidFill>
                <a:latin typeface="+mn-ea"/>
                <a:ea typeface="+mn-ea"/>
              </a:rPr>
              <a:t> </a:t>
            </a:r>
            <a:endParaRPr b="1" dirty="0">
              <a:solidFill>
                <a:schemeClr val="accent1"/>
              </a:solidFill>
              <a:latin typeface="+mn-ea"/>
              <a:ea typeface="+mn-ea"/>
              <a:sym typeface="Overpass SemiBold"/>
            </a:endParaRPr>
          </a:p>
        </p:txBody>
      </p:sp>
      <p:sp>
        <p:nvSpPr>
          <p:cNvPr id="475" name="Google Shape;475;p30"/>
          <p:cNvSpPr txBox="1">
            <a:spLocks noGrp="1"/>
          </p:cNvSpPr>
          <p:nvPr>
            <p:ph type="subTitle" idx="2"/>
          </p:nvPr>
        </p:nvSpPr>
        <p:spPr>
          <a:xfrm>
            <a:off x="715050" y="3137725"/>
            <a:ext cx="2394300" cy="110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코로나</a:t>
            </a:r>
            <a:r>
              <a:rPr lang="en-US" altLang="ko-KR" dirty="0"/>
              <a:t>19</a:t>
            </a:r>
            <a:r>
              <a:rPr lang="ko-KR" altLang="en-US" dirty="0"/>
              <a:t>로 인해 밖으로 나가기 꺼려지는 사람들을 위한 배달 서비스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77" name="Google Shape;477;p30"/>
          <p:cNvSpPr txBox="1">
            <a:spLocks noGrp="1"/>
          </p:cNvSpPr>
          <p:nvPr>
            <p:ph type="subTitle" idx="4"/>
          </p:nvPr>
        </p:nvSpPr>
        <p:spPr>
          <a:xfrm>
            <a:off x="3374850" y="3137725"/>
            <a:ext cx="2394300" cy="110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세탁물에 따라 세탁 방법을 선택할 수 있는 세부적인 요청 기능 제공</a:t>
            </a:r>
            <a:endParaRPr dirty="0"/>
          </a:p>
        </p:txBody>
      </p:sp>
      <p:sp>
        <p:nvSpPr>
          <p:cNvPr id="479" name="Google Shape;479;p30"/>
          <p:cNvSpPr txBox="1">
            <a:spLocks noGrp="1"/>
          </p:cNvSpPr>
          <p:nvPr>
            <p:ph type="subTitle" idx="6"/>
          </p:nvPr>
        </p:nvSpPr>
        <p:spPr>
          <a:xfrm>
            <a:off x="6034650" y="3137725"/>
            <a:ext cx="2394300" cy="110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원하는 시간에 신청하여 제공받는 원클릭 서비스</a:t>
            </a:r>
            <a:endParaRPr dirty="0"/>
          </a:p>
        </p:txBody>
      </p:sp>
      <p:grpSp>
        <p:nvGrpSpPr>
          <p:cNvPr id="480" name="Google Shape;480;p30"/>
          <p:cNvGrpSpPr/>
          <p:nvPr/>
        </p:nvGrpSpPr>
        <p:grpSpPr>
          <a:xfrm>
            <a:off x="4248030" y="2239439"/>
            <a:ext cx="785100" cy="785100"/>
            <a:chOff x="4179450" y="1915150"/>
            <a:chExt cx="785100" cy="785100"/>
          </a:xfrm>
        </p:grpSpPr>
        <p:sp>
          <p:nvSpPr>
            <p:cNvPr id="481" name="Google Shape;481;p30"/>
            <p:cNvSpPr/>
            <p:nvPr/>
          </p:nvSpPr>
          <p:spPr>
            <a:xfrm>
              <a:off x="4179450" y="1915150"/>
              <a:ext cx="785100" cy="785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82" name="Google Shape;482;p30"/>
            <p:cNvGrpSpPr/>
            <p:nvPr/>
          </p:nvGrpSpPr>
          <p:grpSpPr>
            <a:xfrm>
              <a:off x="4320051" y="2067834"/>
              <a:ext cx="503919" cy="503915"/>
              <a:chOff x="4320051" y="2067834"/>
              <a:chExt cx="503919" cy="503915"/>
            </a:xfrm>
          </p:grpSpPr>
          <p:sp>
            <p:nvSpPr>
              <p:cNvPr id="483" name="Google Shape;483;p30"/>
              <p:cNvSpPr/>
              <p:nvPr/>
            </p:nvSpPr>
            <p:spPr>
              <a:xfrm>
                <a:off x="4320583" y="2067834"/>
                <a:ext cx="382028" cy="251954"/>
              </a:xfrm>
              <a:custGeom>
                <a:avLst/>
                <a:gdLst/>
                <a:ahLst/>
                <a:cxnLst/>
                <a:rect l="l" t="t" r="r" b="b"/>
                <a:pathLst>
                  <a:path w="10770" h="7103" extrusionOk="0">
                    <a:moveTo>
                      <a:pt x="910" y="1"/>
                    </a:moveTo>
                    <a:cubicBezTo>
                      <a:pt x="405" y="1"/>
                      <a:pt x="0" y="405"/>
                      <a:pt x="0" y="925"/>
                    </a:cubicBezTo>
                    <a:lnTo>
                      <a:pt x="0" y="6872"/>
                    </a:lnTo>
                    <a:cubicBezTo>
                      <a:pt x="0" y="7002"/>
                      <a:pt x="101" y="7103"/>
                      <a:pt x="231" y="7103"/>
                    </a:cubicBezTo>
                    <a:lnTo>
                      <a:pt x="2527" y="7103"/>
                    </a:lnTo>
                    <a:cubicBezTo>
                      <a:pt x="2772" y="7103"/>
                      <a:pt x="2989" y="6901"/>
                      <a:pt x="2989" y="6641"/>
                    </a:cubicBezTo>
                    <a:lnTo>
                      <a:pt x="2989" y="6179"/>
                    </a:lnTo>
                    <a:cubicBezTo>
                      <a:pt x="2989" y="5991"/>
                      <a:pt x="2902" y="5804"/>
                      <a:pt x="2758" y="5674"/>
                    </a:cubicBezTo>
                    <a:cubicBezTo>
                      <a:pt x="1848" y="4909"/>
                      <a:pt x="2382" y="3436"/>
                      <a:pt x="3566" y="3436"/>
                    </a:cubicBezTo>
                    <a:cubicBezTo>
                      <a:pt x="4750" y="3436"/>
                      <a:pt x="5284" y="4909"/>
                      <a:pt x="4360" y="5674"/>
                    </a:cubicBezTo>
                    <a:cubicBezTo>
                      <a:pt x="4216" y="5804"/>
                      <a:pt x="4129" y="5991"/>
                      <a:pt x="4129" y="6179"/>
                    </a:cubicBezTo>
                    <a:lnTo>
                      <a:pt x="4129" y="6655"/>
                    </a:lnTo>
                    <a:cubicBezTo>
                      <a:pt x="4129" y="6901"/>
                      <a:pt x="4331" y="7103"/>
                      <a:pt x="4591" y="7103"/>
                    </a:cubicBezTo>
                    <a:lnTo>
                      <a:pt x="7088" y="7103"/>
                    </a:lnTo>
                    <a:lnTo>
                      <a:pt x="7088" y="4577"/>
                    </a:lnTo>
                    <a:cubicBezTo>
                      <a:pt x="7088" y="4331"/>
                      <a:pt x="7290" y="4129"/>
                      <a:pt x="7550" y="4129"/>
                    </a:cubicBezTo>
                    <a:lnTo>
                      <a:pt x="8012" y="4129"/>
                    </a:lnTo>
                    <a:cubicBezTo>
                      <a:pt x="8214" y="4129"/>
                      <a:pt x="8402" y="4216"/>
                      <a:pt x="8532" y="4360"/>
                    </a:cubicBezTo>
                    <a:cubicBezTo>
                      <a:pt x="8795" y="4680"/>
                      <a:pt x="9150" y="4823"/>
                      <a:pt x="9499" y="4823"/>
                    </a:cubicBezTo>
                    <a:cubicBezTo>
                      <a:pt x="10143" y="4823"/>
                      <a:pt x="10769" y="4334"/>
                      <a:pt x="10769" y="3566"/>
                    </a:cubicBezTo>
                    <a:cubicBezTo>
                      <a:pt x="10769" y="2788"/>
                      <a:pt x="10142" y="2296"/>
                      <a:pt x="9496" y="2296"/>
                    </a:cubicBezTo>
                    <a:cubicBezTo>
                      <a:pt x="9148" y="2296"/>
                      <a:pt x="8795" y="2439"/>
                      <a:pt x="8532" y="2758"/>
                    </a:cubicBezTo>
                    <a:cubicBezTo>
                      <a:pt x="8402" y="2902"/>
                      <a:pt x="8214" y="2989"/>
                      <a:pt x="8012" y="2989"/>
                    </a:cubicBezTo>
                    <a:lnTo>
                      <a:pt x="7550" y="2989"/>
                    </a:lnTo>
                    <a:cubicBezTo>
                      <a:pt x="7305" y="2989"/>
                      <a:pt x="7088" y="2772"/>
                      <a:pt x="7088" y="2527"/>
                    </a:cubicBezTo>
                    <a:lnTo>
                      <a:pt x="7088" y="232"/>
                    </a:lnTo>
                    <a:cubicBezTo>
                      <a:pt x="7103" y="116"/>
                      <a:pt x="7002" y="1"/>
                      <a:pt x="687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" name="Google Shape;484;p30"/>
              <p:cNvSpPr/>
              <p:nvPr/>
            </p:nvSpPr>
            <p:spPr>
              <a:xfrm>
                <a:off x="4572005" y="2067834"/>
                <a:ext cx="251954" cy="382028"/>
              </a:xfrm>
              <a:custGeom>
                <a:avLst/>
                <a:gdLst/>
                <a:ahLst/>
                <a:cxnLst/>
                <a:rect l="l" t="t" r="r" b="b"/>
                <a:pathLst>
                  <a:path w="7103" h="10770" extrusionOk="0">
                    <a:moveTo>
                      <a:pt x="246" y="1"/>
                    </a:moveTo>
                    <a:cubicBezTo>
                      <a:pt x="116" y="1"/>
                      <a:pt x="15" y="102"/>
                      <a:pt x="15" y="232"/>
                    </a:cubicBezTo>
                    <a:lnTo>
                      <a:pt x="15" y="2512"/>
                    </a:lnTo>
                    <a:cubicBezTo>
                      <a:pt x="15" y="2772"/>
                      <a:pt x="217" y="2974"/>
                      <a:pt x="462" y="2974"/>
                    </a:cubicBezTo>
                    <a:lnTo>
                      <a:pt x="924" y="2974"/>
                    </a:lnTo>
                    <a:cubicBezTo>
                      <a:pt x="1126" y="2974"/>
                      <a:pt x="1314" y="2902"/>
                      <a:pt x="1444" y="2743"/>
                    </a:cubicBezTo>
                    <a:cubicBezTo>
                      <a:pt x="1705" y="2427"/>
                      <a:pt x="2056" y="2285"/>
                      <a:pt x="2402" y="2285"/>
                    </a:cubicBezTo>
                    <a:cubicBezTo>
                      <a:pt x="3050" y="2285"/>
                      <a:pt x="3681" y="2780"/>
                      <a:pt x="3681" y="3552"/>
                    </a:cubicBezTo>
                    <a:cubicBezTo>
                      <a:pt x="3681" y="4323"/>
                      <a:pt x="3050" y="4819"/>
                      <a:pt x="2402" y="4819"/>
                    </a:cubicBezTo>
                    <a:cubicBezTo>
                      <a:pt x="2056" y="4819"/>
                      <a:pt x="1705" y="4677"/>
                      <a:pt x="1444" y="4360"/>
                    </a:cubicBezTo>
                    <a:cubicBezTo>
                      <a:pt x="1314" y="4201"/>
                      <a:pt x="1126" y="4115"/>
                      <a:pt x="924" y="4115"/>
                    </a:cubicBezTo>
                    <a:lnTo>
                      <a:pt x="448" y="4115"/>
                    </a:lnTo>
                    <a:cubicBezTo>
                      <a:pt x="202" y="4115"/>
                      <a:pt x="0" y="4317"/>
                      <a:pt x="0" y="4577"/>
                    </a:cubicBezTo>
                    <a:lnTo>
                      <a:pt x="0" y="7103"/>
                    </a:lnTo>
                    <a:lnTo>
                      <a:pt x="2526" y="7103"/>
                    </a:lnTo>
                    <a:cubicBezTo>
                      <a:pt x="2772" y="7103"/>
                      <a:pt x="2974" y="7305"/>
                      <a:pt x="2974" y="7565"/>
                    </a:cubicBezTo>
                    <a:lnTo>
                      <a:pt x="2974" y="8012"/>
                    </a:lnTo>
                    <a:cubicBezTo>
                      <a:pt x="2988" y="8214"/>
                      <a:pt x="2902" y="8402"/>
                      <a:pt x="2743" y="8532"/>
                    </a:cubicBezTo>
                    <a:cubicBezTo>
                      <a:pt x="1833" y="9283"/>
                      <a:pt x="2368" y="10769"/>
                      <a:pt x="3551" y="10769"/>
                    </a:cubicBezTo>
                    <a:cubicBezTo>
                      <a:pt x="4735" y="10769"/>
                      <a:pt x="5269" y="9283"/>
                      <a:pt x="4360" y="8532"/>
                    </a:cubicBezTo>
                    <a:cubicBezTo>
                      <a:pt x="4201" y="8402"/>
                      <a:pt x="4114" y="8214"/>
                      <a:pt x="4129" y="8012"/>
                    </a:cubicBezTo>
                    <a:lnTo>
                      <a:pt x="4129" y="7550"/>
                    </a:lnTo>
                    <a:cubicBezTo>
                      <a:pt x="4129" y="7305"/>
                      <a:pt x="4331" y="7103"/>
                      <a:pt x="4576" y="7103"/>
                    </a:cubicBezTo>
                    <a:lnTo>
                      <a:pt x="6886" y="7103"/>
                    </a:lnTo>
                    <a:cubicBezTo>
                      <a:pt x="7001" y="7103"/>
                      <a:pt x="7102" y="7002"/>
                      <a:pt x="7102" y="6872"/>
                    </a:cubicBezTo>
                    <a:lnTo>
                      <a:pt x="7102" y="925"/>
                    </a:lnTo>
                    <a:cubicBezTo>
                      <a:pt x="7102" y="419"/>
                      <a:pt x="6698" y="1"/>
                      <a:pt x="619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" name="Google Shape;485;p30"/>
              <p:cNvSpPr/>
              <p:nvPr/>
            </p:nvSpPr>
            <p:spPr>
              <a:xfrm>
                <a:off x="4441931" y="2319256"/>
                <a:ext cx="382039" cy="252493"/>
              </a:xfrm>
              <a:custGeom>
                <a:avLst/>
                <a:gdLst/>
                <a:ahLst/>
                <a:cxnLst/>
                <a:rect l="l" t="t" r="r" b="b"/>
                <a:pathLst>
                  <a:path w="10770" h="7118" extrusionOk="0">
                    <a:moveTo>
                      <a:pt x="3682" y="0"/>
                    </a:moveTo>
                    <a:lnTo>
                      <a:pt x="3682" y="2527"/>
                    </a:lnTo>
                    <a:cubicBezTo>
                      <a:pt x="3682" y="2786"/>
                      <a:pt x="3480" y="2989"/>
                      <a:pt x="3220" y="2989"/>
                    </a:cubicBezTo>
                    <a:lnTo>
                      <a:pt x="2758" y="2989"/>
                    </a:lnTo>
                    <a:cubicBezTo>
                      <a:pt x="2556" y="2989"/>
                      <a:pt x="2368" y="2902"/>
                      <a:pt x="2238" y="2743"/>
                    </a:cubicBezTo>
                    <a:cubicBezTo>
                      <a:pt x="1977" y="2426"/>
                      <a:pt x="1626" y="2285"/>
                      <a:pt x="1279" y="2285"/>
                    </a:cubicBezTo>
                    <a:cubicBezTo>
                      <a:pt x="632" y="2285"/>
                      <a:pt x="1" y="2780"/>
                      <a:pt x="1" y="3552"/>
                    </a:cubicBezTo>
                    <a:cubicBezTo>
                      <a:pt x="1" y="4323"/>
                      <a:pt x="632" y="4818"/>
                      <a:pt x="1279" y="4818"/>
                    </a:cubicBezTo>
                    <a:cubicBezTo>
                      <a:pt x="1626" y="4818"/>
                      <a:pt x="1977" y="4677"/>
                      <a:pt x="2238" y="4360"/>
                    </a:cubicBezTo>
                    <a:cubicBezTo>
                      <a:pt x="2368" y="4201"/>
                      <a:pt x="2556" y="4129"/>
                      <a:pt x="2758" y="4129"/>
                    </a:cubicBezTo>
                    <a:lnTo>
                      <a:pt x="3220" y="4129"/>
                    </a:lnTo>
                    <a:cubicBezTo>
                      <a:pt x="3465" y="4129"/>
                      <a:pt x="3667" y="4331"/>
                      <a:pt x="3667" y="4591"/>
                    </a:cubicBezTo>
                    <a:lnTo>
                      <a:pt x="3667" y="6872"/>
                    </a:lnTo>
                    <a:cubicBezTo>
                      <a:pt x="3667" y="7002"/>
                      <a:pt x="3768" y="7117"/>
                      <a:pt x="3913" y="7117"/>
                    </a:cubicBezTo>
                    <a:lnTo>
                      <a:pt x="9860" y="7117"/>
                    </a:lnTo>
                    <a:cubicBezTo>
                      <a:pt x="10365" y="7117"/>
                      <a:pt x="10769" y="6698"/>
                      <a:pt x="10769" y="6193"/>
                    </a:cubicBezTo>
                    <a:lnTo>
                      <a:pt x="10769" y="246"/>
                    </a:lnTo>
                    <a:cubicBezTo>
                      <a:pt x="10769" y="116"/>
                      <a:pt x="10668" y="15"/>
                      <a:pt x="10553" y="15"/>
                    </a:cubicBezTo>
                    <a:lnTo>
                      <a:pt x="8272" y="15"/>
                    </a:lnTo>
                    <a:cubicBezTo>
                      <a:pt x="8012" y="15"/>
                      <a:pt x="7810" y="217"/>
                      <a:pt x="7810" y="477"/>
                    </a:cubicBezTo>
                    <a:lnTo>
                      <a:pt x="7810" y="924"/>
                    </a:lnTo>
                    <a:cubicBezTo>
                      <a:pt x="7796" y="1126"/>
                      <a:pt x="7882" y="1314"/>
                      <a:pt x="8041" y="1444"/>
                    </a:cubicBezTo>
                    <a:cubicBezTo>
                      <a:pt x="8951" y="2195"/>
                      <a:pt x="8416" y="3681"/>
                      <a:pt x="7233" y="3681"/>
                    </a:cubicBezTo>
                    <a:cubicBezTo>
                      <a:pt x="6049" y="3681"/>
                      <a:pt x="5515" y="2195"/>
                      <a:pt x="6424" y="1444"/>
                    </a:cubicBezTo>
                    <a:cubicBezTo>
                      <a:pt x="6583" y="1314"/>
                      <a:pt x="6670" y="1126"/>
                      <a:pt x="6670" y="924"/>
                    </a:cubicBezTo>
                    <a:lnTo>
                      <a:pt x="6670" y="462"/>
                    </a:lnTo>
                    <a:cubicBezTo>
                      <a:pt x="6670" y="203"/>
                      <a:pt x="6453" y="0"/>
                      <a:pt x="6208" y="0"/>
                    </a:cubicBezTo>
                    <a:close/>
                  </a:path>
                </a:pathLst>
              </a:custGeom>
              <a:solidFill>
                <a:srgbClr val="EC82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" name="Google Shape;486;p30"/>
              <p:cNvSpPr/>
              <p:nvPr/>
            </p:nvSpPr>
            <p:spPr>
              <a:xfrm>
                <a:off x="4320051" y="2189714"/>
                <a:ext cx="252493" cy="381507"/>
              </a:xfrm>
              <a:custGeom>
                <a:avLst/>
                <a:gdLst/>
                <a:ahLst/>
                <a:cxnLst/>
                <a:rect l="l" t="t" r="r" b="b"/>
                <a:pathLst>
                  <a:path w="7118" h="10755" extrusionOk="0">
                    <a:moveTo>
                      <a:pt x="3566" y="0"/>
                    </a:moveTo>
                    <a:cubicBezTo>
                      <a:pt x="2383" y="0"/>
                      <a:pt x="1849" y="1473"/>
                      <a:pt x="2758" y="2238"/>
                    </a:cubicBezTo>
                    <a:cubicBezTo>
                      <a:pt x="2917" y="2368"/>
                      <a:pt x="2989" y="2555"/>
                      <a:pt x="2989" y="2743"/>
                    </a:cubicBezTo>
                    <a:lnTo>
                      <a:pt x="2989" y="3205"/>
                    </a:lnTo>
                    <a:cubicBezTo>
                      <a:pt x="2989" y="3465"/>
                      <a:pt x="2787" y="3667"/>
                      <a:pt x="2527" y="3667"/>
                    </a:cubicBezTo>
                    <a:lnTo>
                      <a:pt x="246" y="3667"/>
                    </a:lnTo>
                    <a:cubicBezTo>
                      <a:pt x="238" y="3666"/>
                      <a:pt x="230" y="3665"/>
                      <a:pt x="222" y="3665"/>
                    </a:cubicBezTo>
                    <a:cubicBezTo>
                      <a:pt x="102" y="3665"/>
                      <a:pt x="1" y="3762"/>
                      <a:pt x="1" y="3883"/>
                    </a:cubicBezTo>
                    <a:lnTo>
                      <a:pt x="1" y="9845"/>
                    </a:lnTo>
                    <a:cubicBezTo>
                      <a:pt x="1" y="10350"/>
                      <a:pt x="405" y="10755"/>
                      <a:pt x="925" y="10755"/>
                    </a:cubicBezTo>
                    <a:lnTo>
                      <a:pt x="6872" y="10755"/>
                    </a:lnTo>
                    <a:cubicBezTo>
                      <a:pt x="7002" y="10755"/>
                      <a:pt x="7103" y="10654"/>
                      <a:pt x="7103" y="10524"/>
                    </a:cubicBezTo>
                    <a:lnTo>
                      <a:pt x="7103" y="8257"/>
                    </a:lnTo>
                    <a:cubicBezTo>
                      <a:pt x="7103" y="7997"/>
                      <a:pt x="6901" y="7795"/>
                      <a:pt x="6641" y="7795"/>
                    </a:cubicBezTo>
                    <a:lnTo>
                      <a:pt x="6194" y="7795"/>
                    </a:lnTo>
                    <a:cubicBezTo>
                      <a:pt x="5992" y="7795"/>
                      <a:pt x="5804" y="7882"/>
                      <a:pt x="5674" y="8026"/>
                    </a:cubicBezTo>
                    <a:cubicBezTo>
                      <a:pt x="5408" y="8343"/>
                      <a:pt x="5055" y="8485"/>
                      <a:pt x="4709" y="8485"/>
                    </a:cubicBezTo>
                    <a:cubicBezTo>
                      <a:pt x="4062" y="8485"/>
                      <a:pt x="3437" y="7989"/>
                      <a:pt x="3437" y="7218"/>
                    </a:cubicBezTo>
                    <a:cubicBezTo>
                      <a:pt x="3437" y="6450"/>
                      <a:pt x="4057" y="5955"/>
                      <a:pt x="4701" y="5955"/>
                    </a:cubicBezTo>
                    <a:cubicBezTo>
                      <a:pt x="5050" y="5955"/>
                      <a:pt x="5406" y="6100"/>
                      <a:pt x="5674" y="6424"/>
                    </a:cubicBezTo>
                    <a:cubicBezTo>
                      <a:pt x="5804" y="6568"/>
                      <a:pt x="5992" y="6655"/>
                      <a:pt x="6194" y="6655"/>
                    </a:cubicBezTo>
                    <a:lnTo>
                      <a:pt x="6656" y="6655"/>
                    </a:lnTo>
                    <a:cubicBezTo>
                      <a:pt x="6916" y="6655"/>
                      <a:pt x="7118" y="6453"/>
                      <a:pt x="7118" y="6193"/>
                    </a:cubicBezTo>
                    <a:lnTo>
                      <a:pt x="7118" y="3667"/>
                    </a:lnTo>
                    <a:lnTo>
                      <a:pt x="4591" y="3667"/>
                    </a:lnTo>
                    <a:cubicBezTo>
                      <a:pt x="4346" y="3667"/>
                      <a:pt x="4129" y="3465"/>
                      <a:pt x="4129" y="3219"/>
                    </a:cubicBezTo>
                    <a:lnTo>
                      <a:pt x="4129" y="2743"/>
                    </a:lnTo>
                    <a:cubicBezTo>
                      <a:pt x="4129" y="2555"/>
                      <a:pt x="4216" y="2368"/>
                      <a:pt x="4375" y="2238"/>
                    </a:cubicBezTo>
                    <a:cubicBezTo>
                      <a:pt x="5284" y="1473"/>
                      <a:pt x="4750" y="0"/>
                      <a:pt x="35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878CF0"/>
                  </a:solidFill>
                </a:endParaRPr>
              </a:p>
            </p:txBody>
          </p:sp>
          <p:sp>
            <p:nvSpPr>
              <p:cNvPr id="487" name="Google Shape;487;p30"/>
              <p:cNvSpPr/>
              <p:nvPr/>
            </p:nvSpPr>
            <p:spPr>
              <a:xfrm>
                <a:off x="4320583" y="2319256"/>
                <a:ext cx="56862" cy="251961"/>
              </a:xfrm>
              <a:custGeom>
                <a:avLst/>
                <a:gdLst/>
                <a:ahLst/>
                <a:cxnLst/>
                <a:rect l="l" t="t" r="r" b="b"/>
                <a:pathLst>
                  <a:path w="1603" h="7103" extrusionOk="0">
                    <a:moveTo>
                      <a:pt x="231" y="0"/>
                    </a:moveTo>
                    <a:cubicBezTo>
                      <a:pt x="101" y="0"/>
                      <a:pt x="0" y="101"/>
                      <a:pt x="0" y="231"/>
                    </a:cubicBezTo>
                    <a:lnTo>
                      <a:pt x="0" y="6193"/>
                    </a:lnTo>
                    <a:cubicBezTo>
                      <a:pt x="0" y="6698"/>
                      <a:pt x="405" y="7103"/>
                      <a:pt x="910" y="7103"/>
                    </a:cubicBezTo>
                    <a:lnTo>
                      <a:pt x="1603" y="7103"/>
                    </a:lnTo>
                    <a:cubicBezTo>
                      <a:pt x="1097" y="7103"/>
                      <a:pt x="693" y="6698"/>
                      <a:pt x="693" y="6193"/>
                    </a:cubicBezTo>
                    <a:lnTo>
                      <a:pt x="693" y="231"/>
                    </a:lnTo>
                    <a:cubicBezTo>
                      <a:pt x="693" y="101"/>
                      <a:pt x="794" y="0"/>
                      <a:pt x="92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" name="Google Shape;488;p30"/>
              <p:cNvSpPr/>
              <p:nvPr/>
            </p:nvSpPr>
            <p:spPr>
              <a:xfrm>
                <a:off x="4385709" y="2190033"/>
                <a:ext cx="69063" cy="129755"/>
              </a:xfrm>
              <a:custGeom>
                <a:avLst/>
                <a:gdLst/>
                <a:ahLst/>
                <a:cxnLst/>
                <a:rect l="l" t="t" r="r" b="b"/>
                <a:pathLst>
                  <a:path w="1947" h="3658" extrusionOk="0">
                    <a:moveTo>
                      <a:pt x="1714" y="0"/>
                    </a:moveTo>
                    <a:cubicBezTo>
                      <a:pt x="590" y="0"/>
                      <a:pt x="1" y="1444"/>
                      <a:pt x="907" y="2229"/>
                    </a:cubicBezTo>
                    <a:cubicBezTo>
                      <a:pt x="1066" y="2359"/>
                      <a:pt x="1138" y="2546"/>
                      <a:pt x="1138" y="2748"/>
                    </a:cubicBezTo>
                    <a:lnTo>
                      <a:pt x="1138" y="3196"/>
                    </a:lnTo>
                    <a:cubicBezTo>
                      <a:pt x="1138" y="3456"/>
                      <a:pt x="936" y="3658"/>
                      <a:pt x="676" y="3658"/>
                    </a:cubicBezTo>
                    <a:lnTo>
                      <a:pt x="1138" y="3658"/>
                    </a:lnTo>
                    <a:cubicBezTo>
                      <a:pt x="1398" y="3658"/>
                      <a:pt x="1600" y="3456"/>
                      <a:pt x="1600" y="3196"/>
                    </a:cubicBezTo>
                    <a:lnTo>
                      <a:pt x="1600" y="2734"/>
                    </a:lnTo>
                    <a:cubicBezTo>
                      <a:pt x="1600" y="2546"/>
                      <a:pt x="1513" y="2359"/>
                      <a:pt x="1369" y="2229"/>
                    </a:cubicBezTo>
                    <a:cubicBezTo>
                      <a:pt x="561" y="1536"/>
                      <a:pt x="893" y="222"/>
                      <a:pt x="1946" y="20"/>
                    </a:cubicBezTo>
                    <a:cubicBezTo>
                      <a:pt x="1867" y="7"/>
                      <a:pt x="1789" y="0"/>
                      <a:pt x="1714" y="0"/>
                    </a:cubicBezTo>
                    <a:close/>
                  </a:path>
                </a:pathLst>
              </a:custGeom>
              <a:solidFill>
                <a:srgbClr val="46467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" name="Google Shape;489;p30"/>
              <p:cNvSpPr/>
              <p:nvPr/>
            </p:nvSpPr>
            <p:spPr>
              <a:xfrm>
                <a:off x="4320583" y="2067834"/>
                <a:ext cx="56861" cy="251954"/>
              </a:xfrm>
              <a:custGeom>
                <a:avLst/>
                <a:gdLst/>
                <a:ahLst/>
                <a:cxnLst/>
                <a:rect l="l" t="t" r="r" b="b"/>
                <a:pathLst>
                  <a:path w="1603" h="7103" extrusionOk="0">
                    <a:moveTo>
                      <a:pt x="910" y="1"/>
                    </a:moveTo>
                    <a:cubicBezTo>
                      <a:pt x="405" y="1"/>
                      <a:pt x="0" y="405"/>
                      <a:pt x="0" y="925"/>
                    </a:cubicBezTo>
                    <a:lnTo>
                      <a:pt x="0" y="6872"/>
                    </a:lnTo>
                    <a:cubicBezTo>
                      <a:pt x="0" y="7002"/>
                      <a:pt x="101" y="7103"/>
                      <a:pt x="231" y="7103"/>
                    </a:cubicBezTo>
                    <a:lnTo>
                      <a:pt x="910" y="7103"/>
                    </a:lnTo>
                    <a:cubicBezTo>
                      <a:pt x="794" y="7103"/>
                      <a:pt x="693" y="7002"/>
                      <a:pt x="693" y="6872"/>
                    </a:cubicBezTo>
                    <a:lnTo>
                      <a:pt x="693" y="925"/>
                    </a:lnTo>
                    <a:cubicBezTo>
                      <a:pt x="693" y="405"/>
                      <a:pt x="1097" y="1"/>
                      <a:pt x="160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" name="Google Shape;490;p30"/>
              <p:cNvSpPr/>
              <p:nvPr/>
            </p:nvSpPr>
            <p:spPr>
              <a:xfrm>
                <a:off x="4665686" y="2148567"/>
                <a:ext cx="60976" cy="90062"/>
              </a:xfrm>
              <a:custGeom>
                <a:avLst/>
                <a:gdLst/>
                <a:ahLst/>
                <a:cxnLst/>
                <a:rect l="l" t="t" r="r" b="b"/>
                <a:pathLst>
                  <a:path w="1719" h="2539" extrusionOk="0">
                    <a:moveTo>
                      <a:pt x="347" y="0"/>
                    </a:moveTo>
                    <a:cubicBezTo>
                      <a:pt x="233" y="0"/>
                      <a:pt x="116" y="16"/>
                      <a:pt x="1" y="49"/>
                    </a:cubicBezTo>
                    <a:cubicBezTo>
                      <a:pt x="1343" y="323"/>
                      <a:pt x="1343" y="2228"/>
                      <a:pt x="15" y="2517"/>
                    </a:cubicBezTo>
                    <a:cubicBezTo>
                      <a:pt x="87" y="2532"/>
                      <a:pt x="163" y="2539"/>
                      <a:pt x="241" y="2539"/>
                    </a:cubicBezTo>
                    <a:cubicBezTo>
                      <a:pt x="318" y="2539"/>
                      <a:pt x="398" y="2532"/>
                      <a:pt x="477" y="2517"/>
                    </a:cubicBezTo>
                    <a:cubicBezTo>
                      <a:pt x="1213" y="2445"/>
                      <a:pt x="1719" y="1752"/>
                      <a:pt x="1589" y="1016"/>
                    </a:cubicBezTo>
                    <a:cubicBezTo>
                      <a:pt x="1468" y="412"/>
                      <a:pt x="933" y="0"/>
                      <a:pt x="347" y="0"/>
                    </a:cubicBez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" name="Google Shape;491;p30"/>
              <p:cNvSpPr/>
              <p:nvPr/>
            </p:nvSpPr>
            <p:spPr>
              <a:xfrm>
                <a:off x="4572502" y="2067834"/>
                <a:ext cx="32315" cy="106024"/>
              </a:xfrm>
              <a:custGeom>
                <a:avLst/>
                <a:gdLst/>
                <a:ahLst/>
                <a:cxnLst/>
                <a:rect l="l" t="t" r="r" b="b"/>
                <a:pathLst>
                  <a:path w="911" h="2989" extrusionOk="0">
                    <a:moveTo>
                      <a:pt x="232" y="1"/>
                    </a:moveTo>
                    <a:cubicBezTo>
                      <a:pt x="102" y="1"/>
                      <a:pt x="1" y="102"/>
                      <a:pt x="1" y="232"/>
                    </a:cubicBezTo>
                    <a:lnTo>
                      <a:pt x="1" y="2527"/>
                    </a:lnTo>
                    <a:cubicBezTo>
                      <a:pt x="1" y="2772"/>
                      <a:pt x="203" y="2974"/>
                      <a:pt x="448" y="2989"/>
                    </a:cubicBezTo>
                    <a:lnTo>
                      <a:pt x="910" y="2989"/>
                    </a:lnTo>
                    <a:cubicBezTo>
                      <a:pt x="665" y="2974"/>
                      <a:pt x="448" y="2772"/>
                      <a:pt x="448" y="2527"/>
                    </a:cubicBezTo>
                    <a:lnTo>
                      <a:pt x="448" y="232"/>
                    </a:lnTo>
                    <a:cubicBezTo>
                      <a:pt x="448" y="102"/>
                      <a:pt x="549" y="1"/>
                      <a:pt x="679" y="1"/>
                    </a:cubicBez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" name="Google Shape;492;p30"/>
              <p:cNvSpPr/>
              <p:nvPr/>
            </p:nvSpPr>
            <p:spPr>
              <a:xfrm>
                <a:off x="4572502" y="2214296"/>
                <a:ext cx="32315" cy="105492"/>
              </a:xfrm>
              <a:custGeom>
                <a:avLst/>
                <a:gdLst/>
                <a:ahLst/>
                <a:cxnLst/>
                <a:rect l="l" t="t" r="r" b="b"/>
                <a:pathLst>
                  <a:path w="911" h="2974" extrusionOk="0">
                    <a:moveTo>
                      <a:pt x="448" y="0"/>
                    </a:moveTo>
                    <a:cubicBezTo>
                      <a:pt x="203" y="0"/>
                      <a:pt x="1" y="202"/>
                      <a:pt x="1" y="448"/>
                    </a:cubicBezTo>
                    <a:lnTo>
                      <a:pt x="1" y="2974"/>
                    </a:lnTo>
                    <a:lnTo>
                      <a:pt x="448" y="2974"/>
                    </a:lnTo>
                    <a:lnTo>
                      <a:pt x="448" y="448"/>
                    </a:lnTo>
                    <a:cubicBezTo>
                      <a:pt x="448" y="202"/>
                      <a:pt x="665" y="0"/>
                      <a:pt x="910" y="0"/>
                    </a:cubicBez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" name="Google Shape;493;p30"/>
              <p:cNvSpPr/>
              <p:nvPr/>
            </p:nvSpPr>
            <p:spPr>
              <a:xfrm>
                <a:off x="4641104" y="2319752"/>
                <a:ext cx="65092" cy="129865"/>
              </a:xfrm>
              <a:custGeom>
                <a:avLst/>
                <a:gdLst/>
                <a:ahLst/>
                <a:cxnLst/>
                <a:rect l="l" t="t" r="r" b="b"/>
                <a:pathLst>
                  <a:path w="1835" h="3661" extrusionOk="0">
                    <a:moveTo>
                      <a:pt x="578" y="1"/>
                    </a:moveTo>
                    <a:cubicBezTo>
                      <a:pt x="824" y="1"/>
                      <a:pt x="1026" y="203"/>
                      <a:pt x="1026" y="463"/>
                    </a:cubicBezTo>
                    <a:lnTo>
                      <a:pt x="1026" y="925"/>
                    </a:lnTo>
                    <a:cubicBezTo>
                      <a:pt x="1026" y="1127"/>
                      <a:pt x="939" y="1314"/>
                      <a:pt x="795" y="1444"/>
                    </a:cubicBezTo>
                    <a:cubicBezTo>
                      <a:pt x="1" y="2108"/>
                      <a:pt x="319" y="3408"/>
                      <a:pt x="1329" y="3639"/>
                    </a:cubicBezTo>
                    <a:cubicBezTo>
                      <a:pt x="1416" y="3653"/>
                      <a:pt x="1499" y="3660"/>
                      <a:pt x="1582" y="3660"/>
                    </a:cubicBezTo>
                    <a:cubicBezTo>
                      <a:pt x="1665" y="3660"/>
                      <a:pt x="1748" y="3653"/>
                      <a:pt x="1834" y="3639"/>
                    </a:cubicBezTo>
                    <a:lnTo>
                      <a:pt x="1791" y="3624"/>
                    </a:lnTo>
                    <a:cubicBezTo>
                      <a:pt x="780" y="3393"/>
                      <a:pt x="463" y="2108"/>
                      <a:pt x="1257" y="1430"/>
                    </a:cubicBezTo>
                    <a:cubicBezTo>
                      <a:pt x="1401" y="1314"/>
                      <a:pt x="1488" y="1112"/>
                      <a:pt x="1488" y="925"/>
                    </a:cubicBezTo>
                    <a:lnTo>
                      <a:pt x="1488" y="463"/>
                    </a:lnTo>
                    <a:cubicBezTo>
                      <a:pt x="1488" y="203"/>
                      <a:pt x="1286" y="1"/>
                      <a:pt x="102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" name="Google Shape;494;p30"/>
              <p:cNvSpPr/>
              <p:nvPr/>
            </p:nvSpPr>
            <p:spPr>
              <a:xfrm>
                <a:off x="4556114" y="2319256"/>
                <a:ext cx="32315" cy="106027"/>
              </a:xfrm>
              <a:custGeom>
                <a:avLst/>
                <a:gdLst/>
                <a:ahLst/>
                <a:cxnLst/>
                <a:rect l="l" t="t" r="r" b="b"/>
                <a:pathLst>
                  <a:path w="911" h="2989" extrusionOk="0">
                    <a:moveTo>
                      <a:pt x="448" y="0"/>
                    </a:moveTo>
                    <a:lnTo>
                      <a:pt x="448" y="2527"/>
                    </a:lnTo>
                    <a:cubicBezTo>
                      <a:pt x="448" y="2786"/>
                      <a:pt x="246" y="2989"/>
                      <a:pt x="1" y="2989"/>
                    </a:cubicBezTo>
                    <a:lnTo>
                      <a:pt x="463" y="2989"/>
                    </a:lnTo>
                    <a:cubicBezTo>
                      <a:pt x="708" y="2989"/>
                      <a:pt x="910" y="2786"/>
                      <a:pt x="910" y="2527"/>
                    </a:cubicBezTo>
                    <a:lnTo>
                      <a:pt x="91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" name="Google Shape;495;p30"/>
              <p:cNvSpPr/>
              <p:nvPr/>
            </p:nvSpPr>
            <p:spPr>
              <a:xfrm>
                <a:off x="4433737" y="2400911"/>
                <a:ext cx="61474" cy="90100"/>
              </a:xfrm>
              <a:custGeom>
                <a:avLst/>
                <a:gdLst/>
                <a:ahLst/>
                <a:cxnLst/>
                <a:rect l="l" t="t" r="r" b="b"/>
                <a:pathLst>
                  <a:path w="1733" h="2540" extrusionOk="0">
                    <a:moveTo>
                      <a:pt x="1487" y="1"/>
                    </a:moveTo>
                    <a:cubicBezTo>
                      <a:pt x="1412" y="1"/>
                      <a:pt x="1336" y="8"/>
                      <a:pt x="1256" y="23"/>
                    </a:cubicBezTo>
                    <a:cubicBezTo>
                      <a:pt x="520" y="95"/>
                      <a:pt x="1" y="788"/>
                      <a:pt x="145" y="1509"/>
                    </a:cubicBezTo>
                    <a:cubicBezTo>
                      <a:pt x="254" y="2126"/>
                      <a:pt x="787" y="2540"/>
                      <a:pt x="1382" y="2540"/>
                    </a:cubicBezTo>
                    <a:cubicBezTo>
                      <a:pt x="1497" y="2540"/>
                      <a:pt x="1615" y="2524"/>
                      <a:pt x="1733" y="2491"/>
                    </a:cubicBezTo>
                    <a:cubicBezTo>
                      <a:pt x="1026" y="2361"/>
                      <a:pt x="578" y="1683"/>
                      <a:pt x="737" y="990"/>
                    </a:cubicBezTo>
                    <a:cubicBezTo>
                      <a:pt x="838" y="499"/>
                      <a:pt x="1228" y="109"/>
                      <a:pt x="1718" y="23"/>
                    </a:cubicBezTo>
                    <a:cubicBezTo>
                      <a:pt x="1639" y="8"/>
                      <a:pt x="1563" y="1"/>
                      <a:pt x="148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" name="Google Shape;496;p30"/>
              <p:cNvSpPr/>
              <p:nvPr/>
            </p:nvSpPr>
            <p:spPr>
              <a:xfrm>
                <a:off x="4556114" y="2465682"/>
                <a:ext cx="40510" cy="105531"/>
              </a:xfrm>
              <a:custGeom>
                <a:avLst/>
                <a:gdLst/>
                <a:ahLst/>
                <a:cxnLst/>
                <a:rect l="l" t="t" r="r" b="b"/>
                <a:pathLst>
                  <a:path w="1142" h="2975" extrusionOk="0">
                    <a:moveTo>
                      <a:pt x="1" y="1"/>
                    </a:moveTo>
                    <a:cubicBezTo>
                      <a:pt x="246" y="1"/>
                      <a:pt x="448" y="203"/>
                      <a:pt x="448" y="463"/>
                    </a:cubicBezTo>
                    <a:lnTo>
                      <a:pt x="448" y="2744"/>
                    </a:lnTo>
                    <a:cubicBezTo>
                      <a:pt x="448" y="2874"/>
                      <a:pt x="549" y="2975"/>
                      <a:pt x="679" y="2975"/>
                    </a:cubicBezTo>
                    <a:lnTo>
                      <a:pt x="1141" y="2975"/>
                    </a:lnTo>
                    <a:cubicBezTo>
                      <a:pt x="1011" y="2975"/>
                      <a:pt x="910" y="2874"/>
                      <a:pt x="910" y="2744"/>
                    </a:cubicBezTo>
                    <a:lnTo>
                      <a:pt x="910" y="463"/>
                    </a:lnTo>
                    <a:cubicBezTo>
                      <a:pt x="910" y="203"/>
                      <a:pt x="708" y="1"/>
                      <a:pt x="44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97" name="Google Shape;497;p30"/>
          <p:cNvGrpSpPr/>
          <p:nvPr/>
        </p:nvGrpSpPr>
        <p:grpSpPr>
          <a:xfrm>
            <a:off x="1519650" y="2250249"/>
            <a:ext cx="785100" cy="785100"/>
            <a:chOff x="1519650" y="1915150"/>
            <a:chExt cx="785100" cy="785100"/>
          </a:xfrm>
        </p:grpSpPr>
        <p:sp>
          <p:nvSpPr>
            <p:cNvPr id="498" name="Google Shape;498;p30"/>
            <p:cNvSpPr/>
            <p:nvPr/>
          </p:nvSpPr>
          <p:spPr>
            <a:xfrm>
              <a:off x="1519650" y="1915150"/>
              <a:ext cx="785100" cy="785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99" name="Google Shape;499;p30"/>
            <p:cNvGrpSpPr/>
            <p:nvPr/>
          </p:nvGrpSpPr>
          <p:grpSpPr>
            <a:xfrm>
              <a:off x="1630085" y="2067819"/>
              <a:ext cx="564238" cy="479748"/>
              <a:chOff x="2774354" y="2009990"/>
              <a:chExt cx="372017" cy="316310"/>
            </a:xfrm>
          </p:grpSpPr>
          <p:sp>
            <p:nvSpPr>
              <p:cNvPr id="500" name="Google Shape;500;p30"/>
              <p:cNvSpPr/>
              <p:nvPr/>
            </p:nvSpPr>
            <p:spPr>
              <a:xfrm>
                <a:off x="2948055" y="2090995"/>
                <a:ext cx="191134" cy="174094"/>
              </a:xfrm>
              <a:custGeom>
                <a:avLst/>
                <a:gdLst/>
                <a:ahLst/>
                <a:cxnLst/>
                <a:rect l="l" t="t" r="r" b="b"/>
                <a:pathLst>
                  <a:path w="7291" h="6641" extrusionOk="0">
                    <a:moveTo>
                      <a:pt x="4591" y="0"/>
                    </a:moveTo>
                    <a:lnTo>
                      <a:pt x="3191" y="1068"/>
                    </a:lnTo>
                    <a:lnTo>
                      <a:pt x="2021" y="679"/>
                    </a:lnTo>
                    <a:lnTo>
                      <a:pt x="0" y="2324"/>
                    </a:lnTo>
                    <a:lnTo>
                      <a:pt x="3118" y="6640"/>
                    </a:lnTo>
                    <a:lnTo>
                      <a:pt x="7290" y="3667"/>
                    </a:lnTo>
                    <a:lnTo>
                      <a:pt x="4591" y="0"/>
                    </a:lnTo>
                    <a:close/>
                  </a:path>
                </a:pathLst>
              </a:custGeom>
              <a:solidFill>
                <a:srgbClr val="F9BA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" name="Google Shape;501;p30"/>
              <p:cNvSpPr/>
              <p:nvPr/>
            </p:nvSpPr>
            <p:spPr>
              <a:xfrm>
                <a:off x="3033568" y="2009990"/>
                <a:ext cx="112803" cy="206889"/>
              </a:xfrm>
              <a:custGeom>
                <a:avLst/>
                <a:gdLst/>
                <a:ahLst/>
                <a:cxnLst/>
                <a:rect l="l" t="t" r="r" b="b"/>
                <a:pathLst>
                  <a:path w="4303" h="7892" extrusionOk="0">
                    <a:moveTo>
                      <a:pt x="4302" y="1"/>
                    </a:moveTo>
                    <a:lnTo>
                      <a:pt x="131" y="2960"/>
                    </a:lnTo>
                    <a:cubicBezTo>
                      <a:pt x="30" y="3032"/>
                      <a:pt x="1" y="3177"/>
                      <a:pt x="87" y="3278"/>
                    </a:cubicBezTo>
                    <a:lnTo>
                      <a:pt x="3581" y="7810"/>
                    </a:lnTo>
                    <a:cubicBezTo>
                      <a:pt x="3631" y="7861"/>
                      <a:pt x="3696" y="7892"/>
                      <a:pt x="3761" y="7892"/>
                    </a:cubicBezTo>
                    <a:cubicBezTo>
                      <a:pt x="3809" y="7892"/>
                      <a:pt x="3856" y="7876"/>
                      <a:pt x="3898" y="7839"/>
                    </a:cubicBezTo>
                    <a:lnTo>
                      <a:pt x="4302" y="7522"/>
                    </a:lnTo>
                    <a:lnTo>
                      <a:pt x="430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" name="Google Shape;502;p30"/>
              <p:cNvSpPr/>
              <p:nvPr/>
            </p:nvSpPr>
            <p:spPr>
              <a:xfrm>
                <a:off x="3110404" y="2165524"/>
                <a:ext cx="35600" cy="51355"/>
              </a:xfrm>
              <a:custGeom>
                <a:avLst/>
                <a:gdLst/>
                <a:ahLst/>
                <a:cxnLst/>
                <a:rect l="l" t="t" r="r" b="b"/>
                <a:pathLst>
                  <a:path w="1358" h="1959" extrusionOk="0">
                    <a:moveTo>
                      <a:pt x="1357" y="1"/>
                    </a:moveTo>
                    <a:lnTo>
                      <a:pt x="0" y="1040"/>
                    </a:lnTo>
                    <a:lnTo>
                      <a:pt x="650" y="1877"/>
                    </a:lnTo>
                    <a:cubicBezTo>
                      <a:pt x="692" y="1928"/>
                      <a:pt x="758" y="1959"/>
                      <a:pt x="823" y="1959"/>
                    </a:cubicBezTo>
                    <a:cubicBezTo>
                      <a:pt x="870" y="1959"/>
                      <a:pt x="917" y="1943"/>
                      <a:pt x="953" y="1906"/>
                    </a:cubicBezTo>
                    <a:lnTo>
                      <a:pt x="1357" y="1589"/>
                    </a:lnTo>
                    <a:lnTo>
                      <a:pt x="1357" y="1"/>
                    </a:ln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" name="Google Shape;503;p30"/>
              <p:cNvSpPr/>
              <p:nvPr/>
            </p:nvSpPr>
            <p:spPr>
              <a:xfrm>
                <a:off x="2960533" y="2148510"/>
                <a:ext cx="145336" cy="96733"/>
              </a:xfrm>
              <a:custGeom>
                <a:avLst/>
                <a:gdLst/>
                <a:ahLst/>
                <a:cxnLst/>
                <a:rect l="l" t="t" r="r" b="b"/>
                <a:pathLst>
                  <a:path w="5544" h="3690" extrusionOk="0">
                    <a:moveTo>
                      <a:pt x="636" y="0"/>
                    </a:moveTo>
                    <a:lnTo>
                      <a:pt x="1" y="1169"/>
                    </a:lnTo>
                    <a:lnTo>
                      <a:pt x="4476" y="3609"/>
                    </a:lnTo>
                    <a:cubicBezTo>
                      <a:pt x="4575" y="3663"/>
                      <a:pt x="4682" y="3689"/>
                      <a:pt x="4789" y="3689"/>
                    </a:cubicBezTo>
                    <a:cubicBezTo>
                      <a:pt x="5023" y="3689"/>
                      <a:pt x="5252" y="3563"/>
                      <a:pt x="5371" y="3335"/>
                    </a:cubicBezTo>
                    <a:cubicBezTo>
                      <a:pt x="5544" y="3017"/>
                      <a:pt x="5428" y="2613"/>
                      <a:pt x="5111" y="2440"/>
                    </a:cubicBezTo>
                    <a:lnTo>
                      <a:pt x="63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" name="Google Shape;504;p30"/>
              <p:cNvSpPr/>
              <p:nvPr/>
            </p:nvSpPr>
            <p:spPr>
              <a:xfrm>
                <a:off x="3017315" y="2196930"/>
                <a:ext cx="85540" cy="48419"/>
              </a:xfrm>
              <a:custGeom>
                <a:avLst/>
                <a:gdLst/>
                <a:ahLst/>
                <a:cxnLst/>
                <a:rect l="l" t="t" r="r" b="b"/>
                <a:pathLst>
                  <a:path w="3263" h="1847" extrusionOk="0">
                    <a:moveTo>
                      <a:pt x="289" y="1"/>
                    </a:moveTo>
                    <a:lnTo>
                      <a:pt x="0" y="506"/>
                    </a:lnTo>
                    <a:lnTo>
                      <a:pt x="2310" y="1762"/>
                    </a:lnTo>
                    <a:cubicBezTo>
                      <a:pt x="2412" y="1820"/>
                      <a:pt x="2522" y="1847"/>
                      <a:pt x="2630" y="1847"/>
                    </a:cubicBezTo>
                    <a:cubicBezTo>
                      <a:pt x="2901" y="1847"/>
                      <a:pt x="3159" y="1676"/>
                      <a:pt x="3262" y="1387"/>
                    </a:cubicBezTo>
                    <a:lnTo>
                      <a:pt x="3262" y="1387"/>
                    </a:lnTo>
                    <a:cubicBezTo>
                      <a:pt x="3187" y="1410"/>
                      <a:pt x="3112" y="1421"/>
                      <a:pt x="3039" y="1421"/>
                    </a:cubicBezTo>
                    <a:cubicBezTo>
                      <a:pt x="2929" y="1421"/>
                      <a:pt x="2824" y="1395"/>
                      <a:pt x="2728" y="1343"/>
                    </a:cubicBezTo>
                    <a:lnTo>
                      <a:pt x="289" y="1"/>
                    </a:lnTo>
                    <a:close/>
                  </a:path>
                </a:pathLst>
              </a:custGeom>
              <a:solidFill>
                <a:srgbClr val="F9BA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" name="Google Shape;505;p30"/>
              <p:cNvSpPr/>
              <p:nvPr/>
            </p:nvSpPr>
            <p:spPr>
              <a:xfrm>
                <a:off x="2933663" y="2173467"/>
                <a:ext cx="145336" cy="96733"/>
              </a:xfrm>
              <a:custGeom>
                <a:avLst/>
                <a:gdLst/>
                <a:ahLst/>
                <a:cxnLst/>
                <a:rect l="l" t="t" r="r" b="b"/>
                <a:pathLst>
                  <a:path w="5544" h="3690" extrusionOk="0">
                    <a:moveTo>
                      <a:pt x="636" y="1"/>
                    </a:moveTo>
                    <a:lnTo>
                      <a:pt x="1" y="1170"/>
                    </a:lnTo>
                    <a:lnTo>
                      <a:pt x="4476" y="3610"/>
                    </a:lnTo>
                    <a:cubicBezTo>
                      <a:pt x="4575" y="3664"/>
                      <a:pt x="4682" y="3690"/>
                      <a:pt x="4789" y="3690"/>
                    </a:cubicBezTo>
                    <a:cubicBezTo>
                      <a:pt x="5023" y="3690"/>
                      <a:pt x="5252" y="3564"/>
                      <a:pt x="5371" y="3336"/>
                    </a:cubicBezTo>
                    <a:cubicBezTo>
                      <a:pt x="5544" y="3018"/>
                      <a:pt x="5428" y="2614"/>
                      <a:pt x="5111" y="2441"/>
                    </a:cubicBezTo>
                    <a:lnTo>
                      <a:pt x="63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" name="Google Shape;506;p30"/>
              <p:cNvSpPr/>
              <p:nvPr/>
            </p:nvSpPr>
            <p:spPr>
              <a:xfrm>
                <a:off x="2999515" y="2228361"/>
                <a:ext cx="76102" cy="41603"/>
              </a:xfrm>
              <a:custGeom>
                <a:avLst/>
                <a:gdLst/>
                <a:ahLst/>
                <a:cxnLst/>
                <a:rect l="l" t="t" r="r" b="b"/>
                <a:pathLst>
                  <a:path w="2903" h="1587" extrusionOk="0">
                    <a:moveTo>
                      <a:pt x="260" y="0"/>
                    </a:moveTo>
                    <a:lnTo>
                      <a:pt x="1" y="448"/>
                    </a:lnTo>
                    <a:lnTo>
                      <a:pt x="1949" y="1501"/>
                    </a:lnTo>
                    <a:cubicBezTo>
                      <a:pt x="2053" y="1559"/>
                      <a:pt x="2163" y="1586"/>
                      <a:pt x="2272" y="1586"/>
                    </a:cubicBezTo>
                    <a:cubicBezTo>
                      <a:pt x="2542" y="1586"/>
                      <a:pt x="2799" y="1419"/>
                      <a:pt x="2902" y="1140"/>
                    </a:cubicBezTo>
                    <a:lnTo>
                      <a:pt x="2902" y="1140"/>
                    </a:lnTo>
                    <a:cubicBezTo>
                      <a:pt x="2816" y="1180"/>
                      <a:pt x="2724" y="1199"/>
                      <a:pt x="2631" y="1199"/>
                    </a:cubicBezTo>
                    <a:cubicBezTo>
                      <a:pt x="2522" y="1199"/>
                      <a:pt x="2412" y="1173"/>
                      <a:pt x="2310" y="1126"/>
                    </a:cubicBezTo>
                    <a:lnTo>
                      <a:pt x="260" y="0"/>
                    </a:lnTo>
                    <a:close/>
                  </a:path>
                </a:pathLst>
              </a:custGeom>
              <a:solidFill>
                <a:srgbClr val="F9BA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" name="Google Shape;507;p30"/>
              <p:cNvSpPr/>
              <p:nvPr/>
            </p:nvSpPr>
            <p:spPr>
              <a:xfrm>
                <a:off x="2906425" y="2198450"/>
                <a:ext cx="145729" cy="96733"/>
              </a:xfrm>
              <a:custGeom>
                <a:avLst/>
                <a:gdLst/>
                <a:ahLst/>
                <a:cxnLst/>
                <a:rect l="l" t="t" r="r" b="b"/>
                <a:pathLst>
                  <a:path w="5559" h="3690" extrusionOk="0">
                    <a:moveTo>
                      <a:pt x="650" y="1"/>
                    </a:moveTo>
                    <a:lnTo>
                      <a:pt x="0" y="1170"/>
                    </a:lnTo>
                    <a:lnTo>
                      <a:pt x="4490" y="3610"/>
                    </a:lnTo>
                    <a:cubicBezTo>
                      <a:pt x="4590" y="3664"/>
                      <a:pt x="4698" y="3690"/>
                      <a:pt x="4806" y="3690"/>
                    </a:cubicBezTo>
                    <a:cubicBezTo>
                      <a:pt x="5039" y="3690"/>
                      <a:pt x="5266" y="3567"/>
                      <a:pt x="5385" y="3350"/>
                    </a:cubicBezTo>
                    <a:cubicBezTo>
                      <a:pt x="5558" y="3018"/>
                      <a:pt x="5443" y="2613"/>
                      <a:pt x="5125" y="2440"/>
                    </a:cubicBezTo>
                    <a:lnTo>
                      <a:pt x="65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" name="Google Shape;508;p30"/>
              <p:cNvSpPr/>
              <p:nvPr/>
            </p:nvSpPr>
            <p:spPr>
              <a:xfrm>
                <a:off x="2982108" y="2259007"/>
                <a:ext cx="66245" cy="36150"/>
              </a:xfrm>
              <a:custGeom>
                <a:avLst/>
                <a:gdLst/>
                <a:ahLst/>
                <a:cxnLst/>
                <a:rect l="l" t="t" r="r" b="b"/>
                <a:pathLst>
                  <a:path w="2527" h="1379" extrusionOk="0">
                    <a:moveTo>
                      <a:pt x="260" y="0"/>
                    </a:moveTo>
                    <a:lnTo>
                      <a:pt x="1" y="433"/>
                    </a:lnTo>
                    <a:lnTo>
                      <a:pt x="1603" y="1300"/>
                    </a:lnTo>
                    <a:cubicBezTo>
                      <a:pt x="1703" y="1354"/>
                      <a:pt x="1810" y="1379"/>
                      <a:pt x="1915" y="1379"/>
                    </a:cubicBezTo>
                    <a:cubicBezTo>
                      <a:pt x="2175" y="1379"/>
                      <a:pt x="2424" y="1224"/>
                      <a:pt x="2527" y="968"/>
                    </a:cubicBezTo>
                    <a:lnTo>
                      <a:pt x="2527" y="968"/>
                    </a:lnTo>
                    <a:cubicBezTo>
                      <a:pt x="2452" y="999"/>
                      <a:pt x="2369" y="1014"/>
                      <a:pt x="2285" y="1014"/>
                    </a:cubicBezTo>
                    <a:cubicBezTo>
                      <a:pt x="2174" y="1014"/>
                      <a:pt x="2062" y="988"/>
                      <a:pt x="1964" y="939"/>
                    </a:cubicBezTo>
                    <a:lnTo>
                      <a:pt x="260" y="0"/>
                    </a:lnTo>
                    <a:close/>
                  </a:path>
                </a:pathLst>
              </a:custGeom>
              <a:solidFill>
                <a:srgbClr val="F9BA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" name="Google Shape;509;p30"/>
              <p:cNvSpPr/>
              <p:nvPr/>
            </p:nvSpPr>
            <p:spPr>
              <a:xfrm>
                <a:off x="2879555" y="2223800"/>
                <a:ext cx="145729" cy="96655"/>
              </a:xfrm>
              <a:custGeom>
                <a:avLst/>
                <a:gdLst/>
                <a:ahLst/>
                <a:cxnLst/>
                <a:rect l="l" t="t" r="r" b="b"/>
                <a:pathLst>
                  <a:path w="5559" h="3687" extrusionOk="0">
                    <a:moveTo>
                      <a:pt x="636" y="1"/>
                    </a:moveTo>
                    <a:lnTo>
                      <a:pt x="0" y="1156"/>
                    </a:lnTo>
                    <a:lnTo>
                      <a:pt x="4475" y="3610"/>
                    </a:lnTo>
                    <a:cubicBezTo>
                      <a:pt x="4572" y="3662"/>
                      <a:pt x="4676" y="3687"/>
                      <a:pt x="4780" y="3687"/>
                    </a:cubicBezTo>
                    <a:cubicBezTo>
                      <a:pt x="5018" y="3687"/>
                      <a:pt x="5254" y="3557"/>
                      <a:pt x="5385" y="3335"/>
                    </a:cubicBezTo>
                    <a:cubicBezTo>
                      <a:pt x="5558" y="3018"/>
                      <a:pt x="5428" y="2614"/>
                      <a:pt x="5111" y="2440"/>
                    </a:cubicBezTo>
                    <a:lnTo>
                      <a:pt x="63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" name="Google Shape;510;p30"/>
              <p:cNvSpPr/>
              <p:nvPr/>
            </p:nvSpPr>
            <p:spPr>
              <a:xfrm>
                <a:off x="2964701" y="2288132"/>
                <a:ext cx="56782" cy="32323"/>
              </a:xfrm>
              <a:custGeom>
                <a:avLst/>
                <a:gdLst/>
                <a:ahLst/>
                <a:cxnLst/>
                <a:rect l="l" t="t" r="r" b="b"/>
                <a:pathLst>
                  <a:path w="2166" h="1233" extrusionOk="0">
                    <a:moveTo>
                      <a:pt x="275" y="1"/>
                    </a:moveTo>
                    <a:lnTo>
                      <a:pt x="0" y="477"/>
                    </a:lnTo>
                    <a:lnTo>
                      <a:pt x="1227" y="1156"/>
                    </a:lnTo>
                    <a:cubicBezTo>
                      <a:pt x="1324" y="1208"/>
                      <a:pt x="1428" y="1233"/>
                      <a:pt x="1532" y="1233"/>
                    </a:cubicBezTo>
                    <a:cubicBezTo>
                      <a:pt x="1770" y="1233"/>
                      <a:pt x="2006" y="1103"/>
                      <a:pt x="2137" y="881"/>
                    </a:cubicBezTo>
                    <a:cubicBezTo>
                      <a:pt x="2151" y="853"/>
                      <a:pt x="2166" y="824"/>
                      <a:pt x="2166" y="795"/>
                    </a:cubicBezTo>
                    <a:lnTo>
                      <a:pt x="2166" y="795"/>
                    </a:lnTo>
                    <a:cubicBezTo>
                      <a:pt x="2097" y="818"/>
                      <a:pt x="2025" y="829"/>
                      <a:pt x="1953" y="829"/>
                    </a:cubicBezTo>
                    <a:cubicBezTo>
                      <a:pt x="1845" y="829"/>
                      <a:pt x="1736" y="803"/>
                      <a:pt x="1632" y="752"/>
                    </a:cubicBezTo>
                    <a:lnTo>
                      <a:pt x="275" y="1"/>
                    </a:lnTo>
                    <a:close/>
                  </a:path>
                </a:pathLst>
              </a:custGeom>
              <a:solidFill>
                <a:srgbClr val="F9BA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" name="Google Shape;511;p30"/>
              <p:cNvSpPr/>
              <p:nvPr/>
            </p:nvSpPr>
            <p:spPr>
              <a:xfrm>
                <a:off x="2791761" y="2103080"/>
                <a:ext cx="185445" cy="168064"/>
              </a:xfrm>
              <a:custGeom>
                <a:avLst/>
                <a:gdLst/>
                <a:ahLst/>
                <a:cxnLst/>
                <a:rect l="l" t="t" r="r" b="b"/>
                <a:pathLst>
                  <a:path w="7074" h="6411" extrusionOk="0">
                    <a:moveTo>
                      <a:pt x="2209" y="1"/>
                    </a:moveTo>
                    <a:lnTo>
                      <a:pt x="0" y="3985"/>
                    </a:lnTo>
                    <a:lnTo>
                      <a:pt x="4519" y="6410"/>
                    </a:lnTo>
                    <a:lnTo>
                      <a:pt x="7074" y="1733"/>
                    </a:lnTo>
                    <a:lnTo>
                      <a:pt x="4836" y="780"/>
                    </a:lnTo>
                    <a:cubicBezTo>
                      <a:pt x="4815" y="773"/>
                      <a:pt x="4793" y="770"/>
                      <a:pt x="4773" y="770"/>
                    </a:cubicBezTo>
                    <a:cubicBezTo>
                      <a:pt x="4753" y="770"/>
                      <a:pt x="4735" y="773"/>
                      <a:pt x="4721" y="780"/>
                    </a:cubicBezTo>
                    <a:lnTo>
                      <a:pt x="3811" y="882"/>
                    </a:lnTo>
                    <a:cubicBezTo>
                      <a:pt x="3768" y="882"/>
                      <a:pt x="3725" y="882"/>
                      <a:pt x="3682" y="853"/>
                    </a:cubicBezTo>
                    <a:lnTo>
                      <a:pt x="2209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" name="Google Shape;512;p30"/>
              <p:cNvSpPr/>
              <p:nvPr/>
            </p:nvSpPr>
            <p:spPr>
              <a:xfrm>
                <a:off x="2774354" y="2035734"/>
                <a:ext cx="114691" cy="198316"/>
              </a:xfrm>
              <a:custGeom>
                <a:avLst/>
                <a:gdLst/>
                <a:ahLst/>
                <a:cxnLst/>
                <a:rect l="l" t="t" r="r" b="b"/>
                <a:pathLst>
                  <a:path w="4375" h="7565" extrusionOk="0">
                    <a:moveTo>
                      <a:pt x="0" y="0"/>
                    </a:moveTo>
                    <a:lnTo>
                      <a:pt x="0" y="6785"/>
                    </a:lnTo>
                    <a:lnTo>
                      <a:pt x="1271" y="7536"/>
                    </a:lnTo>
                    <a:cubicBezTo>
                      <a:pt x="1308" y="7554"/>
                      <a:pt x="1350" y="7564"/>
                      <a:pt x="1392" y="7564"/>
                    </a:cubicBezTo>
                    <a:cubicBezTo>
                      <a:pt x="1480" y="7564"/>
                      <a:pt x="1568" y="7522"/>
                      <a:pt x="1617" y="7435"/>
                    </a:cubicBezTo>
                    <a:lnTo>
                      <a:pt x="4302" y="2787"/>
                    </a:lnTo>
                    <a:cubicBezTo>
                      <a:pt x="4374" y="2671"/>
                      <a:pt x="4331" y="2512"/>
                      <a:pt x="4216" y="244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C82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" name="Google Shape;513;p30"/>
              <p:cNvSpPr/>
              <p:nvPr/>
            </p:nvSpPr>
            <p:spPr>
              <a:xfrm>
                <a:off x="2774354" y="2035734"/>
                <a:ext cx="88580" cy="185445"/>
              </a:xfrm>
              <a:custGeom>
                <a:avLst/>
                <a:gdLst/>
                <a:ahLst/>
                <a:cxnLst/>
                <a:rect l="l" t="t" r="r" b="b"/>
                <a:pathLst>
                  <a:path w="3379" h="7074" extrusionOk="0">
                    <a:moveTo>
                      <a:pt x="0" y="0"/>
                    </a:moveTo>
                    <a:lnTo>
                      <a:pt x="0" y="6785"/>
                    </a:lnTo>
                    <a:lnTo>
                      <a:pt x="506" y="7074"/>
                    </a:lnTo>
                    <a:lnTo>
                      <a:pt x="3378" y="194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" name="Google Shape;514;p30"/>
              <p:cNvSpPr/>
              <p:nvPr/>
            </p:nvSpPr>
            <p:spPr>
              <a:xfrm>
                <a:off x="2774354" y="2175381"/>
                <a:ext cx="54894" cy="58669"/>
              </a:xfrm>
              <a:custGeom>
                <a:avLst/>
                <a:gdLst/>
                <a:ahLst/>
                <a:cxnLst/>
                <a:rect l="l" t="t" r="r" b="b"/>
                <a:pathLst>
                  <a:path w="2094" h="2238" extrusionOk="0">
                    <a:moveTo>
                      <a:pt x="0" y="0"/>
                    </a:moveTo>
                    <a:lnTo>
                      <a:pt x="0" y="1458"/>
                    </a:lnTo>
                    <a:lnTo>
                      <a:pt x="1271" y="2209"/>
                    </a:lnTo>
                    <a:cubicBezTo>
                      <a:pt x="1308" y="2227"/>
                      <a:pt x="1350" y="2237"/>
                      <a:pt x="1392" y="2237"/>
                    </a:cubicBezTo>
                    <a:cubicBezTo>
                      <a:pt x="1480" y="2237"/>
                      <a:pt x="1568" y="2195"/>
                      <a:pt x="1617" y="2108"/>
                    </a:cubicBezTo>
                    <a:lnTo>
                      <a:pt x="2094" y="128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" name="Google Shape;515;p30"/>
              <p:cNvSpPr/>
              <p:nvPr/>
            </p:nvSpPr>
            <p:spPr>
              <a:xfrm>
                <a:off x="2774354" y="2175381"/>
                <a:ext cx="28784" cy="45798"/>
              </a:xfrm>
              <a:custGeom>
                <a:avLst/>
                <a:gdLst/>
                <a:ahLst/>
                <a:cxnLst/>
                <a:rect l="l" t="t" r="r" b="b"/>
                <a:pathLst>
                  <a:path w="1098" h="1747" extrusionOk="0">
                    <a:moveTo>
                      <a:pt x="0" y="0"/>
                    </a:moveTo>
                    <a:lnTo>
                      <a:pt x="0" y="1458"/>
                    </a:lnTo>
                    <a:lnTo>
                      <a:pt x="506" y="1747"/>
                    </a:lnTo>
                    <a:lnTo>
                      <a:pt x="1098" y="66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" name="Google Shape;516;p30"/>
              <p:cNvSpPr/>
              <p:nvPr/>
            </p:nvSpPr>
            <p:spPr>
              <a:xfrm>
                <a:off x="2829983" y="2199105"/>
                <a:ext cx="78357" cy="62811"/>
              </a:xfrm>
              <a:custGeom>
                <a:avLst/>
                <a:gdLst/>
                <a:ahLst/>
                <a:cxnLst/>
                <a:rect l="l" t="t" r="r" b="b"/>
                <a:pathLst>
                  <a:path w="2989" h="2396" extrusionOk="0">
                    <a:moveTo>
                      <a:pt x="2228" y="0"/>
                    </a:moveTo>
                    <a:cubicBezTo>
                      <a:pt x="2096" y="0"/>
                      <a:pt x="1963" y="40"/>
                      <a:pt x="1848" y="120"/>
                    </a:cubicBezTo>
                    <a:lnTo>
                      <a:pt x="376" y="1188"/>
                    </a:lnTo>
                    <a:cubicBezTo>
                      <a:pt x="73" y="1405"/>
                      <a:pt x="0" y="1823"/>
                      <a:pt x="217" y="2112"/>
                    </a:cubicBezTo>
                    <a:cubicBezTo>
                      <a:pt x="349" y="2297"/>
                      <a:pt x="556" y="2396"/>
                      <a:pt x="767" y="2396"/>
                    </a:cubicBezTo>
                    <a:cubicBezTo>
                      <a:pt x="901" y="2396"/>
                      <a:pt x="1037" y="2355"/>
                      <a:pt x="1155" y="2271"/>
                    </a:cubicBezTo>
                    <a:lnTo>
                      <a:pt x="2628" y="1203"/>
                    </a:lnTo>
                    <a:cubicBezTo>
                      <a:pt x="2916" y="986"/>
                      <a:pt x="2989" y="553"/>
                      <a:pt x="2758" y="264"/>
                    </a:cubicBezTo>
                    <a:cubicBezTo>
                      <a:pt x="2627" y="91"/>
                      <a:pt x="2429" y="0"/>
                      <a:pt x="2228" y="0"/>
                    </a:cubicBezTo>
                    <a:close/>
                  </a:path>
                </a:pathLst>
              </a:custGeom>
              <a:solidFill>
                <a:srgbClr val="F9BA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" name="Google Shape;517;p30"/>
              <p:cNvSpPr/>
              <p:nvPr/>
            </p:nvSpPr>
            <p:spPr>
              <a:xfrm>
                <a:off x="2833390" y="2200337"/>
                <a:ext cx="74949" cy="61579"/>
              </a:xfrm>
              <a:custGeom>
                <a:avLst/>
                <a:gdLst/>
                <a:ahLst/>
                <a:cxnLst/>
                <a:rect l="l" t="t" r="r" b="b"/>
                <a:pathLst>
                  <a:path w="2859" h="2349" extrusionOk="0">
                    <a:moveTo>
                      <a:pt x="2353" y="1"/>
                    </a:moveTo>
                    <a:cubicBezTo>
                      <a:pt x="2454" y="290"/>
                      <a:pt x="2368" y="607"/>
                      <a:pt x="2122" y="780"/>
                    </a:cubicBezTo>
                    <a:lnTo>
                      <a:pt x="650" y="1849"/>
                    </a:lnTo>
                    <a:cubicBezTo>
                      <a:pt x="533" y="1939"/>
                      <a:pt x="393" y="1984"/>
                      <a:pt x="252" y="1984"/>
                    </a:cubicBezTo>
                    <a:cubicBezTo>
                      <a:pt x="167" y="1984"/>
                      <a:pt x="82" y="1968"/>
                      <a:pt x="0" y="1935"/>
                    </a:cubicBezTo>
                    <a:lnTo>
                      <a:pt x="0" y="1935"/>
                    </a:lnTo>
                    <a:cubicBezTo>
                      <a:pt x="114" y="2201"/>
                      <a:pt x="365" y="2348"/>
                      <a:pt x="622" y="2348"/>
                    </a:cubicBezTo>
                    <a:cubicBezTo>
                      <a:pt x="756" y="2348"/>
                      <a:pt x="892" y="2308"/>
                      <a:pt x="1011" y="2224"/>
                    </a:cubicBezTo>
                    <a:lnTo>
                      <a:pt x="2483" y="1156"/>
                    </a:lnTo>
                    <a:cubicBezTo>
                      <a:pt x="2786" y="939"/>
                      <a:pt x="2859" y="521"/>
                      <a:pt x="2628" y="217"/>
                    </a:cubicBezTo>
                    <a:cubicBezTo>
                      <a:pt x="2555" y="116"/>
                      <a:pt x="2454" y="44"/>
                      <a:pt x="2353" y="1"/>
                    </a:cubicBezTo>
                    <a:close/>
                  </a:path>
                </a:pathLst>
              </a:custGeom>
              <a:solidFill>
                <a:srgbClr val="FFD4C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" name="Google Shape;518;p30"/>
              <p:cNvSpPr/>
              <p:nvPr/>
            </p:nvSpPr>
            <p:spPr>
              <a:xfrm>
                <a:off x="2859868" y="2226815"/>
                <a:ext cx="69653" cy="56546"/>
              </a:xfrm>
              <a:custGeom>
                <a:avLst/>
                <a:gdLst/>
                <a:ahLst/>
                <a:cxnLst/>
                <a:rect l="l" t="t" r="r" b="b"/>
                <a:pathLst>
                  <a:path w="2657" h="2157" extrusionOk="0">
                    <a:moveTo>
                      <a:pt x="1904" y="0"/>
                    </a:moveTo>
                    <a:cubicBezTo>
                      <a:pt x="1766" y="0"/>
                      <a:pt x="1626" y="43"/>
                      <a:pt x="1502" y="131"/>
                    </a:cubicBezTo>
                    <a:lnTo>
                      <a:pt x="376" y="940"/>
                    </a:lnTo>
                    <a:cubicBezTo>
                      <a:pt x="73" y="1156"/>
                      <a:pt x="1" y="1589"/>
                      <a:pt x="232" y="1892"/>
                    </a:cubicBezTo>
                    <a:cubicBezTo>
                      <a:pt x="362" y="2066"/>
                      <a:pt x="561" y="2156"/>
                      <a:pt x="761" y="2156"/>
                    </a:cubicBezTo>
                    <a:cubicBezTo>
                      <a:pt x="893" y="2156"/>
                      <a:pt x="1026" y="2117"/>
                      <a:pt x="1141" y="2037"/>
                    </a:cubicBezTo>
                    <a:lnTo>
                      <a:pt x="2282" y="1199"/>
                    </a:lnTo>
                    <a:cubicBezTo>
                      <a:pt x="2585" y="983"/>
                      <a:pt x="2657" y="550"/>
                      <a:pt x="2426" y="261"/>
                    </a:cubicBezTo>
                    <a:cubicBezTo>
                      <a:pt x="2298" y="90"/>
                      <a:pt x="2104" y="0"/>
                      <a:pt x="1904" y="0"/>
                    </a:cubicBezTo>
                    <a:close/>
                  </a:path>
                </a:pathLst>
              </a:custGeom>
              <a:solidFill>
                <a:srgbClr val="F9BA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" name="Google Shape;519;p30"/>
              <p:cNvSpPr/>
              <p:nvPr/>
            </p:nvSpPr>
            <p:spPr>
              <a:xfrm>
                <a:off x="2863669" y="2227968"/>
                <a:ext cx="65852" cy="55392"/>
              </a:xfrm>
              <a:custGeom>
                <a:avLst/>
                <a:gdLst/>
                <a:ahLst/>
                <a:cxnLst/>
                <a:rect l="l" t="t" r="r" b="b"/>
                <a:pathLst>
                  <a:path w="2512" h="2113" extrusionOk="0">
                    <a:moveTo>
                      <a:pt x="2007" y="1"/>
                    </a:moveTo>
                    <a:lnTo>
                      <a:pt x="2007" y="1"/>
                    </a:lnTo>
                    <a:cubicBezTo>
                      <a:pt x="2122" y="289"/>
                      <a:pt x="2021" y="607"/>
                      <a:pt x="1776" y="795"/>
                    </a:cubicBezTo>
                    <a:lnTo>
                      <a:pt x="635" y="1617"/>
                    </a:lnTo>
                    <a:cubicBezTo>
                      <a:pt x="520" y="1697"/>
                      <a:pt x="382" y="1739"/>
                      <a:pt x="247" y="1739"/>
                    </a:cubicBezTo>
                    <a:cubicBezTo>
                      <a:pt x="162" y="1739"/>
                      <a:pt x="78" y="1723"/>
                      <a:pt x="0" y="1690"/>
                    </a:cubicBezTo>
                    <a:lnTo>
                      <a:pt x="0" y="1690"/>
                    </a:lnTo>
                    <a:cubicBezTo>
                      <a:pt x="15" y="1747"/>
                      <a:pt x="44" y="1805"/>
                      <a:pt x="87" y="1848"/>
                    </a:cubicBezTo>
                    <a:cubicBezTo>
                      <a:pt x="217" y="2022"/>
                      <a:pt x="416" y="2112"/>
                      <a:pt x="616" y="2112"/>
                    </a:cubicBezTo>
                    <a:cubicBezTo>
                      <a:pt x="748" y="2112"/>
                      <a:pt x="881" y="2073"/>
                      <a:pt x="996" y="1993"/>
                    </a:cubicBezTo>
                    <a:lnTo>
                      <a:pt x="2151" y="1155"/>
                    </a:lnTo>
                    <a:cubicBezTo>
                      <a:pt x="2440" y="939"/>
                      <a:pt x="2512" y="506"/>
                      <a:pt x="2281" y="217"/>
                    </a:cubicBezTo>
                    <a:cubicBezTo>
                      <a:pt x="2209" y="116"/>
                      <a:pt x="2108" y="44"/>
                      <a:pt x="2007" y="1"/>
                    </a:cubicBezTo>
                    <a:close/>
                  </a:path>
                </a:pathLst>
              </a:custGeom>
              <a:solidFill>
                <a:srgbClr val="FFD4C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" name="Google Shape;520;p30"/>
              <p:cNvSpPr/>
              <p:nvPr/>
            </p:nvSpPr>
            <p:spPr>
              <a:xfrm>
                <a:off x="2889779" y="2254734"/>
                <a:ext cx="60950" cy="50097"/>
              </a:xfrm>
              <a:custGeom>
                <a:avLst/>
                <a:gdLst/>
                <a:ahLst/>
                <a:cxnLst/>
                <a:rect l="l" t="t" r="r" b="b"/>
                <a:pathLst>
                  <a:path w="2325" h="1911" extrusionOk="0">
                    <a:moveTo>
                      <a:pt x="1565" y="0"/>
                    </a:moveTo>
                    <a:cubicBezTo>
                      <a:pt x="1432" y="0"/>
                      <a:pt x="1299" y="40"/>
                      <a:pt x="1184" y="120"/>
                    </a:cubicBezTo>
                    <a:lnTo>
                      <a:pt x="361" y="697"/>
                    </a:lnTo>
                    <a:cubicBezTo>
                      <a:pt x="72" y="914"/>
                      <a:pt x="0" y="1333"/>
                      <a:pt x="217" y="1636"/>
                    </a:cubicBezTo>
                    <a:cubicBezTo>
                      <a:pt x="346" y="1817"/>
                      <a:pt x="547" y="1910"/>
                      <a:pt x="750" y="1910"/>
                    </a:cubicBezTo>
                    <a:cubicBezTo>
                      <a:pt x="887" y="1910"/>
                      <a:pt x="1024" y="1867"/>
                      <a:pt x="1141" y="1780"/>
                    </a:cubicBezTo>
                    <a:lnTo>
                      <a:pt x="1963" y="1203"/>
                    </a:lnTo>
                    <a:cubicBezTo>
                      <a:pt x="2252" y="972"/>
                      <a:pt x="2324" y="553"/>
                      <a:pt x="2108" y="264"/>
                    </a:cubicBezTo>
                    <a:cubicBezTo>
                      <a:pt x="1969" y="90"/>
                      <a:pt x="1767" y="0"/>
                      <a:pt x="1565" y="0"/>
                    </a:cubicBezTo>
                    <a:close/>
                  </a:path>
                </a:pathLst>
              </a:custGeom>
              <a:solidFill>
                <a:srgbClr val="F9BA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" name="Google Shape;521;p30"/>
              <p:cNvSpPr/>
              <p:nvPr/>
            </p:nvSpPr>
            <p:spPr>
              <a:xfrm>
                <a:off x="2893187" y="2255599"/>
                <a:ext cx="57542" cy="49468"/>
              </a:xfrm>
              <a:custGeom>
                <a:avLst/>
                <a:gdLst/>
                <a:ahLst/>
                <a:cxnLst/>
                <a:rect l="l" t="t" r="r" b="b"/>
                <a:pathLst>
                  <a:path w="2195" h="1887" extrusionOk="0">
                    <a:moveTo>
                      <a:pt x="1660" y="0"/>
                    </a:moveTo>
                    <a:lnTo>
                      <a:pt x="1660" y="0"/>
                    </a:lnTo>
                    <a:cubicBezTo>
                      <a:pt x="1761" y="275"/>
                      <a:pt x="1660" y="592"/>
                      <a:pt x="1429" y="766"/>
                    </a:cubicBezTo>
                    <a:lnTo>
                      <a:pt x="606" y="1357"/>
                    </a:lnTo>
                    <a:cubicBezTo>
                      <a:pt x="491" y="1434"/>
                      <a:pt x="350" y="1479"/>
                      <a:pt x="209" y="1479"/>
                    </a:cubicBezTo>
                    <a:cubicBezTo>
                      <a:pt x="138" y="1479"/>
                      <a:pt x="68" y="1468"/>
                      <a:pt x="0" y="1444"/>
                    </a:cubicBezTo>
                    <a:lnTo>
                      <a:pt x="0" y="1444"/>
                    </a:lnTo>
                    <a:cubicBezTo>
                      <a:pt x="15" y="1502"/>
                      <a:pt x="58" y="1559"/>
                      <a:pt x="87" y="1603"/>
                    </a:cubicBezTo>
                    <a:cubicBezTo>
                      <a:pt x="219" y="1788"/>
                      <a:pt x="426" y="1887"/>
                      <a:pt x="636" y="1887"/>
                    </a:cubicBezTo>
                    <a:cubicBezTo>
                      <a:pt x="771" y="1887"/>
                      <a:pt x="907" y="1846"/>
                      <a:pt x="1025" y="1762"/>
                    </a:cubicBezTo>
                    <a:lnTo>
                      <a:pt x="1833" y="1170"/>
                    </a:lnTo>
                    <a:cubicBezTo>
                      <a:pt x="2137" y="953"/>
                      <a:pt x="2194" y="520"/>
                      <a:pt x="1978" y="231"/>
                    </a:cubicBezTo>
                    <a:cubicBezTo>
                      <a:pt x="1891" y="116"/>
                      <a:pt x="1790" y="44"/>
                      <a:pt x="1660" y="0"/>
                    </a:cubicBezTo>
                    <a:close/>
                  </a:path>
                </a:pathLst>
              </a:custGeom>
              <a:solidFill>
                <a:srgbClr val="FFD4C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" name="Google Shape;522;p30"/>
              <p:cNvSpPr/>
              <p:nvPr/>
            </p:nvSpPr>
            <p:spPr>
              <a:xfrm>
                <a:off x="2919664" y="2281971"/>
                <a:ext cx="52246" cy="44277"/>
              </a:xfrm>
              <a:custGeom>
                <a:avLst/>
                <a:gdLst/>
                <a:ahLst/>
                <a:cxnLst/>
                <a:rect l="l" t="t" r="r" b="b"/>
                <a:pathLst>
                  <a:path w="1993" h="1689" extrusionOk="0">
                    <a:moveTo>
                      <a:pt x="1233" y="1"/>
                    </a:moveTo>
                    <a:cubicBezTo>
                      <a:pt x="1100" y="1"/>
                      <a:pt x="967" y="40"/>
                      <a:pt x="852" y="120"/>
                    </a:cubicBezTo>
                    <a:lnTo>
                      <a:pt x="362" y="481"/>
                    </a:lnTo>
                    <a:cubicBezTo>
                      <a:pt x="58" y="698"/>
                      <a:pt x="1" y="1116"/>
                      <a:pt x="217" y="1405"/>
                    </a:cubicBezTo>
                    <a:cubicBezTo>
                      <a:pt x="349" y="1590"/>
                      <a:pt x="551" y="1689"/>
                      <a:pt x="757" y="1689"/>
                    </a:cubicBezTo>
                    <a:cubicBezTo>
                      <a:pt x="889" y="1689"/>
                      <a:pt x="1023" y="1648"/>
                      <a:pt x="1141" y="1564"/>
                    </a:cubicBezTo>
                    <a:lnTo>
                      <a:pt x="1632" y="1203"/>
                    </a:lnTo>
                    <a:cubicBezTo>
                      <a:pt x="1935" y="987"/>
                      <a:pt x="1993" y="553"/>
                      <a:pt x="1762" y="265"/>
                    </a:cubicBezTo>
                    <a:cubicBezTo>
                      <a:pt x="1631" y="91"/>
                      <a:pt x="1433" y="1"/>
                      <a:pt x="1233" y="1"/>
                    </a:cubicBezTo>
                    <a:close/>
                  </a:path>
                </a:pathLst>
              </a:custGeom>
              <a:solidFill>
                <a:srgbClr val="F9BA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" name="Google Shape;523;p30"/>
              <p:cNvSpPr/>
              <p:nvPr/>
            </p:nvSpPr>
            <p:spPr>
              <a:xfrm>
                <a:off x="2923072" y="2283229"/>
                <a:ext cx="48839" cy="43071"/>
              </a:xfrm>
              <a:custGeom>
                <a:avLst/>
                <a:gdLst/>
                <a:ahLst/>
                <a:cxnLst/>
                <a:rect l="l" t="t" r="r" b="b"/>
                <a:pathLst>
                  <a:path w="1863" h="1643" extrusionOk="0">
                    <a:moveTo>
                      <a:pt x="1343" y="0"/>
                    </a:moveTo>
                    <a:lnTo>
                      <a:pt x="1343" y="0"/>
                    </a:lnTo>
                    <a:cubicBezTo>
                      <a:pt x="1459" y="289"/>
                      <a:pt x="1358" y="606"/>
                      <a:pt x="1112" y="780"/>
                    </a:cubicBezTo>
                    <a:lnTo>
                      <a:pt x="636" y="1141"/>
                    </a:lnTo>
                    <a:cubicBezTo>
                      <a:pt x="520" y="1221"/>
                      <a:pt x="388" y="1262"/>
                      <a:pt x="253" y="1262"/>
                    </a:cubicBezTo>
                    <a:cubicBezTo>
                      <a:pt x="169" y="1262"/>
                      <a:pt x="84" y="1246"/>
                      <a:pt x="1" y="1213"/>
                    </a:cubicBezTo>
                    <a:lnTo>
                      <a:pt x="1" y="1213"/>
                    </a:lnTo>
                    <a:cubicBezTo>
                      <a:pt x="106" y="1482"/>
                      <a:pt x="360" y="1643"/>
                      <a:pt x="624" y="1643"/>
                    </a:cubicBezTo>
                    <a:cubicBezTo>
                      <a:pt x="756" y="1643"/>
                      <a:pt x="891" y="1603"/>
                      <a:pt x="1011" y="1516"/>
                    </a:cubicBezTo>
                    <a:lnTo>
                      <a:pt x="1502" y="1155"/>
                    </a:lnTo>
                    <a:cubicBezTo>
                      <a:pt x="1791" y="939"/>
                      <a:pt x="1863" y="520"/>
                      <a:pt x="1632" y="217"/>
                    </a:cubicBezTo>
                    <a:cubicBezTo>
                      <a:pt x="1560" y="116"/>
                      <a:pt x="1459" y="44"/>
                      <a:pt x="1343" y="0"/>
                    </a:cubicBezTo>
                    <a:close/>
                  </a:path>
                </a:pathLst>
              </a:custGeom>
              <a:solidFill>
                <a:srgbClr val="FFD4C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" name="Google Shape;524;p30"/>
              <p:cNvSpPr/>
              <p:nvPr/>
            </p:nvSpPr>
            <p:spPr>
              <a:xfrm>
                <a:off x="2925353" y="2108768"/>
                <a:ext cx="75709" cy="116211"/>
              </a:xfrm>
              <a:custGeom>
                <a:avLst/>
                <a:gdLst/>
                <a:ahLst/>
                <a:cxnLst/>
                <a:rect l="l" t="t" r="r" b="b"/>
                <a:pathLst>
                  <a:path w="2888" h="4433" extrusionOk="0">
                    <a:moveTo>
                      <a:pt x="621" y="1"/>
                    </a:moveTo>
                    <a:cubicBezTo>
                      <a:pt x="520" y="1"/>
                      <a:pt x="433" y="73"/>
                      <a:pt x="404" y="159"/>
                    </a:cubicBezTo>
                    <a:lnTo>
                      <a:pt x="0" y="1776"/>
                    </a:lnTo>
                    <a:lnTo>
                      <a:pt x="0" y="3552"/>
                    </a:lnTo>
                    <a:cubicBezTo>
                      <a:pt x="0" y="4042"/>
                      <a:pt x="404" y="4432"/>
                      <a:pt x="881" y="4432"/>
                    </a:cubicBezTo>
                    <a:cubicBezTo>
                      <a:pt x="1372" y="4432"/>
                      <a:pt x="1776" y="4042"/>
                      <a:pt x="1776" y="3552"/>
                    </a:cubicBezTo>
                    <a:lnTo>
                      <a:pt x="1776" y="2224"/>
                    </a:lnTo>
                    <a:lnTo>
                      <a:pt x="2887" y="1"/>
                    </a:lnTo>
                    <a:close/>
                  </a:path>
                </a:pathLst>
              </a:custGeom>
              <a:solidFill>
                <a:srgbClr val="F9BA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" name="Google Shape;525;p30"/>
              <p:cNvSpPr/>
              <p:nvPr/>
            </p:nvSpPr>
            <p:spPr>
              <a:xfrm>
                <a:off x="2925353" y="2108768"/>
                <a:ext cx="32192" cy="116211"/>
              </a:xfrm>
              <a:custGeom>
                <a:avLst/>
                <a:gdLst/>
                <a:ahLst/>
                <a:cxnLst/>
                <a:rect l="l" t="t" r="r" b="b"/>
                <a:pathLst>
                  <a:path w="1228" h="4433" extrusionOk="0">
                    <a:moveTo>
                      <a:pt x="621" y="1"/>
                    </a:moveTo>
                    <a:cubicBezTo>
                      <a:pt x="520" y="1"/>
                      <a:pt x="433" y="73"/>
                      <a:pt x="404" y="174"/>
                    </a:cubicBezTo>
                    <a:lnTo>
                      <a:pt x="0" y="1776"/>
                    </a:lnTo>
                    <a:lnTo>
                      <a:pt x="0" y="3552"/>
                    </a:lnTo>
                    <a:cubicBezTo>
                      <a:pt x="0" y="4042"/>
                      <a:pt x="404" y="4432"/>
                      <a:pt x="895" y="4432"/>
                    </a:cubicBezTo>
                    <a:cubicBezTo>
                      <a:pt x="996" y="4432"/>
                      <a:pt x="1112" y="4418"/>
                      <a:pt x="1227" y="4374"/>
                    </a:cubicBezTo>
                    <a:cubicBezTo>
                      <a:pt x="881" y="4230"/>
                      <a:pt x="664" y="3912"/>
                      <a:pt x="664" y="3552"/>
                    </a:cubicBezTo>
                    <a:lnTo>
                      <a:pt x="664" y="1776"/>
                    </a:lnTo>
                    <a:lnTo>
                      <a:pt x="1112" y="1"/>
                    </a:lnTo>
                    <a:close/>
                  </a:path>
                </a:pathLst>
              </a:custGeom>
              <a:solidFill>
                <a:srgbClr val="FFD4C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26" name="Google Shape;526;p30"/>
          <p:cNvGrpSpPr/>
          <p:nvPr/>
        </p:nvGrpSpPr>
        <p:grpSpPr>
          <a:xfrm>
            <a:off x="6921053" y="2160185"/>
            <a:ext cx="785100" cy="785100"/>
            <a:chOff x="6839250" y="1915150"/>
            <a:chExt cx="785100" cy="785100"/>
          </a:xfrm>
        </p:grpSpPr>
        <p:sp>
          <p:nvSpPr>
            <p:cNvPr id="527" name="Google Shape;527;p30"/>
            <p:cNvSpPr/>
            <p:nvPr/>
          </p:nvSpPr>
          <p:spPr>
            <a:xfrm>
              <a:off x="6839250" y="1915150"/>
              <a:ext cx="785100" cy="785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28" name="Google Shape;528;p30"/>
            <p:cNvGrpSpPr/>
            <p:nvPr/>
          </p:nvGrpSpPr>
          <p:grpSpPr>
            <a:xfrm>
              <a:off x="6983008" y="2092915"/>
              <a:ext cx="481671" cy="479735"/>
              <a:chOff x="4652476" y="2898915"/>
              <a:chExt cx="386016" cy="384495"/>
            </a:xfrm>
          </p:grpSpPr>
          <p:sp>
            <p:nvSpPr>
              <p:cNvPr id="529" name="Google Shape;529;p30"/>
              <p:cNvSpPr/>
              <p:nvPr/>
            </p:nvSpPr>
            <p:spPr>
              <a:xfrm>
                <a:off x="4842456" y="3088895"/>
                <a:ext cx="60190" cy="60190"/>
              </a:xfrm>
              <a:custGeom>
                <a:avLst/>
                <a:gdLst/>
                <a:ahLst/>
                <a:cxnLst/>
                <a:rect l="l" t="t" r="r" b="b"/>
                <a:pathLst>
                  <a:path w="2296" h="2296" extrusionOk="0">
                    <a:moveTo>
                      <a:pt x="592" y="0"/>
                    </a:moveTo>
                    <a:lnTo>
                      <a:pt x="0" y="592"/>
                    </a:lnTo>
                    <a:lnTo>
                      <a:pt x="1704" y="2295"/>
                    </a:lnTo>
                    <a:lnTo>
                      <a:pt x="2295" y="1703"/>
                    </a:lnTo>
                    <a:lnTo>
                      <a:pt x="592" y="0"/>
                    </a:lnTo>
                    <a:close/>
                  </a:path>
                </a:pathLst>
              </a:custGeom>
              <a:solidFill>
                <a:srgbClr val="46467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" name="Google Shape;530;p30"/>
              <p:cNvSpPr/>
              <p:nvPr/>
            </p:nvSpPr>
            <p:spPr>
              <a:xfrm>
                <a:off x="4652476" y="2898915"/>
                <a:ext cx="247889" cy="247889"/>
              </a:xfrm>
              <a:custGeom>
                <a:avLst/>
                <a:gdLst/>
                <a:ahLst/>
                <a:cxnLst/>
                <a:rect l="l" t="t" r="r" b="b"/>
                <a:pathLst>
                  <a:path w="9456" h="9456" extrusionOk="0">
                    <a:moveTo>
                      <a:pt x="4721" y="1"/>
                    </a:moveTo>
                    <a:cubicBezTo>
                      <a:pt x="2108" y="1"/>
                      <a:pt x="1" y="2108"/>
                      <a:pt x="1" y="4721"/>
                    </a:cubicBezTo>
                    <a:cubicBezTo>
                      <a:pt x="1" y="7334"/>
                      <a:pt x="2108" y="9456"/>
                      <a:pt x="4721" y="9456"/>
                    </a:cubicBezTo>
                    <a:cubicBezTo>
                      <a:pt x="7334" y="9456"/>
                      <a:pt x="9456" y="7334"/>
                      <a:pt x="9456" y="4721"/>
                    </a:cubicBezTo>
                    <a:cubicBezTo>
                      <a:pt x="9456" y="2108"/>
                      <a:pt x="7334" y="1"/>
                      <a:pt x="4721" y="1"/>
                    </a:cubicBezTo>
                    <a:close/>
                  </a:path>
                </a:pathLst>
              </a:custGeom>
              <a:solidFill>
                <a:srgbClr val="46467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" name="Google Shape;531;p30"/>
              <p:cNvSpPr/>
              <p:nvPr/>
            </p:nvSpPr>
            <p:spPr>
              <a:xfrm>
                <a:off x="4680866" y="2927306"/>
                <a:ext cx="191134" cy="191134"/>
              </a:xfrm>
              <a:custGeom>
                <a:avLst/>
                <a:gdLst/>
                <a:ahLst/>
                <a:cxnLst/>
                <a:rect l="l" t="t" r="r" b="b"/>
                <a:pathLst>
                  <a:path w="7291" h="7291" extrusionOk="0">
                    <a:moveTo>
                      <a:pt x="3638" y="0"/>
                    </a:moveTo>
                    <a:cubicBezTo>
                      <a:pt x="1632" y="0"/>
                      <a:pt x="0" y="1631"/>
                      <a:pt x="0" y="3638"/>
                    </a:cubicBezTo>
                    <a:cubicBezTo>
                      <a:pt x="0" y="5659"/>
                      <a:pt x="1632" y="7290"/>
                      <a:pt x="3638" y="7290"/>
                    </a:cubicBezTo>
                    <a:cubicBezTo>
                      <a:pt x="5659" y="7290"/>
                      <a:pt x="7290" y="5659"/>
                      <a:pt x="7290" y="3638"/>
                    </a:cubicBezTo>
                    <a:cubicBezTo>
                      <a:pt x="7290" y="1631"/>
                      <a:pt x="5659" y="0"/>
                      <a:pt x="363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" name="Google Shape;532;p30"/>
              <p:cNvSpPr/>
              <p:nvPr/>
            </p:nvSpPr>
            <p:spPr>
              <a:xfrm>
                <a:off x="4869693" y="3117653"/>
                <a:ext cx="168798" cy="165757"/>
              </a:xfrm>
              <a:custGeom>
                <a:avLst/>
                <a:gdLst/>
                <a:ahLst/>
                <a:cxnLst/>
                <a:rect l="l" t="t" r="r" b="b"/>
                <a:pathLst>
                  <a:path w="6439" h="6323" extrusionOk="0">
                    <a:moveTo>
                      <a:pt x="1293" y="0"/>
                    </a:moveTo>
                    <a:cubicBezTo>
                      <a:pt x="1145" y="0"/>
                      <a:pt x="997" y="58"/>
                      <a:pt x="881" y="173"/>
                    </a:cubicBezTo>
                    <a:lnTo>
                      <a:pt x="232" y="823"/>
                    </a:lnTo>
                    <a:cubicBezTo>
                      <a:pt x="1" y="1054"/>
                      <a:pt x="1" y="1415"/>
                      <a:pt x="232" y="1646"/>
                    </a:cubicBezTo>
                    <a:lnTo>
                      <a:pt x="4735" y="6150"/>
                    </a:lnTo>
                    <a:cubicBezTo>
                      <a:pt x="4851" y="6265"/>
                      <a:pt x="4999" y="6323"/>
                      <a:pt x="5147" y="6323"/>
                    </a:cubicBezTo>
                    <a:cubicBezTo>
                      <a:pt x="5295" y="6323"/>
                      <a:pt x="5443" y="6265"/>
                      <a:pt x="5558" y="6150"/>
                    </a:cubicBezTo>
                    <a:lnTo>
                      <a:pt x="6208" y="5500"/>
                    </a:lnTo>
                    <a:cubicBezTo>
                      <a:pt x="6439" y="5269"/>
                      <a:pt x="6439" y="4908"/>
                      <a:pt x="6208" y="4677"/>
                    </a:cubicBezTo>
                    <a:lnTo>
                      <a:pt x="1704" y="173"/>
                    </a:lnTo>
                    <a:cubicBezTo>
                      <a:pt x="1588" y="58"/>
                      <a:pt x="1441" y="0"/>
                      <a:pt x="1293" y="0"/>
                    </a:cubicBezTo>
                    <a:close/>
                  </a:path>
                </a:pathLst>
              </a:custGeom>
              <a:solidFill>
                <a:srgbClr val="EC82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" name="Google Shape;533;p30"/>
              <p:cNvSpPr/>
              <p:nvPr/>
            </p:nvSpPr>
            <p:spPr>
              <a:xfrm>
                <a:off x="4881437" y="3118020"/>
                <a:ext cx="157054" cy="155560"/>
              </a:xfrm>
              <a:custGeom>
                <a:avLst/>
                <a:gdLst/>
                <a:ahLst/>
                <a:cxnLst/>
                <a:rect l="l" t="t" r="r" b="b"/>
                <a:pathLst>
                  <a:path w="5991" h="5934" extrusionOk="0">
                    <a:moveTo>
                      <a:pt x="25" y="582"/>
                    </a:moveTo>
                    <a:cubicBezTo>
                      <a:pt x="17" y="590"/>
                      <a:pt x="8" y="598"/>
                      <a:pt x="0" y="607"/>
                    </a:cubicBezTo>
                    <a:lnTo>
                      <a:pt x="25" y="582"/>
                    </a:lnTo>
                    <a:close/>
                    <a:moveTo>
                      <a:pt x="845" y="1"/>
                    </a:moveTo>
                    <a:cubicBezTo>
                      <a:pt x="697" y="1"/>
                      <a:pt x="549" y="58"/>
                      <a:pt x="433" y="174"/>
                    </a:cubicBezTo>
                    <a:lnTo>
                      <a:pt x="25" y="582"/>
                    </a:lnTo>
                    <a:lnTo>
                      <a:pt x="25" y="582"/>
                    </a:lnTo>
                    <a:cubicBezTo>
                      <a:pt x="131" y="483"/>
                      <a:pt x="267" y="434"/>
                      <a:pt x="404" y="434"/>
                    </a:cubicBezTo>
                    <a:cubicBezTo>
                      <a:pt x="552" y="434"/>
                      <a:pt x="700" y="491"/>
                      <a:pt x="808" y="607"/>
                    </a:cubicBezTo>
                    <a:lnTo>
                      <a:pt x="5327" y="5111"/>
                    </a:lnTo>
                    <a:cubicBezTo>
                      <a:pt x="5543" y="5342"/>
                      <a:pt x="5543" y="5703"/>
                      <a:pt x="5327" y="5934"/>
                    </a:cubicBezTo>
                    <a:lnTo>
                      <a:pt x="5760" y="5501"/>
                    </a:lnTo>
                    <a:cubicBezTo>
                      <a:pt x="5991" y="5270"/>
                      <a:pt x="5991" y="4909"/>
                      <a:pt x="5760" y="4678"/>
                    </a:cubicBezTo>
                    <a:lnTo>
                      <a:pt x="1256" y="174"/>
                    </a:lnTo>
                    <a:cubicBezTo>
                      <a:pt x="1140" y="58"/>
                      <a:pt x="993" y="1"/>
                      <a:pt x="8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" name="Google Shape;534;p30"/>
              <p:cNvSpPr/>
              <p:nvPr/>
            </p:nvSpPr>
            <p:spPr>
              <a:xfrm>
                <a:off x="4952952" y="3199391"/>
                <a:ext cx="54134" cy="54134"/>
              </a:xfrm>
              <a:custGeom>
                <a:avLst/>
                <a:gdLst/>
                <a:ahLst/>
                <a:cxnLst/>
                <a:rect l="l" t="t" r="r" b="b"/>
                <a:pathLst>
                  <a:path w="2065" h="2065" extrusionOk="0">
                    <a:moveTo>
                      <a:pt x="1458" y="0"/>
                    </a:moveTo>
                    <a:lnTo>
                      <a:pt x="0" y="1473"/>
                    </a:lnTo>
                    <a:lnTo>
                      <a:pt x="592" y="2064"/>
                    </a:lnTo>
                    <a:lnTo>
                      <a:pt x="2065" y="607"/>
                    </a:lnTo>
                    <a:lnTo>
                      <a:pt x="1458" y="0"/>
                    </a:lnTo>
                    <a:close/>
                  </a:path>
                </a:pathLst>
              </a:custGeom>
              <a:solidFill>
                <a:srgbClr val="46467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" name="Google Shape;535;p30"/>
              <p:cNvSpPr/>
              <p:nvPr/>
            </p:nvSpPr>
            <p:spPr>
              <a:xfrm>
                <a:off x="4931377" y="3179232"/>
                <a:ext cx="55209" cy="50464"/>
              </a:xfrm>
              <a:custGeom>
                <a:avLst/>
                <a:gdLst/>
                <a:ahLst/>
                <a:cxnLst/>
                <a:rect l="l" t="t" r="r" b="b"/>
                <a:pathLst>
                  <a:path w="2106" h="1925" extrusionOk="0">
                    <a:moveTo>
                      <a:pt x="1771" y="0"/>
                    </a:moveTo>
                    <a:cubicBezTo>
                      <a:pt x="1713" y="0"/>
                      <a:pt x="1653" y="26"/>
                      <a:pt x="1603" y="91"/>
                    </a:cubicBezTo>
                    <a:lnTo>
                      <a:pt x="130" y="1549"/>
                    </a:lnTo>
                    <a:cubicBezTo>
                      <a:pt x="1" y="1693"/>
                      <a:pt x="102" y="1924"/>
                      <a:pt x="289" y="1924"/>
                    </a:cubicBezTo>
                    <a:cubicBezTo>
                      <a:pt x="347" y="1924"/>
                      <a:pt x="405" y="1910"/>
                      <a:pt x="448" y="1866"/>
                    </a:cubicBezTo>
                    <a:lnTo>
                      <a:pt x="1920" y="394"/>
                    </a:lnTo>
                    <a:cubicBezTo>
                      <a:pt x="2105" y="242"/>
                      <a:pt x="1947" y="0"/>
                      <a:pt x="1771" y="0"/>
                    </a:cubicBezTo>
                    <a:close/>
                  </a:path>
                </a:pathLst>
              </a:custGeom>
              <a:solidFill>
                <a:srgbClr val="46467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" name="Google Shape;536;p30"/>
              <p:cNvSpPr/>
              <p:nvPr/>
            </p:nvSpPr>
            <p:spPr>
              <a:xfrm>
                <a:off x="4736101" y="2955670"/>
                <a:ext cx="87453" cy="95396"/>
              </a:xfrm>
              <a:custGeom>
                <a:avLst/>
                <a:gdLst/>
                <a:ahLst/>
                <a:cxnLst/>
                <a:rect l="l" t="t" r="r" b="b"/>
                <a:pathLst>
                  <a:path w="3336" h="3639" extrusionOk="0">
                    <a:moveTo>
                      <a:pt x="1529" y="1"/>
                    </a:moveTo>
                    <a:cubicBezTo>
                      <a:pt x="1161" y="1"/>
                      <a:pt x="789" y="133"/>
                      <a:pt x="492" y="405"/>
                    </a:cubicBezTo>
                    <a:cubicBezTo>
                      <a:pt x="174" y="694"/>
                      <a:pt x="1" y="1098"/>
                      <a:pt x="1" y="1517"/>
                    </a:cubicBezTo>
                    <a:cubicBezTo>
                      <a:pt x="1" y="1863"/>
                      <a:pt x="257" y="2036"/>
                      <a:pt x="513" y="2036"/>
                    </a:cubicBezTo>
                    <a:cubicBezTo>
                      <a:pt x="770" y="2036"/>
                      <a:pt x="1026" y="1863"/>
                      <a:pt x="1026" y="1517"/>
                    </a:cubicBezTo>
                    <a:cubicBezTo>
                      <a:pt x="1026" y="1236"/>
                      <a:pt x="1270" y="1011"/>
                      <a:pt x="1549" y="1011"/>
                    </a:cubicBezTo>
                    <a:cubicBezTo>
                      <a:pt x="1557" y="1011"/>
                      <a:pt x="1566" y="1011"/>
                      <a:pt x="1574" y="1011"/>
                    </a:cubicBezTo>
                    <a:cubicBezTo>
                      <a:pt x="1820" y="1040"/>
                      <a:pt x="2022" y="1242"/>
                      <a:pt x="2051" y="1488"/>
                    </a:cubicBezTo>
                    <a:cubicBezTo>
                      <a:pt x="2051" y="1704"/>
                      <a:pt x="1935" y="1892"/>
                      <a:pt x="1748" y="1979"/>
                    </a:cubicBezTo>
                    <a:cubicBezTo>
                      <a:pt x="1300" y="2181"/>
                      <a:pt x="1011" y="2628"/>
                      <a:pt x="1026" y="3119"/>
                    </a:cubicBezTo>
                    <a:cubicBezTo>
                      <a:pt x="1026" y="3408"/>
                      <a:pt x="1257" y="3639"/>
                      <a:pt x="1531" y="3639"/>
                    </a:cubicBezTo>
                    <a:cubicBezTo>
                      <a:pt x="1820" y="3639"/>
                      <a:pt x="2051" y="3422"/>
                      <a:pt x="2051" y="3133"/>
                    </a:cubicBezTo>
                    <a:cubicBezTo>
                      <a:pt x="2051" y="3047"/>
                      <a:pt x="2108" y="2960"/>
                      <a:pt x="2181" y="2931"/>
                    </a:cubicBezTo>
                    <a:cubicBezTo>
                      <a:pt x="3032" y="2527"/>
                      <a:pt x="3335" y="1459"/>
                      <a:pt x="2801" y="679"/>
                    </a:cubicBezTo>
                    <a:cubicBezTo>
                      <a:pt x="2505" y="234"/>
                      <a:pt x="2020" y="1"/>
                      <a:pt x="1529" y="1"/>
                    </a:cubicBezTo>
                    <a:close/>
                  </a:path>
                </a:pathLst>
              </a:custGeom>
              <a:solidFill>
                <a:srgbClr val="46467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" name="Google Shape;537;p30"/>
              <p:cNvSpPr/>
              <p:nvPr/>
            </p:nvSpPr>
            <p:spPr>
              <a:xfrm>
                <a:off x="4762972" y="3064279"/>
                <a:ext cx="26897" cy="28050"/>
              </a:xfrm>
              <a:custGeom>
                <a:avLst/>
                <a:gdLst/>
                <a:ahLst/>
                <a:cxnLst/>
                <a:rect l="l" t="t" r="r" b="b"/>
                <a:pathLst>
                  <a:path w="1026" h="1070" extrusionOk="0">
                    <a:moveTo>
                      <a:pt x="513" y="1"/>
                    </a:moveTo>
                    <a:cubicBezTo>
                      <a:pt x="257" y="1"/>
                      <a:pt x="1" y="174"/>
                      <a:pt x="1" y="520"/>
                    </a:cubicBezTo>
                    <a:lnTo>
                      <a:pt x="1" y="549"/>
                    </a:lnTo>
                    <a:cubicBezTo>
                      <a:pt x="1" y="838"/>
                      <a:pt x="232" y="1069"/>
                      <a:pt x="506" y="1069"/>
                    </a:cubicBezTo>
                    <a:cubicBezTo>
                      <a:pt x="795" y="1069"/>
                      <a:pt x="1026" y="838"/>
                      <a:pt x="1026" y="549"/>
                    </a:cubicBezTo>
                    <a:lnTo>
                      <a:pt x="1026" y="520"/>
                    </a:lnTo>
                    <a:cubicBezTo>
                      <a:pt x="1026" y="174"/>
                      <a:pt x="769" y="1"/>
                      <a:pt x="513" y="1"/>
                    </a:cubicBezTo>
                    <a:close/>
                  </a:path>
                </a:pathLst>
              </a:custGeom>
              <a:solidFill>
                <a:srgbClr val="46467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34"/>
          <p:cNvSpPr txBox="1">
            <a:spLocks noGrp="1"/>
          </p:cNvSpPr>
          <p:nvPr>
            <p:ph type="title" idx="2"/>
          </p:nvPr>
        </p:nvSpPr>
        <p:spPr>
          <a:xfrm>
            <a:off x="7057500" y="1073425"/>
            <a:ext cx="1366500" cy="52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731" name="Google Shape;731;p34"/>
          <p:cNvSpPr txBox="1">
            <a:spLocks noGrp="1"/>
          </p:cNvSpPr>
          <p:nvPr>
            <p:ph type="title"/>
          </p:nvPr>
        </p:nvSpPr>
        <p:spPr>
          <a:xfrm>
            <a:off x="5062409" y="1842249"/>
            <a:ext cx="3523500" cy="130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4000" b="1" dirty="0">
                <a:latin typeface="+mj-ea"/>
                <a:ea typeface="+mj-ea"/>
              </a:rPr>
              <a:t>USECASE DIAGRAM</a:t>
            </a:r>
            <a:endParaRPr sz="2400" b="1" dirty="0">
              <a:solidFill>
                <a:schemeClr val="accent1"/>
              </a:solidFill>
              <a:latin typeface="+mj-ea"/>
              <a:ea typeface="+mj-ea"/>
              <a:cs typeface="Overpass SemiBold"/>
              <a:sym typeface="Overpass SemiBold"/>
            </a:endParaRPr>
          </a:p>
        </p:txBody>
      </p:sp>
      <p:grpSp>
        <p:nvGrpSpPr>
          <p:cNvPr id="733" name="Google Shape;733;p34"/>
          <p:cNvGrpSpPr/>
          <p:nvPr/>
        </p:nvGrpSpPr>
        <p:grpSpPr>
          <a:xfrm>
            <a:off x="495543" y="1146012"/>
            <a:ext cx="3924025" cy="3357205"/>
            <a:chOff x="1897175" y="1267900"/>
            <a:chExt cx="3687300" cy="3154675"/>
          </a:xfrm>
        </p:grpSpPr>
        <p:sp>
          <p:nvSpPr>
            <p:cNvPr id="734" name="Google Shape;734;p34"/>
            <p:cNvSpPr/>
            <p:nvPr/>
          </p:nvSpPr>
          <p:spPr>
            <a:xfrm>
              <a:off x="2028800" y="2689050"/>
              <a:ext cx="2372300" cy="1246600"/>
            </a:xfrm>
            <a:custGeom>
              <a:avLst/>
              <a:gdLst/>
              <a:ahLst/>
              <a:cxnLst/>
              <a:rect l="l" t="t" r="r" b="b"/>
              <a:pathLst>
                <a:path w="94892" h="49864" extrusionOk="0">
                  <a:moveTo>
                    <a:pt x="47177" y="0"/>
                  </a:moveTo>
                  <a:cubicBezTo>
                    <a:pt x="36176" y="0"/>
                    <a:pt x="25198" y="2412"/>
                    <a:pt x="16824" y="7240"/>
                  </a:cubicBezTo>
                  <a:cubicBezTo>
                    <a:pt x="0" y="16961"/>
                    <a:pt x="98" y="32731"/>
                    <a:pt x="17019" y="42502"/>
                  </a:cubicBezTo>
                  <a:cubicBezTo>
                    <a:pt x="25517" y="47409"/>
                    <a:pt x="36640" y="49864"/>
                    <a:pt x="47739" y="49864"/>
                  </a:cubicBezTo>
                  <a:cubicBezTo>
                    <a:pt x="58740" y="49864"/>
                    <a:pt x="69718" y="47452"/>
                    <a:pt x="78092" y="42624"/>
                  </a:cubicBezTo>
                  <a:cubicBezTo>
                    <a:pt x="94891" y="32903"/>
                    <a:pt x="94818" y="17133"/>
                    <a:pt x="77896" y="7362"/>
                  </a:cubicBezTo>
                  <a:cubicBezTo>
                    <a:pt x="69399" y="2455"/>
                    <a:pt x="58276" y="0"/>
                    <a:pt x="47177" y="0"/>
                  </a:cubicBezTo>
                  <a:close/>
                </a:path>
              </a:pathLst>
            </a:custGeom>
            <a:solidFill>
              <a:srgbClr val="D6D7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34"/>
            <p:cNvSpPr/>
            <p:nvPr/>
          </p:nvSpPr>
          <p:spPr>
            <a:xfrm>
              <a:off x="3124025" y="2256150"/>
              <a:ext cx="2372300" cy="1246600"/>
            </a:xfrm>
            <a:custGeom>
              <a:avLst/>
              <a:gdLst/>
              <a:ahLst/>
              <a:cxnLst/>
              <a:rect l="l" t="t" r="r" b="b"/>
              <a:pathLst>
                <a:path w="94892" h="49864" extrusionOk="0">
                  <a:moveTo>
                    <a:pt x="47183" y="0"/>
                  </a:moveTo>
                  <a:cubicBezTo>
                    <a:pt x="36171" y="0"/>
                    <a:pt x="25179" y="2412"/>
                    <a:pt x="16799" y="7243"/>
                  </a:cubicBezTo>
                  <a:cubicBezTo>
                    <a:pt x="0" y="16940"/>
                    <a:pt x="74" y="32734"/>
                    <a:pt x="16995" y="42505"/>
                  </a:cubicBezTo>
                  <a:cubicBezTo>
                    <a:pt x="25487" y="47409"/>
                    <a:pt x="36608" y="49864"/>
                    <a:pt x="47702" y="49864"/>
                  </a:cubicBezTo>
                  <a:cubicBezTo>
                    <a:pt x="58714" y="49864"/>
                    <a:pt x="69700" y="47446"/>
                    <a:pt x="78068" y="42603"/>
                  </a:cubicBezTo>
                  <a:cubicBezTo>
                    <a:pt x="94891" y="32906"/>
                    <a:pt x="94793" y="17111"/>
                    <a:pt x="77872" y="7341"/>
                  </a:cubicBezTo>
                  <a:cubicBezTo>
                    <a:pt x="69392" y="2449"/>
                    <a:pt x="58278" y="0"/>
                    <a:pt x="47183" y="0"/>
                  </a:cubicBezTo>
                  <a:close/>
                </a:path>
              </a:pathLst>
            </a:custGeom>
            <a:solidFill>
              <a:srgbClr val="D6D7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34"/>
            <p:cNvSpPr/>
            <p:nvPr/>
          </p:nvSpPr>
          <p:spPr>
            <a:xfrm>
              <a:off x="2957500" y="2975550"/>
              <a:ext cx="2372300" cy="1246625"/>
            </a:xfrm>
            <a:custGeom>
              <a:avLst/>
              <a:gdLst/>
              <a:ahLst/>
              <a:cxnLst/>
              <a:rect l="l" t="t" r="r" b="b"/>
              <a:pathLst>
                <a:path w="94892" h="49865" extrusionOk="0">
                  <a:moveTo>
                    <a:pt x="47178" y="0"/>
                  </a:moveTo>
                  <a:cubicBezTo>
                    <a:pt x="36176" y="0"/>
                    <a:pt x="25198" y="2413"/>
                    <a:pt x="16824" y="7240"/>
                  </a:cubicBezTo>
                  <a:cubicBezTo>
                    <a:pt x="1" y="16937"/>
                    <a:pt x="98" y="32732"/>
                    <a:pt x="17020" y="42502"/>
                  </a:cubicBezTo>
                  <a:cubicBezTo>
                    <a:pt x="25517" y="47409"/>
                    <a:pt x="36640" y="49864"/>
                    <a:pt x="47739" y="49864"/>
                  </a:cubicBezTo>
                  <a:cubicBezTo>
                    <a:pt x="58740" y="49864"/>
                    <a:pt x="69718" y="47452"/>
                    <a:pt x="78093" y="42625"/>
                  </a:cubicBezTo>
                  <a:cubicBezTo>
                    <a:pt x="94891" y="32903"/>
                    <a:pt x="94818" y="17108"/>
                    <a:pt x="77897" y="7362"/>
                  </a:cubicBezTo>
                  <a:cubicBezTo>
                    <a:pt x="69399" y="2455"/>
                    <a:pt x="58276" y="0"/>
                    <a:pt x="47178" y="0"/>
                  </a:cubicBezTo>
                  <a:close/>
                </a:path>
              </a:pathLst>
            </a:custGeom>
            <a:solidFill>
              <a:srgbClr val="D6D7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34"/>
            <p:cNvSpPr/>
            <p:nvPr/>
          </p:nvSpPr>
          <p:spPr>
            <a:xfrm>
              <a:off x="4230250" y="3393600"/>
              <a:ext cx="1354225" cy="711625"/>
            </a:xfrm>
            <a:custGeom>
              <a:avLst/>
              <a:gdLst/>
              <a:ahLst/>
              <a:cxnLst/>
              <a:rect l="l" t="t" r="r" b="b"/>
              <a:pathLst>
                <a:path w="54169" h="28465" extrusionOk="0">
                  <a:moveTo>
                    <a:pt x="26925" y="1"/>
                  </a:moveTo>
                  <a:cubicBezTo>
                    <a:pt x="20644" y="1"/>
                    <a:pt x="14379" y="1378"/>
                    <a:pt x="9600" y="4133"/>
                  </a:cubicBezTo>
                  <a:cubicBezTo>
                    <a:pt x="1" y="9667"/>
                    <a:pt x="50" y="18679"/>
                    <a:pt x="9698" y="24262"/>
                  </a:cubicBezTo>
                  <a:cubicBezTo>
                    <a:pt x="14551" y="27063"/>
                    <a:pt x="20894" y="28465"/>
                    <a:pt x="27224" y="28465"/>
                  </a:cubicBezTo>
                  <a:cubicBezTo>
                    <a:pt x="33511" y="28465"/>
                    <a:pt x="39785" y="27081"/>
                    <a:pt x="44569" y="24311"/>
                  </a:cubicBezTo>
                  <a:cubicBezTo>
                    <a:pt x="54168" y="18777"/>
                    <a:pt x="54119" y="9765"/>
                    <a:pt x="44471" y="4207"/>
                  </a:cubicBezTo>
                  <a:cubicBezTo>
                    <a:pt x="39613" y="1403"/>
                    <a:pt x="33261" y="1"/>
                    <a:pt x="26925" y="1"/>
                  </a:cubicBezTo>
                  <a:close/>
                </a:path>
              </a:pathLst>
            </a:custGeom>
            <a:solidFill>
              <a:srgbClr val="D6D7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34"/>
            <p:cNvSpPr/>
            <p:nvPr/>
          </p:nvSpPr>
          <p:spPr>
            <a:xfrm>
              <a:off x="4722475" y="4165125"/>
              <a:ext cx="298775" cy="157275"/>
            </a:xfrm>
            <a:custGeom>
              <a:avLst/>
              <a:gdLst/>
              <a:ahLst/>
              <a:cxnLst/>
              <a:rect l="l" t="t" r="r" b="b"/>
              <a:pathLst>
                <a:path w="11951" h="6291" extrusionOk="0">
                  <a:moveTo>
                    <a:pt x="5966" y="1"/>
                  </a:moveTo>
                  <a:cubicBezTo>
                    <a:pt x="4573" y="1"/>
                    <a:pt x="3184" y="307"/>
                    <a:pt x="2131" y="919"/>
                  </a:cubicBezTo>
                  <a:cubicBezTo>
                    <a:pt x="0" y="2143"/>
                    <a:pt x="0" y="4127"/>
                    <a:pt x="2155" y="5351"/>
                  </a:cubicBezTo>
                  <a:cubicBezTo>
                    <a:pt x="3226" y="5979"/>
                    <a:pt x="4624" y="6291"/>
                    <a:pt x="6021" y="6291"/>
                  </a:cubicBezTo>
                  <a:cubicBezTo>
                    <a:pt x="7403" y="6291"/>
                    <a:pt x="8785" y="5985"/>
                    <a:pt x="9844" y="5376"/>
                  </a:cubicBezTo>
                  <a:cubicBezTo>
                    <a:pt x="11950" y="4151"/>
                    <a:pt x="11950" y="2168"/>
                    <a:pt x="9820" y="919"/>
                  </a:cubicBezTo>
                  <a:cubicBezTo>
                    <a:pt x="8755" y="307"/>
                    <a:pt x="7359" y="1"/>
                    <a:pt x="5966" y="1"/>
                  </a:cubicBezTo>
                  <a:close/>
                </a:path>
              </a:pathLst>
            </a:custGeom>
            <a:solidFill>
              <a:srgbClr val="D6D7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34"/>
            <p:cNvSpPr/>
            <p:nvPr/>
          </p:nvSpPr>
          <p:spPr>
            <a:xfrm>
              <a:off x="1897175" y="3338200"/>
              <a:ext cx="210000" cy="110525"/>
            </a:xfrm>
            <a:custGeom>
              <a:avLst/>
              <a:gdLst/>
              <a:ahLst/>
              <a:cxnLst/>
              <a:rect l="l" t="t" r="r" b="b"/>
              <a:pathLst>
                <a:path w="8400" h="4421" extrusionOk="0">
                  <a:moveTo>
                    <a:pt x="4182" y="1"/>
                  </a:moveTo>
                  <a:cubicBezTo>
                    <a:pt x="3202" y="1"/>
                    <a:pt x="2229" y="215"/>
                    <a:pt x="1494" y="643"/>
                  </a:cubicBezTo>
                  <a:cubicBezTo>
                    <a:pt x="0" y="1500"/>
                    <a:pt x="0" y="2896"/>
                    <a:pt x="1494" y="3778"/>
                  </a:cubicBezTo>
                  <a:cubicBezTo>
                    <a:pt x="2241" y="4206"/>
                    <a:pt x="3227" y="4421"/>
                    <a:pt x="4209" y="4421"/>
                  </a:cubicBezTo>
                  <a:cubicBezTo>
                    <a:pt x="5192" y="4421"/>
                    <a:pt x="6171" y="4206"/>
                    <a:pt x="6906" y="3778"/>
                  </a:cubicBezTo>
                  <a:cubicBezTo>
                    <a:pt x="8400" y="2921"/>
                    <a:pt x="8400" y="1525"/>
                    <a:pt x="6906" y="643"/>
                  </a:cubicBezTo>
                  <a:cubicBezTo>
                    <a:pt x="6147" y="215"/>
                    <a:pt x="5161" y="1"/>
                    <a:pt x="4182" y="1"/>
                  </a:cubicBezTo>
                  <a:close/>
                </a:path>
              </a:pathLst>
            </a:custGeom>
            <a:solidFill>
              <a:srgbClr val="D6D7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34"/>
            <p:cNvSpPr/>
            <p:nvPr/>
          </p:nvSpPr>
          <p:spPr>
            <a:xfrm>
              <a:off x="2368575" y="3128375"/>
              <a:ext cx="190400" cy="140825"/>
            </a:xfrm>
            <a:custGeom>
              <a:avLst/>
              <a:gdLst/>
              <a:ahLst/>
              <a:cxnLst/>
              <a:rect l="l" t="t" r="r" b="b"/>
              <a:pathLst>
                <a:path w="7616" h="5633" extrusionOk="0">
                  <a:moveTo>
                    <a:pt x="2351" y="0"/>
                  </a:moveTo>
                  <a:cubicBezTo>
                    <a:pt x="2351" y="0"/>
                    <a:pt x="5779" y="4016"/>
                    <a:pt x="6685" y="4286"/>
                  </a:cubicBezTo>
                  <a:cubicBezTo>
                    <a:pt x="7616" y="4555"/>
                    <a:pt x="6783" y="5486"/>
                    <a:pt x="6073" y="5559"/>
                  </a:cubicBezTo>
                  <a:cubicBezTo>
                    <a:pt x="5387" y="5633"/>
                    <a:pt x="3135" y="5535"/>
                    <a:pt x="2498" y="4898"/>
                  </a:cubicBezTo>
                  <a:cubicBezTo>
                    <a:pt x="1837" y="4261"/>
                    <a:pt x="0" y="3576"/>
                    <a:pt x="0" y="3576"/>
                  </a:cubicBezTo>
                  <a:cubicBezTo>
                    <a:pt x="0" y="1494"/>
                    <a:pt x="490" y="196"/>
                    <a:pt x="490" y="196"/>
                  </a:cubicBez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34"/>
            <p:cNvSpPr/>
            <p:nvPr/>
          </p:nvSpPr>
          <p:spPr>
            <a:xfrm>
              <a:off x="2303050" y="2389450"/>
              <a:ext cx="165325" cy="769550"/>
            </a:xfrm>
            <a:custGeom>
              <a:avLst/>
              <a:gdLst/>
              <a:ahLst/>
              <a:cxnLst/>
              <a:rect l="l" t="t" r="r" b="b"/>
              <a:pathLst>
                <a:path w="6613" h="30782" extrusionOk="0">
                  <a:moveTo>
                    <a:pt x="6172" y="1225"/>
                  </a:moveTo>
                  <a:cubicBezTo>
                    <a:pt x="6172" y="1225"/>
                    <a:pt x="6613" y="10090"/>
                    <a:pt x="6441" y="13004"/>
                  </a:cubicBezTo>
                  <a:cubicBezTo>
                    <a:pt x="6294" y="15918"/>
                    <a:pt x="5584" y="30365"/>
                    <a:pt x="5584" y="30365"/>
                  </a:cubicBezTo>
                  <a:cubicBezTo>
                    <a:pt x="3699" y="30782"/>
                    <a:pt x="2499" y="30365"/>
                    <a:pt x="2499" y="30365"/>
                  </a:cubicBezTo>
                  <a:cubicBezTo>
                    <a:pt x="1886" y="19297"/>
                    <a:pt x="1911" y="16114"/>
                    <a:pt x="1740" y="14448"/>
                  </a:cubicBezTo>
                  <a:cubicBezTo>
                    <a:pt x="1544" y="12808"/>
                    <a:pt x="1323" y="8033"/>
                    <a:pt x="1323" y="8033"/>
                  </a:cubicBezTo>
                  <a:cubicBezTo>
                    <a:pt x="1" y="5290"/>
                    <a:pt x="1397" y="1715"/>
                    <a:pt x="2033" y="858"/>
                  </a:cubicBezTo>
                  <a:cubicBezTo>
                    <a:pt x="2695" y="1"/>
                    <a:pt x="6172" y="1225"/>
                    <a:pt x="6172" y="122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34"/>
            <p:cNvSpPr/>
            <p:nvPr/>
          </p:nvSpPr>
          <p:spPr>
            <a:xfrm>
              <a:off x="2204500" y="3201825"/>
              <a:ext cx="107150" cy="187975"/>
            </a:xfrm>
            <a:custGeom>
              <a:avLst/>
              <a:gdLst/>
              <a:ahLst/>
              <a:cxnLst/>
              <a:rect l="l" t="t" r="r" b="b"/>
              <a:pathLst>
                <a:path w="4286" h="7519" extrusionOk="0">
                  <a:moveTo>
                    <a:pt x="3306" y="858"/>
                  </a:moveTo>
                  <a:cubicBezTo>
                    <a:pt x="3404" y="2499"/>
                    <a:pt x="3992" y="4409"/>
                    <a:pt x="4139" y="5364"/>
                  </a:cubicBezTo>
                  <a:cubicBezTo>
                    <a:pt x="4286" y="6343"/>
                    <a:pt x="3943" y="6907"/>
                    <a:pt x="3722" y="7200"/>
                  </a:cubicBezTo>
                  <a:cubicBezTo>
                    <a:pt x="3502" y="7519"/>
                    <a:pt x="759" y="6613"/>
                    <a:pt x="368" y="5560"/>
                  </a:cubicBezTo>
                  <a:cubicBezTo>
                    <a:pt x="0" y="4507"/>
                    <a:pt x="759" y="3576"/>
                    <a:pt x="833" y="1593"/>
                  </a:cubicBezTo>
                  <a:cubicBezTo>
                    <a:pt x="1714" y="1"/>
                    <a:pt x="3306" y="858"/>
                    <a:pt x="3306" y="858"/>
                  </a:cubicBez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34"/>
            <p:cNvSpPr/>
            <p:nvPr/>
          </p:nvSpPr>
          <p:spPr>
            <a:xfrm>
              <a:off x="2198375" y="2396175"/>
              <a:ext cx="187350" cy="866900"/>
            </a:xfrm>
            <a:custGeom>
              <a:avLst/>
              <a:gdLst/>
              <a:ahLst/>
              <a:cxnLst/>
              <a:rect l="l" t="t" r="r" b="b"/>
              <a:pathLst>
                <a:path w="7494" h="34676" extrusionOk="0">
                  <a:moveTo>
                    <a:pt x="7494" y="1642"/>
                  </a:moveTo>
                  <a:cubicBezTo>
                    <a:pt x="7494" y="1642"/>
                    <a:pt x="7028" y="9723"/>
                    <a:pt x="6294" y="12416"/>
                  </a:cubicBezTo>
                  <a:cubicBezTo>
                    <a:pt x="5535" y="15110"/>
                    <a:pt x="4874" y="22995"/>
                    <a:pt x="4555" y="24366"/>
                  </a:cubicBezTo>
                  <a:cubicBezTo>
                    <a:pt x="4237" y="25738"/>
                    <a:pt x="3845" y="34259"/>
                    <a:pt x="3845" y="34259"/>
                  </a:cubicBezTo>
                  <a:cubicBezTo>
                    <a:pt x="2131" y="34676"/>
                    <a:pt x="809" y="34259"/>
                    <a:pt x="809" y="34259"/>
                  </a:cubicBezTo>
                  <a:cubicBezTo>
                    <a:pt x="833" y="26276"/>
                    <a:pt x="637" y="19812"/>
                    <a:pt x="809" y="17632"/>
                  </a:cubicBezTo>
                  <a:cubicBezTo>
                    <a:pt x="955" y="15453"/>
                    <a:pt x="735" y="8988"/>
                    <a:pt x="735" y="8988"/>
                  </a:cubicBezTo>
                  <a:cubicBezTo>
                    <a:pt x="25" y="5976"/>
                    <a:pt x="0" y="5584"/>
                    <a:pt x="735" y="3576"/>
                  </a:cubicBezTo>
                  <a:cubicBezTo>
                    <a:pt x="1494" y="1568"/>
                    <a:pt x="4702" y="1"/>
                    <a:pt x="7494" y="164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34"/>
            <p:cNvSpPr/>
            <p:nvPr/>
          </p:nvSpPr>
          <p:spPr>
            <a:xfrm>
              <a:off x="2343475" y="1957850"/>
              <a:ext cx="399775" cy="353275"/>
            </a:xfrm>
            <a:custGeom>
              <a:avLst/>
              <a:gdLst/>
              <a:ahLst/>
              <a:cxnLst/>
              <a:rect l="l" t="t" r="r" b="b"/>
              <a:pathLst>
                <a:path w="15991" h="14131" extrusionOk="0">
                  <a:moveTo>
                    <a:pt x="3257" y="1"/>
                  </a:moveTo>
                  <a:cubicBezTo>
                    <a:pt x="6049" y="784"/>
                    <a:pt x="7542" y="7788"/>
                    <a:pt x="8326" y="9379"/>
                  </a:cubicBezTo>
                  <a:cubicBezTo>
                    <a:pt x="9110" y="10947"/>
                    <a:pt x="15623" y="11338"/>
                    <a:pt x="15623" y="11338"/>
                  </a:cubicBezTo>
                  <a:cubicBezTo>
                    <a:pt x="15991" y="12710"/>
                    <a:pt x="14889" y="14130"/>
                    <a:pt x="14889" y="14130"/>
                  </a:cubicBezTo>
                  <a:cubicBezTo>
                    <a:pt x="8620" y="13885"/>
                    <a:pt x="6416" y="13346"/>
                    <a:pt x="5241" y="10873"/>
                  </a:cubicBezTo>
                  <a:cubicBezTo>
                    <a:pt x="4090" y="8400"/>
                    <a:pt x="0" y="858"/>
                    <a:pt x="325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34"/>
            <p:cNvSpPr/>
            <p:nvPr/>
          </p:nvSpPr>
          <p:spPr>
            <a:xfrm>
              <a:off x="2124900" y="1955400"/>
              <a:ext cx="382050" cy="618950"/>
            </a:xfrm>
            <a:custGeom>
              <a:avLst/>
              <a:gdLst/>
              <a:ahLst/>
              <a:cxnLst/>
              <a:rect l="l" t="t" r="r" b="b"/>
              <a:pathLst>
                <a:path w="15282" h="24758" extrusionOk="0">
                  <a:moveTo>
                    <a:pt x="12000" y="99"/>
                  </a:moveTo>
                  <a:cubicBezTo>
                    <a:pt x="9527" y="1"/>
                    <a:pt x="3772" y="1274"/>
                    <a:pt x="1886" y="3698"/>
                  </a:cubicBezTo>
                  <a:cubicBezTo>
                    <a:pt x="1" y="6098"/>
                    <a:pt x="2744" y="10359"/>
                    <a:pt x="3405" y="12930"/>
                  </a:cubicBezTo>
                  <a:cubicBezTo>
                    <a:pt x="4066" y="15501"/>
                    <a:pt x="3086" y="21942"/>
                    <a:pt x="3111" y="22554"/>
                  </a:cubicBezTo>
                  <a:cubicBezTo>
                    <a:pt x="6025" y="24513"/>
                    <a:pt x="13102" y="24758"/>
                    <a:pt x="13886" y="21844"/>
                  </a:cubicBezTo>
                  <a:cubicBezTo>
                    <a:pt x="14228" y="18709"/>
                    <a:pt x="13494" y="14938"/>
                    <a:pt x="13469" y="13102"/>
                  </a:cubicBezTo>
                  <a:cubicBezTo>
                    <a:pt x="13543" y="9135"/>
                    <a:pt x="15281" y="1274"/>
                    <a:pt x="12000" y="9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34"/>
            <p:cNvSpPr/>
            <p:nvPr/>
          </p:nvSpPr>
          <p:spPr>
            <a:xfrm>
              <a:off x="2364900" y="1957850"/>
              <a:ext cx="120000" cy="622625"/>
            </a:xfrm>
            <a:custGeom>
              <a:avLst/>
              <a:gdLst/>
              <a:ahLst/>
              <a:cxnLst/>
              <a:rect l="l" t="t" r="r" b="b"/>
              <a:pathLst>
                <a:path w="4800" h="24905" extrusionOk="0">
                  <a:moveTo>
                    <a:pt x="270" y="588"/>
                  </a:moveTo>
                  <a:cubicBezTo>
                    <a:pt x="1861" y="6196"/>
                    <a:pt x="2229" y="12465"/>
                    <a:pt x="2082" y="14840"/>
                  </a:cubicBezTo>
                  <a:cubicBezTo>
                    <a:pt x="1935" y="17216"/>
                    <a:pt x="1861" y="24905"/>
                    <a:pt x="1861" y="24905"/>
                  </a:cubicBezTo>
                  <a:cubicBezTo>
                    <a:pt x="3722" y="23925"/>
                    <a:pt x="4530" y="22138"/>
                    <a:pt x="4530" y="21330"/>
                  </a:cubicBezTo>
                  <a:cubicBezTo>
                    <a:pt x="4530" y="20521"/>
                    <a:pt x="3845" y="13567"/>
                    <a:pt x="3869" y="13004"/>
                  </a:cubicBezTo>
                  <a:cubicBezTo>
                    <a:pt x="3869" y="12440"/>
                    <a:pt x="4800" y="6074"/>
                    <a:pt x="4530" y="3209"/>
                  </a:cubicBezTo>
                  <a:cubicBezTo>
                    <a:pt x="4286" y="343"/>
                    <a:pt x="2400" y="1"/>
                    <a:pt x="2400" y="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34"/>
            <p:cNvSpPr/>
            <p:nvPr/>
          </p:nvSpPr>
          <p:spPr>
            <a:xfrm>
              <a:off x="2410200" y="1803575"/>
              <a:ext cx="26950" cy="71050"/>
            </a:xfrm>
            <a:custGeom>
              <a:avLst/>
              <a:gdLst/>
              <a:ahLst/>
              <a:cxnLst/>
              <a:rect l="l" t="t" r="r" b="b"/>
              <a:pathLst>
                <a:path w="1078" h="2842" extrusionOk="0">
                  <a:moveTo>
                    <a:pt x="0" y="1"/>
                  </a:moveTo>
                  <a:cubicBezTo>
                    <a:pt x="1078" y="343"/>
                    <a:pt x="0" y="2841"/>
                    <a:pt x="0" y="2841"/>
                  </a:cubicBezTo>
                  <a:close/>
                </a:path>
              </a:pathLst>
            </a:custGeom>
            <a:solidFill>
              <a:srgbClr val="2031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34"/>
            <p:cNvSpPr/>
            <p:nvPr/>
          </p:nvSpPr>
          <p:spPr>
            <a:xfrm>
              <a:off x="2252250" y="1753375"/>
              <a:ext cx="169600" cy="243675"/>
            </a:xfrm>
            <a:custGeom>
              <a:avLst/>
              <a:gdLst/>
              <a:ahLst/>
              <a:cxnLst/>
              <a:rect l="l" t="t" r="r" b="b"/>
              <a:pathLst>
                <a:path w="6784" h="9747" extrusionOk="0">
                  <a:moveTo>
                    <a:pt x="6367" y="2351"/>
                  </a:moveTo>
                  <a:cubicBezTo>
                    <a:pt x="6367" y="2351"/>
                    <a:pt x="6784" y="3796"/>
                    <a:pt x="6637" y="4923"/>
                  </a:cubicBezTo>
                  <a:cubicBezTo>
                    <a:pt x="6465" y="6049"/>
                    <a:pt x="6367" y="8302"/>
                    <a:pt x="5363" y="9012"/>
                  </a:cubicBezTo>
                  <a:cubicBezTo>
                    <a:pt x="4384" y="9747"/>
                    <a:pt x="2939" y="8890"/>
                    <a:pt x="1984" y="8106"/>
                  </a:cubicBezTo>
                  <a:cubicBezTo>
                    <a:pt x="1029" y="7298"/>
                    <a:pt x="25" y="5804"/>
                    <a:pt x="0" y="4017"/>
                  </a:cubicBezTo>
                  <a:cubicBezTo>
                    <a:pt x="0" y="2205"/>
                    <a:pt x="686" y="1"/>
                    <a:pt x="3282" y="123"/>
                  </a:cubicBezTo>
                  <a:cubicBezTo>
                    <a:pt x="5878" y="221"/>
                    <a:pt x="6367" y="2351"/>
                    <a:pt x="6367" y="235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34"/>
            <p:cNvSpPr/>
            <p:nvPr/>
          </p:nvSpPr>
          <p:spPr>
            <a:xfrm>
              <a:off x="2274275" y="1915600"/>
              <a:ext cx="105325" cy="154300"/>
            </a:xfrm>
            <a:custGeom>
              <a:avLst/>
              <a:gdLst/>
              <a:ahLst/>
              <a:cxnLst/>
              <a:rect l="l" t="t" r="r" b="b"/>
              <a:pathLst>
                <a:path w="4213" h="6172" extrusionOk="0">
                  <a:moveTo>
                    <a:pt x="466" y="1"/>
                  </a:moveTo>
                  <a:cubicBezTo>
                    <a:pt x="466" y="1"/>
                    <a:pt x="662" y="2327"/>
                    <a:pt x="50" y="3184"/>
                  </a:cubicBezTo>
                  <a:cubicBezTo>
                    <a:pt x="1" y="3748"/>
                    <a:pt x="1642" y="6172"/>
                    <a:pt x="3258" y="5731"/>
                  </a:cubicBezTo>
                  <a:cubicBezTo>
                    <a:pt x="4213" y="5486"/>
                    <a:pt x="4090" y="4384"/>
                    <a:pt x="4090" y="4384"/>
                  </a:cubicBezTo>
                  <a:cubicBezTo>
                    <a:pt x="3992" y="3552"/>
                    <a:pt x="4090" y="1519"/>
                    <a:pt x="4090" y="151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34"/>
            <p:cNvSpPr/>
            <p:nvPr/>
          </p:nvSpPr>
          <p:spPr>
            <a:xfrm>
              <a:off x="2198975" y="1692150"/>
              <a:ext cx="237575" cy="238175"/>
            </a:xfrm>
            <a:custGeom>
              <a:avLst/>
              <a:gdLst/>
              <a:ahLst/>
              <a:cxnLst/>
              <a:rect l="l" t="t" r="r" b="b"/>
              <a:pathLst>
                <a:path w="9503" h="9527" extrusionOk="0">
                  <a:moveTo>
                    <a:pt x="9135" y="2866"/>
                  </a:moveTo>
                  <a:cubicBezTo>
                    <a:pt x="9502" y="4188"/>
                    <a:pt x="9086" y="4654"/>
                    <a:pt x="7960" y="5045"/>
                  </a:cubicBezTo>
                  <a:cubicBezTo>
                    <a:pt x="6833" y="5437"/>
                    <a:pt x="3846" y="4556"/>
                    <a:pt x="3846" y="4556"/>
                  </a:cubicBezTo>
                  <a:cubicBezTo>
                    <a:pt x="4041" y="6000"/>
                    <a:pt x="3601" y="6735"/>
                    <a:pt x="3601" y="6735"/>
                  </a:cubicBezTo>
                  <a:cubicBezTo>
                    <a:pt x="3111" y="5339"/>
                    <a:pt x="2670" y="6049"/>
                    <a:pt x="2621" y="7176"/>
                  </a:cubicBezTo>
                  <a:cubicBezTo>
                    <a:pt x="2572" y="8278"/>
                    <a:pt x="3209" y="8253"/>
                    <a:pt x="3209" y="8253"/>
                  </a:cubicBezTo>
                  <a:cubicBezTo>
                    <a:pt x="3160" y="9208"/>
                    <a:pt x="2842" y="9527"/>
                    <a:pt x="2842" y="9527"/>
                  </a:cubicBezTo>
                  <a:cubicBezTo>
                    <a:pt x="1642" y="8694"/>
                    <a:pt x="1" y="3135"/>
                    <a:pt x="2180" y="3013"/>
                  </a:cubicBezTo>
                  <a:cubicBezTo>
                    <a:pt x="2205" y="1078"/>
                    <a:pt x="8351" y="1"/>
                    <a:pt x="9135" y="286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34"/>
            <p:cNvSpPr/>
            <p:nvPr/>
          </p:nvSpPr>
          <p:spPr>
            <a:xfrm>
              <a:off x="2140225" y="1986025"/>
              <a:ext cx="206325" cy="606100"/>
            </a:xfrm>
            <a:custGeom>
              <a:avLst/>
              <a:gdLst/>
              <a:ahLst/>
              <a:cxnLst/>
              <a:rect l="l" t="t" r="r" b="b"/>
              <a:pathLst>
                <a:path w="8253" h="24244" extrusionOk="0">
                  <a:moveTo>
                    <a:pt x="5314" y="0"/>
                  </a:moveTo>
                  <a:cubicBezTo>
                    <a:pt x="7249" y="4065"/>
                    <a:pt x="8253" y="7763"/>
                    <a:pt x="8179" y="11118"/>
                  </a:cubicBezTo>
                  <a:cubicBezTo>
                    <a:pt x="8130" y="14472"/>
                    <a:pt x="7420" y="24243"/>
                    <a:pt x="7420" y="24243"/>
                  </a:cubicBezTo>
                  <a:cubicBezTo>
                    <a:pt x="4090" y="23435"/>
                    <a:pt x="1812" y="22480"/>
                    <a:pt x="1151" y="21329"/>
                  </a:cubicBezTo>
                  <a:cubicBezTo>
                    <a:pt x="2596" y="17558"/>
                    <a:pt x="3110" y="15036"/>
                    <a:pt x="2816" y="13958"/>
                  </a:cubicBezTo>
                  <a:cubicBezTo>
                    <a:pt x="2522" y="12881"/>
                    <a:pt x="0" y="4702"/>
                    <a:pt x="1298" y="2253"/>
                  </a:cubicBezTo>
                  <a:cubicBezTo>
                    <a:pt x="2547" y="906"/>
                    <a:pt x="5314" y="0"/>
                    <a:pt x="53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34"/>
            <p:cNvSpPr/>
            <p:nvPr/>
          </p:nvSpPr>
          <p:spPr>
            <a:xfrm>
              <a:off x="2123075" y="2020900"/>
              <a:ext cx="419375" cy="370400"/>
            </a:xfrm>
            <a:custGeom>
              <a:avLst/>
              <a:gdLst/>
              <a:ahLst/>
              <a:cxnLst/>
              <a:rect l="l" t="t" r="r" b="b"/>
              <a:pathLst>
                <a:path w="16775" h="14816" extrusionOk="0">
                  <a:moveTo>
                    <a:pt x="3086" y="784"/>
                  </a:moveTo>
                  <a:cubicBezTo>
                    <a:pt x="5388" y="1935"/>
                    <a:pt x="7224" y="8302"/>
                    <a:pt x="8963" y="9992"/>
                  </a:cubicBezTo>
                  <a:cubicBezTo>
                    <a:pt x="9967" y="10971"/>
                    <a:pt x="14889" y="12220"/>
                    <a:pt x="16260" y="12269"/>
                  </a:cubicBezTo>
                  <a:cubicBezTo>
                    <a:pt x="16775" y="13469"/>
                    <a:pt x="15844" y="14816"/>
                    <a:pt x="15844" y="14816"/>
                  </a:cubicBezTo>
                  <a:cubicBezTo>
                    <a:pt x="7445" y="14008"/>
                    <a:pt x="7077" y="13567"/>
                    <a:pt x="4482" y="10261"/>
                  </a:cubicBezTo>
                  <a:cubicBezTo>
                    <a:pt x="1274" y="6172"/>
                    <a:pt x="0" y="1"/>
                    <a:pt x="3086" y="78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34"/>
            <p:cNvSpPr/>
            <p:nvPr/>
          </p:nvSpPr>
          <p:spPr>
            <a:xfrm>
              <a:off x="2299375" y="1953575"/>
              <a:ext cx="76550" cy="53275"/>
            </a:xfrm>
            <a:custGeom>
              <a:avLst/>
              <a:gdLst/>
              <a:ahLst/>
              <a:cxnLst/>
              <a:rect l="l" t="t" r="r" b="b"/>
              <a:pathLst>
                <a:path w="3062" h="2131" extrusionOk="0">
                  <a:moveTo>
                    <a:pt x="3062" y="1225"/>
                  </a:moveTo>
                  <a:cubicBezTo>
                    <a:pt x="2352" y="1494"/>
                    <a:pt x="1323" y="1078"/>
                    <a:pt x="1" y="0"/>
                  </a:cubicBezTo>
                  <a:cubicBezTo>
                    <a:pt x="1" y="0"/>
                    <a:pt x="393" y="1567"/>
                    <a:pt x="3062" y="2131"/>
                  </a:cubicBezTo>
                  <a:close/>
                </a:path>
              </a:pathLst>
            </a:custGeom>
            <a:solidFill>
              <a:srgbClr val="F4A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34"/>
            <p:cNvSpPr/>
            <p:nvPr/>
          </p:nvSpPr>
          <p:spPr>
            <a:xfrm>
              <a:off x="2273050" y="1972550"/>
              <a:ext cx="82675" cy="116325"/>
            </a:xfrm>
            <a:custGeom>
              <a:avLst/>
              <a:gdLst/>
              <a:ahLst/>
              <a:cxnLst/>
              <a:rect l="l" t="t" r="r" b="b"/>
              <a:pathLst>
                <a:path w="3307" h="4653" extrusionOk="0">
                  <a:moveTo>
                    <a:pt x="442" y="0"/>
                  </a:moveTo>
                  <a:cubicBezTo>
                    <a:pt x="417" y="74"/>
                    <a:pt x="1" y="539"/>
                    <a:pt x="1" y="539"/>
                  </a:cubicBezTo>
                  <a:cubicBezTo>
                    <a:pt x="1" y="539"/>
                    <a:pt x="834" y="2351"/>
                    <a:pt x="1127" y="3159"/>
                  </a:cubicBezTo>
                  <a:cubicBezTo>
                    <a:pt x="1446" y="3967"/>
                    <a:pt x="2229" y="4653"/>
                    <a:pt x="2229" y="4653"/>
                  </a:cubicBezTo>
                  <a:lnTo>
                    <a:pt x="3307" y="3453"/>
                  </a:lnTo>
                  <a:cubicBezTo>
                    <a:pt x="1813" y="2669"/>
                    <a:pt x="442" y="0"/>
                    <a:pt x="44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34"/>
            <p:cNvSpPr/>
            <p:nvPr/>
          </p:nvSpPr>
          <p:spPr>
            <a:xfrm>
              <a:off x="2355700" y="1983575"/>
              <a:ext cx="38000" cy="96125"/>
            </a:xfrm>
            <a:custGeom>
              <a:avLst/>
              <a:gdLst/>
              <a:ahLst/>
              <a:cxnLst/>
              <a:rect l="l" t="t" r="r" b="b"/>
              <a:pathLst>
                <a:path w="1520" h="3845" extrusionOk="0">
                  <a:moveTo>
                    <a:pt x="711" y="123"/>
                  </a:moveTo>
                  <a:cubicBezTo>
                    <a:pt x="613" y="0"/>
                    <a:pt x="368" y="2424"/>
                    <a:pt x="1" y="3012"/>
                  </a:cubicBezTo>
                  <a:cubicBezTo>
                    <a:pt x="711" y="3673"/>
                    <a:pt x="1127" y="3845"/>
                    <a:pt x="1127" y="3845"/>
                  </a:cubicBezTo>
                  <a:cubicBezTo>
                    <a:pt x="1127" y="3845"/>
                    <a:pt x="1519" y="1151"/>
                    <a:pt x="711" y="12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34"/>
            <p:cNvSpPr/>
            <p:nvPr/>
          </p:nvSpPr>
          <p:spPr>
            <a:xfrm>
              <a:off x="4197200" y="2609850"/>
              <a:ext cx="18400" cy="60625"/>
            </a:xfrm>
            <a:custGeom>
              <a:avLst/>
              <a:gdLst/>
              <a:ahLst/>
              <a:cxnLst/>
              <a:rect l="l" t="t" r="r" b="b"/>
              <a:pathLst>
                <a:path w="736" h="2425" extrusionOk="0">
                  <a:moveTo>
                    <a:pt x="735" y="25"/>
                  </a:moveTo>
                  <a:cubicBezTo>
                    <a:pt x="662" y="1225"/>
                    <a:pt x="539" y="2424"/>
                    <a:pt x="539" y="2424"/>
                  </a:cubicBezTo>
                  <a:lnTo>
                    <a:pt x="294" y="2424"/>
                  </a:lnTo>
                  <a:cubicBezTo>
                    <a:pt x="294" y="2424"/>
                    <a:pt x="294" y="612"/>
                    <a:pt x="1" y="1004"/>
                  </a:cubicBezTo>
                  <a:cubicBezTo>
                    <a:pt x="50" y="0"/>
                    <a:pt x="735" y="25"/>
                    <a:pt x="735" y="25"/>
                  </a:cubicBez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34"/>
            <p:cNvSpPr/>
            <p:nvPr/>
          </p:nvSpPr>
          <p:spPr>
            <a:xfrm>
              <a:off x="4111500" y="2158050"/>
              <a:ext cx="124900" cy="521600"/>
            </a:xfrm>
            <a:custGeom>
              <a:avLst/>
              <a:gdLst/>
              <a:ahLst/>
              <a:cxnLst/>
              <a:rect l="l" t="t" r="r" b="b"/>
              <a:pathLst>
                <a:path w="4996" h="20864" extrusionOk="0">
                  <a:moveTo>
                    <a:pt x="466" y="20154"/>
                  </a:moveTo>
                  <a:cubicBezTo>
                    <a:pt x="343" y="20154"/>
                    <a:pt x="172" y="20007"/>
                    <a:pt x="0" y="19786"/>
                  </a:cubicBezTo>
                  <a:cubicBezTo>
                    <a:pt x="270" y="19468"/>
                    <a:pt x="564" y="19150"/>
                    <a:pt x="735" y="18905"/>
                  </a:cubicBezTo>
                  <a:cubicBezTo>
                    <a:pt x="1298" y="18097"/>
                    <a:pt x="2253" y="16334"/>
                    <a:pt x="2278" y="15525"/>
                  </a:cubicBezTo>
                  <a:cubicBezTo>
                    <a:pt x="2327" y="14717"/>
                    <a:pt x="1837" y="6367"/>
                    <a:pt x="1714" y="5338"/>
                  </a:cubicBezTo>
                  <a:cubicBezTo>
                    <a:pt x="1568" y="4310"/>
                    <a:pt x="1200" y="441"/>
                    <a:pt x="1225" y="221"/>
                  </a:cubicBezTo>
                  <a:cubicBezTo>
                    <a:pt x="1274" y="0"/>
                    <a:pt x="4824" y="1592"/>
                    <a:pt x="4824" y="1592"/>
                  </a:cubicBezTo>
                  <a:cubicBezTo>
                    <a:pt x="4775" y="1910"/>
                    <a:pt x="4286" y="3918"/>
                    <a:pt x="4482" y="5216"/>
                  </a:cubicBezTo>
                  <a:cubicBezTo>
                    <a:pt x="4678" y="6489"/>
                    <a:pt x="4996" y="7346"/>
                    <a:pt x="4824" y="9452"/>
                  </a:cubicBezTo>
                  <a:cubicBezTo>
                    <a:pt x="4653" y="11558"/>
                    <a:pt x="3625" y="14938"/>
                    <a:pt x="3967" y="16554"/>
                  </a:cubicBezTo>
                  <a:cubicBezTo>
                    <a:pt x="3992" y="16578"/>
                    <a:pt x="3992" y="16603"/>
                    <a:pt x="3992" y="16627"/>
                  </a:cubicBezTo>
                  <a:cubicBezTo>
                    <a:pt x="2939" y="18072"/>
                    <a:pt x="2572" y="20864"/>
                    <a:pt x="466" y="2015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34"/>
            <p:cNvSpPr/>
            <p:nvPr/>
          </p:nvSpPr>
          <p:spPr>
            <a:xfrm>
              <a:off x="4081500" y="2573725"/>
              <a:ext cx="138375" cy="125525"/>
            </a:xfrm>
            <a:custGeom>
              <a:avLst/>
              <a:gdLst/>
              <a:ahLst/>
              <a:cxnLst/>
              <a:rect l="l" t="t" r="r" b="b"/>
              <a:pathLst>
                <a:path w="5535" h="5021" extrusionOk="0">
                  <a:moveTo>
                    <a:pt x="1200" y="3159"/>
                  </a:moveTo>
                  <a:cubicBezTo>
                    <a:pt x="1372" y="3380"/>
                    <a:pt x="1543" y="3527"/>
                    <a:pt x="1666" y="3527"/>
                  </a:cubicBezTo>
                  <a:cubicBezTo>
                    <a:pt x="3772" y="4237"/>
                    <a:pt x="4139" y="1445"/>
                    <a:pt x="5192" y="0"/>
                  </a:cubicBezTo>
                  <a:cubicBezTo>
                    <a:pt x="5535" y="1519"/>
                    <a:pt x="5388" y="1690"/>
                    <a:pt x="5094" y="1910"/>
                  </a:cubicBezTo>
                  <a:cubicBezTo>
                    <a:pt x="4825" y="2131"/>
                    <a:pt x="3845" y="3331"/>
                    <a:pt x="3674" y="4188"/>
                  </a:cubicBezTo>
                  <a:cubicBezTo>
                    <a:pt x="3478" y="5020"/>
                    <a:pt x="809" y="4947"/>
                    <a:pt x="319" y="4776"/>
                  </a:cubicBezTo>
                  <a:cubicBezTo>
                    <a:pt x="0" y="4653"/>
                    <a:pt x="613" y="3894"/>
                    <a:pt x="1200" y="3159"/>
                  </a:cubicBez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34"/>
            <p:cNvSpPr/>
            <p:nvPr/>
          </p:nvSpPr>
          <p:spPr>
            <a:xfrm>
              <a:off x="4270050" y="2163550"/>
              <a:ext cx="115725" cy="612825"/>
            </a:xfrm>
            <a:custGeom>
              <a:avLst/>
              <a:gdLst/>
              <a:ahLst/>
              <a:cxnLst/>
              <a:rect l="l" t="t" r="r" b="b"/>
              <a:pathLst>
                <a:path w="4629" h="24513" extrusionOk="0">
                  <a:moveTo>
                    <a:pt x="1470" y="8596"/>
                  </a:moveTo>
                  <a:cubicBezTo>
                    <a:pt x="1568" y="9526"/>
                    <a:pt x="2131" y="16726"/>
                    <a:pt x="2033" y="17926"/>
                  </a:cubicBezTo>
                  <a:cubicBezTo>
                    <a:pt x="1984" y="18660"/>
                    <a:pt x="1641" y="19811"/>
                    <a:pt x="1421" y="20742"/>
                  </a:cubicBezTo>
                  <a:cubicBezTo>
                    <a:pt x="1274" y="21329"/>
                    <a:pt x="1201" y="21819"/>
                    <a:pt x="1274" y="22064"/>
                  </a:cubicBezTo>
                  <a:cubicBezTo>
                    <a:pt x="1494" y="22676"/>
                    <a:pt x="1494" y="24513"/>
                    <a:pt x="2498" y="24097"/>
                  </a:cubicBezTo>
                  <a:cubicBezTo>
                    <a:pt x="3502" y="23680"/>
                    <a:pt x="4164" y="22407"/>
                    <a:pt x="3943" y="20987"/>
                  </a:cubicBezTo>
                  <a:cubicBezTo>
                    <a:pt x="3747" y="19591"/>
                    <a:pt x="3992" y="18905"/>
                    <a:pt x="3943" y="18048"/>
                  </a:cubicBezTo>
                  <a:cubicBezTo>
                    <a:pt x="3870" y="17215"/>
                    <a:pt x="4433" y="11975"/>
                    <a:pt x="4531" y="10090"/>
                  </a:cubicBezTo>
                  <a:cubicBezTo>
                    <a:pt x="4629" y="8228"/>
                    <a:pt x="3992" y="7347"/>
                    <a:pt x="3943" y="6098"/>
                  </a:cubicBezTo>
                  <a:cubicBezTo>
                    <a:pt x="3919" y="4849"/>
                    <a:pt x="4286" y="2253"/>
                    <a:pt x="4286" y="2253"/>
                  </a:cubicBezTo>
                  <a:cubicBezTo>
                    <a:pt x="4286" y="2253"/>
                    <a:pt x="1" y="1"/>
                    <a:pt x="344" y="2719"/>
                  </a:cubicBezTo>
                  <a:cubicBezTo>
                    <a:pt x="686" y="5437"/>
                    <a:pt x="1372" y="7665"/>
                    <a:pt x="1470" y="859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34"/>
            <p:cNvSpPr/>
            <p:nvPr/>
          </p:nvSpPr>
          <p:spPr>
            <a:xfrm>
              <a:off x="4297600" y="2682075"/>
              <a:ext cx="76550" cy="94300"/>
            </a:xfrm>
            <a:custGeom>
              <a:avLst/>
              <a:gdLst/>
              <a:ahLst/>
              <a:cxnLst/>
              <a:rect l="l" t="t" r="r" b="b"/>
              <a:pathLst>
                <a:path w="3062" h="3772" extrusionOk="0">
                  <a:moveTo>
                    <a:pt x="1" y="1397"/>
                  </a:moveTo>
                  <a:cubicBezTo>
                    <a:pt x="74" y="2645"/>
                    <a:pt x="392" y="3772"/>
                    <a:pt x="1396" y="3356"/>
                  </a:cubicBezTo>
                  <a:cubicBezTo>
                    <a:pt x="2400" y="2939"/>
                    <a:pt x="3062" y="1666"/>
                    <a:pt x="2841" y="246"/>
                  </a:cubicBezTo>
                  <a:cubicBezTo>
                    <a:pt x="2303" y="1813"/>
                    <a:pt x="270" y="1739"/>
                    <a:pt x="319" y="1"/>
                  </a:cubicBezTo>
                  <a:cubicBezTo>
                    <a:pt x="172" y="588"/>
                    <a:pt x="1" y="1127"/>
                    <a:pt x="1" y="1397"/>
                  </a:cubicBez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34"/>
            <p:cNvSpPr/>
            <p:nvPr/>
          </p:nvSpPr>
          <p:spPr>
            <a:xfrm>
              <a:off x="4134750" y="1940100"/>
              <a:ext cx="143300" cy="614050"/>
            </a:xfrm>
            <a:custGeom>
              <a:avLst/>
              <a:gdLst/>
              <a:ahLst/>
              <a:cxnLst/>
              <a:rect l="l" t="t" r="r" b="b"/>
              <a:pathLst>
                <a:path w="5732" h="24562" extrusionOk="0">
                  <a:moveTo>
                    <a:pt x="1" y="0"/>
                  </a:moveTo>
                  <a:cubicBezTo>
                    <a:pt x="1" y="0"/>
                    <a:pt x="25" y="8694"/>
                    <a:pt x="1" y="11534"/>
                  </a:cubicBezTo>
                  <a:cubicBezTo>
                    <a:pt x="1" y="14399"/>
                    <a:pt x="760" y="23999"/>
                    <a:pt x="760" y="23999"/>
                  </a:cubicBezTo>
                  <a:cubicBezTo>
                    <a:pt x="2205" y="24562"/>
                    <a:pt x="3625" y="23876"/>
                    <a:pt x="3625" y="23876"/>
                  </a:cubicBezTo>
                  <a:cubicBezTo>
                    <a:pt x="3821" y="21378"/>
                    <a:pt x="4556" y="17313"/>
                    <a:pt x="4678" y="15158"/>
                  </a:cubicBezTo>
                  <a:cubicBezTo>
                    <a:pt x="4801" y="13003"/>
                    <a:pt x="3821" y="12661"/>
                    <a:pt x="4237" y="11093"/>
                  </a:cubicBezTo>
                  <a:cubicBezTo>
                    <a:pt x="4629" y="9526"/>
                    <a:pt x="5731" y="1127"/>
                    <a:pt x="5731" y="1127"/>
                  </a:cubicBezTo>
                  <a:close/>
                </a:path>
              </a:pathLst>
            </a:custGeom>
            <a:solidFill>
              <a:srgbClr val="EC82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34"/>
            <p:cNvSpPr/>
            <p:nvPr/>
          </p:nvSpPr>
          <p:spPr>
            <a:xfrm>
              <a:off x="4243725" y="1846425"/>
              <a:ext cx="177575" cy="783650"/>
            </a:xfrm>
            <a:custGeom>
              <a:avLst/>
              <a:gdLst/>
              <a:ahLst/>
              <a:cxnLst/>
              <a:rect l="l" t="t" r="r" b="b"/>
              <a:pathLst>
                <a:path w="7103" h="31346" extrusionOk="0">
                  <a:moveTo>
                    <a:pt x="319" y="5584"/>
                  </a:moveTo>
                  <a:cubicBezTo>
                    <a:pt x="319" y="5584"/>
                    <a:pt x="1054" y="14914"/>
                    <a:pt x="1372" y="16089"/>
                  </a:cubicBezTo>
                  <a:cubicBezTo>
                    <a:pt x="1690" y="17265"/>
                    <a:pt x="1935" y="21844"/>
                    <a:pt x="2156" y="23411"/>
                  </a:cubicBezTo>
                  <a:cubicBezTo>
                    <a:pt x="2401" y="24978"/>
                    <a:pt x="2425" y="29484"/>
                    <a:pt x="2425" y="29484"/>
                  </a:cubicBezTo>
                  <a:cubicBezTo>
                    <a:pt x="2988" y="31345"/>
                    <a:pt x="5315" y="29778"/>
                    <a:pt x="5315" y="29778"/>
                  </a:cubicBezTo>
                  <a:cubicBezTo>
                    <a:pt x="6294" y="23999"/>
                    <a:pt x="5608" y="21134"/>
                    <a:pt x="5584" y="19420"/>
                  </a:cubicBezTo>
                  <a:cubicBezTo>
                    <a:pt x="5559" y="17730"/>
                    <a:pt x="6392" y="13298"/>
                    <a:pt x="6221" y="11461"/>
                  </a:cubicBezTo>
                  <a:cubicBezTo>
                    <a:pt x="6049" y="9625"/>
                    <a:pt x="5853" y="5780"/>
                    <a:pt x="6221" y="5070"/>
                  </a:cubicBezTo>
                  <a:cubicBezTo>
                    <a:pt x="6564" y="4360"/>
                    <a:pt x="6980" y="3184"/>
                    <a:pt x="7102" y="1054"/>
                  </a:cubicBezTo>
                  <a:cubicBezTo>
                    <a:pt x="4335" y="1"/>
                    <a:pt x="1" y="1176"/>
                    <a:pt x="1" y="1176"/>
                  </a:cubicBezTo>
                  <a:close/>
                </a:path>
              </a:pathLst>
            </a:custGeom>
            <a:solidFill>
              <a:srgbClr val="EC82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34"/>
            <p:cNvSpPr/>
            <p:nvPr/>
          </p:nvSpPr>
          <p:spPr>
            <a:xfrm>
              <a:off x="4064975" y="1475450"/>
              <a:ext cx="339175" cy="610375"/>
            </a:xfrm>
            <a:custGeom>
              <a:avLst/>
              <a:gdLst/>
              <a:ahLst/>
              <a:cxnLst/>
              <a:rect l="l" t="t" r="r" b="b"/>
              <a:pathLst>
                <a:path w="13567" h="24415" extrusionOk="0">
                  <a:moveTo>
                    <a:pt x="3208" y="123"/>
                  </a:moveTo>
                  <a:cubicBezTo>
                    <a:pt x="5657" y="0"/>
                    <a:pt x="9820" y="2890"/>
                    <a:pt x="11681" y="5265"/>
                  </a:cubicBezTo>
                  <a:cubicBezTo>
                    <a:pt x="13567" y="7640"/>
                    <a:pt x="12416" y="10187"/>
                    <a:pt x="11779" y="12734"/>
                  </a:cubicBezTo>
                  <a:cubicBezTo>
                    <a:pt x="11142" y="15281"/>
                    <a:pt x="12122" y="21623"/>
                    <a:pt x="12122" y="22235"/>
                  </a:cubicBezTo>
                  <a:cubicBezTo>
                    <a:pt x="9232" y="24170"/>
                    <a:pt x="3845" y="24415"/>
                    <a:pt x="3037" y="21549"/>
                  </a:cubicBezTo>
                  <a:cubicBezTo>
                    <a:pt x="2694" y="18440"/>
                    <a:pt x="3404" y="15207"/>
                    <a:pt x="3429" y="13371"/>
                  </a:cubicBezTo>
                  <a:cubicBezTo>
                    <a:pt x="3306" y="9452"/>
                    <a:pt x="0" y="1298"/>
                    <a:pt x="3208" y="12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34"/>
            <p:cNvSpPr/>
            <p:nvPr/>
          </p:nvSpPr>
          <p:spPr>
            <a:xfrm>
              <a:off x="4112100" y="1477900"/>
              <a:ext cx="92475" cy="614050"/>
            </a:xfrm>
            <a:custGeom>
              <a:avLst/>
              <a:gdLst/>
              <a:ahLst/>
              <a:cxnLst/>
              <a:rect l="l" t="t" r="r" b="b"/>
              <a:pathLst>
                <a:path w="3699" h="24562" extrusionOk="0">
                  <a:moveTo>
                    <a:pt x="3478" y="588"/>
                  </a:moveTo>
                  <a:cubicBezTo>
                    <a:pt x="2205" y="6122"/>
                    <a:pt x="2597" y="12097"/>
                    <a:pt x="2866" y="14423"/>
                  </a:cubicBezTo>
                  <a:cubicBezTo>
                    <a:pt x="3160" y="16774"/>
                    <a:pt x="3209" y="24561"/>
                    <a:pt x="3209" y="24561"/>
                  </a:cubicBezTo>
                  <a:cubicBezTo>
                    <a:pt x="1323" y="23606"/>
                    <a:pt x="417" y="21843"/>
                    <a:pt x="393" y="21035"/>
                  </a:cubicBezTo>
                  <a:cubicBezTo>
                    <a:pt x="344" y="20252"/>
                    <a:pt x="1078" y="13493"/>
                    <a:pt x="1005" y="12930"/>
                  </a:cubicBezTo>
                  <a:cubicBezTo>
                    <a:pt x="956" y="12391"/>
                    <a:pt x="1" y="7175"/>
                    <a:pt x="99" y="4334"/>
                  </a:cubicBezTo>
                  <a:cubicBezTo>
                    <a:pt x="221" y="1518"/>
                    <a:pt x="1274" y="1102"/>
                    <a:pt x="1274" y="1102"/>
                  </a:cubicBezTo>
                  <a:lnTo>
                    <a:pt x="369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34"/>
            <p:cNvSpPr/>
            <p:nvPr/>
          </p:nvSpPr>
          <p:spPr>
            <a:xfrm>
              <a:off x="4240050" y="1507275"/>
              <a:ext cx="216150" cy="590175"/>
            </a:xfrm>
            <a:custGeom>
              <a:avLst/>
              <a:gdLst/>
              <a:ahLst/>
              <a:cxnLst/>
              <a:rect l="l" t="t" r="r" b="b"/>
              <a:pathLst>
                <a:path w="8646" h="23607" extrusionOk="0">
                  <a:moveTo>
                    <a:pt x="1886" y="1"/>
                  </a:moveTo>
                  <a:cubicBezTo>
                    <a:pt x="1" y="4017"/>
                    <a:pt x="907" y="7714"/>
                    <a:pt x="1005" y="11020"/>
                  </a:cubicBezTo>
                  <a:cubicBezTo>
                    <a:pt x="1078" y="14326"/>
                    <a:pt x="2792" y="23607"/>
                    <a:pt x="2792" y="23607"/>
                  </a:cubicBezTo>
                  <a:cubicBezTo>
                    <a:pt x="6098" y="22799"/>
                    <a:pt x="6490" y="20570"/>
                    <a:pt x="7127" y="19444"/>
                  </a:cubicBezTo>
                  <a:cubicBezTo>
                    <a:pt x="8645" y="11706"/>
                    <a:pt x="6711" y="5437"/>
                    <a:pt x="5290" y="3110"/>
                  </a:cubicBezTo>
                  <a:cubicBezTo>
                    <a:pt x="4164" y="1298"/>
                    <a:pt x="1886" y="1"/>
                    <a:pt x="188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34"/>
            <p:cNvSpPr/>
            <p:nvPr/>
          </p:nvSpPr>
          <p:spPr>
            <a:xfrm>
              <a:off x="3944375" y="1791100"/>
              <a:ext cx="64300" cy="33625"/>
            </a:xfrm>
            <a:custGeom>
              <a:avLst/>
              <a:gdLst/>
              <a:ahLst/>
              <a:cxnLst/>
              <a:rect l="l" t="t" r="r" b="b"/>
              <a:pathLst>
                <a:path w="2572" h="1345" extrusionOk="0">
                  <a:moveTo>
                    <a:pt x="1319" y="1"/>
                  </a:moveTo>
                  <a:cubicBezTo>
                    <a:pt x="1012" y="1"/>
                    <a:pt x="704" y="68"/>
                    <a:pt x="465" y="206"/>
                  </a:cubicBezTo>
                  <a:cubicBezTo>
                    <a:pt x="0" y="451"/>
                    <a:pt x="0" y="891"/>
                    <a:pt x="465" y="1161"/>
                  </a:cubicBezTo>
                  <a:cubicBezTo>
                    <a:pt x="686" y="1283"/>
                    <a:pt x="986" y="1344"/>
                    <a:pt x="1286" y="1344"/>
                  </a:cubicBezTo>
                  <a:cubicBezTo>
                    <a:pt x="1586" y="1344"/>
                    <a:pt x="1886" y="1283"/>
                    <a:pt x="2106" y="1161"/>
                  </a:cubicBezTo>
                  <a:cubicBezTo>
                    <a:pt x="2571" y="891"/>
                    <a:pt x="2571" y="451"/>
                    <a:pt x="2131" y="181"/>
                  </a:cubicBezTo>
                  <a:cubicBezTo>
                    <a:pt x="1903" y="62"/>
                    <a:pt x="1612" y="1"/>
                    <a:pt x="1319" y="1"/>
                  </a:cubicBezTo>
                  <a:close/>
                </a:path>
              </a:pathLst>
            </a:custGeom>
            <a:solidFill>
              <a:srgbClr val="83C9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34"/>
            <p:cNvSpPr/>
            <p:nvPr/>
          </p:nvSpPr>
          <p:spPr>
            <a:xfrm>
              <a:off x="4062525" y="1567275"/>
              <a:ext cx="352650" cy="342850"/>
            </a:xfrm>
            <a:custGeom>
              <a:avLst/>
              <a:gdLst/>
              <a:ahLst/>
              <a:cxnLst/>
              <a:rect l="l" t="t" r="r" b="b"/>
              <a:pathLst>
                <a:path w="14106" h="13714" extrusionOk="0">
                  <a:moveTo>
                    <a:pt x="11069" y="759"/>
                  </a:moveTo>
                  <a:cubicBezTo>
                    <a:pt x="8791" y="1886"/>
                    <a:pt x="8571" y="8596"/>
                    <a:pt x="6832" y="10261"/>
                  </a:cubicBezTo>
                  <a:cubicBezTo>
                    <a:pt x="5828" y="11216"/>
                    <a:pt x="1886" y="10457"/>
                    <a:pt x="539" y="10481"/>
                  </a:cubicBezTo>
                  <a:cubicBezTo>
                    <a:pt x="0" y="11681"/>
                    <a:pt x="735" y="13101"/>
                    <a:pt x="735" y="13101"/>
                  </a:cubicBezTo>
                  <a:cubicBezTo>
                    <a:pt x="8253" y="13469"/>
                    <a:pt x="9159" y="13714"/>
                    <a:pt x="11069" y="10040"/>
                  </a:cubicBezTo>
                  <a:cubicBezTo>
                    <a:pt x="12587" y="7200"/>
                    <a:pt x="14105" y="0"/>
                    <a:pt x="11069" y="75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34"/>
            <p:cNvSpPr/>
            <p:nvPr/>
          </p:nvSpPr>
          <p:spPr>
            <a:xfrm>
              <a:off x="3947425" y="1487675"/>
              <a:ext cx="272450" cy="337975"/>
            </a:xfrm>
            <a:custGeom>
              <a:avLst/>
              <a:gdLst/>
              <a:ahLst/>
              <a:cxnLst/>
              <a:rect l="l" t="t" r="r" b="b"/>
              <a:pathLst>
                <a:path w="10898" h="13519" extrusionOk="0">
                  <a:moveTo>
                    <a:pt x="7861" y="711"/>
                  </a:moveTo>
                  <a:cubicBezTo>
                    <a:pt x="6392" y="1470"/>
                    <a:pt x="5706" y="7568"/>
                    <a:pt x="3968" y="9110"/>
                  </a:cubicBezTo>
                  <a:cubicBezTo>
                    <a:pt x="2964" y="9967"/>
                    <a:pt x="2547" y="10751"/>
                    <a:pt x="515" y="11755"/>
                  </a:cubicBezTo>
                  <a:cubicBezTo>
                    <a:pt x="1" y="12857"/>
                    <a:pt x="1421" y="13518"/>
                    <a:pt x="1421" y="13518"/>
                  </a:cubicBezTo>
                  <a:cubicBezTo>
                    <a:pt x="5437" y="12000"/>
                    <a:pt x="6367" y="10702"/>
                    <a:pt x="7714" y="8670"/>
                  </a:cubicBezTo>
                  <a:cubicBezTo>
                    <a:pt x="9379" y="6147"/>
                    <a:pt x="10898" y="1"/>
                    <a:pt x="7861" y="71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34"/>
            <p:cNvSpPr/>
            <p:nvPr/>
          </p:nvSpPr>
          <p:spPr>
            <a:xfrm>
              <a:off x="3873350" y="1788275"/>
              <a:ext cx="113900" cy="98575"/>
            </a:xfrm>
            <a:custGeom>
              <a:avLst/>
              <a:gdLst/>
              <a:ahLst/>
              <a:cxnLst/>
              <a:rect l="l" t="t" r="r" b="b"/>
              <a:pathLst>
                <a:path w="4556" h="3943" extrusionOk="0">
                  <a:moveTo>
                    <a:pt x="4310" y="1274"/>
                  </a:moveTo>
                  <a:cubicBezTo>
                    <a:pt x="4261" y="1396"/>
                    <a:pt x="3870" y="1837"/>
                    <a:pt x="3527" y="2229"/>
                  </a:cubicBezTo>
                  <a:cubicBezTo>
                    <a:pt x="3184" y="2621"/>
                    <a:pt x="2621" y="3306"/>
                    <a:pt x="2449" y="3135"/>
                  </a:cubicBezTo>
                  <a:cubicBezTo>
                    <a:pt x="2278" y="2963"/>
                    <a:pt x="2621" y="2302"/>
                    <a:pt x="2621" y="2302"/>
                  </a:cubicBezTo>
                  <a:cubicBezTo>
                    <a:pt x="2621" y="2302"/>
                    <a:pt x="1568" y="3282"/>
                    <a:pt x="1396" y="3600"/>
                  </a:cubicBezTo>
                  <a:cubicBezTo>
                    <a:pt x="1200" y="3943"/>
                    <a:pt x="1323" y="2988"/>
                    <a:pt x="1568" y="2547"/>
                  </a:cubicBezTo>
                  <a:cubicBezTo>
                    <a:pt x="931" y="3551"/>
                    <a:pt x="760" y="3772"/>
                    <a:pt x="711" y="3527"/>
                  </a:cubicBezTo>
                  <a:cubicBezTo>
                    <a:pt x="662" y="3282"/>
                    <a:pt x="1200" y="1911"/>
                    <a:pt x="1127" y="2057"/>
                  </a:cubicBezTo>
                  <a:cubicBezTo>
                    <a:pt x="368" y="3208"/>
                    <a:pt x="74" y="3355"/>
                    <a:pt x="147" y="2817"/>
                  </a:cubicBezTo>
                  <a:cubicBezTo>
                    <a:pt x="221" y="2302"/>
                    <a:pt x="980" y="1396"/>
                    <a:pt x="1421" y="1151"/>
                  </a:cubicBezTo>
                  <a:cubicBezTo>
                    <a:pt x="98" y="2008"/>
                    <a:pt x="1" y="1911"/>
                    <a:pt x="343" y="1543"/>
                  </a:cubicBezTo>
                  <a:cubicBezTo>
                    <a:pt x="662" y="1151"/>
                    <a:pt x="1886" y="221"/>
                    <a:pt x="3527" y="0"/>
                  </a:cubicBezTo>
                  <a:cubicBezTo>
                    <a:pt x="4555" y="955"/>
                    <a:pt x="4310" y="1274"/>
                    <a:pt x="4310" y="127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34"/>
            <p:cNvSpPr/>
            <p:nvPr/>
          </p:nvSpPr>
          <p:spPr>
            <a:xfrm>
              <a:off x="3945600" y="1828075"/>
              <a:ext cx="146325" cy="74100"/>
            </a:xfrm>
            <a:custGeom>
              <a:avLst/>
              <a:gdLst/>
              <a:ahLst/>
              <a:cxnLst/>
              <a:rect l="l" t="t" r="r" b="b"/>
              <a:pathLst>
                <a:path w="5853" h="2964" extrusionOk="0">
                  <a:moveTo>
                    <a:pt x="539" y="1788"/>
                  </a:moveTo>
                  <a:cubicBezTo>
                    <a:pt x="980" y="1127"/>
                    <a:pt x="1592" y="367"/>
                    <a:pt x="2375" y="147"/>
                  </a:cubicBezTo>
                  <a:cubicBezTo>
                    <a:pt x="2939" y="0"/>
                    <a:pt x="3526" y="123"/>
                    <a:pt x="4065" y="294"/>
                  </a:cubicBezTo>
                  <a:cubicBezTo>
                    <a:pt x="4506" y="441"/>
                    <a:pt x="5118" y="490"/>
                    <a:pt x="5534" y="686"/>
                  </a:cubicBezTo>
                  <a:cubicBezTo>
                    <a:pt x="5730" y="1200"/>
                    <a:pt x="5853" y="1641"/>
                    <a:pt x="5853" y="2106"/>
                  </a:cubicBezTo>
                  <a:cubicBezTo>
                    <a:pt x="5755" y="2131"/>
                    <a:pt x="5657" y="2155"/>
                    <a:pt x="5559" y="2155"/>
                  </a:cubicBezTo>
                  <a:cubicBezTo>
                    <a:pt x="5094" y="2204"/>
                    <a:pt x="4628" y="2375"/>
                    <a:pt x="4163" y="2375"/>
                  </a:cubicBezTo>
                  <a:cubicBezTo>
                    <a:pt x="3869" y="2351"/>
                    <a:pt x="3379" y="2449"/>
                    <a:pt x="3086" y="2375"/>
                  </a:cubicBezTo>
                  <a:cubicBezTo>
                    <a:pt x="3208" y="2400"/>
                    <a:pt x="3330" y="2449"/>
                    <a:pt x="3355" y="2571"/>
                  </a:cubicBezTo>
                  <a:cubicBezTo>
                    <a:pt x="3379" y="2669"/>
                    <a:pt x="3281" y="2767"/>
                    <a:pt x="3184" y="2792"/>
                  </a:cubicBezTo>
                  <a:cubicBezTo>
                    <a:pt x="2522" y="2963"/>
                    <a:pt x="1935" y="2155"/>
                    <a:pt x="1518" y="1763"/>
                  </a:cubicBezTo>
                  <a:cubicBezTo>
                    <a:pt x="1543" y="1812"/>
                    <a:pt x="0" y="2645"/>
                    <a:pt x="539" y="178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34"/>
            <p:cNvSpPr/>
            <p:nvPr/>
          </p:nvSpPr>
          <p:spPr>
            <a:xfrm>
              <a:off x="4093125" y="1315650"/>
              <a:ext cx="144500" cy="181250"/>
            </a:xfrm>
            <a:custGeom>
              <a:avLst/>
              <a:gdLst/>
              <a:ahLst/>
              <a:cxnLst/>
              <a:rect l="l" t="t" r="r" b="b"/>
              <a:pathLst>
                <a:path w="5780" h="7250" extrusionOk="0">
                  <a:moveTo>
                    <a:pt x="1715" y="882"/>
                  </a:moveTo>
                  <a:cubicBezTo>
                    <a:pt x="1690" y="931"/>
                    <a:pt x="1666" y="1005"/>
                    <a:pt x="1641" y="1078"/>
                  </a:cubicBezTo>
                  <a:cubicBezTo>
                    <a:pt x="1519" y="1446"/>
                    <a:pt x="1592" y="1886"/>
                    <a:pt x="1519" y="2254"/>
                  </a:cubicBezTo>
                  <a:cubicBezTo>
                    <a:pt x="1372" y="2866"/>
                    <a:pt x="931" y="3331"/>
                    <a:pt x="735" y="3919"/>
                  </a:cubicBezTo>
                  <a:cubicBezTo>
                    <a:pt x="1" y="6049"/>
                    <a:pt x="2131" y="7249"/>
                    <a:pt x="3968" y="7102"/>
                  </a:cubicBezTo>
                  <a:cubicBezTo>
                    <a:pt x="4286" y="7078"/>
                    <a:pt x="4629" y="7004"/>
                    <a:pt x="4898" y="6784"/>
                  </a:cubicBezTo>
                  <a:cubicBezTo>
                    <a:pt x="5780" y="6098"/>
                    <a:pt x="4776" y="5021"/>
                    <a:pt x="4360" y="4384"/>
                  </a:cubicBezTo>
                  <a:cubicBezTo>
                    <a:pt x="4066" y="3943"/>
                    <a:pt x="3649" y="3356"/>
                    <a:pt x="3625" y="2792"/>
                  </a:cubicBezTo>
                  <a:cubicBezTo>
                    <a:pt x="3576" y="2278"/>
                    <a:pt x="3870" y="1837"/>
                    <a:pt x="3747" y="1299"/>
                  </a:cubicBezTo>
                  <a:cubicBezTo>
                    <a:pt x="3551" y="221"/>
                    <a:pt x="2205" y="1"/>
                    <a:pt x="1715" y="88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34"/>
            <p:cNvSpPr/>
            <p:nvPr/>
          </p:nvSpPr>
          <p:spPr>
            <a:xfrm>
              <a:off x="4189250" y="1445450"/>
              <a:ext cx="104700" cy="142050"/>
            </a:xfrm>
            <a:custGeom>
              <a:avLst/>
              <a:gdLst/>
              <a:ahLst/>
              <a:cxnLst/>
              <a:rect l="l" t="t" r="r" b="b"/>
              <a:pathLst>
                <a:path w="4188" h="5682" extrusionOk="0">
                  <a:moveTo>
                    <a:pt x="3380" y="0"/>
                  </a:moveTo>
                  <a:cubicBezTo>
                    <a:pt x="3380" y="0"/>
                    <a:pt x="2767" y="2106"/>
                    <a:pt x="4139" y="2988"/>
                  </a:cubicBezTo>
                  <a:cubicBezTo>
                    <a:pt x="4188" y="3502"/>
                    <a:pt x="2743" y="5681"/>
                    <a:pt x="1274" y="5290"/>
                  </a:cubicBezTo>
                  <a:cubicBezTo>
                    <a:pt x="441" y="5094"/>
                    <a:pt x="0" y="3869"/>
                    <a:pt x="0" y="3869"/>
                  </a:cubicBezTo>
                  <a:cubicBezTo>
                    <a:pt x="74" y="3110"/>
                    <a:pt x="515" y="1518"/>
                    <a:pt x="515" y="151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34"/>
            <p:cNvSpPr/>
            <p:nvPr/>
          </p:nvSpPr>
          <p:spPr>
            <a:xfrm>
              <a:off x="4140875" y="1285650"/>
              <a:ext cx="156150" cy="222875"/>
            </a:xfrm>
            <a:custGeom>
              <a:avLst/>
              <a:gdLst/>
              <a:ahLst/>
              <a:cxnLst/>
              <a:rect l="l" t="t" r="r" b="b"/>
              <a:pathLst>
                <a:path w="6246" h="8915" extrusionOk="0">
                  <a:moveTo>
                    <a:pt x="393" y="2131"/>
                  </a:moveTo>
                  <a:cubicBezTo>
                    <a:pt x="393" y="2131"/>
                    <a:pt x="1" y="3454"/>
                    <a:pt x="148" y="4507"/>
                  </a:cubicBezTo>
                  <a:cubicBezTo>
                    <a:pt x="295" y="5535"/>
                    <a:pt x="393" y="7592"/>
                    <a:pt x="1299" y="8253"/>
                  </a:cubicBezTo>
                  <a:cubicBezTo>
                    <a:pt x="2229" y="8915"/>
                    <a:pt x="3527" y="8155"/>
                    <a:pt x="4409" y="7396"/>
                  </a:cubicBezTo>
                  <a:cubicBezTo>
                    <a:pt x="5266" y="6662"/>
                    <a:pt x="6196" y="5315"/>
                    <a:pt x="6221" y="3650"/>
                  </a:cubicBezTo>
                  <a:cubicBezTo>
                    <a:pt x="6245" y="2009"/>
                    <a:pt x="5584" y="1"/>
                    <a:pt x="3209" y="99"/>
                  </a:cubicBezTo>
                  <a:cubicBezTo>
                    <a:pt x="833" y="197"/>
                    <a:pt x="393" y="2131"/>
                    <a:pt x="393" y="213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34"/>
            <p:cNvSpPr/>
            <p:nvPr/>
          </p:nvSpPr>
          <p:spPr>
            <a:xfrm>
              <a:off x="4177000" y="1270975"/>
              <a:ext cx="167775" cy="231425"/>
            </a:xfrm>
            <a:custGeom>
              <a:avLst/>
              <a:gdLst/>
              <a:ahLst/>
              <a:cxnLst/>
              <a:rect l="l" t="t" r="r" b="b"/>
              <a:pathLst>
                <a:path w="6711" h="9257" extrusionOk="0">
                  <a:moveTo>
                    <a:pt x="613" y="1714"/>
                  </a:moveTo>
                  <a:cubicBezTo>
                    <a:pt x="1" y="2473"/>
                    <a:pt x="270" y="3380"/>
                    <a:pt x="1029" y="3943"/>
                  </a:cubicBezTo>
                  <a:cubicBezTo>
                    <a:pt x="1568" y="4335"/>
                    <a:pt x="2033" y="4579"/>
                    <a:pt x="2376" y="5167"/>
                  </a:cubicBezTo>
                  <a:cubicBezTo>
                    <a:pt x="2694" y="5706"/>
                    <a:pt x="2866" y="6343"/>
                    <a:pt x="2915" y="6979"/>
                  </a:cubicBezTo>
                  <a:cubicBezTo>
                    <a:pt x="2939" y="7493"/>
                    <a:pt x="2939" y="8008"/>
                    <a:pt x="2964" y="8546"/>
                  </a:cubicBezTo>
                  <a:cubicBezTo>
                    <a:pt x="2988" y="8791"/>
                    <a:pt x="2988" y="9110"/>
                    <a:pt x="3257" y="9183"/>
                  </a:cubicBezTo>
                  <a:cubicBezTo>
                    <a:pt x="3551" y="9257"/>
                    <a:pt x="4163" y="9036"/>
                    <a:pt x="4433" y="8889"/>
                  </a:cubicBezTo>
                  <a:cubicBezTo>
                    <a:pt x="4874" y="8620"/>
                    <a:pt x="5265" y="8277"/>
                    <a:pt x="5584" y="7885"/>
                  </a:cubicBezTo>
                  <a:cubicBezTo>
                    <a:pt x="6220" y="7151"/>
                    <a:pt x="6612" y="6171"/>
                    <a:pt x="6637" y="5192"/>
                  </a:cubicBezTo>
                  <a:cubicBezTo>
                    <a:pt x="6710" y="3355"/>
                    <a:pt x="5657" y="2155"/>
                    <a:pt x="4335" y="1102"/>
                  </a:cubicBezTo>
                  <a:cubicBezTo>
                    <a:pt x="2964" y="0"/>
                    <a:pt x="1690" y="392"/>
                    <a:pt x="613" y="171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34"/>
            <p:cNvSpPr/>
            <p:nvPr/>
          </p:nvSpPr>
          <p:spPr>
            <a:xfrm>
              <a:off x="4121300" y="1267900"/>
              <a:ext cx="110200" cy="125525"/>
            </a:xfrm>
            <a:custGeom>
              <a:avLst/>
              <a:gdLst/>
              <a:ahLst/>
              <a:cxnLst/>
              <a:rect l="l" t="t" r="r" b="b"/>
              <a:pathLst>
                <a:path w="4408" h="5021" extrusionOk="0">
                  <a:moveTo>
                    <a:pt x="2033" y="907"/>
                  </a:moveTo>
                  <a:cubicBezTo>
                    <a:pt x="2033" y="907"/>
                    <a:pt x="2033" y="907"/>
                    <a:pt x="2033" y="907"/>
                  </a:cubicBezTo>
                  <a:cubicBezTo>
                    <a:pt x="2498" y="588"/>
                    <a:pt x="4383" y="1"/>
                    <a:pt x="4383" y="980"/>
                  </a:cubicBezTo>
                  <a:cubicBezTo>
                    <a:pt x="4408" y="1935"/>
                    <a:pt x="2988" y="2890"/>
                    <a:pt x="2253" y="3331"/>
                  </a:cubicBezTo>
                  <a:cubicBezTo>
                    <a:pt x="1910" y="3503"/>
                    <a:pt x="1567" y="3649"/>
                    <a:pt x="1274" y="3894"/>
                  </a:cubicBezTo>
                  <a:cubicBezTo>
                    <a:pt x="882" y="4188"/>
                    <a:pt x="857" y="4776"/>
                    <a:pt x="514" y="5021"/>
                  </a:cubicBezTo>
                  <a:cubicBezTo>
                    <a:pt x="0" y="4531"/>
                    <a:pt x="123" y="3282"/>
                    <a:pt x="343" y="2670"/>
                  </a:cubicBezTo>
                  <a:cubicBezTo>
                    <a:pt x="612" y="1862"/>
                    <a:pt x="1322" y="1397"/>
                    <a:pt x="2033" y="90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34"/>
            <p:cNvSpPr/>
            <p:nvPr/>
          </p:nvSpPr>
          <p:spPr>
            <a:xfrm>
              <a:off x="4195375" y="1472375"/>
              <a:ext cx="53900" cy="38600"/>
            </a:xfrm>
            <a:custGeom>
              <a:avLst/>
              <a:gdLst/>
              <a:ahLst/>
              <a:cxnLst/>
              <a:rect l="l" t="t" r="r" b="b"/>
              <a:pathLst>
                <a:path w="2156" h="1544" extrusionOk="0">
                  <a:moveTo>
                    <a:pt x="123" y="1029"/>
                  </a:moveTo>
                  <a:cubicBezTo>
                    <a:pt x="1078" y="931"/>
                    <a:pt x="2155" y="1"/>
                    <a:pt x="2155" y="1"/>
                  </a:cubicBezTo>
                  <a:cubicBezTo>
                    <a:pt x="2155" y="1"/>
                    <a:pt x="1935" y="1127"/>
                    <a:pt x="0" y="1543"/>
                  </a:cubicBezTo>
                  <a:close/>
                </a:path>
              </a:pathLst>
            </a:custGeom>
            <a:solidFill>
              <a:srgbClr val="F4A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34"/>
            <p:cNvSpPr/>
            <p:nvPr/>
          </p:nvSpPr>
          <p:spPr>
            <a:xfrm>
              <a:off x="4865725" y="2915325"/>
              <a:ext cx="258975" cy="109625"/>
            </a:xfrm>
            <a:custGeom>
              <a:avLst/>
              <a:gdLst/>
              <a:ahLst/>
              <a:cxnLst/>
              <a:rect l="l" t="t" r="r" b="b"/>
              <a:pathLst>
                <a:path w="10359" h="4385" extrusionOk="0">
                  <a:moveTo>
                    <a:pt x="931" y="1"/>
                  </a:moveTo>
                  <a:cubicBezTo>
                    <a:pt x="0" y="1470"/>
                    <a:pt x="221" y="2498"/>
                    <a:pt x="490" y="2621"/>
                  </a:cubicBezTo>
                  <a:cubicBezTo>
                    <a:pt x="3634" y="4019"/>
                    <a:pt x="6103" y="4384"/>
                    <a:pt x="7811" y="4384"/>
                  </a:cubicBezTo>
                  <a:cubicBezTo>
                    <a:pt x="9124" y="4384"/>
                    <a:pt x="9986" y="4169"/>
                    <a:pt x="10359" y="4041"/>
                  </a:cubicBezTo>
                  <a:cubicBezTo>
                    <a:pt x="9428" y="2768"/>
                    <a:pt x="8571" y="1543"/>
                    <a:pt x="7518" y="123"/>
                  </a:cubicBezTo>
                  <a:cubicBezTo>
                    <a:pt x="6736" y="271"/>
                    <a:pt x="5859" y="324"/>
                    <a:pt x="5006" y="324"/>
                  </a:cubicBezTo>
                  <a:cubicBezTo>
                    <a:pt x="2894" y="324"/>
                    <a:pt x="931" y="1"/>
                    <a:pt x="9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34"/>
            <p:cNvSpPr/>
            <p:nvPr/>
          </p:nvSpPr>
          <p:spPr>
            <a:xfrm>
              <a:off x="4206375" y="1925400"/>
              <a:ext cx="279200" cy="315300"/>
            </a:xfrm>
            <a:custGeom>
              <a:avLst/>
              <a:gdLst/>
              <a:ahLst/>
              <a:cxnLst/>
              <a:rect l="l" t="t" r="r" b="b"/>
              <a:pathLst>
                <a:path w="11168" h="12612" extrusionOk="0">
                  <a:moveTo>
                    <a:pt x="11167" y="1"/>
                  </a:moveTo>
                  <a:lnTo>
                    <a:pt x="25" y="6466"/>
                  </a:lnTo>
                  <a:lnTo>
                    <a:pt x="1" y="12612"/>
                  </a:lnTo>
                  <a:lnTo>
                    <a:pt x="11143" y="6147"/>
                  </a:lnTo>
                  <a:lnTo>
                    <a:pt x="1116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34"/>
            <p:cNvSpPr/>
            <p:nvPr/>
          </p:nvSpPr>
          <p:spPr>
            <a:xfrm>
              <a:off x="2951375" y="1925400"/>
              <a:ext cx="281025" cy="315300"/>
            </a:xfrm>
            <a:custGeom>
              <a:avLst/>
              <a:gdLst/>
              <a:ahLst/>
              <a:cxnLst/>
              <a:rect l="l" t="t" r="r" b="b"/>
              <a:pathLst>
                <a:path w="11241" h="12612" extrusionOk="0">
                  <a:moveTo>
                    <a:pt x="25" y="1"/>
                  </a:moveTo>
                  <a:lnTo>
                    <a:pt x="1" y="6147"/>
                  </a:lnTo>
                  <a:lnTo>
                    <a:pt x="11216" y="12612"/>
                  </a:lnTo>
                  <a:lnTo>
                    <a:pt x="11241" y="6490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34"/>
            <p:cNvSpPr/>
            <p:nvPr/>
          </p:nvSpPr>
          <p:spPr>
            <a:xfrm>
              <a:off x="3956000" y="2062225"/>
              <a:ext cx="251025" cy="238475"/>
            </a:xfrm>
            <a:custGeom>
              <a:avLst/>
              <a:gdLst/>
              <a:ahLst/>
              <a:cxnLst/>
              <a:rect l="l" t="t" r="r" b="b"/>
              <a:pathLst>
                <a:path w="10041" h="9539" extrusionOk="0">
                  <a:moveTo>
                    <a:pt x="5877" y="1"/>
                  </a:moveTo>
                  <a:cubicBezTo>
                    <a:pt x="4371" y="1"/>
                    <a:pt x="2865" y="331"/>
                    <a:pt x="1715" y="993"/>
                  </a:cubicBezTo>
                  <a:cubicBezTo>
                    <a:pt x="588" y="1654"/>
                    <a:pt x="25" y="2535"/>
                    <a:pt x="25" y="3392"/>
                  </a:cubicBezTo>
                  <a:lnTo>
                    <a:pt x="0" y="9522"/>
                  </a:lnTo>
                  <a:lnTo>
                    <a:pt x="0" y="9522"/>
                  </a:lnTo>
                  <a:cubicBezTo>
                    <a:pt x="7" y="8647"/>
                    <a:pt x="571" y="7796"/>
                    <a:pt x="1715" y="7139"/>
                  </a:cubicBezTo>
                  <a:cubicBezTo>
                    <a:pt x="2853" y="6478"/>
                    <a:pt x="4353" y="6147"/>
                    <a:pt x="5856" y="6147"/>
                  </a:cubicBezTo>
                  <a:cubicBezTo>
                    <a:pt x="7359" y="6147"/>
                    <a:pt x="8865" y="6478"/>
                    <a:pt x="10016" y="7139"/>
                  </a:cubicBezTo>
                  <a:lnTo>
                    <a:pt x="10040" y="993"/>
                  </a:lnTo>
                  <a:cubicBezTo>
                    <a:pt x="8890" y="331"/>
                    <a:pt x="7384" y="1"/>
                    <a:pt x="5877" y="1"/>
                  </a:cubicBezTo>
                  <a:close/>
                  <a:moveTo>
                    <a:pt x="0" y="9522"/>
                  </a:moveTo>
                  <a:cubicBezTo>
                    <a:pt x="0" y="9528"/>
                    <a:pt x="0" y="9533"/>
                    <a:pt x="0" y="9539"/>
                  </a:cubicBezTo>
                  <a:lnTo>
                    <a:pt x="0" y="9522"/>
                  </a:lnTo>
                  <a:close/>
                </a:path>
              </a:pathLst>
            </a:custGeom>
            <a:solidFill>
              <a:srgbClr val="787C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34"/>
            <p:cNvSpPr/>
            <p:nvPr/>
          </p:nvSpPr>
          <p:spPr>
            <a:xfrm>
              <a:off x="3231775" y="2062300"/>
              <a:ext cx="252250" cy="239025"/>
            </a:xfrm>
            <a:custGeom>
              <a:avLst/>
              <a:gdLst/>
              <a:ahLst/>
              <a:cxnLst/>
              <a:rect l="l" t="t" r="r" b="b"/>
              <a:pathLst>
                <a:path w="10090" h="9561" extrusionOk="0">
                  <a:moveTo>
                    <a:pt x="4190" y="1"/>
                  </a:moveTo>
                  <a:cubicBezTo>
                    <a:pt x="2677" y="1"/>
                    <a:pt x="1169" y="338"/>
                    <a:pt x="25" y="1014"/>
                  </a:cubicBezTo>
                  <a:lnTo>
                    <a:pt x="0" y="7136"/>
                  </a:lnTo>
                  <a:cubicBezTo>
                    <a:pt x="1151" y="6475"/>
                    <a:pt x="2657" y="6144"/>
                    <a:pt x="4163" y="6144"/>
                  </a:cubicBezTo>
                  <a:cubicBezTo>
                    <a:pt x="5669" y="6144"/>
                    <a:pt x="7175" y="6475"/>
                    <a:pt x="8326" y="7136"/>
                  </a:cubicBezTo>
                  <a:cubicBezTo>
                    <a:pt x="9477" y="7797"/>
                    <a:pt x="10065" y="8679"/>
                    <a:pt x="10065" y="9560"/>
                  </a:cubicBezTo>
                  <a:lnTo>
                    <a:pt x="10065" y="3438"/>
                  </a:lnTo>
                  <a:cubicBezTo>
                    <a:pt x="10089" y="2557"/>
                    <a:pt x="9501" y="1675"/>
                    <a:pt x="8351" y="990"/>
                  </a:cubicBezTo>
                  <a:cubicBezTo>
                    <a:pt x="7193" y="331"/>
                    <a:pt x="5689" y="1"/>
                    <a:pt x="419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34"/>
            <p:cNvSpPr/>
            <p:nvPr/>
          </p:nvSpPr>
          <p:spPr>
            <a:xfrm>
              <a:off x="3440525" y="2207625"/>
              <a:ext cx="280400" cy="315300"/>
            </a:xfrm>
            <a:custGeom>
              <a:avLst/>
              <a:gdLst/>
              <a:ahLst/>
              <a:cxnLst/>
              <a:rect l="l" t="t" r="r" b="b"/>
              <a:pathLst>
                <a:path w="11216" h="12612" extrusionOk="0">
                  <a:moveTo>
                    <a:pt x="25" y="1"/>
                  </a:moveTo>
                  <a:lnTo>
                    <a:pt x="1" y="6147"/>
                  </a:lnTo>
                  <a:lnTo>
                    <a:pt x="11216" y="12612"/>
                  </a:lnTo>
                  <a:lnTo>
                    <a:pt x="11216" y="6490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34"/>
            <p:cNvSpPr/>
            <p:nvPr/>
          </p:nvSpPr>
          <p:spPr>
            <a:xfrm>
              <a:off x="3720925" y="2207625"/>
              <a:ext cx="278575" cy="315300"/>
            </a:xfrm>
            <a:custGeom>
              <a:avLst/>
              <a:gdLst/>
              <a:ahLst/>
              <a:cxnLst/>
              <a:rect l="l" t="t" r="r" b="b"/>
              <a:pathLst>
                <a:path w="11143" h="12612" extrusionOk="0">
                  <a:moveTo>
                    <a:pt x="11142" y="1"/>
                  </a:moveTo>
                  <a:lnTo>
                    <a:pt x="0" y="6490"/>
                  </a:lnTo>
                  <a:lnTo>
                    <a:pt x="0" y="12612"/>
                  </a:lnTo>
                  <a:lnTo>
                    <a:pt x="11142" y="6147"/>
                  </a:lnTo>
                  <a:lnTo>
                    <a:pt x="1114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34"/>
            <p:cNvSpPr/>
            <p:nvPr/>
          </p:nvSpPr>
          <p:spPr>
            <a:xfrm>
              <a:off x="2952000" y="1481575"/>
              <a:ext cx="1533575" cy="888300"/>
            </a:xfrm>
            <a:custGeom>
              <a:avLst/>
              <a:gdLst/>
              <a:ahLst/>
              <a:cxnLst/>
              <a:rect l="l" t="t" r="r" b="b"/>
              <a:pathLst>
                <a:path w="61343" h="35532" extrusionOk="0">
                  <a:moveTo>
                    <a:pt x="30561" y="0"/>
                  </a:moveTo>
                  <a:lnTo>
                    <a:pt x="0" y="17754"/>
                  </a:lnTo>
                  <a:lnTo>
                    <a:pt x="11216" y="24243"/>
                  </a:lnTo>
                  <a:cubicBezTo>
                    <a:pt x="12360" y="23567"/>
                    <a:pt x="13868" y="23230"/>
                    <a:pt x="15381" y="23230"/>
                  </a:cubicBezTo>
                  <a:cubicBezTo>
                    <a:pt x="16880" y="23230"/>
                    <a:pt x="18384" y="23560"/>
                    <a:pt x="19542" y="24219"/>
                  </a:cubicBezTo>
                  <a:cubicBezTo>
                    <a:pt x="21843" y="25565"/>
                    <a:pt x="21843" y="27720"/>
                    <a:pt x="19566" y="29043"/>
                  </a:cubicBezTo>
                  <a:lnTo>
                    <a:pt x="30757" y="35532"/>
                  </a:lnTo>
                  <a:lnTo>
                    <a:pt x="41899" y="29043"/>
                  </a:lnTo>
                  <a:cubicBezTo>
                    <a:pt x="39597" y="27720"/>
                    <a:pt x="39597" y="25565"/>
                    <a:pt x="41875" y="24219"/>
                  </a:cubicBezTo>
                  <a:cubicBezTo>
                    <a:pt x="43025" y="23557"/>
                    <a:pt x="44531" y="23227"/>
                    <a:pt x="46037" y="23227"/>
                  </a:cubicBezTo>
                  <a:cubicBezTo>
                    <a:pt x="47544" y="23227"/>
                    <a:pt x="49050" y="23557"/>
                    <a:pt x="50200" y="24219"/>
                  </a:cubicBezTo>
                  <a:lnTo>
                    <a:pt x="61342" y="17754"/>
                  </a:lnTo>
                  <a:lnTo>
                    <a:pt x="305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34"/>
            <p:cNvSpPr/>
            <p:nvPr/>
          </p:nvSpPr>
          <p:spPr>
            <a:xfrm>
              <a:off x="3208500" y="2282925"/>
              <a:ext cx="43500" cy="213075"/>
            </a:xfrm>
            <a:custGeom>
              <a:avLst/>
              <a:gdLst/>
              <a:ahLst/>
              <a:cxnLst/>
              <a:rect l="l" t="t" r="r" b="b"/>
              <a:pathLst>
                <a:path w="1740" h="8523" extrusionOk="0">
                  <a:moveTo>
                    <a:pt x="1739" y="1"/>
                  </a:moveTo>
                  <a:lnTo>
                    <a:pt x="1739" y="16"/>
                  </a:lnTo>
                  <a:lnTo>
                    <a:pt x="1739" y="16"/>
                  </a:lnTo>
                  <a:cubicBezTo>
                    <a:pt x="1739" y="11"/>
                    <a:pt x="1739" y="6"/>
                    <a:pt x="1739" y="1"/>
                  </a:cubicBezTo>
                  <a:close/>
                  <a:moveTo>
                    <a:pt x="1739" y="16"/>
                  </a:moveTo>
                  <a:lnTo>
                    <a:pt x="1739" y="16"/>
                  </a:lnTo>
                  <a:cubicBezTo>
                    <a:pt x="1732" y="868"/>
                    <a:pt x="1145" y="1719"/>
                    <a:pt x="25" y="2376"/>
                  </a:cubicBezTo>
                  <a:lnTo>
                    <a:pt x="1" y="8522"/>
                  </a:lnTo>
                  <a:cubicBezTo>
                    <a:pt x="1152" y="7861"/>
                    <a:pt x="1715" y="7004"/>
                    <a:pt x="1715" y="6123"/>
                  </a:cubicBezTo>
                  <a:lnTo>
                    <a:pt x="1739" y="1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34"/>
            <p:cNvSpPr/>
            <p:nvPr/>
          </p:nvSpPr>
          <p:spPr>
            <a:xfrm>
              <a:off x="3210350" y="2504550"/>
              <a:ext cx="279175" cy="314700"/>
            </a:xfrm>
            <a:custGeom>
              <a:avLst/>
              <a:gdLst/>
              <a:ahLst/>
              <a:cxnLst/>
              <a:rect l="l" t="t" r="r" b="b"/>
              <a:pathLst>
                <a:path w="11167" h="12588" extrusionOk="0">
                  <a:moveTo>
                    <a:pt x="11167" y="0"/>
                  </a:moveTo>
                  <a:lnTo>
                    <a:pt x="25" y="6465"/>
                  </a:lnTo>
                  <a:lnTo>
                    <a:pt x="0" y="12587"/>
                  </a:lnTo>
                  <a:lnTo>
                    <a:pt x="11142" y="6122"/>
                  </a:lnTo>
                  <a:lnTo>
                    <a:pt x="1116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34"/>
            <p:cNvSpPr/>
            <p:nvPr/>
          </p:nvSpPr>
          <p:spPr>
            <a:xfrm>
              <a:off x="2959950" y="2641375"/>
              <a:ext cx="251025" cy="237850"/>
            </a:xfrm>
            <a:custGeom>
              <a:avLst/>
              <a:gdLst/>
              <a:ahLst/>
              <a:cxnLst/>
              <a:rect l="l" t="t" r="r" b="b"/>
              <a:pathLst>
                <a:path w="10041" h="9514" extrusionOk="0">
                  <a:moveTo>
                    <a:pt x="5878" y="0"/>
                  </a:moveTo>
                  <a:cubicBezTo>
                    <a:pt x="4372" y="0"/>
                    <a:pt x="2866" y="331"/>
                    <a:pt x="1715" y="992"/>
                  </a:cubicBezTo>
                  <a:cubicBezTo>
                    <a:pt x="588" y="1653"/>
                    <a:pt x="25" y="2510"/>
                    <a:pt x="25" y="3392"/>
                  </a:cubicBezTo>
                  <a:lnTo>
                    <a:pt x="1" y="9498"/>
                  </a:lnTo>
                  <a:lnTo>
                    <a:pt x="1" y="9498"/>
                  </a:lnTo>
                  <a:cubicBezTo>
                    <a:pt x="7" y="8646"/>
                    <a:pt x="571" y="7796"/>
                    <a:pt x="1715" y="7139"/>
                  </a:cubicBezTo>
                  <a:cubicBezTo>
                    <a:pt x="2859" y="6462"/>
                    <a:pt x="4367" y="6125"/>
                    <a:pt x="5877" y="6125"/>
                  </a:cubicBezTo>
                  <a:cubicBezTo>
                    <a:pt x="7373" y="6125"/>
                    <a:pt x="8870" y="6456"/>
                    <a:pt x="10016" y="7114"/>
                  </a:cubicBezTo>
                  <a:lnTo>
                    <a:pt x="10041" y="992"/>
                  </a:lnTo>
                  <a:cubicBezTo>
                    <a:pt x="8890" y="331"/>
                    <a:pt x="7384" y="0"/>
                    <a:pt x="5878" y="0"/>
                  </a:cubicBezTo>
                  <a:close/>
                  <a:moveTo>
                    <a:pt x="1" y="9498"/>
                  </a:moveTo>
                  <a:cubicBezTo>
                    <a:pt x="0" y="9503"/>
                    <a:pt x="0" y="9509"/>
                    <a:pt x="0" y="9514"/>
                  </a:cubicBezTo>
                  <a:lnTo>
                    <a:pt x="1" y="9498"/>
                  </a:lnTo>
                  <a:close/>
                </a:path>
              </a:pathLst>
            </a:custGeom>
            <a:solidFill>
              <a:srgbClr val="D34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4"/>
            <p:cNvSpPr/>
            <p:nvPr/>
          </p:nvSpPr>
          <p:spPr>
            <a:xfrm>
              <a:off x="2724875" y="2786775"/>
              <a:ext cx="279175" cy="315300"/>
            </a:xfrm>
            <a:custGeom>
              <a:avLst/>
              <a:gdLst/>
              <a:ahLst/>
              <a:cxnLst/>
              <a:rect l="l" t="t" r="r" b="b"/>
              <a:pathLst>
                <a:path w="11167" h="12612" extrusionOk="0">
                  <a:moveTo>
                    <a:pt x="11167" y="0"/>
                  </a:moveTo>
                  <a:lnTo>
                    <a:pt x="25" y="6465"/>
                  </a:lnTo>
                  <a:lnTo>
                    <a:pt x="0" y="12611"/>
                  </a:lnTo>
                  <a:lnTo>
                    <a:pt x="11142" y="6122"/>
                  </a:lnTo>
                  <a:lnTo>
                    <a:pt x="1116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4"/>
            <p:cNvSpPr/>
            <p:nvPr/>
          </p:nvSpPr>
          <p:spPr>
            <a:xfrm>
              <a:off x="1955325" y="2504550"/>
              <a:ext cx="770175" cy="597525"/>
            </a:xfrm>
            <a:custGeom>
              <a:avLst/>
              <a:gdLst/>
              <a:ahLst/>
              <a:cxnLst/>
              <a:rect l="l" t="t" r="r" b="b"/>
              <a:pathLst>
                <a:path w="30807" h="23901" extrusionOk="0">
                  <a:moveTo>
                    <a:pt x="25" y="0"/>
                  </a:moveTo>
                  <a:lnTo>
                    <a:pt x="1" y="6122"/>
                  </a:lnTo>
                  <a:lnTo>
                    <a:pt x="30782" y="23900"/>
                  </a:lnTo>
                  <a:lnTo>
                    <a:pt x="30807" y="17754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498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34"/>
            <p:cNvSpPr/>
            <p:nvPr/>
          </p:nvSpPr>
          <p:spPr>
            <a:xfrm>
              <a:off x="1955950" y="2060100"/>
              <a:ext cx="1533575" cy="888300"/>
            </a:xfrm>
            <a:custGeom>
              <a:avLst/>
              <a:gdLst/>
              <a:ahLst/>
              <a:cxnLst/>
              <a:rect l="l" t="t" r="r" b="b"/>
              <a:pathLst>
                <a:path w="61343" h="35532" extrusionOk="0">
                  <a:moveTo>
                    <a:pt x="30561" y="0"/>
                  </a:moveTo>
                  <a:lnTo>
                    <a:pt x="0" y="17778"/>
                  </a:lnTo>
                  <a:lnTo>
                    <a:pt x="30782" y="35532"/>
                  </a:lnTo>
                  <a:lnTo>
                    <a:pt x="41924" y="29067"/>
                  </a:lnTo>
                  <a:cubicBezTo>
                    <a:pt x="39622" y="27720"/>
                    <a:pt x="39597" y="25565"/>
                    <a:pt x="41875" y="24243"/>
                  </a:cubicBezTo>
                  <a:cubicBezTo>
                    <a:pt x="43026" y="23582"/>
                    <a:pt x="44532" y="23251"/>
                    <a:pt x="46038" y="23251"/>
                  </a:cubicBezTo>
                  <a:cubicBezTo>
                    <a:pt x="47544" y="23251"/>
                    <a:pt x="49050" y="23582"/>
                    <a:pt x="50201" y="24243"/>
                  </a:cubicBezTo>
                  <a:lnTo>
                    <a:pt x="61343" y="17778"/>
                  </a:lnTo>
                  <a:lnTo>
                    <a:pt x="50127" y="11289"/>
                  </a:lnTo>
                  <a:cubicBezTo>
                    <a:pt x="52404" y="9967"/>
                    <a:pt x="52404" y="7812"/>
                    <a:pt x="50103" y="6465"/>
                  </a:cubicBezTo>
                  <a:cubicBezTo>
                    <a:pt x="48957" y="5807"/>
                    <a:pt x="47459" y="5476"/>
                    <a:pt x="45960" y="5476"/>
                  </a:cubicBezTo>
                  <a:cubicBezTo>
                    <a:pt x="44447" y="5476"/>
                    <a:pt x="42933" y="5813"/>
                    <a:pt x="41777" y="6489"/>
                  </a:cubicBezTo>
                  <a:lnTo>
                    <a:pt x="3056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34"/>
            <p:cNvSpPr/>
            <p:nvPr/>
          </p:nvSpPr>
          <p:spPr>
            <a:xfrm>
              <a:off x="4189250" y="2281700"/>
              <a:ext cx="44100" cy="214300"/>
            </a:xfrm>
            <a:custGeom>
              <a:avLst/>
              <a:gdLst/>
              <a:ahLst/>
              <a:cxnLst/>
              <a:rect l="l" t="t" r="r" b="b"/>
              <a:pathLst>
                <a:path w="1764" h="8572" extrusionOk="0">
                  <a:moveTo>
                    <a:pt x="25" y="1"/>
                  </a:moveTo>
                  <a:lnTo>
                    <a:pt x="0" y="6147"/>
                  </a:lnTo>
                  <a:cubicBezTo>
                    <a:pt x="0" y="7029"/>
                    <a:pt x="564" y="7886"/>
                    <a:pt x="1739" y="8571"/>
                  </a:cubicBezTo>
                  <a:lnTo>
                    <a:pt x="1763" y="2425"/>
                  </a:lnTo>
                  <a:cubicBezTo>
                    <a:pt x="588" y="1764"/>
                    <a:pt x="25" y="882"/>
                    <a:pt x="25" y="1"/>
                  </a:cubicBezTo>
                  <a:close/>
                </a:path>
              </a:pathLst>
            </a:custGeom>
            <a:solidFill>
              <a:srgbClr val="7181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34"/>
            <p:cNvSpPr/>
            <p:nvPr/>
          </p:nvSpPr>
          <p:spPr>
            <a:xfrm>
              <a:off x="3954150" y="2504550"/>
              <a:ext cx="280425" cy="315300"/>
            </a:xfrm>
            <a:custGeom>
              <a:avLst/>
              <a:gdLst/>
              <a:ahLst/>
              <a:cxnLst/>
              <a:rect l="l" t="t" r="r" b="b"/>
              <a:pathLst>
                <a:path w="11217" h="12612" extrusionOk="0">
                  <a:moveTo>
                    <a:pt x="25" y="0"/>
                  </a:moveTo>
                  <a:lnTo>
                    <a:pt x="1" y="6122"/>
                  </a:lnTo>
                  <a:lnTo>
                    <a:pt x="11216" y="12612"/>
                  </a:lnTo>
                  <a:lnTo>
                    <a:pt x="11216" y="6465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34"/>
            <p:cNvSpPr/>
            <p:nvPr/>
          </p:nvSpPr>
          <p:spPr>
            <a:xfrm>
              <a:off x="4234550" y="2641375"/>
              <a:ext cx="251625" cy="238475"/>
            </a:xfrm>
            <a:custGeom>
              <a:avLst/>
              <a:gdLst/>
              <a:ahLst/>
              <a:cxnLst/>
              <a:rect l="l" t="t" r="r" b="b"/>
              <a:pathLst>
                <a:path w="10065" h="9539" extrusionOk="0">
                  <a:moveTo>
                    <a:pt x="4163" y="0"/>
                  </a:moveTo>
                  <a:cubicBezTo>
                    <a:pt x="2657" y="0"/>
                    <a:pt x="1151" y="331"/>
                    <a:pt x="0" y="992"/>
                  </a:cubicBezTo>
                  <a:lnTo>
                    <a:pt x="0" y="7139"/>
                  </a:lnTo>
                  <a:cubicBezTo>
                    <a:pt x="1139" y="6465"/>
                    <a:pt x="2639" y="6128"/>
                    <a:pt x="4142" y="6128"/>
                  </a:cubicBezTo>
                  <a:cubicBezTo>
                    <a:pt x="5645" y="6128"/>
                    <a:pt x="7151" y="6465"/>
                    <a:pt x="8302" y="7139"/>
                  </a:cubicBezTo>
                  <a:cubicBezTo>
                    <a:pt x="9477" y="7800"/>
                    <a:pt x="10040" y="8681"/>
                    <a:pt x="10040" y="9538"/>
                  </a:cubicBezTo>
                  <a:lnTo>
                    <a:pt x="10065" y="3416"/>
                  </a:lnTo>
                  <a:cubicBezTo>
                    <a:pt x="10065" y="2535"/>
                    <a:pt x="9477" y="1653"/>
                    <a:pt x="8326" y="992"/>
                  </a:cubicBezTo>
                  <a:cubicBezTo>
                    <a:pt x="7175" y="331"/>
                    <a:pt x="5669" y="0"/>
                    <a:pt x="416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34"/>
            <p:cNvSpPr/>
            <p:nvPr/>
          </p:nvSpPr>
          <p:spPr>
            <a:xfrm>
              <a:off x="4442700" y="2786775"/>
              <a:ext cx="281025" cy="315300"/>
            </a:xfrm>
            <a:custGeom>
              <a:avLst/>
              <a:gdLst/>
              <a:ahLst/>
              <a:cxnLst/>
              <a:rect l="l" t="t" r="r" b="b"/>
              <a:pathLst>
                <a:path w="11241" h="12612" extrusionOk="0">
                  <a:moveTo>
                    <a:pt x="25" y="0"/>
                  </a:moveTo>
                  <a:lnTo>
                    <a:pt x="0" y="6122"/>
                  </a:lnTo>
                  <a:lnTo>
                    <a:pt x="11216" y="12611"/>
                  </a:lnTo>
                  <a:lnTo>
                    <a:pt x="11240" y="6465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34"/>
            <p:cNvSpPr/>
            <p:nvPr/>
          </p:nvSpPr>
          <p:spPr>
            <a:xfrm>
              <a:off x="4723075" y="2504550"/>
              <a:ext cx="764675" cy="597525"/>
            </a:xfrm>
            <a:custGeom>
              <a:avLst/>
              <a:gdLst/>
              <a:ahLst/>
              <a:cxnLst/>
              <a:rect l="l" t="t" r="r" b="b"/>
              <a:pathLst>
                <a:path w="30587" h="23901" extrusionOk="0">
                  <a:moveTo>
                    <a:pt x="30586" y="0"/>
                  </a:moveTo>
                  <a:lnTo>
                    <a:pt x="25" y="17754"/>
                  </a:lnTo>
                  <a:lnTo>
                    <a:pt x="1" y="23900"/>
                  </a:lnTo>
                  <a:lnTo>
                    <a:pt x="1" y="23900"/>
                  </a:lnTo>
                  <a:lnTo>
                    <a:pt x="30586" y="6122"/>
                  </a:lnTo>
                  <a:lnTo>
                    <a:pt x="3058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34"/>
            <p:cNvSpPr/>
            <p:nvPr/>
          </p:nvSpPr>
          <p:spPr>
            <a:xfrm>
              <a:off x="3954775" y="2060100"/>
              <a:ext cx="1532975" cy="888300"/>
            </a:xfrm>
            <a:custGeom>
              <a:avLst/>
              <a:gdLst/>
              <a:ahLst/>
              <a:cxnLst/>
              <a:rect l="l" t="t" r="r" b="b"/>
              <a:pathLst>
                <a:path w="61319" h="35532" extrusionOk="0">
                  <a:moveTo>
                    <a:pt x="30561" y="0"/>
                  </a:moveTo>
                  <a:lnTo>
                    <a:pt x="19419" y="6465"/>
                  </a:lnTo>
                  <a:cubicBezTo>
                    <a:pt x="18268" y="5804"/>
                    <a:pt x="16762" y="5473"/>
                    <a:pt x="15259" y="5473"/>
                  </a:cubicBezTo>
                  <a:cubicBezTo>
                    <a:pt x="13757" y="5473"/>
                    <a:pt x="12257" y="5804"/>
                    <a:pt x="11118" y="6465"/>
                  </a:cubicBezTo>
                  <a:cubicBezTo>
                    <a:pt x="8816" y="7812"/>
                    <a:pt x="8816" y="9967"/>
                    <a:pt x="11142" y="11289"/>
                  </a:cubicBezTo>
                  <a:lnTo>
                    <a:pt x="0" y="17778"/>
                  </a:lnTo>
                  <a:lnTo>
                    <a:pt x="11216" y="24243"/>
                  </a:lnTo>
                  <a:cubicBezTo>
                    <a:pt x="12355" y="23582"/>
                    <a:pt x="13854" y="23251"/>
                    <a:pt x="15357" y="23251"/>
                  </a:cubicBezTo>
                  <a:cubicBezTo>
                    <a:pt x="16860" y="23251"/>
                    <a:pt x="18366" y="23582"/>
                    <a:pt x="19517" y="24243"/>
                  </a:cubicBezTo>
                  <a:cubicBezTo>
                    <a:pt x="21819" y="25565"/>
                    <a:pt x="21844" y="27720"/>
                    <a:pt x="19542" y="29067"/>
                  </a:cubicBezTo>
                  <a:lnTo>
                    <a:pt x="30757" y="35532"/>
                  </a:lnTo>
                  <a:lnTo>
                    <a:pt x="61318" y="17778"/>
                  </a:lnTo>
                  <a:lnTo>
                    <a:pt x="3056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34"/>
            <p:cNvSpPr/>
            <p:nvPr/>
          </p:nvSpPr>
          <p:spPr>
            <a:xfrm>
              <a:off x="4211275" y="2861450"/>
              <a:ext cx="42900" cy="213075"/>
            </a:xfrm>
            <a:custGeom>
              <a:avLst/>
              <a:gdLst/>
              <a:ahLst/>
              <a:cxnLst/>
              <a:rect l="l" t="t" r="r" b="b"/>
              <a:pathLst>
                <a:path w="1716" h="8523" extrusionOk="0">
                  <a:moveTo>
                    <a:pt x="1715" y="1"/>
                  </a:moveTo>
                  <a:cubicBezTo>
                    <a:pt x="1715" y="858"/>
                    <a:pt x="1152" y="1739"/>
                    <a:pt x="25" y="2400"/>
                  </a:cubicBezTo>
                  <a:lnTo>
                    <a:pt x="1" y="8522"/>
                  </a:lnTo>
                  <a:cubicBezTo>
                    <a:pt x="1127" y="7861"/>
                    <a:pt x="1691" y="7004"/>
                    <a:pt x="1715" y="6147"/>
                  </a:cubicBezTo>
                  <a:lnTo>
                    <a:pt x="1715" y="1"/>
                  </a:lnTo>
                  <a:close/>
                </a:path>
              </a:pathLst>
            </a:custGeom>
            <a:solidFill>
              <a:srgbClr val="EFBC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34"/>
            <p:cNvSpPr/>
            <p:nvPr/>
          </p:nvSpPr>
          <p:spPr>
            <a:xfrm>
              <a:off x="3193200" y="2860850"/>
              <a:ext cx="44100" cy="213675"/>
            </a:xfrm>
            <a:custGeom>
              <a:avLst/>
              <a:gdLst/>
              <a:ahLst/>
              <a:cxnLst/>
              <a:rect l="l" t="t" r="r" b="b"/>
              <a:pathLst>
                <a:path w="1764" h="8547" extrusionOk="0">
                  <a:moveTo>
                    <a:pt x="25" y="0"/>
                  </a:moveTo>
                  <a:lnTo>
                    <a:pt x="0" y="6122"/>
                  </a:lnTo>
                  <a:cubicBezTo>
                    <a:pt x="0" y="7004"/>
                    <a:pt x="588" y="7885"/>
                    <a:pt x="1739" y="8546"/>
                  </a:cubicBezTo>
                  <a:lnTo>
                    <a:pt x="1764" y="2424"/>
                  </a:lnTo>
                  <a:cubicBezTo>
                    <a:pt x="588" y="1739"/>
                    <a:pt x="25" y="857"/>
                    <a:pt x="25" y="0"/>
                  </a:cubicBezTo>
                  <a:close/>
                </a:path>
              </a:pathLst>
            </a:custGeom>
            <a:solidFill>
              <a:srgbClr val="FFDC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34"/>
            <p:cNvSpPr/>
            <p:nvPr/>
          </p:nvSpPr>
          <p:spPr>
            <a:xfrm>
              <a:off x="3453375" y="3540375"/>
              <a:ext cx="161650" cy="60625"/>
            </a:xfrm>
            <a:custGeom>
              <a:avLst/>
              <a:gdLst/>
              <a:ahLst/>
              <a:cxnLst/>
              <a:rect l="l" t="t" r="r" b="b"/>
              <a:pathLst>
                <a:path w="6466" h="2425" extrusionOk="0">
                  <a:moveTo>
                    <a:pt x="1" y="1617"/>
                  </a:moveTo>
                  <a:cubicBezTo>
                    <a:pt x="1" y="1617"/>
                    <a:pt x="295" y="1715"/>
                    <a:pt x="1005" y="2009"/>
                  </a:cubicBezTo>
                  <a:cubicBezTo>
                    <a:pt x="1715" y="2327"/>
                    <a:pt x="3233" y="2425"/>
                    <a:pt x="4188" y="2254"/>
                  </a:cubicBezTo>
                  <a:cubicBezTo>
                    <a:pt x="5143" y="2107"/>
                    <a:pt x="6466" y="1911"/>
                    <a:pt x="6196" y="1543"/>
                  </a:cubicBezTo>
                  <a:cubicBezTo>
                    <a:pt x="5951" y="1201"/>
                    <a:pt x="1152" y="1"/>
                    <a:pt x="956" y="99"/>
                  </a:cubicBezTo>
                  <a:cubicBezTo>
                    <a:pt x="760" y="197"/>
                    <a:pt x="1" y="1617"/>
                    <a:pt x="1" y="1617"/>
                  </a:cubicBezTo>
                  <a:close/>
                </a:path>
              </a:pathLst>
            </a:custGeom>
            <a:solidFill>
              <a:srgbClr val="F2AD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34"/>
            <p:cNvSpPr/>
            <p:nvPr/>
          </p:nvSpPr>
          <p:spPr>
            <a:xfrm>
              <a:off x="2958125" y="3083075"/>
              <a:ext cx="769550" cy="597525"/>
            </a:xfrm>
            <a:custGeom>
              <a:avLst/>
              <a:gdLst/>
              <a:ahLst/>
              <a:cxnLst/>
              <a:rect l="l" t="t" r="r" b="b"/>
              <a:pathLst>
                <a:path w="30782" h="23901" extrusionOk="0">
                  <a:moveTo>
                    <a:pt x="24" y="0"/>
                  </a:moveTo>
                  <a:lnTo>
                    <a:pt x="0" y="6147"/>
                  </a:lnTo>
                  <a:lnTo>
                    <a:pt x="30757" y="23900"/>
                  </a:lnTo>
                  <a:lnTo>
                    <a:pt x="30781" y="17754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FFDC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34"/>
            <p:cNvSpPr/>
            <p:nvPr/>
          </p:nvSpPr>
          <p:spPr>
            <a:xfrm>
              <a:off x="3727025" y="3083075"/>
              <a:ext cx="764675" cy="597525"/>
            </a:xfrm>
            <a:custGeom>
              <a:avLst/>
              <a:gdLst/>
              <a:ahLst/>
              <a:cxnLst/>
              <a:rect l="l" t="t" r="r" b="b"/>
              <a:pathLst>
                <a:path w="30587" h="23901" extrusionOk="0">
                  <a:moveTo>
                    <a:pt x="30586" y="0"/>
                  </a:moveTo>
                  <a:lnTo>
                    <a:pt x="25" y="17754"/>
                  </a:lnTo>
                  <a:lnTo>
                    <a:pt x="1" y="23900"/>
                  </a:lnTo>
                  <a:lnTo>
                    <a:pt x="30586" y="6147"/>
                  </a:lnTo>
                  <a:lnTo>
                    <a:pt x="30586" y="0"/>
                  </a:lnTo>
                  <a:close/>
                </a:path>
              </a:pathLst>
            </a:custGeom>
            <a:solidFill>
              <a:srgbClr val="F9AE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34"/>
            <p:cNvSpPr/>
            <p:nvPr/>
          </p:nvSpPr>
          <p:spPr>
            <a:xfrm>
              <a:off x="2958725" y="2639225"/>
              <a:ext cx="1532975" cy="887700"/>
            </a:xfrm>
            <a:custGeom>
              <a:avLst/>
              <a:gdLst/>
              <a:ahLst/>
              <a:cxnLst/>
              <a:rect l="l" t="t" r="r" b="b"/>
              <a:pathLst>
                <a:path w="61319" h="35508" extrusionOk="0">
                  <a:moveTo>
                    <a:pt x="30561" y="1"/>
                  </a:moveTo>
                  <a:lnTo>
                    <a:pt x="19419" y="6465"/>
                  </a:lnTo>
                  <a:cubicBezTo>
                    <a:pt x="18269" y="5804"/>
                    <a:pt x="16763" y="5474"/>
                    <a:pt x="15260" y="5474"/>
                  </a:cubicBezTo>
                  <a:cubicBezTo>
                    <a:pt x="13757" y="5474"/>
                    <a:pt x="12257" y="5804"/>
                    <a:pt x="11118" y="6465"/>
                  </a:cubicBezTo>
                  <a:cubicBezTo>
                    <a:pt x="8816" y="7788"/>
                    <a:pt x="8841" y="9943"/>
                    <a:pt x="11143" y="11289"/>
                  </a:cubicBezTo>
                  <a:lnTo>
                    <a:pt x="0" y="17754"/>
                  </a:lnTo>
                  <a:lnTo>
                    <a:pt x="30757" y="35508"/>
                  </a:lnTo>
                  <a:lnTo>
                    <a:pt x="61318" y="17754"/>
                  </a:lnTo>
                  <a:lnTo>
                    <a:pt x="50127" y="11289"/>
                  </a:lnTo>
                  <a:cubicBezTo>
                    <a:pt x="52405" y="9943"/>
                    <a:pt x="52380" y="7788"/>
                    <a:pt x="50103" y="6465"/>
                  </a:cubicBezTo>
                  <a:cubicBezTo>
                    <a:pt x="48940" y="5804"/>
                    <a:pt x="47428" y="5474"/>
                    <a:pt x="45922" y="5474"/>
                  </a:cubicBezTo>
                  <a:cubicBezTo>
                    <a:pt x="44416" y="5474"/>
                    <a:pt x="42916" y="5804"/>
                    <a:pt x="41777" y="6465"/>
                  </a:cubicBezTo>
                  <a:lnTo>
                    <a:pt x="3056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34"/>
            <p:cNvSpPr/>
            <p:nvPr/>
          </p:nvSpPr>
          <p:spPr>
            <a:xfrm>
              <a:off x="3558075" y="3050000"/>
              <a:ext cx="171425" cy="65700"/>
            </a:xfrm>
            <a:custGeom>
              <a:avLst/>
              <a:gdLst/>
              <a:ahLst/>
              <a:cxnLst/>
              <a:rect l="l" t="t" r="r" b="b"/>
              <a:pathLst>
                <a:path w="6857" h="2628" extrusionOk="0">
                  <a:moveTo>
                    <a:pt x="0" y="1"/>
                  </a:moveTo>
                  <a:lnTo>
                    <a:pt x="0" y="638"/>
                  </a:lnTo>
                  <a:cubicBezTo>
                    <a:pt x="0" y="1152"/>
                    <a:pt x="343" y="1666"/>
                    <a:pt x="1029" y="2058"/>
                  </a:cubicBezTo>
                  <a:cubicBezTo>
                    <a:pt x="1690" y="2437"/>
                    <a:pt x="2565" y="2627"/>
                    <a:pt x="3441" y="2627"/>
                  </a:cubicBezTo>
                  <a:cubicBezTo>
                    <a:pt x="4316" y="2627"/>
                    <a:pt x="5192" y="2437"/>
                    <a:pt x="5853" y="2058"/>
                  </a:cubicBezTo>
                  <a:cubicBezTo>
                    <a:pt x="6514" y="1666"/>
                    <a:pt x="6857" y="1152"/>
                    <a:pt x="6857" y="662"/>
                  </a:cubicBezTo>
                  <a:lnTo>
                    <a:pt x="6857" y="25"/>
                  </a:lnTo>
                  <a:cubicBezTo>
                    <a:pt x="6857" y="515"/>
                    <a:pt x="6514" y="1029"/>
                    <a:pt x="5853" y="1397"/>
                  </a:cubicBezTo>
                  <a:cubicBezTo>
                    <a:pt x="5192" y="1789"/>
                    <a:pt x="4316" y="1984"/>
                    <a:pt x="3441" y="1984"/>
                  </a:cubicBezTo>
                  <a:cubicBezTo>
                    <a:pt x="2565" y="1984"/>
                    <a:pt x="1690" y="1789"/>
                    <a:pt x="1029" y="1397"/>
                  </a:cubicBezTo>
                  <a:cubicBezTo>
                    <a:pt x="343" y="1029"/>
                    <a:pt x="0" y="515"/>
                    <a:pt x="0" y="1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34"/>
            <p:cNvSpPr/>
            <p:nvPr/>
          </p:nvSpPr>
          <p:spPr>
            <a:xfrm>
              <a:off x="3550100" y="3000425"/>
              <a:ext cx="187975" cy="99200"/>
            </a:xfrm>
            <a:custGeom>
              <a:avLst/>
              <a:gdLst/>
              <a:ahLst/>
              <a:cxnLst/>
              <a:rect l="l" t="t" r="r" b="b"/>
              <a:pathLst>
                <a:path w="7519" h="3968" extrusionOk="0">
                  <a:moveTo>
                    <a:pt x="3738" y="0"/>
                  </a:moveTo>
                  <a:cubicBezTo>
                    <a:pt x="2860" y="0"/>
                    <a:pt x="1984" y="196"/>
                    <a:pt x="1323" y="588"/>
                  </a:cubicBezTo>
                  <a:cubicBezTo>
                    <a:pt x="1" y="1372"/>
                    <a:pt x="1" y="2621"/>
                    <a:pt x="1348" y="3380"/>
                  </a:cubicBezTo>
                  <a:cubicBezTo>
                    <a:pt x="2009" y="3772"/>
                    <a:pt x="2884" y="3967"/>
                    <a:pt x="3760" y="3967"/>
                  </a:cubicBezTo>
                  <a:cubicBezTo>
                    <a:pt x="4635" y="3967"/>
                    <a:pt x="5511" y="3772"/>
                    <a:pt x="6172" y="3380"/>
                  </a:cubicBezTo>
                  <a:cubicBezTo>
                    <a:pt x="7519" y="2621"/>
                    <a:pt x="7494" y="1372"/>
                    <a:pt x="6172" y="588"/>
                  </a:cubicBezTo>
                  <a:cubicBezTo>
                    <a:pt x="5498" y="196"/>
                    <a:pt x="4617" y="0"/>
                    <a:pt x="3738" y="0"/>
                  </a:cubicBez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34"/>
            <p:cNvSpPr/>
            <p:nvPr/>
          </p:nvSpPr>
          <p:spPr>
            <a:xfrm>
              <a:off x="3371350" y="2529575"/>
              <a:ext cx="502025" cy="650850"/>
            </a:xfrm>
            <a:custGeom>
              <a:avLst/>
              <a:gdLst/>
              <a:ahLst/>
              <a:cxnLst/>
              <a:rect l="l" t="t" r="r" b="b"/>
              <a:pathLst>
                <a:path w="20081" h="26034" extrusionOk="0">
                  <a:moveTo>
                    <a:pt x="20053" y="698"/>
                  </a:moveTo>
                  <a:lnTo>
                    <a:pt x="20081" y="713"/>
                  </a:lnTo>
                  <a:cubicBezTo>
                    <a:pt x="20072" y="708"/>
                    <a:pt x="20062" y="703"/>
                    <a:pt x="20053" y="698"/>
                  </a:cubicBezTo>
                  <a:close/>
                  <a:moveTo>
                    <a:pt x="18679" y="0"/>
                  </a:moveTo>
                  <a:cubicBezTo>
                    <a:pt x="18529" y="0"/>
                    <a:pt x="18366" y="50"/>
                    <a:pt x="18195" y="150"/>
                  </a:cubicBezTo>
                  <a:lnTo>
                    <a:pt x="1102" y="10019"/>
                  </a:lnTo>
                  <a:cubicBezTo>
                    <a:pt x="490" y="10362"/>
                    <a:pt x="0" y="11219"/>
                    <a:pt x="0" y="11929"/>
                  </a:cubicBezTo>
                  <a:lnTo>
                    <a:pt x="25" y="24687"/>
                  </a:lnTo>
                  <a:cubicBezTo>
                    <a:pt x="25" y="25054"/>
                    <a:pt x="147" y="25299"/>
                    <a:pt x="343" y="25397"/>
                  </a:cubicBezTo>
                  <a:lnTo>
                    <a:pt x="1399" y="26007"/>
                  </a:lnTo>
                  <a:lnTo>
                    <a:pt x="1399" y="26007"/>
                  </a:lnTo>
                  <a:cubicBezTo>
                    <a:pt x="1230" y="25896"/>
                    <a:pt x="1127" y="25661"/>
                    <a:pt x="1127" y="25324"/>
                  </a:cubicBezTo>
                  <a:lnTo>
                    <a:pt x="1102" y="12566"/>
                  </a:lnTo>
                  <a:cubicBezTo>
                    <a:pt x="1102" y="11855"/>
                    <a:pt x="1592" y="10998"/>
                    <a:pt x="2204" y="10655"/>
                  </a:cubicBezTo>
                  <a:lnTo>
                    <a:pt x="19297" y="787"/>
                  </a:lnTo>
                  <a:cubicBezTo>
                    <a:pt x="19468" y="687"/>
                    <a:pt x="19640" y="637"/>
                    <a:pt x="19792" y="637"/>
                  </a:cubicBezTo>
                  <a:cubicBezTo>
                    <a:pt x="19888" y="637"/>
                    <a:pt x="19977" y="657"/>
                    <a:pt x="20053" y="698"/>
                  </a:cubicBezTo>
                  <a:lnTo>
                    <a:pt x="20053" y="698"/>
                  </a:lnTo>
                  <a:lnTo>
                    <a:pt x="18979" y="77"/>
                  </a:lnTo>
                  <a:cubicBezTo>
                    <a:pt x="18887" y="26"/>
                    <a:pt x="18786" y="0"/>
                    <a:pt x="18679" y="0"/>
                  </a:cubicBezTo>
                  <a:close/>
                  <a:moveTo>
                    <a:pt x="1399" y="26007"/>
                  </a:moveTo>
                  <a:cubicBezTo>
                    <a:pt x="1414" y="26017"/>
                    <a:pt x="1429" y="26026"/>
                    <a:pt x="1445" y="26034"/>
                  </a:cubicBezTo>
                  <a:lnTo>
                    <a:pt x="1399" y="26007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34"/>
            <p:cNvSpPr/>
            <p:nvPr/>
          </p:nvSpPr>
          <p:spPr>
            <a:xfrm>
              <a:off x="3398900" y="2545650"/>
              <a:ext cx="483050" cy="636925"/>
            </a:xfrm>
            <a:custGeom>
              <a:avLst/>
              <a:gdLst/>
              <a:ahLst/>
              <a:cxnLst/>
              <a:rect l="l" t="t" r="r" b="b"/>
              <a:pathLst>
                <a:path w="19322" h="25477" extrusionOk="0">
                  <a:moveTo>
                    <a:pt x="18680" y="0"/>
                  </a:moveTo>
                  <a:cubicBezTo>
                    <a:pt x="18534" y="0"/>
                    <a:pt x="18369" y="46"/>
                    <a:pt x="18195" y="144"/>
                  </a:cubicBezTo>
                  <a:lnTo>
                    <a:pt x="1102" y="10012"/>
                  </a:lnTo>
                  <a:cubicBezTo>
                    <a:pt x="490" y="10355"/>
                    <a:pt x="0" y="11212"/>
                    <a:pt x="0" y="11923"/>
                  </a:cubicBezTo>
                  <a:lnTo>
                    <a:pt x="25" y="24681"/>
                  </a:lnTo>
                  <a:cubicBezTo>
                    <a:pt x="25" y="25182"/>
                    <a:pt x="281" y="25476"/>
                    <a:pt x="648" y="25476"/>
                  </a:cubicBezTo>
                  <a:cubicBezTo>
                    <a:pt x="800" y="25476"/>
                    <a:pt x="971" y="25425"/>
                    <a:pt x="1151" y="25317"/>
                  </a:cubicBezTo>
                  <a:lnTo>
                    <a:pt x="18219" y="15473"/>
                  </a:lnTo>
                  <a:cubicBezTo>
                    <a:pt x="18832" y="15106"/>
                    <a:pt x="19321" y="14249"/>
                    <a:pt x="19321" y="13563"/>
                  </a:cubicBezTo>
                  <a:lnTo>
                    <a:pt x="19297" y="781"/>
                  </a:lnTo>
                  <a:cubicBezTo>
                    <a:pt x="19297" y="290"/>
                    <a:pt x="19046" y="0"/>
                    <a:pt x="18680" y="0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34"/>
            <p:cNvSpPr/>
            <p:nvPr/>
          </p:nvSpPr>
          <p:spPr>
            <a:xfrm>
              <a:off x="3418475" y="2567600"/>
              <a:ext cx="443875" cy="554075"/>
            </a:xfrm>
            <a:custGeom>
              <a:avLst/>
              <a:gdLst/>
              <a:ahLst/>
              <a:cxnLst/>
              <a:rect l="l" t="t" r="r" b="b"/>
              <a:pathLst>
                <a:path w="17755" h="22163" extrusionOk="0">
                  <a:moveTo>
                    <a:pt x="17730" y="1"/>
                  </a:moveTo>
                  <a:lnTo>
                    <a:pt x="17265" y="270"/>
                  </a:lnTo>
                  <a:lnTo>
                    <a:pt x="16236" y="858"/>
                  </a:lnTo>
                  <a:lnTo>
                    <a:pt x="2474" y="8792"/>
                  </a:lnTo>
                  <a:lnTo>
                    <a:pt x="1" y="10236"/>
                  </a:lnTo>
                  <a:lnTo>
                    <a:pt x="1" y="11045"/>
                  </a:lnTo>
                  <a:lnTo>
                    <a:pt x="25" y="17118"/>
                  </a:lnTo>
                  <a:lnTo>
                    <a:pt x="25" y="22162"/>
                  </a:lnTo>
                  <a:lnTo>
                    <a:pt x="10898" y="15893"/>
                  </a:lnTo>
                  <a:lnTo>
                    <a:pt x="12612" y="14914"/>
                  </a:lnTo>
                  <a:lnTo>
                    <a:pt x="17755" y="11926"/>
                  </a:lnTo>
                  <a:lnTo>
                    <a:pt x="17730" y="2449"/>
                  </a:lnTo>
                  <a:lnTo>
                    <a:pt x="1773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34"/>
            <p:cNvSpPr/>
            <p:nvPr/>
          </p:nvSpPr>
          <p:spPr>
            <a:xfrm>
              <a:off x="3419100" y="2567600"/>
              <a:ext cx="442650" cy="274900"/>
            </a:xfrm>
            <a:custGeom>
              <a:avLst/>
              <a:gdLst/>
              <a:ahLst/>
              <a:cxnLst/>
              <a:rect l="l" t="t" r="r" b="b"/>
              <a:pathLst>
                <a:path w="17706" h="10996" extrusionOk="0">
                  <a:moveTo>
                    <a:pt x="17705" y="1"/>
                  </a:moveTo>
                  <a:lnTo>
                    <a:pt x="2449" y="8792"/>
                  </a:lnTo>
                  <a:lnTo>
                    <a:pt x="0" y="10212"/>
                  </a:lnTo>
                  <a:lnTo>
                    <a:pt x="0" y="10996"/>
                  </a:lnTo>
                  <a:lnTo>
                    <a:pt x="17705" y="760"/>
                  </a:lnTo>
                  <a:lnTo>
                    <a:pt x="17705" y="1"/>
                  </a:lnTo>
                  <a:close/>
                </a:path>
              </a:pathLst>
            </a:custGeom>
            <a:solidFill>
              <a:srgbClr val="606B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34"/>
            <p:cNvSpPr/>
            <p:nvPr/>
          </p:nvSpPr>
          <p:spPr>
            <a:xfrm>
              <a:off x="3442975" y="2856600"/>
              <a:ext cx="27575" cy="36175"/>
            </a:xfrm>
            <a:custGeom>
              <a:avLst/>
              <a:gdLst/>
              <a:ahLst/>
              <a:cxnLst/>
              <a:rect l="l" t="t" r="r" b="b"/>
              <a:pathLst>
                <a:path w="1103" h="1447" extrusionOk="0">
                  <a:moveTo>
                    <a:pt x="796" y="1"/>
                  </a:moveTo>
                  <a:cubicBezTo>
                    <a:pt x="725" y="1"/>
                    <a:pt x="646" y="24"/>
                    <a:pt x="564" y="72"/>
                  </a:cubicBezTo>
                  <a:cubicBezTo>
                    <a:pt x="245" y="268"/>
                    <a:pt x="0" y="684"/>
                    <a:pt x="0" y="1052"/>
                  </a:cubicBezTo>
                  <a:cubicBezTo>
                    <a:pt x="0" y="1309"/>
                    <a:pt x="121" y="1446"/>
                    <a:pt x="302" y="1446"/>
                  </a:cubicBezTo>
                  <a:cubicBezTo>
                    <a:pt x="380" y="1446"/>
                    <a:pt x="468" y="1421"/>
                    <a:pt x="564" y="1370"/>
                  </a:cubicBezTo>
                  <a:cubicBezTo>
                    <a:pt x="858" y="1199"/>
                    <a:pt x="1102" y="758"/>
                    <a:pt x="1102" y="415"/>
                  </a:cubicBezTo>
                  <a:cubicBezTo>
                    <a:pt x="1102" y="151"/>
                    <a:pt x="976" y="1"/>
                    <a:pt x="796" y="1"/>
                  </a:cubicBezTo>
                  <a:close/>
                </a:path>
              </a:pathLst>
            </a:custGeom>
            <a:solidFill>
              <a:srgbClr val="606B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34"/>
            <p:cNvSpPr/>
            <p:nvPr/>
          </p:nvSpPr>
          <p:spPr>
            <a:xfrm>
              <a:off x="3442975" y="2905800"/>
              <a:ext cx="27575" cy="36225"/>
            </a:xfrm>
            <a:custGeom>
              <a:avLst/>
              <a:gdLst/>
              <a:ahLst/>
              <a:cxnLst/>
              <a:rect l="l" t="t" r="r" b="b"/>
              <a:pathLst>
                <a:path w="1103" h="1449" extrusionOk="0">
                  <a:moveTo>
                    <a:pt x="811" y="1"/>
                  </a:moveTo>
                  <a:cubicBezTo>
                    <a:pt x="737" y="1"/>
                    <a:pt x="652" y="29"/>
                    <a:pt x="564" y="88"/>
                  </a:cubicBezTo>
                  <a:cubicBezTo>
                    <a:pt x="245" y="259"/>
                    <a:pt x="0" y="700"/>
                    <a:pt x="0" y="1043"/>
                  </a:cubicBezTo>
                  <a:cubicBezTo>
                    <a:pt x="0" y="1299"/>
                    <a:pt x="120" y="1448"/>
                    <a:pt x="300" y="1448"/>
                  </a:cubicBezTo>
                  <a:cubicBezTo>
                    <a:pt x="378" y="1448"/>
                    <a:pt x="468" y="1420"/>
                    <a:pt x="564" y="1361"/>
                  </a:cubicBezTo>
                  <a:cubicBezTo>
                    <a:pt x="858" y="1190"/>
                    <a:pt x="1102" y="773"/>
                    <a:pt x="1102" y="406"/>
                  </a:cubicBezTo>
                  <a:cubicBezTo>
                    <a:pt x="1102" y="150"/>
                    <a:pt x="983" y="1"/>
                    <a:pt x="811" y="1"/>
                  </a:cubicBezTo>
                  <a:close/>
                </a:path>
              </a:pathLst>
            </a:custGeom>
            <a:solidFill>
              <a:srgbClr val="EC82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34"/>
            <p:cNvSpPr/>
            <p:nvPr/>
          </p:nvSpPr>
          <p:spPr>
            <a:xfrm>
              <a:off x="3442975" y="2954550"/>
              <a:ext cx="27575" cy="36050"/>
            </a:xfrm>
            <a:custGeom>
              <a:avLst/>
              <a:gdLst/>
              <a:ahLst/>
              <a:cxnLst/>
              <a:rect l="l" t="t" r="r" b="b"/>
              <a:pathLst>
                <a:path w="1103" h="1442" extrusionOk="0">
                  <a:moveTo>
                    <a:pt x="798" y="0"/>
                  </a:moveTo>
                  <a:cubicBezTo>
                    <a:pt x="727" y="0"/>
                    <a:pt x="647" y="23"/>
                    <a:pt x="564" y="72"/>
                  </a:cubicBezTo>
                  <a:cubicBezTo>
                    <a:pt x="245" y="268"/>
                    <a:pt x="0" y="684"/>
                    <a:pt x="0" y="1052"/>
                  </a:cubicBezTo>
                  <a:cubicBezTo>
                    <a:pt x="0" y="1297"/>
                    <a:pt x="126" y="1442"/>
                    <a:pt x="314" y="1442"/>
                  </a:cubicBezTo>
                  <a:cubicBezTo>
                    <a:pt x="388" y="1442"/>
                    <a:pt x="473" y="1419"/>
                    <a:pt x="564" y="1370"/>
                  </a:cubicBezTo>
                  <a:cubicBezTo>
                    <a:pt x="858" y="1199"/>
                    <a:pt x="1102" y="758"/>
                    <a:pt x="1102" y="391"/>
                  </a:cubicBezTo>
                  <a:cubicBezTo>
                    <a:pt x="1102" y="145"/>
                    <a:pt x="977" y="0"/>
                    <a:pt x="79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34"/>
            <p:cNvSpPr/>
            <p:nvPr/>
          </p:nvSpPr>
          <p:spPr>
            <a:xfrm>
              <a:off x="3449100" y="3119700"/>
              <a:ext cx="19600" cy="25925"/>
            </a:xfrm>
            <a:custGeom>
              <a:avLst/>
              <a:gdLst/>
              <a:ahLst/>
              <a:cxnLst/>
              <a:rect l="l" t="t" r="r" b="b"/>
              <a:pathLst>
                <a:path w="784" h="1037" extrusionOk="0">
                  <a:moveTo>
                    <a:pt x="570" y="1"/>
                  </a:moveTo>
                  <a:cubicBezTo>
                    <a:pt x="517" y="1"/>
                    <a:pt x="457" y="18"/>
                    <a:pt x="392" y="54"/>
                  </a:cubicBezTo>
                  <a:cubicBezTo>
                    <a:pt x="172" y="176"/>
                    <a:pt x="0" y="494"/>
                    <a:pt x="0" y="739"/>
                  </a:cubicBezTo>
                  <a:cubicBezTo>
                    <a:pt x="0" y="931"/>
                    <a:pt x="88" y="1036"/>
                    <a:pt x="217" y="1036"/>
                  </a:cubicBezTo>
                  <a:cubicBezTo>
                    <a:pt x="270" y="1036"/>
                    <a:pt x="329" y="1019"/>
                    <a:pt x="392" y="984"/>
                  </a:cubicBezTo>
                  <a:cubicBezTo>
                    <a:pt x="613" y="837"/>
                    <a:pt x="784" y="543"/>
                    <a:pt x="784" y="274"/>
                  </a:cubicBezTo>
                  <a:cubicBezTo>
                    <a:pt x="784" y="101"/>
                    <a:pt x="698" y="1"/>
                    <a:pt x="570" y="1"/>
                  </a:cubicBezTo>
                  <a:close/>
                </a:path>
              </a:pathLst>
            </a:custGeom>
            <a:solidFill>
              <a:srgbClr val="EC82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34"/>
            <p:cNvSpPr/>
            <p:nvPr/>
          </p:nvSpPr>
          <p:spPr>
            <a:xfrm>
              <a:off x="3899675" y="2955125"/>
              <a:ext cx="318375" cy="184300"/>
            </a:xfrm>
            <a:custGeom>
              <a:avLst/>
              <a:gdLst/>
              <a:ahLst/>
              <a:cxnLst/>
              <a:rect l="l" t="t" r="r" b="b"/>
              <a:pathLst>
                <a:path w="12735" h="7372" extrusionOk="0">
                  <a:moveTo>
                    <a:pt x="7273" y="0"/>
                  </a:moveTo>
                  <a:lnTo>
                    <a:pt x="0" y="4212"/>
                  </a:lnTo>
                  <a:lnTo>
                    <a:pt x="5461" y="7371"/>
                  </a:lnTo>
                  <a:lnTo>
                    <a:pt x="12734" y="3159"/>
                  </a:lnTo>
                  <a:lnTo>
                    <a:pt x="727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34"/>
            <p:cNvSpPr/>
            <p:nvPr/>
          </p:nvSpPr>
          <p:spPr>
            <a:xfrm>
              <a:off x="4036200" y="3034100"/>
              <a:ext cx="181850" cy="110825"/>
            </a:xfrm>
            <a:custGeom>
              <a:avLst/>
              <a:gdLst/>
              <a:ahLst/>
              <a:cxnLst/>
              <a:rect l="l" t="t" r="r" b="b"/>
              <a:pathLst>
                <a:path w="7274" h="4433" extrusionOk="0">
                  <a:moveTo>
                    <a:pt x="7273" y="0"/>
                  </a:moveTo>
                  <a:lnTo>
                    <a:pt x="0" y="4212"/>
                  </a:lnTo>
                  <a:lnTo>
                    <a:pt x="0" y="4433"/>
                  </a:lnTo>
                  <a:lnTo>
                    <a:pt x="7273" y="245"/>
                  </a:lnTo>
                  <a:lnTo>
                    <a:pt x="7273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34"/>
            <p:cNvSpPr/>
            <p:nvPr/>
          </p:nvSpPr>
          <p:spPr>
            <a:xfrm>
              <a:off x="3899675" y="3060425"/>
              <a:ext cx="136550" cy="84500"/>
            </a:xfrm>
            <a:custGeom>
              <a:avLst/>
              <a:gdLst/>
              <a:ahLst/>
              <a:cxnLst/>
              <a:rect l="l" t="t" r="r" b="b"/>
              <a:pathLst>
                <a:path w="5462" h="3380" extrusionOk="0">
                  <a:moveTo>
                    <a:pt x="0" y="0"/>
                  </a:moveTo>
                  <a:lnTo>
                    <a:pt x="0" y="221"/>
                  </a:lnTo>
                  <a:lnTo>
                    <a:pt x="5461" y="3380"/>
                  </a:lnTo>
                  <a:lnTo>
                    <a:pt x="5461" y="31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34"/>
            <p:cNvSpPr/>
            <p:nvPr/>
          </p:nvSpPr>
          <p:spPr>
            <a:xfrm>
              <a:off x="3548875" y="3234900"/>
              <a:ext cx="133500" cy="89400"/>
            </a:xfrm>
            <a:custGeom>
              <a:avLst/>
              <a:gdLst/>
              <a:ahLst/>
              <a:cxnLst/>
              <a:rect l="l" t="t" r="r" b="b"/>
              <a:pathLst>
                <a:path w="5340" h="3576" extrusionOk="0">
                  <a:moveTo>
                    <a:pt x="1" y="0"/>
                  </a:moveTo>
                  <a:lnTo>
                    <a:pt x="1" y="466"/>
                  </a:lnTo>
                  <a:lnTo>
                    <a:pt x="5339" y="3576"/>
                  </a:lnTo>
                  <a:lnTo>
                    <a:pt x="5339" y="311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34"/>
            <p:cNvSpPr/>
            <p:nvPr/>
          </p:nvSpPr>
          <p:spPr>
            <a:xfrm>
              <a:off x="3682350" y="3141850"/>
              <a:ext cx="295100" cy="182450"/>
            </a:xfrm>
            <a:custGeom>
              <a:avLst/>
              <a:gdLst/>
              <a:ahLst/>
              <a:cxnLst/>
              <a:rect l="l" t="t" r="r" b="b"/>
              <a:pathLst>
                <a:path w="11804" h="7298" extrusionOk="0">
                  <a:moveTo>
                    <a:pt x="11803" y="0"/>
                  </a:moveTo>
                  <a:lnTo>
                    <a:pt x="0" y="6832"/>
                  </a:lnTo>
                  <a:lnTo>
                    <a:pt x="0" y="7298"/>
                  </a:lnTo>
                  <a:lnTo>
                    <a:pt x="11803" y="465"/>
                  </a:lnTo>
                  <a:lnTo>
                    <a:pt x="11803" y="0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34"/>
            <p:cNvSpPr/>
            <p:nvPr/>
          </p:nvSpPr>
          <p:spPr>
            <a:xfrm>
              <a:off x="3548875" y="3064100"/>
              <a:ext cx="428575" cy="248575"/>
            </a:xfrm>
            <a:custGeom>
              <a:avLst/>
              <a:gdLst/>
              <a:ahLst/>
              <a:cxnLst/>
              <a:rect l="l" t="t" r="r" b="b"/>
              <a:pathLst>
                <a:path w="17143" h="9943" extrusionOk="0">
                  <a:moveTo>
                    <a:pt x="11804" y="0"/>
                  </a:moveTo>
                  <a:lnTo>
                    <a:pt x="1" y="6832"/>
                  </a:lnTo>
                  <a:lnTo>
                    <a:pt x="5339" y="9942"/>
                  </a:lnTo>
                  <a:lnTo>
                    <a:pt x="17142" y="3110"/>
                  </a:lnTo>
                  <a:lnTo>
                    <a:pt x="11804" y="0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34"/>
            <p:cNvSpPr/>
            <p:nvPr/>
          </p:nvSpPr>
          <p:spPr>
            <a:xfrm>
              <a:off x="3826200" y="3083675"/>
              <a:ext cx="18400" cy="16550"/>
            </a:xfrm>
            <a:custGeom>
              <a:avLst/>
              <a:gdLst/>
              <a:ahLst/>
              <a:cxnLst/>
              <a:rect l="l" t="t" r="r" b="b"/>
              <a:pathLst>
                <a:path w="736" h="662" extrusionOk="0">
                  <a:moveTo>
                    <a:pt x="1" y="1"/>
                  </a:moveTo>
                  <a:lnTo>
                    <a:pt x="1" y="246"/>
                  </a:lnTo>
                  <a:lnTo>
                    <a:pt x="736" y="662"/>
                  </a:lnTo>
                  <a:lnTo>
                    <a:pt x="736" y="44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34"/>
            <p:cNvSpPr/>
            <p:nvPr/>
          </p:nvSpPr>
          <p:spPr>
            <a:xfrm>
              <a:off x="3844575" y="3084300"/>
              <a:ext cx="18400" cy="15925"/>
            </a:xfrm>
            <a:custGeom>
              <a:avLst/>
              <a:gdLst/>
              <a:ahLst/>
              <a:cxnLst/>
              <a:rect l="l" t="t" r="r" b="b"/>
              <a:pathLst>
                <a:path w="736" h="637" extrusionOk="0">
                  <a:moveTo>
                    <a:pt x="735" y="0"/>
                  </a:moveTo>
                  <a:lnTo>
                    <a:pt x="1" y="417"/>
                  </a:lnTo>
                  <a:lnTo>
                    <a:pt x="1" y="637"/>
                  </a:lnTo>
                  <a:lnTo>
                    <a:pt x="735" y="221"/>
                  </a:lnTo>
                  <a:lnTo>
                    <a:pt x="735" y="0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34"/>
            <p:cNvSpPr/>
            <p:nvPr/>
          </p:nvSpPr>
          <p:spPr>
            <a:xfrm>
              <a:off x="3826200" y="3073275"/>
              <a:ext cx="36775" cy="21450"/>
            </a:xfrm>
            <a:custGeom>
              <a:avLst/>
              <a:gdLst/>
              <a:ahLst/>
              <a:cxnLst/>
              <a:rect l="l" t="t" r="r" b="b"/>
              <a:pathLst>
                <a:path w="1471" h="858" extrusionOk="0">
                  <a:moveTo>
                    <a:pt x="736" y="0"/>
                  </a:moveTo>
                  <a:lnTo>
                    <a:pt x="1" y="417"/>
                  </a:lnTo>
                  <a:lnTo>
                    <a:pt x="736" y="858"/>
                  </a:lnTo>
                  <a:lnTo>
                    <a:pt x="1470" y="441"/>
                  </a:lnTo>
                  <a:lnTo>
                    <a:pt x="736" y="0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34"/>
            <p:cNvSpPr/>
            <p:nvPr/>
          </p:nvSpPr>
          <p:spPr>
            <a:xfrm>
              <a:off x="3802950" y="3097150"/>
              <a:ext cx="18400" cy="16550"/>
            </a:xfrm>
            <a:custGeom>
              <a:avLst/>
              <a:gdLst/>
              <a:ahLst/>
              <a:cxnLst/>
              <a:rect l="l" t="t" r="r" b="b"/>
              <a:pathLst>
                <a:path w="736" h="662" extrusionOk="0">
                  <a:moveTo>
                    <a:pt x="0" y="1"/>
                  </a:moveTo>
                  <a:lnTo>
                    <a:pt x="0" y="245"/>
                  </a:lnTo>
                  <a:lnTo>
                    <a:pt x="735" y="662"/>
                  </a:lnTo>
                  <a:lnTo>
                    <a:pt x="735" y="44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34"/>
            <p:cNvSpPr/>
            <p:nvPr/>
          </p:nvSpPr>
          <p:spPr>
            <a:xfrm>
              <a:off x="3821325" y="3097750"/>
              <a:ext cx="18375" cy="15950"/>
            </a:xfrm>
            <a:custGeom>
              <a:avLst/>
              <a:gdLst/>
              <a:ahLst/>
              <a:cxnLst/>
              <a:rect l="l" t="t" r="r" b="b"/>
              <a:pathLst>
                <a:path w="735" h="638" extrusionOk="0">
                  <a:moveTo>
                    <a:pt x="735" y="1"/>
                  </a:moveTo>
                  <a:lnTo>
                    <a:pt x="0" y="417"/>
                  </a:lnTo>
                  <a:lnTo>
                    <a:pt x="0" y="638"/>
                  </a:lnTo>
                  <a:lnTo>
                    <a:pt x="735" y="221"/>
                  </a:lnTo>
                  <a:lnTo>
                    <a:pt x="735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34"/>
            <p:cNvSpPr/>
            <p:nvPr/>
          </p:nvSpPr>
          <p:spPr>
            <a:xfrm>
              <a:off x="3802950" y="3086750"/>
              <a:ext cx="36750" cy="21450"/>
            </a:xfrm>
            <a:custGeom>
              <a:avLst/>
              <a:gdLst/>
              <a:ahLst/>
              <a:cxnLst/>
              <a:rect l="l" t="t" r="r" b="b"/>
              <a:pathLst>
                <a:path w="1470" h="858" extrusionOk="0">
                  <a:moveTo>
                    <a:pt x="711" y="0"/>
                  </a:moveTo>
                  <a:lnTo>
                    <a:pt x="0" y="417"/>
                  </a:lnTo>
                  <a:lnTo>
                    <a:pt x="735" y="857"/>
                  </a:lnTo>
                  <a:lnTo>
                    <a:pt x="1470" y="441"/>
                  </a:lnTo>
                  <a:lnTo>
                    <a:pt x="711" y="0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34"/>
            <p:cNvSpPr/>
            <p:nvPr/>
          </p:nvSpPr>
          <p:spPr>
            <a:xfrm>
              <a:off x="3779675" y="3110625"/>
              <a:ext cx="18400" cy="16550"/>
            </a:xfrm>
            <a:custGeom>
              <a:avLst/>
              <a:gdLst/>
              <a:ahLst/>
              <a:cxnLst/>
              <a:rect l="l" t="t" r="r" b="b"/>
              <a:pathLst>
                <a:path w="736" h="662" extrusionOk="0">
                  <a:moveTo>
                    <a:pt x="1" y="0"/>
                  </a:moveTo>
                  <a:lnTo>
                    <a:pt x="1" y="245"/>
                  </a:lnTo>
                  <a:lnTo>
                    <a:pt x="735" y="661"/>
                  </a:lnTo>
                  <a:lnTo>
                    <a:pt x="735" y="44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34"/>
            <p:cNvSpPr/>
            <p:nvPr/>
          </p:nvSpPr>
          <p:spPr>
            <a:xfrm>
              <a:off x="3798050" y="3111225"/>
              <a:ext cx="17775" cy="15950"/>
            </a:xfrm>
            <a:custGeom>
              <a:avLst/>
              <a:gdLst/>
              <a:ahLst/>
              <a:cxnLst/>
              <a:rect l="l" t="t" r="r" b="b"/>
              <a:pathLst>
                <a:path w="711" h="638" extrusionOk="0">
                  <a:moveTo>
                    <a:pt x="711" y="1"/>
                  </a:moveTo>
                  <a:lnTo>
                    <a:pt x="0" y="417"/>
                  </a:lnTo>
                  <a:lnTo>
                    <a:pt x="0" y="637"/>
                  </a:lnTo>
                  <a:lnTo>
                    <a:pt x="711" y="221"/>
                  </a:lnTo>
                  <a:lnTo>
                    <a:pt x="711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34"/>
            <p:cNvSpPr/>
            <p:nvPr/>
          </p:nvSpPr>
          <p:spPr>
            <a:xfrm>
              <a:off x="3779675" y="3100200"/>
              <a:ext cx="36150" cy="21475"/>
            </a:xfrm>
            <a:custGeom>
              <a:avLst/>
              <a:gdLst/>
              <a:ahLst/>
              <a:cxnLst/>
              <a:rect l="l" t="t" r="r" b="b"/>
              <a:pathLst>
                <a:path w="1446" h="859" extrusionOk="0">
                  <a:moveTo>
                    <a:pt x="711" y="1"/>
                  </a:moveTo>
                  <a:lnTo>
                    <a:pt x="1" y="417"/>
                  </a:lnTo>
                  <a:lnTo>
                    <a:pt x="735" y="858"/>
                  </a:lnTo>
                  <a:lnTo>
                    <a:pt x="1446" y="442"/>
                  </a:lnTo>
                  <a:lnTo>
                    <a:pt x="711" y="1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34"/>
            <p:cNvSpPr/>
            <p:nvPr/>
          </p:nvSpPr>
          <p:spPr>
            <a:xfrm>
              <a:off x="3755800" y="3124075"/>
              <a:ext cx="19000" cy="16575"/>
            </a:xfrm>
            <a:custGeom>
              <a:avLst/>
              <a:gdLst/>
              <a:ahLst/>
              <a:cxnLst/>
              <a:rect l="l" t="t" r="r" b="b"/>
              <a:pathLst>
                <a:path w="760" h="663" extrusionOk="0">
                  <a:moveTo>
                    <a:pt x="1" y="1"/>
                  </a:moveTo>
                  <a:lnTo>
                    <a:pt x="1" y="246"/>
                  </a:lnTo>
                  <a:lnTo>
                    <a:pt x="760" y="662"/>
                  </a:lnTo>
                  <a:lnTo>
                    <a:pt x="760" y="44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34"/>
            <p:cNvSpPr/>
            <p:nvPr/>
          </p:nvSpPr>
          <p:spPr>
            <a:xfrm>
              <a:off x="3774775" y="3124700"/>
              <a:ext cx="17800" cy="15950"/>
            </a:xfrm>
            <a:custGeom>
              <a:avLst/>
              <a:gdLst/>
              <a:ahLst/>
              <a:cxnLst/>
              <a:rect l="l" t="t" r="r" b="b"/>
              <a:pathLst>
                <a:path w="712" h="638" extrusionOk="0">
                  <a:moveTo>
                    <a:pt x="711" y="0"/>
                  </a:moveTo>
                  <a:lnTo>
                    <a:pt x="1" y="417"/>
                  </a:lnTo>
                  <a:lnTo>
                    <a:pt x="1" y="637"/>
                  </a:lnTo>
                  <a:lnTo>
                    <a:pt x="711" y="221"/>
                  </a:lnTo>
                  <a:lnTo>
                    <a:pt x="711" y="0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34"/>
            <p:cNvSpPr/>
            <p:nvPr/>
          </p:nvSpPr>
          <p:spPr>
            <a:xfrm>
              <a:off x="3755800" y="3113675"/>
              <a:ext cx="36775" cy="21450"/>
            </a:xfrm>
            <a:custGeom>
              <a:avLst/>
              <a:gdLst/>
              <a:ahLst/>
              <a:cxnLst/>
              <a:rect l="l" t="t" r="r" b="b"/>
              <a:pathLst>
                <a:path w="1471" h="858" extrusionOk="0">
                  <a:moveTo>
                    <a:pt x="735" y="1"/>
                  </a:moveTo>
                  <a:lnTo>
                    <a:pt x="1" y="417"/>
                  </a:lnTo>
                  <a:lnTo>
                    <a:pt x="760" y="858"/>
                  </a:lnTo>
                  <a:lnTo>
                    <a:pt x="1470" y="441"/>
                  </a:lnTo>
                  <a:lnTo>
                    <a:pt x="735" y="1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34"/>
            <p:cNvSpPr/>
            <p:nvPr/>
          </p:nvSpPr>
          <p:spPr>
            <a:xfrm>
              <a:off x="3732550" y="3137550"/>
              <a:ext cx="18375" cy="16550"/>
            </a:xfrm>
            <a:custGeom>
              <a:avLst/>
              <a:gdLst/>
              <a:ahLst/>
              <a:cxnLst/>
              <a:rect l="l" t="t" r="r" b="b"/>
              <a:pathLst>
                <a:path w="735" h="662" extrusionOk="0">
                  <a:moveTo>
                    <a:pt x="0" y="1"/>
                  </a:moveTo>
                  <a:lnTo>
                    <a:pt x="0" y="246"/>
                  </a:lnTo>
                  <a:lnTo>
                    <a:pt x="735" y="662"/>
                  </a:lnTo>
                  <a:lnTo>
                    <a:pt x="735" y="44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34"/>
            <p:cNvSpPr/>
            <p:nvPr/>
          </p:nvSpPr>
          <p:spPr>
            <a:xfrm>
              <a:off x="3750900" y="3138175"/>
              <a:ext cx="18400" cy="15925"/>
            </a:xfrm>
            <a:custGeom>
              <a:avLst/>
              <a:gdLst/>
              <a:ahLst/>
              <a:cxnLst/>
              <a:rect l="l" t="t" r="r" b="b"/>
              <a:pathLst>
                <a:path w="736" h="637" extrusionOk="0">
                  <a:moveTo>
                    <a:pt x="736" y="0"/>
                  </a:moveTo>
                  <a:lnTo>
                    <a:pt x="1" y="416"/>
                  </a:lnTo>
                  <a:lnTo>
                    <a:pt x="1" y="637"/>
                  </a:lnTo>
                  <a:lnTo>
                    <a:pt x="736" y="221"/>
                  </a:lnTo>
                  <a:lnTo>
                    <a:pt x="736" y="0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34"/>
            <p:cNvSpPr/>
            <p:nvPr/>
          </p:nvSpPr>
          <p:spPr>
            <a:xfrm>
              <a:off x="3732550" y="3127150"/>
              <a:ext cx="36750" cy="21450"/>
            </a:xfrm>
            <a:custGeom>
              <a:avLst/>
              <a:gdLst/>
              <a:ahLst/>
              <a:cxnLst/>
              <a:rect l="l" t="t" r="r" b="b"/>
              <a:pathLst>
                <a:path w="1470" h="858" extrusionOk="0">
                  <a:moveTo>
                    <a:pt x="735" y="0"/>
                  </a:moveTo>
                  <a:lnTo>
                    <a:pt x="0" y="417"/>
                  </a:lnTo>
                  <a:lnTo>
                    <a:pt x="735" y="857"/>
                  </a:lnTo>
                  <a:lnTo>
                    <a:pt x="1470" y="441"/>
                  </a:lnTo>
                  <a:lnTo>
                    <a:pt x="735" y="0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34"/>
            <p:cNvSpPr/>
            <p:nvPr/>
          </p:nvSpPr>
          <p:spPr>
            <a:xfrm>
              <a:off x="3709275" y="3151025"/>
              <a:ext cx="18400" cy="16550"/>
            </a:xfrm>
            <a:custGeom>
              <a:avLst/>
              <a:gdLst/>
              <a:ahLst/>
              <a:cxnLst/>
              <a:rect l="l" t="t" r="r" b="b"/>
              <a:pathLst>
                <a:path w="736" h="662" extrusionOk="0">
                  <a:moveTo>
                    <a:pt x="1" y="0"/>
                  </a:moveTo>
                  <a:lnTo>
                    <a:pt x="1" y="245"/>
                  </a:lnTo>
                  <a:lnTo>
                    <a:pt x="735" y="662"/>
                  </a:lnTo>
                  <a:lnTo>
                    <a:pt x="735" y="44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34"/>
            <p:cNvSpPr/>
            <p:nvPr/>
          </p:nvSpPr>
          <p:spPr>
            <a:xfrm>
              <a:off x="3727650" y="3151625"/>
              <a:ext cx="18400" cy="15950"/>
            </a:xfrm>
            <a:custGeom>
              <a:avLst/>
              <a:gdLst/>
              <a:ahLst/>
              <a:cxnLst/>
              <a:rect l="l" t="t" r="r" b="b"/>
              <a:pathLst>
                <a:path w="736" h="638" extrusionOk="0">
                  <a:moveTo>
                    <a:pt x="735" y="1"/>
                  </a:moveTo>
                  <a:lnTo>
                    <a:pt x="0" y="417"/>
                  </a:lnTo>
                  <a:lnTo>
                    <a:pt x="0" y="638"/>
                  </a:lnTo>
                  <a:lnTo>
                    <a:pt x="735" y="221"/>
                  </a:lnTo>
                  <a:lnTo>
                    <a:pt x="735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34"/>
            <p:cNvSpPr/>
            <p:nvPr/>
          </p:nvSpPr>
          <p:spPr>
            <a:xfrm>
              <a:off x="3709275" y="3140625"/>
              <a:ext cx="36775" cy="21450"/>
            </a:xfrm>
            <a:custGeom>
              <a:avLst/>
              <a:gdLst/>
              <a:ahLst/>
              <a:cxnLst/>
              <a:rect l="l" t="t" r="r" b="b"/>
              <a:pathLst>
                <a:path w="1471" h="858" extrusionOk="0">
                  <a:moveTo>
                    <a:pt x="735" y="0"/>
                  </a:moveTo>
                  <a:lnTo>
                    <a:pt x="1" y="416"/>
                  </a:lnTo>
                  <a:lnTo>
                    <a:pt x="735" y="857"/>
                  </a:lnTo>
                  <a:lnTo>
                    <a:pt x="1470" y="441"/>
                  </a:lnTo>
                  <a:lnTo>
                    <a:pt x="735" y="0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34"/>
            <p:cNvSpPr/>
            <p:nvPr/>
          </p:nvSpPr>
          <p:spPr>
            <a:xfrm>
              <a:off x="3686025" y="3164500"/>
              <a:ext cx="18375" cy="16550"/>
            </a:xfrm>
            <a:custGeom>
              <a:avLst/>
              <a:gdLst/>
              <a:ahLst/>
              <a:cxnLst/>
              <a:rect l="l" t="t" r="r" b="b"/>
              <a:pathLst>
                <a:path w="735" h="662" extrusionOk="0">
                  <a:moveTo>
                    <a:pt x="0" y="0"/>
                  </a:moveTo>
                  <a:lnTo>
                    <a:pt x="0" y="245"/>
                  </a:lnTo>
                  <a:lnTo>
                    <a:pt x="735" y="661"/>
                  </a:lnTo>
                  <a:lnTo>
                    <a:pt x="735" y="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34"/>
            <p:cNvSpPr/>
            <p:nvPr/>
          </p:nvSpPr>
          <p:spPr>
            <a:xfrm>
              <a:off x="3704375" y="3165100"/>
              <a:ext cx="18400" cy="15950"/>
            </a:xfrm>
            <a:custGeom>
              <a:avLst/>
              <a:gdLst/>
              <a:ahLst/>
              <a:cxnLst/>
              <a:rect l="l" t="t" r="r" b="b"/>
              <a:pathLst>
                <a:path w="736" h="638" extrusionOk="0">
                  <a:moveTo>
                    <a:pt x="735" y="1"/>
                  </a:moveTo>
                  <a:lnTo>
                    <a:pt x="1" y="417"/>
                  </a:lnTo>
                  <a:lnTo>
                    <a:pt x="1" y="637"/>
                  </a:lnTo>
                  <a:lnTo>
                    <a:pt x="735" y="221"/>
                  </a:lnTo>
                  <a:lnTo>
                    <a:pt x="735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34"/>
            <p:cNvSpPr/>
            <p:nvPr/>
          </p:nvSpPr>
          <p:spPr>
            <a:xfrm>
              <a:off x="3686025" y="3154075"/>
              <a:ext cx="36750" cy="21450"/>
            </a:xfrm>
            <a:custGeom>
              <a:avLst/>
              <a:gdLst/>
              <a:ahLst/>
              <a:cxnLst/>
              <a:rect l="l" t="t" r="r" b="b"/>
              <a:pathLst>
                <a:path w="1470" h="858" extrusionOk="0">
                  <a:moveTo>
                    <a:pt x="735" y="1"/>
                  </a:moveTo>
                  <a:lnTo>
                    <a:pt x="0" y="417"/>
                  </a:lnTo>
                  <a:lnTo>
                    <a:pt x="735" y="858"/>
                  </a:lnTo>
                  <a:lnTo>
                    <a:pt x="1469" y="442"/>
                  </a:lnTo>
                  <a:lnTo>
                    <a:pt x="735" y="1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34"/>
            <p:cNvSpPr/>
            <p:nvPr/>
          </p:nvSpPr>
          <p:spPr>
            <a:xfrm>
              <a:off x="3662750" y="3177950"/>
              <a:ext cx="18400" cy="16575"/>
            </a:xfrm>
            <a:custGeom>
              <a:avLst/>
              <a:gdLst/>
              <a:ahLst/>
              <a:cxnLst/>
              <a:rect l="l" t="t" r="r" b="b"/>
              <a:pathLst>
                <a:path w="736" h="663" extrusionOk="0">
                  <a:moveTo>
                    <a:pt x="1" y="1"/>
                  </a:moveTo>
                  <a:lnTo>
                    <a:pt x="1" y="246"/>
                  </a:lnTo>
                  <a:lnTo>
                    <a:pt x="735" y="662"/>
                  </a:lnTo>
                  <a:lnTo>
                    <a:pt x="735" y="44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34"/>
            <p:cNvSpPr/>
            <p:nvPr/>
          </p:nvSpPr>
          <p:spPr>
            <a:xfrm>
              <a:off x="3681125" y="3178575"/>
              <a:ext cx="18375" cy="15950"/>
            </a:xfrm>
            <a:custGeom>
              <a:avLst/>
              <a:gdLst/>
              <a:ahLst/>
              <a:cxnLst/>
              <a:rect l="l" t="t" r="r" b="b"/>
              <a:pathLst>
                <a:path w="735" h="638" extrusionOk="0">
                  <a:moveTo>
                    <a:pt x="735" y="0"/>
                  </a:moveTo>
                  <a:lnTo>
                    <a:pt x="0" y="417"/>
                  </a:lnTo>
                  <a:lnTo>
                    <a:pt x="0" y="637"/>
                  </a:lnTo>
                  <a:lnTo>
                    <a:pt x="735" y="221"/>
                  </a:lnTo>
                  <a:lnTo>
                    <a:pt x="735" y="0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34"/>
            <p:cNvSpPr/>
            <p:nvPr/>
          </p:nvSpPr>
          <p:spPr>
            <a:xfrm>
              <a:off x="3662750" y="3167550"/>
              <a:ext cx="36750" cy="21450"/>
            </a:xfrm>
            <a:custGeom>
              <a:avLst/>
              <a:gdLst/>
              <a:ahLst/>
              <a:cxnLst/>
              <a:rect l="l" t="t" r="r" b="b"/>
              <a:pathLst>
                <a:path w="1470" h="858" extrusionOk="0">
                  <a:moveTo>
                    <a:pt x="735" y="1"/>
                  </a:moveTo>
                  <a:lnTo>
                    <a:pt x="1" y="417"/>
                  </a:lnTo>
                  <a:lnTo>
                    <a:pt x="735" y="858"/>
                  </a:lnTo>
                  <a:lnTo>
                    <a:pt x="1470" y="441"/>
                  </a:lnTo>
                  <a:lnTo>
                    <a:pt x="735" y="1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34"/>
            <p:cNvSpPr/>
            <p:nvPr/>
          </p:nvSpPr>
          <p:spPr>
            <a:xfrm>
              <a:off x="3639500" y="3191425"/>
              <a:ext cx="18375" cy="16550"/>
            </a:xfrm>
            <a:custGeom>
              <a:avLst/>
              <a:gdLst/>
              <a:ahLst/>
              <a:cxnLst/>
              <a:rect l="l" t="t" r="r" b="b"/>
              <a:pathLst>
                <a:path w="735" h="662" extrusionOk="0">
                  <a:moveTo>
                    <a:pt x="0" y="1"/>
                  </a:moveTo>
                  <a:lnTo>
                    <a:pt x="0" y="246"/>
                  </a:lnTo>
                  <a:lnTo>
                    <a:pt x="735" y="662"/>
                  </a:lnTo>
                  <a:lnTo>
                    <a:pt x="735" y="44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34"/>
            <p:cNvSpPr/>
            <p:nvPr/>
          </p:nvSpPr>
          <p:spPr>
            <a:xfrm>
              <a:off x="3657850" y="3192050"/>
              <a:ext cx="18400" cy="15925"/>
            </a:xfrm>
            <a:custGeom>
              <a:avLst/>
              <a:gdLst/>
              <a:ahLst/>
              <a:cxnLst/>
              <a:rect l="l" t="t" r="r" b="b"/>
              <a:pathLst>
                <a:path w="736" h="637" extrusionOk="0">
                  <a:moveTo>
                    <a:pt x="735" y="0"/>
                  </a:moveTo>
                  <a:lnTo>
                    <a:pt x="1" y="416"/>
                  </a:lnTo>
                  <a:lnTo>
                    <a:pt x="1" y="637"/>
                  </a:lnTo>
                  <a:lnTo>
                    <a:pt x="735" y="221"/>
                  </a:lnTo>
                  <a:lnTo>
                    <a:pt x="735" y="0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34"/>
            <p:cNvSpPr/>
            <p:nvPr/>
          </p:nvSpPr>
          <p:spPr>
            <a:xfrm>
              <a:off x="3639500" y="3181025"/>
              <a:ext cx="36750" cy="21450"/>
            </a:xfrm>
            <a:custGeom>
              <a:avLst/>
              <a:gdLst/>
              <a:ahLst/>
              <a:cxnLst/>
              <a:rect l="l" t="t" r="r" b="b"/>
              <a:pathLst>
                <a:path w="1470" h="858" extrusionOk="0">
                  <a:moveTo>
                    <a:pt x="735" y="0"/>
                  </a:moveTo>
                  <a:lnTo>
                    <a:pt x="0" y="417"/>
                  </a:lnTo>
                  <a:lnTo>
                    <a:pt x="735" y="857"/>
                  </a:lnTo>
                  <a:lnTo>
                    <a:pt x="1469" y="441"/>
                  </a:lnTo>
                  <a:lnTo>
                    <a:pt x="735" y="0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34"/>
            <p:cNvSpPr/>
            <p:nvPr/>
          </p:nvSpPr>
          <p:spPr>
            <a:xfrm>
              <a:off x="3616225" y="3204900"/>
              <a:ext cx="18400" cy="16550"/>
            </a:xfrm>
            <a:custGeom>
              <a:avLst/>
              <a:gdLst/>
              <a:ahLst/>
              <a:cxnLst/>
              <a:rect l="l" t="t" r="r" b="b"/>
              <a:pathLst>
                <a:path w="736" h="662" extrusionOk="0">
                  <a:moveTo>
                    <a:pt x="1" y="0"/>
                  </a:moveTo>
                  <a:lnTo>
                    <a:pt x="1" y="245"/>
                  </a:lnTo>
                  <a:lnTo>
                    <a:pt x="735" y="662"/>
                  </a:lnTo>
                  <a:lnTo>
                    <a:pt x="735" y="44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34"/>
            <p:cNvSpPr/>
            <p:nvPr/>
          </p:nvSpPr>
          <p:spPr>
            <a:xfrm>
              <a:off x="3634600" y="3205500"/>
              <a:ext cx="18375" cy="15950"/>
            </a:xfrm>
            <a:custGeom>
              <a:avLst/>
              <a:gdLst/>
              <a:ahLst/>
              <a:cxnLst/>
              <a:rect l="l" t="t" r="r" b="b"/>
              <a:pathLst>
                <a:path w="735" h="638" extrusionOk="0">
                  <a:moveTo>
                    <a:pt x="735" y="1"/>
                  </a:moveTo>
                  <a:lnTo>
                    <a:pt x="0" y="417"/>
                  </a:lnTo>
                  <a:lnTo>
                    <a:pt x="0" y="638"/>
                  </a:lnTo>
                  <a:lnTo>
                    <a:pt x="735" y="221"/>
                  </a:lnTo>
                  <a:lnTo>
                    <a:pt x="735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34"/>
            <p:cNvSpPr/>
            <p:nvPr/>
          </p:nvSpPr>
          <p:spPr>
            <a:xfrm>
              <a:off x="3616225" y="3194500"/>
              <a:ext cx="36750" cy="21450"/>
            </a:xfrm>
            <a:custGeom>
              <a:avLst/>
              <a:gdLst/>
              <a:ahLst/>
              <a:cxnLst/>
              <a:rect l="l" t="t" r="r" b="b"/>
              <a:pathLst>
                <a:path w="1470" h="858" extrusionOk="0">
                  <a:moveTo>
                    <a:pt x="711" y="0"/>
                  </a:moveTo>
                  <a:lnTo>
                    <a:pt x="1" y="416"/>
                  </a:lnTo>
                  <a:lnTo>
                    <a:pt x="735" y="857"/>
                  </a:lnTo>
                  <a:lnTo>
                    <a:pt x="1470" y="441"/>
                  </a:lnTo>
                  <a:lnTo>
                    <a:pt x="711" y="0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34"/>
            <p:cNvSpPr/>
            <p:nvPr/>
          </p:nvSpPr>
          <p:spPr>
            <a:xfrm>
              <a:off x="3569075" y="3231825"/>
              <a:ext cx="19025" cy="16550"/>
            </a:xfrm>
            <a:custGeom>
              <a:avLst/>
              <a:gdLst/>
              <a:ahLst/>
              <a:cxnLst/>
              <a:rect l="l" t="t" r="r" b="b"/>
              <a:pathLst>
                <a:path w="761" h="662" extrusionOk="0">
                  <a:moveTo>
                    <a:pt x="1" y="1"/>
                  </a:moveTo>
                  <a:lnTo>
                    <a:pt x="1" y="246"/>
                  </a:lnTo>
                  <a:lnTo>
                    <a:pt x="760" y="662"/>
                  </a:lnTo>
                  <a:lnTo>
                    <a:pt x="760" y="44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34"/>
            <p:cNvSpPr/>
            <p:nvPr/>
          </p:nvSpPr>
          <p:spPr>
            <a:xfrm>
              <a:off x="3588075" y="3218975"/>
              <a:ext cx="41650" cy="29400"/>
            </a:xfrm>
            <a:custGeom>
              <a:avLst/>
              <a:gdLst/>
              <a:ahLst/>
              <a:cxnLst/>
              <a:rect l="l" t="t" r="r" b="b"/>
              <a:pathLst>
                <a:path w="1666" h="1176" extrusionOk="0">
                  <a:moveTo>
                    <a:pt x="1665" y="1"/>
                  </a:moveTo>
                  <a:lnTo>
                    <a:pt x="0" y="956"/>
                  </a:lnTo>
                  <a:lnTo>
                    <a:pt x="0" y="1176"/>
                  </a:lnTo>
                  <a:lnTo>
                    <a:pt x="1665" y="221"/>
                  </a:lnTo>
                  <a:lnTo>
                    <a:pt x="1665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34"/>
            <p:cNvSpPr/>
            <p:nvPr/>
          </p:nvSpPr>
          <p:spPr>
            <a:xfrm>
              <a:off x="3569075" y="3207950"/>
              <a:ext cx="60650" cy="34925"/>
            </a:xfrm>
            <a:custGeom>
              <a:avLst/>
              <a:gdLst/>
              <a:ahLst/>
              <a:cxnLst/>
              <a:rect l="l" t="t" r="r" b="b"/>
              <a:pathLst>
                <a:path w="2426" h="1397" extrusionOk="0">
                  <a:moveTo>
                    <a:pt x="1666" y="1"/>
                  </a:moveTo>
                  <a:lnTo>
                    <a:pt x="1" y="956"/>
                  </a:lnTo>
                  <a:lnTo>
                    <a:pt x="760" y="1397"/>
                  </a:lnTo>
                  <a:lnTo>
                    <a:pt x="2425" y="442"/>
                  </a:lnTo>
                  <a:lnTo>
                    <a:pt x="1666" y="1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34"/>
            <p:cNvSpPr/>
            <p:nvPr/>
          </p:nvSpPr>
          <p:spPr>
            <a:xfrm>
              <a:off x="3826200" y="3111225"/>
              <a:ext cx="18400" cy="16550"/>
            </a:xfrm>
            <a:custGeom>
              <a:avLst/>
              <a:gdLst/>
              <a:ahLst/>
              <a:cxnLst/>
              <a:rect l="l" t="t" r="r" b="b"/>
              <a:pathLst>
                <a:path w="736" h="662" extrusionOk="0">
                  <a:moveTo>
                    <a:pt x="1" y="1"/>
                  </a:moveTo>
                  <a:lnTo>
                    <a:pt x="1" y="221"/>
                  </a:lnTo>
                  <a:lnTo>
                    <a:pt x="736" y="662"/>
                  </a:lnTo>
                  <a:lnTo>
                    <a:pt x="736" y="41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34"/>
            <p:cNvSpPr/>
            <p:nvPr/>
          </p:nvSpPr>
          <p:spPr>
            <a:xfrm>
              <a:off x="3844575" y="3097750"/>
              <a:ext cx="41650" cy="30025"/>
            </a:xfrm>
            <a:custGeom>
              <a:avLst/>
              <a:gdLst/>
              <a:ahLst/>
              <a:cxnLst/>
              <a:rect l="l" t="t" r="r" b="b"/>
              <a:pathLst>
                <a:path w="1666" h="1201" extrusionOk="0">
                  <a:moveTo>
                    <a:pt x="1666" y="1"/>
                  </a:moveTo>
                  <a:lnTo>
                    <a:pt x="1" y="956"/>
                  </a:lnTo>
                  <a:lnTo>
                    <a:pt x="1" y="1201"/>
                  </a:lnTo>
                  <a:lnTo>
                    <a:pt x="1666" y="221"/>
                  </a:lnTo>
                  <a:lnTo>
                    <a:pt x="1666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34"/>
            <p:cNvSpPr/>
            <p:nvPr/>
          </p:nvSpPr>
          <p:spPr>
            <a:xfrm>
              <a:off x="3826200" y="3086750"/>
              <a:ext cx="60025" cy="34925"/>
            </a:xfrm>
            <a:custGeom>
              <a:avLst/>
              <a:gdLst/>
              <a:ahLst/>
              <a:cxnLst/>
              <a:rect l="l" t="t" r="r" b="b"/>
              <a:pathLst>
                <a:path w="2401" h="1397" extrusionOk="0">
                  <a:moveTo>
                    <a:pt x="1666" y="0"/>
                  </a:moveTo>
                  <a:lnTo>
                    <a:pt x="1" y="980"/>
                  </a:lnTo>
                  <a:lnTo>
                    <a:pt x="736" y="1396"/>
                  </a:lnTo>
                  <a:lnTo>
                    <a:pt x="2401" y="441"/>
                  </a:lnTo>
                  <a:lnTo>
                    <a:pt x="1666" y="0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34"/>
            <p:cNvSpPr/>
            <p:nvPr/>
          </p:nvSpPr>
          <p:spPr>
            <a:xfrm>
              <a:off x="3802950" y="3124700"/>
              <a:ext cx="18400" cy="16550"/>
            </a:xfrm>
            <a:custGeom>
              <a:avLst/>
              <a:gdLst/>
              <a:ahLst/>
              <a:cxnLst/>
              <a:rect l="l" t="t" r="r" b="b"/>
              <a:pathLst>
                <a:path w="736" h="662" extrusionOk="0">
                  <a:moveTo>
                    <a:pt x="0" y="0"/>
                  </a:moveTo>
                  <a:lnTo>
                    <a:pt x="0" y="221"/>
                  </a:lnTo>
                  <a:lnTo>
                    <a:pt x="735" y="662"/>
                  </a:lnTo>
                  <a:lnTo>
                    <a:pt x="735" y="4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34"/>
            <p:cNvSpPr/>
            <p:nvPr/>
          </p:nvSpPr>
          <p:spPr>
            <a:xfrm>
              <a:off x="3821325" y="3124700"/>
              <a:ext cx="18375" cy="16550"/>
            </a:xfrm>
            <a:custGeom>
              <a:avLst/>
              <a:gdLst/>
              <a:ahLst/>
              <a:cxnLst/>
              <a:rect l="l" t="t" r="r" b="b"/>
              <a:pathLst>
                <a:path w="735" h="662" extrusionOk="0">
                  <a:moveTo>
                    <a:pt x="735" y="0"/>
                  </a:moveTo>
                  <a:lnTo>
                    <a:pt x="0" y="417"/>
                  </a:lnTo>
                  <a:lnTo>
                    <a:pt x="0" y="662"/>
                  </a:lnTo>
                  <a:lnTo>
                    <a:pt x="735" y="245"/>
                  </a:lnTo>
                  <a:lnTo>
                    <a:pt x="735" y="0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34"/>
            <p:cNvSpPr/>
            <p:nvPr/>
          </p:nvSpPr>
          <p:spPr>
            <a:xfrm>
              <a:off x="3802950" y="3113675"/>
              <a:ext cx="36750" cy="21450"/>
            </a:xfrm>
            <a:custGeom>
              <a:avLst/>
              <a:gdLst/>
              <a:ahLst/>
              <a:cxnLst/>
              <a:rect l="l" t="t" r="r" b="b"/>
              <a:pathLst>
                <a:path w="1470" h="858" extrusionOk="0">
                  <a:moveTo>
                    <a:pt x="735" y="1"/>
                  </a:moveTo>
                  <a:lnTo>
                    <a:pt x="0" y="441"/>
                  </a:lnTo>
                  <a:lnTo>
                    <a:pt x="735" y="858"/>
                  </a:lnTo>
                  <a:lnTo>
                    <a:pt x="1470" y="441"/>
                  </a:lnTo>
                  <a:lnTo>
                    <a:pt x="735" y="1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34"/>
            <p:cNvSpPr/>
            <p:nvPr/>
          </p:nvSpPr>
          <p:spPr>
            <a:xfrm>
              <a:off x="3779675" y="3138175"/>
              <a:ext cx="18400" cy="16550"/>
            </a:xfrm>
            <a:custGeom>
              <a:avLst/>
              <a:gdLst/>
              <a:ahLst/>
              <a:cxnLst/>
              <a:rect l="l" t="t" r="r" b="b"/>
              <a:pathLst>
                <a:path w="736" h="662" extrusionOk="0">
                  <a:moveTo>
                    <a:pt x="1" y="0"/>
                  </a:moveTo>
                  <a:lnTo>
                    <a:pt x="1" y="221"/>
                  </a:lnTo>
                  <a:lnTo>
                    <a:pt x="735" y="661"/>
                  </a:lnTo>
                  <a:lnTo>
                    <a:pt x="735" y="41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34"/>
            <p:cNvSpPr/>
            <p:nvPr/>
          </p:nvSpPr>
          <p:spPr>
            <a:xfrm>
              <a:off x="3798050" y="3138175"/>
              <a:ext cx="18400" cy="16550"/>
            </a:xfrm>
            <a:custGeom>
              <a:avLst/>
              <a:gdLst/>
              <a:ahLst/>
              <a:cxnLst/>
              <a:rect l="l" t="t" r="r" b="b"/>
              <a:pathLst>
                <a:path w="736" h="662" extrusionOk="0">
                  <a:moveTo>
                    <a:pt x="735" y="0"/>
                  </a:moveTo>
                  <a:lnTo>
                    <a:pt x="0" y="416"/>
                  </a:lnTo>
                  <a:lnTo>
                    <a:pt x="0" y="661"/>
                  </a:lnTo>
                  <a:lnTo>
                    <a:pt x="735" y="245"/>
                  </a:lnTo>
                  <a:lnTo>
                    <a:pt x="735" y="0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34"/>
            <p:cNvSpPr/>
            <p:nvPr/>
          </p:nvSpPr>
          <p:spPr>
            <a:xfrm>
              <a:off x="3779675" y="3127150"/>
              <a:ext cx="36775" cy="21450"/>
            </a:xfrm>
            <a:custGeom>
              <a:avLst/>
              <a:gdLst/>
              <a:ahLst/>
              <a:cxnLst/>
              <a:rect l="l" t="t" r="r" b="b"/>
              <a:pathLst>
                <a:path w="1471" h="858" extrusionOk="0">
                  <a:moveTo>
                    <a:pt x="735" y="0"/>
                  </a:moveTo>
                  <a:lnTo>
                    <a:pt x="1" y="441"/>
                  </a:lnTo>
                  <a:lnTo>
                    <a:pt x="735" y="857"/>
                  </a:lnTo>
                  <a:lnTo>
                    <a:pt x="1470" y="441"/>
                  </a:lnTo>
                  <a:lnTo>
                    <a:pt x="735" y="0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34"/>
            <p:cNvSpPr/>
            <p:nvPr/>
          </p:nvSpPr>
          <p:spPr>
            <a:xfrm>
              <a:off x="3756425" y="3151625"/>
              <a:ext cx="18375" cy="16575"/>
            </a:xfrm>
            <a:custGeom>
              <a:avLst/>
              <a:gdLst/>
              <a:ahLst/>
              <a:cxnLst/>
              <a:rect l="l" t="t" r="r" b="b"/>
              <a:pathLst>
                <a:path w="735" h="663" extrusionOk="0">
                  <a:moveTo>
                    <a:pt x="0" y="1"/>
                  </a:moveTo>
                  <a:lnTo>
                    <a:pt x="0" y="221"/>
                  </a:lnTo>
                  <a:lnTo>
                    <a:pt x="735" y="662"/>
                  </a:lnTo>
                  <a:lnTo>
                    <a:pt x="735" y="41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34"/>
            <p:cNvSpPr/>
            <p:nvPr/>
          </p:nvSpPr>
          <p:spPr>
            <a:xfrm>
              <a:off x="3774775" y="3151625"/>
              <a:ext cx="18400" cy="16575"/>
            </a:xfrm>
            <a:custGeom>
              <a:avLst/>
              <a:gdLst/>
              <a:ahLst/>
              <a:cxnLst/>
              <a:rect l="l" t="t" r="r" b="b"/>
              <a:pathLst>
                <a:path w="736" h="663" extrusionOk="0">
                  <a:moveTo>
                    <a:pt x="736" y="1"/>
                  </a:moveTo>
                  <a:lnTo>
                    <a:pt x="1" y="417"/>
                  </a:lnTo>
                  <a:lnTo>
                    <a:pt x="1" y="662"/>
                  </a:lnTo>
                  <a:lnTo>
                    <a:pt x="736" y="246"/>
                  </a:lnTo>
                  <a:lnTo>
                    <a:pt x="736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34"/>
            <p:cNvSpPr/>
            <p:nvPr/>
          </p:nvSpPr>
          <p:spPr>
            <a:xfrm>
              <a:off x="3756425" y="3140625"/>
              <a:ext cx="36750" cy="21450"/>
            </a:xfrm>
            <a:custGeom>
              <a:avLst/>
              <a:gdLst/>
              <a:ahLst/>
              <a:cxnLst/>
              <a:rect l="l" t="t" r="r" b="b"/>
              <a:pathLst>
                <a:path w="1470" h="858" extrusionOk="0">
                  <a:moveTo>
                    <a:pt x="710" y="0"/>
                  </a:moveTo>
                  <a:lnTo>
                    <a:pt x="0" y="441"/>
                  </a:lnTo>
                  <a:lnTo>
                    <a:pt x="735" y="857"/>
                  </a:lnTo>
                  <a:lnTo>
                    <a:pt x="1470" y="441"/>
                  </a:lnTo>
                  <a:lnTo>
                    <a:pt x="710" y="0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34"/>
            <p:cNvSpPr/>
            <p:nvPr/>
          </p:nvSpPr>
          <p:spPr>
            <a:xfrm>
              <a:off x="3733150" y="3165100"/>
              <a:ext cx="18400" cy="16550"/>
            </a:xfrm>
            <a:custGeom>
              <a:avLst/>
              <a:gdLst/>
              <a:ahLst/>
              <a:cxnLst/>
              <a:rect l="l" t="t" r="r" b="b"/>
              <a:pathLst>
                <a:path w="736" h="662" extrusionOk="0">
                  <a:moveTo>
                    <a:pt x="1" y="1"/>
                  </a:moveTo>
                  <a:lnTo>
                    <a:pt x="1" y="221"/>
                  </a:lnTo>
                  <a:lnTo>
                    <a:pt x="735" y="662"/>
                  </a:lnTo>
                  <a:lnTo>
                    <a:pt x="735" y="41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34"/>
            <p:cNvSpPr/>
            <p:nvPr/>
          </p:nvSpPr>
          <p:spPr>
            <a:xfrm>
              <a:off x="3751525" y="3165100"/>
              <a:ext cx="18400" cy="16550"/>
            </a:xfrm>
            <a:custGeom>
              <a:avLst/>
              <a:gdLst/>
              <a:ahLst/>
              <a:cxnLst/>
              <a:rect l="l" t="t" r="r" b="b"/>
              <a:pathLst>
                <a:path w="736" h="662" extrusionOk="0">
                  <a:moveTo>
                    <a:pt x="735" y="1"/>
                  </a:moveTo>
                  <a:lnTo>
                    <a:pt x="0" y="417"/>
                  </a:lnTo>
                  <a:lnTo>
                    <a:pt x="0" y="662"/>
                  </a:lnTo>
                  <a:lnTo>
                    <a:pt x="735" y="246"/>
                  </a:lnTo>
                  <a:lnTo>
                    <a:pt x="735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34"/>
            <p:cNvSpPr/>
            <p:nvPr/>
          </p:nvSpPr>
          <p:spPr>
            <a:xfrm>
              <a:off x="3733150" y="3154075"/>
              <a:ext cx="36775" cy="21450"/>
            </a:xfrm>
            <a:custGeom>
              <a:avLst/>
              <a:gdLst/>
              <a:ahLst/>
              <a:cxnLst/>
              <a:rect l="l" t="t" r="r" b="b"/>
              <a:pathLst>
                <a:path w="1471" h="858" extrusionOk="0">
                  <a:moveTo>
                    <a:pt x="711" y="1"/>
                  </a:moveTo>
                  <a:lnTo>
                    <a:pt x="1" y="442"/>
                  </a:lnTo>
                  <a:lnTo>
                    <a:pt x="735" y="858"/>
                  </a:lnTo>
                  <a:lnTo>
                    <a:pt x="1470" y="442"/>
                  </a:lnTo>
                  <a:lnTo>
                    <a:pt x="711" y="1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34"/>
            <p:cNvSpPr/>
            <p:nvPr/>
          </p:nvSpPr>
          <p:spPr>
            <a:xfrm>
              <a:off x="3709900" y="3178575"/>
              <a:ext cx="18375" cy="16550"/>
            </a:xfrm>
            <a:custGeom>
              <a:avLst/>
              <a:gdLst/>
              <a:ahLst/>
              <a:cxnLst/>
              <a:rect l="l" t="t" r="r" b="b"/>
              <a:pathLst>
                <a:path w="735" h="662" extrusionOk="0">
                  <a:moveTo>
                    <a:pt x="0" y="0"/>
                  </a:moveTo>
                  <a:lnTo>
                    <a:pt x="0" y="221"/>
                  </a:lnTo>
                  <a:lnTo>
                    <a:pt x="735" y="662"/>
                  </a:lnTo>
                  <a:lnTo>
                    <a:pt x="735" y="4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34"/>
            <p:cNvSpPr/>
            <p:nvPr/>
          </p:nvSpPr>
          <p:spPr>
            <a:xfrm>
              <a:off x="3728250" y="3178575"/>
              <a:ext cx="17800" cy="16550"/>
            </a:xfrm>
            <a:custGeom>
              <a:avLst/>
              <a:gdLst/>
              <a:ahLst/>
              <a:cxnLst/>
              <a:rect l="l" t="t" r="r" b="b"/>
              <a:pathLst>
                <a:path w="712" h="662" extrusionOk="0">
                  <a:moveTo>
                    <a:pt x="711" y="0"/>
                  </a:moveTo>
                  <a:lnTo>
                    <a:pt x="1" y="417"/>
                  </a:lnTo>
                  <a:lnTo>
                    <a:pt x="1" y="662"/>
                  </a:lnTo>
                  <a:lnTo>
                    <a:pt x="711" y="245"/>
                  </a:lnTo>
                  <a:lnTo>
                    <a:pt x="711" y="0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34"/>
            <p:cNvSpPr/>
            <p:nvPr/>
          </p:nvSpPr>
          <p:spPr>
            <a:xfrm>
              <a:off x="3709900" y="3167550"/>
              <a:ext cx="36150" cy="21450"/>
            </a:xfrm>
            <a:custGeom>
              <a:avLst/>
              <a:gdLst/>
              <a:ahLst/>
              <a:cxnLst/>
              <a:rect l="l" t="t" r="r" b="b"/>
              <a:pathLst>
                <a:path w="1446" h="858" extrusionOk="0">
                  <a:moveTo>
                    <a:pt x="710" y="1"/>
                  </a:moveTo>
                  <a:lnTo>
                    <a:pt x="0" y="441"/>
                  </a:lnTo>
                  <a:lnTo>
                    <a:pt x="735" y="858"/>
                  </a:lnTo>
                  <a:lnTo>
                    <a:pt x="1445" y="441"/>
                  </a:lnTo>
                  <a:lnTo>
                    <a:pt x="710" y="1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34"/>
            <p:cNvSpPr/>
            <p:nvPr/>
          </p:nvSpPr>
          <p:spPr>
            <a:xfrm>
              <a:off x="3686025" y="3192050"/>
              <a:ext cx="19000" cy="16550"/>
            </a:xfrm>
            <a:custGeom>
              <a:avLst/>
              <a:gdLst/>
              <a:ahLst/>
              <a:cxnLst/>
              <a:rect l="l" t="t" r="r" b="b"/>
              <a:pathLst>
                <a:path w="760" h="662" extrusionOk="0">
                  <a:moveTo>
                    <a:pt x="0" y="0"/>
                  </a:moveTo>
                  <a:lnTo>
                    <a:pt x="0" y="221"/>
                  </a:lnTo>
                  <a:lnTo>
                    <a:pt x="759" y="661"/>
                  </a:lnTo>
                  <a:lnTo>
                    <a:pt x="759" y="4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34"/>
            <p:cNvSpPr/>
            <p:nvPr/>
          </p:nvSpPr>
          <p:spPr>
            <a:xfrm>
              <a:off x="3705000" y="3192050"/>
              <a:ext cx="17775" cy="16550"/>
            </a:xfrm>
            <a:custGeom>
              <a:avLst/>
              <a:gdLst/>
              <a:ahLst/>
              <a:cxnLst/>
              <a:rect l="l" t="t" r="r" b="b"/>
              <a:pathLst>
                <a:path w="711" h="662" extrusionOk="0">
                  <a:moveTo>
                    <a:pt x="710" y="0"/>
                  </a:moveTo>
                  <a:lnTo>
                    <a:pt x="0" y="416"/>
                  </a:lnTo>
                  <a:lnTo>
                    <a:pt x="0" y="661"/>
                  </a:lnTo>
                  <a:lnTo>
                    <a:pt x="710" y="245"/>
                  </a:lnTo>
                  <a:lnTo>
                    <a:pt x="710" y="0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34"/>
            <p:cNvSpPr/>
            <p:nvPr/>
          </p:nvSpPr>
          <p:spPr>
            <a:xfrm>
              <a:off x="3686025" y="3181025"/>
              <a:ext cx="36750" cy="21450"/>
            </a:xfrm>
            <a:custGeom>
              <a:avLst/>
              <a:gdLst/>
              <a:ahLst/>
              <a:cxnLst/>
              <a:rect l="l" t="t" r="r" b="b"/>
              <a:pathLst>
                <a:path w="1470" h="858" extrusionOk="0">
                  <a:moveTo>
                    <a:pt x="735" y="0"/>
                  </a:moveTo>
                  <a:lnTo>
                    <a:pt x="0" y="441"/>
                  </a:lnTo>
                  <a:lnTo>
                    <a:pt x="759" y="857"/>
                  </a:lnTo>
                  <a:lnTo>
                    <a:pt x="1469" y="441"/>
                  </a:lnTo>
                  <a:lnTo>
                    <a:pt x="735" y="0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34"/>
            <p:cNvSpPr/>
            <p:nvPr/>
          </p:nvSpPr>
          <p:spPr>
            <a:xfrm>
              <a:off x="3662750" y="3205500"/>
              <a:ext cx="18400" cy="16575"/>
            </a:xfrm>
            <a:custGeom>
              <a:avLst/>
              <a:gdLst/>
              <a:ahLst/>
              <a:cxnLst/>
              <a:rect l="l" t="t" r="r" b="b"/>
              <a:pathLst>
                <a:path w="736" h="663" extrusionOk="0">
                  <a:moveTo>
                    <a:pt x="1" y="1"/>
                  </a:moveTo>
                  <a:lnTo>
                    <a:pt x="1" y="221"/>
                  </a:lnTo>
                  <a:lnTo>
                    <a:pt x="735" y="662"/>
                  </a:lnTo>
                  <a:lnTo>
                    <a:pt x="735" y="41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34"/>
            <p:cNvSpPr/>
            <p:nvPr/>
          </p:nvSpPr>
          <p:spPr>
            <a:xfrm>
              <a:off x="3681125" y="3205500"/>
              <a:ext cx="18375" cy="16575"/>
            </a:xfrm>
            <a:custGeom>
              <a:avLst/>
              <a:gdLst/>
              <a:ahLst/>
              <a:cxnLst/>
              <a:rect l="l" t="t" r="r" b="b"/>
              <a:pathLst>
                <a:path w="735" h="663" extrusionOk="0">
                  <a:moveTo>
                    <a:pt x="735" y="1"/>
                  </a:moveTo>
                  <a:lnTo>
                    <a:pt x="0" y="417"/>
                  </a:lnTo>
                  <a:lnTo>
                    <a:pt x="0" y="662"/>
                  </a:lnTo>
                  <a:lnTo>
                    <a:pt x="735" y="246"/>
                  </a:lnTo>
                  <a:lnTo>
                    <a:pt x="735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34"/>
            <p:cNvSpPr/>
            <p:nvPr/>
          </p:nvSpPr>
          <p:spPr>
            <a:xfrm>
              <a:off x="3662750" y="3194500"/>
              <a:ext cx="36750" cy="21450"/>
            </a:xfrm>
            <a:custGeom>
              <a:avLst/>
              <a:gdLst/>
              <a:ahLst/>
              <a:cxnLst/>
              <a:rect l="l" t="t" r="r" b="b"/>
              <a:pathLst>
                <a:path w="1470" h="858" extrusionOk="0">
                  <a:moveTo>
                    <a:pt x="735" y="0"/>
                  </a:moveTo>
                  <a:lnTo>
                    <a:pt x="1" y="441"/>
                  </a:lnTo>
                  <a:lnTo>
                    <a:pt x="735" y="857"/>
                  </a:lnTo>
                  <a:lnTo>
                    <a:pt x="1470" y="441"/>
                  </a:lnTo>
                  <a:lnTo>
                    <a:pt x="735" y="0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34"/>
            <p:cNvSpPr/>
            <p:nvPr/>
          </p:nvSpPr>
          <p:spPr>
            <a:xfrm>
              <a:off x="3639500" y="3218975"/>
              <a:ext cx="18375" cy="16550"/>
            </a:xfrm>
            <a:custGeom>
              <a:avLst/>
              <a:gdLst/>
              <a:ahLst/>
              <a:cxnLst/>
              <a:rect l="l" t="t" r="r" b="b"/>
              <a:pathLst>
                <a:path w="735" h="662" extrusionOk="0">
                  <a:moveTo>
                    <a:pt x="0" y="1"/>
                  </a:moveTo>
                  <a:lnTo>
                    <a:pt x="0" y="221"/>
                  </a:lnTo>
                  <a:lnTo>
                    <a:pt x="735" y="662"/>
                  </a:lnTo>
                  <a:lnTo>
                    <a:pt x="735" y="41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34"/>
            <p:cNvSpPr/>
            <p:nvPr/>
          </p:nvSpPr>
          <p:spPr>
            <a:xfrm>
              <a:off x="3657850" y="3218975"/>
              <a:ext cx="18400" cy="16550"/>
            </a:xfrm>
            <a:custGeom>
              <a:avLst/>
              <a:gdLst/>
              <a:ahLst/>
              <a:cxnLst/>
              <a:rect l="l" t="t" r="r" b="b"/>
              <a:pathLst>
                <a:path w="736" h="662" extrusionOk="0">
                  <a:moveTo>
                    <a:pt x="735" y="1"/>
                  </a:moveTo>
                  <a:lnTo>
                    <a:pt x="1" y="417"/>
                  </a:lnTo>
                  <a:lnTo>
                    <a:pt x="1" y="662"/>
                  </a:lnTo>
                  <a:lnTo>
                    <a:pt x="735" y="245"/>
                  </a:lnTo>
                  <a:lnTo>
                    <a:pt x="735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34"/>
            <p:cNvSpPr/>
            <p:nvPr/>
          </p:nvSpPr>
          <p:spPr>
            <a:xfrm>
              <a:off x="3639500" y="3207950"/>
              <a:ext cx="36750" cy="21450"/>
            </a:xfrm>
            <a:custGeom>
              <a:avLst/>
              <a:gdLst/>
              <a:ahLst/>
              <a:cxnLst/>
              <a:rect l="l" t="t" r="r" b="b"/>
              <a:pathLst>
                <a:path w="1470" h="858" extrusionOk="0">
                  <a:moveTo>
                    <a:pt x="735" y="1"/>
                  </a:moveTo>
                  <a:lnTo>
                    <a:pt x="0" y="442"/>
                  </a:lnTo>
                  <a:lnTo>
                    <a:pt x="735" y="858"/>
                  </a:lnTo>
                  <a:lnTo>
                    <a:pt x="1469" y="442"/>
                  </a:lnTo>
                  <a:lnTo>
                    <a:pt x="735" y="1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34"/>
            <p:cNvSpPr/>
            <p:nvPr/>
          </p:nvSpPr>
          <p:spPr>
            <a:xfrm>
              <a:off x="3616225" y="3232450"/>
              <a:ext cx="18400" cy="16550"/>
            </a:xfrm>
            <a:custGeom>
              <a:avLst/>
              <a:gdLst/>
              <a:ahLst/>
              <a:cxnLst/>
              <a:rect l="l" t="t" r="r" b="b"/>
              <a:pathLst>
                <a:path w="736" h="662" extrusionOk="0">
                  <a:moveTo>
                    <a:pt x="1" y="0"/>
                  </a:moveTo>
                  <a:lnTo>
                    <a:pt x="1" y="221"/>
                  </a:lnTo>
                  <a:lnTo>
                    <a:pt x="735" y="661"/>
                  </a:lnTo>
                  <a:lnTo>
                    <a:pt x="735" y="41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34"/>
            <p:cNvSpPr/>
            <p:nvPr/>
          </p:nvSpPr>
          <p:spPr>
            <a:xfrm>
              <a:off x="3634600" y="3232450"/>
              <a:ext cx="18375" cy="16550"/>
            </a:xfrm>
            <a:custGeom>
              <a:avLst/>
              <a:gdLst/>
              <a:ahLst/>
              <a:cxnLst/>
              <a:rect l="l" t="t" r="r" b="b"/>
              <a:pathLst>
                <a:path w="735" h="662" extrusionOk="0">
                  <a:moveTo>
                    <a:pt x="735" y="0"/>
                  </a:moveTo>
                  <a:lnTo>
                    <a:pt x="0" y="417"/>
                  </a:lnTo>
                  <a:lnTo>
                    <a:pt x="0" y="661"/>
                  </a:lnTo>
                  <a:lnTo>
                    <a:pt x="735" y="245"/>
                  </a:lnTo>
                  <a:lnTo>
                    <a:pt x="735" y="0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34"/>
            <p:cNvSpPr/>
            <p:nvPr/>
          </p:nvSpPr>
          <p:spPr>
            <a:xfrm>
              <a:off x="3616225" y="3221425"/>
              <a:ext cx="36750" cy="21450"/>
            </a:xfrm>
            <a:custGeom>
              <a:avLst/>
              <a:gdLst/>
              <a:ahLst/>
              <a:cxnLst/>
              <a:rect l="l" t="t" r="r" b="b"/>
              <a:pathLst>
                <a:path w="1470" h="858" extrusionOk="0">
                  <a:moveTo>
                    <a:pt x="735" y="1"/>
                  </a:moveTo>
                  <a:lnTo>
                    <a:pt x="1" y="441"/>
                  </a:lnTo>
                  <a:lnTo>
                    <a:pt x="735" y="858"/>
                  </a:lnTo>
                  <a:lnTo>
                    <a:pt x="1470" y="441"/>
                  </a:lnTo>
                  <a:lnTo>
                    <a:pt x="735" y="1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34"/>
            <p:cNvSpPr/>
            <p:nvPr/>
          </p:nvSpPr>
          <p:spPr>
            <a:xfrm>
              <a:off x="3592975" y="3245925"/>
              <a:ext cx="18375" cy="16550"/>
            </a:xfrm>
            <a:custGeom>
              <a:avLst/>
              <a:gdLst/>
              <a:ahLst/>
              <a:cxnLst/>
              <a:rect l="l" t="t" r="r" b="b"/>
              <a:pathLst>
                <a:path w="735" h="662" extrusionOk="0">
                  <a:moveTo>
                    <a:pt x="0" y="0"/>
                  </a:moveTo>
                  <a:lnTo>
                    <a:pt x="0" y="220"/>
                  </a:lnTo>
                  <a:lnTo>
                    <a:pt x="735" y="661"/>
                  </a:lnTo>
                  <a:lnTo>
                    <a:pt x="735" y="4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34"/>
            <p:cNvSpPr/>
            <p:nvPr/>
          </p:nvSpPr>
          <p:spPr>
            <a:xfrm>
              <a:off x="3611325" y="3245925"/>
              <a:ext cx="18400" cy="16550"/>
            </a:xfrm>
            <a:custGeom>
              <a:avLst/>
              <a:gdLst/>
              <a:ahLst/>
              <a:cxnLst/>
              <a:rect l="l" t="t" r="r" b="b"/>
              <a:pathLst>
                <a:path w="736" h="662" extrusionOk="0">
                  <a:moveTo>
                    <a:pt x="735" y="0"/>
                  </a:moveTo>
                  <a:lnTo>
                    <a:pt x="1" y="416"/>
                  </a:lnTo>
                  <a:lnTo>
                    <a:pt x="1" y="661"/>
                  </a:lnTo>
                  <a:lnTo>
                    <a:pt x="735" y="245"/>
                  </a:lnTo>
                  <a:lnTo>
                    <a:pt x="735" y="0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34"/>
            <p:cNvSpPr/>
            <p:nvPr/>
          </p:nvSpPr>
          <p:spPr>
            <a:xfrm>
              <a:off x="3592975" y="3234900"/>
              <a:ext cx="36750" cy="21450"/>
            </a:xfrm>
            <a:custGeom>
              <a:avLst/>
              <a:gdLst/>
              <a:ahLst/>
              <a:cxnLst/>
              <a:rect l="l" t="t" r="r" b="b"/>
              <a:pathLst>
                <a:path w="1470" h="858" extrusionOk="0">
                  <a:moveTo>
                    <a:pt x="735" y="0"/>
                  </a:moveTo>
                  <a:lnTo>
                    <a:pt x="0" y="441"/>
                  </a:lnTo>
                  <a:lnTo>
                    <a:pt x="735" y="857"/>
                  </a:lnTo>
                  <a:lnTo>
                    <a:pt x="1469" y="441"/>
                  </a:lnTo>
                  <a:lnTo>
                    <a:pt x="735" y="0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34"/>
            <p:cNvSpPr/>
            <p:nvPr/>
          </p:nvSpPr>
          <p:spPr>
            <a:xfrm>
              <a:off x="3850075" y="3124700"/>
              <a:ext cx="18400" cy="16550"/>
            </a:xfrm>
            <a:custGeom>
              <a:avLst/>
              <a:gdLst/>
              <a:ahLst/>
              <a:cxnLst/>
              <a:rect l="l" t="t" r="r" b="b"/>
              <a:pathLst>
                <a:path w="736" h="662" extrusionOk="0">
                  <a:moveTo>
                    <a:pt x="1" y="0"/>
                  </a:moveTo>
                  <a:lnTo>
                    <a:pt x="1" y="245"/>
                  </a:lnTo>
                  <a:lnTo>
                    <a:pt x="736" y="662"/>
                  </a:lnTo>
                  <a:lnTo>
                    <a:pt x="736" y="41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34"/>
            <p:cNvSpPr/>
            <p:nvPr/>
          </p:nvSpPr>
          <p:spPr>
            <a:xfrm>
              <a:off x="3868450" y="3111225"/>
              <a:ext cx="41650" cy="30025"/>
            </a:xfrm>
            <a:custGeom>
              <a:avLst/>
              <a:gdLst/>
              <a:ahLst/>
              <a:cxnLst/>
              <a:rect l="l" t="t" r="r" b="b"/>
              <a:pathLst>
                <a:path w="1666" h="1201" extrusionOk="0">
                  <a:moveTo>
                    <a:pt x="1666" y="1"/>
                  </a:moveTo>
                  <a:lnTo>
                    <a:pt x="1" y="956"/>
                  </a:lnTo>
                  <a:lnTo>
                    <a:pt x="1" y="1201"/>
                  </a:lnTo>
                  <a:lnTo>
                    <a:pt x="1666" y="246"/>
                  </a:lnTo>
                  <a:lnTo>
                    <a:pt x="1666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34"/>
            <p:cNvSpPr/>
            <p:nvPr/>
          </p:nvSpPr>
          <p:spPr>
            <a:xfrm>
              <a:off x="3850075" y="3100825"/>
              <a:ext cx="60025" cy="34300"/>
            </a:xfrm>
            <a:custGeom>
              <a:avLst/>
              <a:gdLst/>
              <a:ahLst/>
              <a:cxnLst/>
              <a:rect l="l" t="t" r="r" b="b"/>
              <a:pathLst>
                <a:path w="2401" h="1372" extrusionOk="0">
                  <a:moveTo>
                    <a:pt x="1642" y="0"/>
                  </a:moveTo>
                  <a:lnTo>
                    <a:pt x="1" y="955"/>
                  </a:lnTo>
                  <a:lnTo>
                    <a:pt x="736" y="1372"/>
                  </a:lnTo>
                  <a:lnTo>
                    <a:pt x="2401" y="417"/>
                  </a:lnTo>
                  <a:lnTo>
                    <a:pt x="1642" y="0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34"/>
            <p:cNvSpPr/>
            <p:nvPr/>
          </p:nvSpPr>
          <p:spPr>
            <a:xfrm>
              <a:off x="3826200" y="3138175"/>
              <a:ext cx="19025" cy="16550"/>
            </a:xfrm>
            <a:custGeom>
              <a:avLst/>
              <a:gdLst/>
              <a:ahLst/>
              <a:cxnLst/>
              <a:rect l="l" t="t" r="r" b="b"/>
              <a:pathLst>
                <a:path w="761" h="662" extrusionOk="0">
                  <a:moveTo>
                    <a:pt x="1" y="0"/>
                  </a:moveTo>
                  <a:lnTo>
                    <a:pt x="1" y="245"/>
                  </a:lnTo>
                  <a:lnTo>
                    <a:pt x="760" y="661"/>
                  </a:lnTo>
                  <a:lnTo>
                    <a:pt x="760" y="41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34"/>
            <p:cNvSpPr/>
            <p:nvPr/>
          </p:nvSpPr>
          <p:spPr>
            <a:xfrm>
              <a:off x="3845200" y="3138175"/>
              <a:ext cx="17775" cy="16550"/>
            </a:xfrm>
            <a:custGeom>
              <a:avLst/>
              <a:gdLst/>
              <a:ahLst/>
              <a:cxnLst/>
              <a:rect l="l" t="t" r="r" b="b"/>
              <a:pathLst>
                <a:path w="711" h="662" extrusionOk="0">
                  <a:moveTo>
                    <a:pt x="710" y="0"/>
                  </a:moveTo>
                  <a:lnTo>
                    <a:pt x="0" y="416"/>
                  </a:lnTo>
                  <a:lnTo>
                    <a:pt x="0" y="661"/>
                  </a:lnTo>
                  <a:lnTo>
                    <a:pt x="710" y="245"/>
                  </a:lnTo>
                  <a:lnTo>
                    <a:pt x="710" y="0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34"/>
            <p:cNvSpPr/>
            <p:nvPr/>
          </p:nvSpPr>
          <p:spPr>
            <a:xfrm>
              <a:off x="3826200" y="3127750"/>
              <a:ext cx="36775" cy="20850"/>
            </a:xfrm>
            <a:custGeom>
              <a:avLst/>
              <a:gdLst/>
              <a:ahLst/>
              <a:cxnLst/>
              <a:rect l="l" t="t" r="r" b="b"/>
              <a:pathLst>
                <a:path w="1471" h="834" extrusionOk="0">
                  <a:moveTo>
                    <a:pt x="736" y="1"/>
                  </a:moveTo>
                  <a:lnTo>
                    <a:pt x="1" y="417"/>
                  </a:lnTo>
                  <a:lnTo>
                    <a:pt x="760" y="833"/>
                  </a:lnTo>
                  <a:lnTo>
                    <a:pt x="1470" y="417"/>
                  </a:lnTo>
                  <a:lnTo>
                    <a:pt x="736" y="1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34"/>
            <p:cNvSpPr/>
            <p:nvPr/>
          </p:nvSpPr>
          <p:spPr>
            <a:xfrm>
              <a:off x="3802950" y="3151625"/>
              <a:ext cx="19000" cy="16575"/>
            </a:xfrm>
            <a:custGeom>
              <a:avLst/>
              <a:gdLst/>
              <a:ahLst/>
              <a:cxnLst/>
              <a:rect l="l" t="t" r="r" b="b"/>
              <a:pathLst>
                <a:path w="760" h="663" extrusionOk="0">
                  <a:moveTo>
                    <a:pt x="0" y="1"/>
                  </a:moveTo>
                  <a:lnTo>
                    <a:pt x="0" y="246"/>
                  </a:lnTo>
                  <a:lnTo>
                    <a:pt x="760" y="662"/>
                  </a:lnTo>
                  <a:lnTo>
                    <a:pt x="735" y="41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34"/>
            <p:cNvSpPr/>
            <p:nvPr/>
          </p:nvSpPr>
          <p:spPr>
            <a:xfrm>
              <a:off x="3821325" y="3151625"/>
              <a:ext cx="18375" cy="16575"/>
            </a:xfrm>
            <a:custGeom>
              <a:avLst/>
              <a:gdLst/>
              <a:ahLst/>
              <a:cxnLst/>
              <a:rect l="l" t="t" r="r" b="b"/>
              <a:pathLst>
                <a:path w="735" h="663" extrusionOk="0">
                  <a:moveTo>
                    <a:pt x="735" y="1"/>
                  </a:moveTo>
                  <a:lnTo>
                    <a:pt x="0" y="417"/>
                  </a:lnTo>
                  <a:lnTo>
                    <a:pt x="25" y="662"/>
                  </a:lnTo>
                  <a:lnTo>
                    <a:pt x="735" y="246"/>
                  </a:lnTo>
                  <a:lnTo>
                    <a:pt x="735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34"/>
            <p:cNvSpPr/>
            <p:nvPr/>
          </p:nvSpPr>
          <p:spPr>
            <a:xfrm>
              <a:off x="3802950" y="3141225"/>
              <a:ext cx="36750" cy="20850"/>
            </a:xfrm>
            <a:custGeom>
              <a:avLst/>
              <a:gdLst/>
              <a:ahLst/>
              <a:cxnLst/>
              <a:rect l="l" t="t" r="r" b="b"/>
              <a:pathLst>
                <a:path w="1470" h="834" extrusionOk="0">
                  <a:moveTo>
                    <a:pt x="735" y="1"/>
                  </a:moveTo>
                  <a:lnTo>
                    <a:pt x="0" y="417"/>
                  </a:lnTo>
                  <a:lnTo>
                    <a:pt x="735" y="833"/>
                  </a:lnTo>
                  <a:lnTo>
                    <a:pt x="1470" y="417"/>
                  </a:lnTo>
                  <a:lnTo>
                    <a:pt x="735" y="1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34"/>
            <p:cNvSpPr/>
            <p:nvPr/>
          </p:nvSpPr>
          <p:spPr>
            <a:xfrm>
              <a:off x="3779675" y="3165100"/>
              <a:ext cx="18400" cy="16550"/>
            </a:xfrm>
            <a:custGeom>
              <a:avLst/>
              <a:gdLst/>
              <a:ahLst/>
              <a:cxnLst/>
              <a:rect l="l" t="t" r="r" b="b"/>
              <a:pathLst>
                <a:path w="736" h="662" extrusionOk="0">
                  <a:moveTo>
                    <a:pt x="1" y="1"/>
                  </a:moveTo>
                  <a:lnTo>
                    <a:pt x="1" y="246"/>
                  </a:lnTo>
                  <a:lnTo>
                    <a:pt x="735" y="662"/>
                  </a:lnTo>
                  <a:lnTo>
                    <a:pt x="735" y="41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34"/>
            <p:cNvSpPr/>
            <p:nvPr/>
          </p:nvSpPr>
          <p:spPr>
            <a:xfrm>
              <a:off x="3798050" y="3165100"/>
              <a:ext cx="18400" cy="16550"/>
            </a:xfrm>
            <a:custGeom>
              <a:avLst/>
              <a:gdLst/>
              <a:ahLst/>
              <a:cxnLst/>
              <a:rect l="l" t="t" r="r" b="b"/>
              <a:pathLst>
                <a:path w="736" h="662" extrusionOk="0">
                  <a:moveTo>
                    <a:pt x="735" y="1"/>
                  </a:moveTo>
                  <a:lnTo>
                    <a:pt x="0" y="417"/>
                  </a:lnTo>
                  <a:lnTo>
                    <a:pt x="0" y="662"/>
                  </a:lnTo>
                  <a:lnTo>
                    <a:pt x="735" y="246"/>
                  </a:lnTo>
                  <a:lnTo>
                    <a:pt x="735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34"/>
            <p:cNvSpPr/>
            <p:nvPr/>
          </p:nvSpPr>
          <p:spPr>
            <a:xfrm>
              <a:off x="3779675" y="3154700"/>
              <a:ext cx="36775" cy="20825"/>
            </a:xfrm>
            <a:custGeom>
              <a:avLst/>
              <a:gdLst/>
              <a:ahLst/>
              <a:cxnLst/>
              <a:rect l="l" t="t" r="r" b="b"/>
              <a:pathLst>
                <a:path w="1471" h="833" extrusionOk="0">
                  <a:moveTo>
                    <a:pt x="735" y="0"/>
                  </a:moveTo>
                  <a:lnTo>
                    <a:pt x="1" y="417"/>
                  </a:lnTo>
                  <a:lnTo>
                    <a:pt x="735" y="833"/>
                  </a:lnTo>
                  <a:lnTo>
                    <a:pt x="1470" y="417"/>
                  </a:lnTo>
                  <a:lnTo>
                    <a:pt x="735" y="0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34"/>
            <p:cNvSpPr/>
            <p:nvPr/>
          </p:nvSpPr>
          <p:spPr>
            <a:xfrm>
              <a:off x="3756425" y="3178575"/>
              <a:ext cx="18375" cy="16550"/>
            </a:xfrm>
            <a:custGeom>
              <a:avLst/>
              <a:gdLst/>
              <a:ahLst/>
              <a:cxnLst/>
              <a:rect l="l" t="t" r="r" b="b"/>
              <a:pathLst>
                <a:path w="735" h="662" extrusionOk="0">
                  <a:moveTo>
                    <a:pt x="0" y="0"/>
                  </a:moveTo>
                  <a:lnTo>
                    <a:pt x="0" y="245"/>
                  </a:lnTo>
                  <a:lnTo>
                    <a:pt x="735" y="662"/>
                  </a:lnTo>
                  <a:lnTo>
                    <a:pt x="735" y="4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34"/>
            <p:cNvSpPr/>
            <p:nvPr/>
          </p:nvSpPr>
          <p:spPr>
            <a:xfrm>
              <a:off x="3774775" y="3178575"/>
              <a:ext cx="18400" cy="16550"/>
            </a:xfrm>
            <a:custGeom>
              <a:avLst/>
              <a:gdLst/>
              <a:ahLst/>
              <a:cxnLst/>
              <a:rect l="l" t="t" r="r" b="b"/>
              <a:pathLst>
                <a:path w="736" h="662" extrusionOk="0">
                  <a:moveTo>
                    <a:pt x="736" y="0"/>
                  </a:moveTo>
                  <a:lnTo>
                    <a:pt x="1" y="417"/>
                  </a:lnTo>
                  <a:lnTo>
                    <a:pt x="1" y="662"/>
                  </a:lnTo>
                  <a:lnTo>
                    <a:pt x="736" y="245"/>
                  </a:lnTo>
                  <a:lnTo>
                    <a:pt x="736" y="0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34"/>
            <p:cNvSpPr/>
            <p:nvPr/>
          </p:nvSpPr>
          <p:spPr>
            <a:xfrm>
              <a:off x="3756425" y="3168175"/>
              <a:ext cx="36750" cy="20825"/>
            </a:xfrm>
            <a:custGeom>
              <a:avLst/>
              <a:gdLst/>
              <a:ahLst/>
              <a:cxnLst/>
              <a:rect l="l" t="t" r="r" b="b"/>
              <a:pathLst>
                <a:path w="1470" h="833" extrusionOk="0">
                  <a:moveTo>
                    <a:pt x="735" y="0"/>
                  </a:moveTo>
                  <a:lnTo>
                    <a:pt x="0" y="416"/>
                  </a:lnTo>
                  <a:lnTo>
                    <a:pt x="735" y="833"/>
                  </a:lnTo>
                  <a:lnTo>
                    <a:pt x="1470" y="416"/>
                  </a:lnTo>
                  <a:lnTo>
                    <a:pt x="735" y="0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34"/>
            <p:cNvSpPr/>
            <p:nvPr/>
          </p:nvSpPr>
          <p:spPr>
            <a:xfrm>
              <a:off x="3733150" y="3192050"/>
              <a:ext cx="18400" cy="16550"/>
            </a:xfrm>
            <a:custGeom>
              <a:avLst/>
              <a:gdLst/>
              <a:ahLst/>
              <a:cxnLst/>
              <a:rect l="l" t="t" r="r" b="b"/>
              <a:pathLst>
                <a:path w="736" h="662" extrusionOk="0">
                  <a:moveTo>
                    <a:pt x="1" y="0"/>
                  </a:moveTo>
                  <a:lnTo>
                    <a:pt x="1" y="245"/>
                  </a:lnTo>
                  <a:lnTo>
                    <a:pt x="735" y="661"/>
                  </a:lnTo>
                  <a:lnTo>
                    <a:pt x="735" y="41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34"/>
            <p:cNvSpPr/>
            <p:nvPr/>
          </p:nvSpPr>
          <p:spPr>
            <a:xfrm>
              <a:off x="3751525" y="3192050"/>
              <a:ext cx="18400" cy="16550"/>
            </a:xfrm>
            <a:custGeom>
              <a:avLst/>
              <a:gdLst/>
              <a:ahLst/>
              <a:cxnLst/>
              <a:rect l="l" t="t" r="r" b="b"/>
              <a:pathLst>
                <a:path w="736" h="662" extrusionOk="0">
                  <a:moveTo>
                    <a:pt x="735" y="0"/>
                  </a:moveTo>
                  <a:lnTo>
                    <a:pt x="0" y="416"/>
                  </a:lnTo>
                  <a:lnTo>
                    <a:pt x="0" y="661"/>
                  </a:lnTo>
                  <a:lnTo>
                    <a:pt x="735" y="245"/>
                  </a:lnTo>
                  <a:lnTo>
                    <a:pt x="735" y="0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34"/>
            <p:cNvSpPr/>
            <p:nvPr/>
          </p:nvSpPr>
          <p:spPr>
            <a:xfrm>
              <a:off x="3733150" y="3181625"/>
              <a:ext cx="36775" cy="20850"/>
            </a:xfrm>
            <a:custGeom>
              <a:avLst/>
              <a:gdLst/>
              <a:ahLst/>
              <a:cxnLst/>
              <a:rect l="l" t="t" r="r" b="b"/>
              <a:pathLst>
                <a:path w="1471" h="834" extrusionOk="0">
                  <a:moveTo>
                    <a:pt x="735" y="1"/>
                  </a:moveTo>
                  <a:lnTo>
                    <a:pt x="1" y="417"/>
                  </a:lnTo>
                  <a:lnTo>
                    <a:pt x="735" y="833"/>
                  </a:lnTo>
                  <a:lnTo>
                    <a:pt x="1470" y="417"/>
                  </a:lnTo>
                  <a:lnTo>
                    <a:pt x="735" y="1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34"/>
            <p:cNvSpPr/>
            <p:nvPr/>
          </p:nvSpPr>
          <p:spPr>
            <a:xfrm>
              <a:off x="3709900" y="3205500"/>
              <a:ext cx="18375" cy="16575"/>
            </a:xfrm>
            <a:custGeom>
              <a:avLst/>
              <a:gdLst/>
              <a:ahLst/>
              <a:cxnLst/>
              <a:rect l="l" t="t" r="r" b="b"/>
              <a:pathLst>
                <a:path w="735" h="663" extrusionOk="0">
                  <a:moveTo>
                    <a:pt x="0" y="1"/>
                  </a:moveTo>
                  <a:lnTo>
                    <a:pt x="0" y="246"/>
                  </a:lnTo>
                  <a:lnTo>
                    <a:pt x="735" y="662"/>
                  </a:lnTo>
                  <a:lnTo>
                    <a:pt x="735" y="44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34"/>
            <p:cNvSpPr/>
            <p:nvPr/>
          </p:nvSpPr>
          <p:spPr>
            <a:xfrm>
              <a:off x="3728250" y="3205500"/>
              <a:ext cx="18400" cy="16575"/>
            </a:xfrm>
            <a:custGeom>
              <a:avLst/>
              <a:gdLst/>
              <a:ahLst/>
              <a:cxnLst/>
              <a:rect l="l" t="t" r="r" b="b"/>
              <a:pathLst>
                <a:path w="736" h="663" extrusionOk="0">
                  <a:moveTo>
                    <a:pt x="736" y="1"/>
                  </a:moveTo>
                  <a:lnTo>
                    <a:pt x="1" y="442"/>
                  </a:lnTo>
                  <a:lnTo>
                    <a:pt x="1" y="662"/>
                  </a:lnTo>
                  <a:lnTo>
                    <a:pt x="736" y="246"/>
                  </a:lnTo>
                  <a:lnTo>
                    <a:pt x="736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34"/>
            <p:cNvSpPr/>
            <p:nvPr/>
          </p:nvSpPr>
          <p:spPr>
            <a:xfrm>
              <a:off x="3709900" y="3195100"/>
              <a:ext cx="36750" cy="21450"/>
            </a:xfrm>
            <a:custGeom>
              <a:avLst/>
              <a:gdLst/>
              <a:ahLst/>
              <a:cxnLst/>
              <a:rect l="l" t="t" r="r" b="b"/>
              <a:pathLst>
                <a:path w="1470" h="858" extrusionOk="0">
                  <a:moveTo>
                    <a:pt x="735" y="1"/>
                  </a:moveTo>
                  <a:lnTo>
                    <a:pt x="0" y="417"/>
                  </a:lnTo>
                  <a:lnTo>
                    <a:pt x="735" y="858"/>
                  </a:lnTo>
                  <a:lnTo>
                    <a:pt x="1470" y="417"/>
                  </a:lnTo>
                  <a:lnTo>
                    <a:pt x="735" y="1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34"/>
            <p:cNvSpPr/>
            <p:nvPr/>
          </p:nvSpPr>
          <p:spPr>
            <a:xfrm>
              <a:off x="3686625" y="3218975"/>
              <a:ext cx="18400" cy="16550"/>
            </a:xfrm>
            <a:custGeom>
              <a:avLst/>
              <a:gdLst/>
              <a:ahLst/>
              <a:cxnLst/>
              <a:rect l="l" t="t" r="r" b="b"/>
              <a:pathLst>
                <a:path w="736" h="662" extrusionOk="0">
                  <a:moveTo>
                    <a:pt x="1" y="1"/>
                  </a:moveTo>
                  <a:lnTo>
                    <a:pt x="1" y="245"/>
                  </a:lnTo>
                  <a:lnTo>
                    <a:pt x="735" y="662"/>
                  </a:lnTo>
                  <a:lnTo>
                    <a:pt x="735" y="41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34"/>
            <p:cNvSpPr/>
            <p:nvPr/>
          </p:nvSpPr>
          <p:spPr>
            <a:xfrm>
              <a:off x="3705000" y="3218975"/>
              <a:ext cx="18375" cy="16550"/>
            </a:xfrm>
            <a:custGeom>
              <a:avLst/>
              <a:gdLst/>
              <a:ahLst/>
              <a:cxnLst/>
              <a:rect l="l" t="t" r="r" b="b"/>
              <a:pathLst>
                <a:path w="735" h="662" extrusionOk="0">
                  <a:moveTo>
                    <a:pt x="735" y="1"/>
                  </a:moveTo>
                  <a:lnTo>
                    <a:pt x="0" y="417"/>
                  </a:lnTo>
                  <a:lnTo>
                    <a:pt x="0" y="662"/>
                  </a:lnTo>
                  <a:lnTo>
                    <a:pt x="735" y="245"/>
                  </a:lnTo>
                  <a:lnTo>
                    <a:pt x="735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34"/>
            <p:cNvSpPr/>
            <p:nvPr/>
          </p:nvSpPr>
          <p:spPr>
            <a:xfrm>
              <a:off x="3686625" y="3208575"/>
              <a:ext cx="36750" cy="20825"/>
            </a:xfrm>
            <a:custGeom>
              <a:avLst/>
              <a:gdLst/>
              <a:ahLst/>
              <a:cxnLst/>
              <a:rect l="l" t="t" r="r" b="b"/>
              <a:pathLst>
                <a:path w="1470" h="833" extrusionOk="0">
                  <a:moveTo>
                    <a:pt x="711" y="0"/>
                  </a:moveTo>
                  <a:lnTo>
                    <a:pt x="1" y="417"/>
                  </a:lnTo>
                  <a:lnTo>
                    <a:pt x="735" y="833"/>
                  </a:lnTo>
                  <a:lnTo>
                    <a:pt x="1470" y="417"/>
                  </a:lnTo>
                  <a:lnTo>
                    <a:pt x="711" y="0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34"/>
            <p:cNvSpPr/>
            <p:nvPr/>
          </p:nvSpPr>
          <p:spPr>
            <a:xfrm>
              <a:off x="3663375" y="3232450"/>
              <a:ext cx="18375" cy="16550"/>
            </a:xfrm>
            <a:custGeom>
              <a:avLst/>
              <a:gdLst/>
              <a:ahLst/>
              <a:cxnLst/>
              <a:rect l="l" t="t" r="r" b="b"/>
              <a:pathLst>
                <a:path w="735" h="662" extrusionOk="0">
                  <a:moveTo>
                    <a:pt x="0" y="0"/>
                  </a:moveTo>
                  <a:lnTo>
                    <a:pt x="0" y="245"/>
                  </a:lnTo>
                  <a:lnTo>
                    <a:pt x="735" y="661"/>
                  </a:lnTo>
                  <a:lnTo>
                    <a:pt x="735" y="4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34"/>
            <p:cNvSpPr/>
            <p:nvPr/>
          </p:nvSpPr>
          <p:spPr>
            <a:xfrm>
              <a:off x="3681725" y="3232450"/>
              <a:ext cx="18400" cy="16550"/>
            </a:xfrm>
            <a:custGeom>
              <a:avLst/>
              <a:gdLst/>
              <a:ahLst/>
              <a:cxnLst/>
              <a:rect l="l" t="t" r="r" b="b"/>
              <a:pathLst>
                <a:path w="736" h="662" extrusionOk="0">
                  <a:moveTo>
                    <a:pt x="735" y="0"/>
                  </a:moveTo>
                  <a:lnTo>
                    <a:pt x="1" y="417"/>
                  </a:lnTo>
                  <a:lnTo>
                    <a:pt x="1" y="661"/>
                  </a:lnTo>
                  <a:lnTo>
                    <a:pt x="735" y="245"/>
                  </a:lnTo>
                  <a:lnTo>
                    <a:pt x="735" y="0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34"/>
            <p:cNvSpPr/>
            <p:nvPr/>
          </p:nvSpPr>
          <p:spPr>
            <a:xfrm>
              <a:off x="3663375" y="3222050"/>
              <a:ext cx="36750" cy="20825"/>
            </a:xfrm>
            <a:custGeom>
              <a:avLst/>
              <a:gdLst/>
              <a:ahLst/>
              <a:cxnLst/>
              <a:rect l="l" t="t" r="r" b="b"/>
              <a:pathLst>
                <a:path w="1470" h="833" extrusionOk="0">
                  <a:moveTo>
                    <a:pt x="710" y="0"/>
                  </a:moveTo>
                  <a:lnTo>
                    <a:pt x="0" y="416"/>
                  </a:lnTo>
                  <a:lnTo>
                    <a:pt x="735" y="833"/>
                  </a:lnTo>
                  <a:lnTo>
                    <a:pt x="1469" y="416"/>
                  </a:lnTo>
                  <a:lnTo>
                    <a:pt x="710" y="0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34"/>
            <p:cNvSpPr/>
            <p:nvPr/>
          </p:nvSpPr>
          <p:spPr>
            <a:xfrm>
              <a:off x="3616225" y="3259375"/>
              <a:ext cx="19000" cy="16550"/>
            </a:xfrm>
            <a:custGeom>
              <a:avLst/>
              <a:gdLst/>
              <a:ahLst/>
              <a:cxnLst/>
              <a:rect l="l" t="t" r="r" b="b"/>
              <a:pathLst>
                <a:path w="760" h="662" extrusionOk="0">
                  <a:moveTo>
                    <a:pt x="1" y="1"/>
                  </a:moveTo>
                  <a:lnTo>
                    <a:pt x="1" y="246"/>
                  </a:lnTo>
                  <a:lnTo>
                    <a:pt x="760" y="662"/>
                  </a:lnTo>
                  <a:lnTo>
                    <a:pt x="760" y="44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34"/>
            <p:cNvSpPr/>
            <p:nvPr/>
          </p:nvSpPr>
          <p:spPr>
            <a:xfrm>
              <a:off x="3635200" y="3245925"/>
              <a:ext cx="41050" cy="30000"/>
            </a:xfrm>
            <a:custGeom>
              <a:avLst/>
              <a:gdLst/>
              <a:ahLst/>
              <a:cxnLst/>
              <a:rect l="l" t="t" r="r" b="b"/>
              <a:pathLst>
                <a:path w="1642" h="1200" extrusionOk="0">
                  <a:moveTo>
                    <a:pt x="1641" y="0"/>
                  </a:moveTo>
                  <a:lnTo>
                    <a:pt x="1" y="980"/>
                  </a:lnTo>
                  <a:lnTo>
                    <a:pt x="1" y="1200"/>
                  </a:lnTo>
                  <a:lnTo>
                    <a:pt x="1641" y="245"/>
                  </a:lnTo>
                  <a:lnTo>
                    <a:pt x="1641" y="0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34"/>
            <p:cNvSpPr/>
            <p:nvPr/>
          </p:nvSpPr>
          <p:spPr>
            <a:xfrm>
              <a:off x="3616225" y="3235500"/>
              <a:ext cx="60025" cy="34925"/>
            </a:xfrm>
            <a:custGeom>
              <a:avLst/>
              <a:gdLst/>
              <a:ahLst/>
              <a:cxnLst/>
              <a:rect l="l" t="t" r="r" b="b"/>
              <a:pathLst>
                <a:path w="2401" h="1397" extrusionOk="0">
                  <a:moveTo>
                    <a:pt x="1666" y="1"/>
                  </a:moveTo>
                  <a:lnTo>
                    <a:pt x="1" y="956"/>
                  </a:lnTo>
                  <a:lnTo>
                    <a:pt x="760" y="1397"/>
                  </a:lnTo>
                  <a:lnTo>
                    <a:pt x="2400" y="417"/>
                  </a:lnTo>
                  <a:lnTo>
                    <a:pt x="1666" y="1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34"/>
            <p:cNvSpPr/>
            <p:nvPr/>
          </p:nvSpPr>
          <p:spPr>
            <a:xfrm>
              <a:off x="3850075" y="3151625"/>
              <a:ext cx="18400" cy="16575"/>
            </a:xfrm>
            <a:custGeom>
              <a:avLst/>
              <a:gdLst/>
              <a:ahLst/>
              <a:cxnLst/>
              <a:rect l="l" t="t" r="r" b="b"/>
              <a:pathLst>
                <a:path w="736" h="663" extrusionOk="0">
                  <a:moveTo>
                    <a:pt x="1" y="1"/>
                  </a:moveTo>
                  <a:lnTo>
                    <a:pt x="1" y="246"/>
                  </a:lnTo>
                  <a:lnTo>
                    <a:pt x="736" y="662"/>
                  </a:lnTo>
                  <a:lnTo>
                    <a:pt x="736" y="44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34"/>
            <p:cNvSpPr/>
            <p:nvPr/>
          </p:nvSpPr>
          <p:spPr>
            <a:xfrm>
              <a:off x="3868450" y="3125300"/>
              <a:ext cx="64925" cy="42900"/>
            </a:xfrm>
            <a:custGeom>
              <a:avLst/>
              <a:gdLst/>
              <a:ahLst/>
              <a:cxnLst/>
              <a:rect l="l" t="t" r="r" b="b"/>
              <a:pathLst>
                <a:path w="2597" h="1716" extrusionOk="0">
                  <a:moveTo>
                    <a:pt x="2596" y="1"/>
                  </a:moveTo>
                  <a:lnTo>
                    <a:pt x="1" y="1495"/>
                  </a:lnTo>
                  <a:lnTo>
                    <a:pt x="1" y="1715"/>
                  </a:lnTo>
                  <a:lnTo>
                    <a:pt x="2596" y="221"/>
                  </a:lnTo>
                  <a:lnTo>
                    <a:pt x="2596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34"/>
            <p:cNvSpPr/>
            <p:nvPr/>
          </p:nvSpPr>
          <p:spPr>
            <a:xfrm>
              <a:off x="3850075" y="3114300"/>
              <a:ext cx="83300" cy="48375"/>
            </a:xfrm>
            <a:custGeom>
              <a:avLst/>
              <a:gdLst/>
              <a:ahLst/>
              <a:cxnLst/>
              <a:rect l="l" t="t" r="r" b="b"/>
              <a:pathLst>
                <a:path w="3332" h="1935" extrusionOk="0">
                  <a:moveTo>
                    <a:pt x="2597" y="0"/>
                  </a:moveTo>
                  <a:lnTo>
                    <a:pt x="1" y="1494"/>
                  </a:lnTo>
                  <a:lnTo>
                    <a:pt x="736" y="1935"/>
                  </a:lnTo>
                  <a:lnTo>
                    <a:pt x="3331" y="441"/>
                  </a:lnTo>
                  <a:lnTo>
                    <a:pt x="2597" y="0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34"/>
            <p:cNvSpPr/>
            <p:nvPr/>
          </p:nvSpPr>
          <p:spPr>
            <a:xfrm>
              <a:off x="3826825" y="3165100"/>
              <a:ext cx="18400" cy="16550"/>
            </a:xfrm>
            <a:custGeom>
              <a:avLst/>
              <a:gdLst/>
              <a:ahLst/>
              <a:cxnLst/>
              <a:rect l="l" t="t" r="r" b="b"/>
              <a:pathLst>
                <a:path w="736" h="662" extrusionOk="0">
                  <a:moveTo>
                    <a:pt x="0" y="1"/>
                  </a:moveTo>
                  <a:lnTo>
                    <a:pt x="0" y="246"/>
                  </a:lnTo>
                  <a:lnTo>
                    <a:pt x="735" y="662"/>
                  </a:lnTo>
                  <a:lnTo>
                    <a:pt x="735" y="44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34"/>
            <p:cNvSpPr/>
            <p:nvPr/>
          </p:nvSpPr>
          <p:spPr>
            <a:xfrm>
              <a:off x="3845200" y="3165725"/>
              <a:ext cx="18375" cy="15925"/>
            </a:xfrm>
            <a:custGeom>
              <a:avLst/>
              <a:gdLst/>
              <a:ahLst/>
              <a:cxnLst/>
              <a:rect l="l" t="t" r="r" b="b"/>
              <a:pathLst>
                <a:path w="735" h="637" extrusionOk="0">
                  <a:moveTo>
                    <a:pt x="735" y="0"/>
                  </a:moveTo>
                  <a:lnTo>
                    <a:pt x="0" y="416"/>
                  </a:lnTo>
                  <a:lnTo>
                    <a:pt x="0" y="637"/>
                  </a:lnTo>
                  <a:lnTo>
                    <a:pt x="735" y="221"/>
                  </a:lnTo>
                  <a:lnTo>
                    <a:pt x="735" y="0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34"/>
            <p:cNvSpPr/>
            <p:nvPr/>
          </p:nvSpPr>
          <p:spPr>
            <a:xfrm>
              <a:off x="3826825" y="3154700"/>
              <a:ext cx="36750" cy="21450"/>
            </a:xfrm>
            <a:custGeom>
              <a:avLst/>
              <a:gdLst/>
              <a:ahLst/>
              <a:cxnLst/>
              <a:rect l="l" t="t" r="r" b="b"/>
              <a:pathLst>
                <a:path w="1470" h="858" extrusionOk="0">
                  <a:moveTo>
                    <a:pt x="735" y="0"/>
                  </a:moveTo>
                  <a:lnTo>
                    <a:pt x="0" y="417"/>
                  </a:lnTo>
                  <a:lnTo>
                    <a:pt x="735" y="857"/>
                  </a:lnTo>
                  <a:lnTo>
                    <a:pt x="1470" y="441"/>
                  </a:lnTo>
                  <a:lnTo>
                    <a:pt x="735" y="0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34"/>
            <p:cNvSpPr/>
            <p:nvPr/>
          </p:nvSpPr>
          <p:spPr>
            <a:xfrm>
              <a:off x="3803550" y="3178575"/>
              <a:ext cx="18400" cy="16550"/>
            </a:xfrm>
            <a:custGeom>
              <a:avLst/>
              <a:gdLst/>
              <a:ahLst/>
              <a:cxnLst/>
              <a:rect l="l" t="t" r="r" b="b"/>
              <a:pathLst>
                <a:path w="736" h="662" extrusionOk="0">
                  <a:moveTo>
                    <a:pt x="1" y="0"/>
                  </a:moveTo>
                  <a:lnTo>
                    <a:pt x="1" y="245"/>
                  </a:lnTo>
                  <a:lnTo>
                    <a:pt x="736" y="662"/>
                  </a:lnTo>
                  <a:lnTo>
                    <a:pt x="736" y="44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34"/>
            <p:cNvSpPr/>
            <p:nvPr/>
          </p:nvSpPr>
          <p:spPr>
            <a:xfrm>
              <a:off x="3821925" y="3179175"/>
              <a:ext cx="18400" cy="15950"/>
            </a:xfrm>
            <a:custGeom>
              <a:avLst/>
              <a:gdLst/>
              <a:ahLst/>
              <a:cxnLst/>
              <a:rect l="l" t="t" r="r" b="b"/>
              <a:pathLst>
                <a:path w="736" h="638" extrusionOk="0">
                  <a:moveTo>
                    <a:pt x="735" y="1"/>
                  </a:moveTo>
                  <a:lnTo>
                    <a:pt x="1" y="417"/>
                  </a:lnTo>
                  <a:lnTo>
                    <a:pt x="1" y="638"/>
                  </a:lnTo>
                  <a:lnTo>
                    <a:pt x="735" y="221"/>
                  </a:lnTo>
                  <a:lnTo>
                    <a:pt x="735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34"/>
            <p:cNvSpPr/>
            <p:nvPr/>
          </p:nvSpPr>
          <p:spPr>
            <a:xfrm>
              <a:off x="3803550" y="3168175"/>
              <a:ext cx="36775" cy="21450"/>
            </a:xfrm>
            <a:custGeom>
              <a:avLst/>
              <a:gdLst/>
              <a:ahLst/>
              <a:cxnLst/>
              <a:rect l="l" t="t" r="r" b="b"/>
              <a:pathLst>
                <a:path w="1471" h="858" extrusionOk="0">
                  <a:moveTo>
                    <a:pt x="711" y="0"/>
                  </a:moveTo>
                  <a:lnTo>
                    <a:pt x="1" y="416"/>
                  </a:lnTo>
                  <a:lnTo>
                    <a:pt x="736" y="857"/>
                  </a:lnTo>
                  <a:lnTo>
                    <a:pt x="1470" y="441"/>
                  </a:lnTo>
                  <a:lnTo>
                    <a:pt x="711" y="0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34"/>
            <p:cNvSpPr/>
            <p:nvPr/>
          </p:nvSpPr>
          <p:spPr>
            <a:xfrm>
              <a:off x="3780300" y="3192050"/>
              <a:ext cx="18375" cy="16550"/>
            </a:xfrm>
            <a:custGeom>
              <a:avLst/>
              <a:gdLst/>
              <a:ahLst/>
              <a:cxnLst/>
              <a:rect l="l" t="t" r="r" b="b"/>
              <a:pathLst>
                <a:path w="735" h="662" extrusionOk="0">
                  <a:moveTo>
                    <a:pt x="0" y="0"/>
                  </a:moveTo>
                  <a:lnTo>
                    <a:pt x="0" y="245"/>
                  </a:lnTo>
                  <a:lnTo>
                    <a:pt x="735" y="661"/>
                  </a:lnTo>
                  <a:lnTo>
                    <a:pt x="735" y="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34"/>
            <p:cNvSpPr/>
            <p:nvPr/>
          </p:nvSpPr>
          <p:spPr>
            <a:xfrm>
              <a:off x="3798650" y="3192650"/>
              <a:ext cx="18400" cy="15950"/>
            </a:xfrm>
            <a:custGeom>
              <a:avLst/>
              <a:gdLst/>
              <a:ahLst/>
              <a:cxnLst/>
              <a:rect l="l" t="t" r="r" b="b"/>
              <a:pathLst>
                <a:path w="736" h="638" extrusionOk="0">
                  <a:moveTo>
                    <a:pt x="711" y="1"/>
                  </a:moveTo>
                  <a:lnTo>
                    <a:pt x="1" y="417"/>
                  </a:lnTo>
                  <a:lnTo>
                    <a:pt x="1" y="637"/>
                  </a:lnTo>
                  <a:lnTo>
                    <a:pt x="736" y="221"/>
                  </a:lnTo>
                  <a:lnTo>
                    <a:pt x="711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34"/>
            <p:cNvSpPr/>
            <p:nvPr/>
          </p:nvSpPr>
          <p:spPr>
            <a:xfrm>
              <a:off x="3780300" y="3181625"/>
              <a:ext cx="36150" cy="21450"/>
            </a:xfrm>
            <a:custGeom>
              <a:avLst/>
              <a:gdLst/>
              <a:ahLst/>
              <a:cxnLst/>
              <a:rect l="l" t="t" r="r" b="b"/>
              <a:pathLst>
                <a:path w="1446" h="858" extrusionOk="0">
                  <a:moveTo>
                    <a:pt x="710" y="1"/>
                  </a:moveTo>
                  <a:lnTo>
                    <a:pt x="0" y="417"/>
                  </a:lnTo>
                  <a:lnTo>
                    <a:pt x="735" y="858"/>
                  </a:lnTo>
                  <a:lnTo>
                    <a:pt x="1445" y="442"/>
                  </a:lnTo>
                  <a:lnTo>
                    <a:pt x="710" y="1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34"/>
            <p:cNvSpPr/>
            <p:nvPr/>
          </p:nvSpPr>
          <p:spPr>
            <a:xfrm>
              <a:off x="3756425" y="3205500"/>
              <a:ext cx="19000" cy="16575"/>
            </a:xfrm>
            <a:custGeom>
              <a:avLst/>
              <a:gdLst/>
              <a:ahLst/>
              <a:cxnLst/>
              <a:rect l="l" t="t" r="r" b="b"/>
              <a:pathLst>
                <a:path w="760" h="663" extrusionOk="0">
                  <a:moveTo>
                    <a:pt x="0" y="1"/>
                  </a:moveTo>
                  <a:lnTo>
                    <a:pt x="25" y="246"/>
                  </a:lnTo>
                  <a:lnTo>
                    <a:pt x="759" y="662"/>
                  </a:lnTo>
                  <a:lnTo>
                    <a:pt x="759" y="44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34"/>
            <p:cNvSpPr/>
            <p:nvPr/>
          </p:nvSpPr>
          <p:spPr>
            <a:xfrm>
              <a:off x="3775400" y="3206125"/>
              <a:ext cx="17775" cy="15950"/>
            </a:xfrm>
            <a:custGeom>
              <a:avLst/>
              <a:gdLst/>
              <a:ahLst/>
              <a:cxnLst/>
              <a:rect l="l" t="t" r="r" b="b"/>
              <a:pathLst>
                <a:path w="711" h="638" extrusionOk="0">
                  <a:moveTo>
                    <a:pt x="711" y="0"/>
                  </a:moveTo>
                  <a:lnTo>
                    <a:pt x="0" y="417"/>
                  </a:lnTo>
                  <a:lnTo>
                    <a:pt x="0" y="637"/>
                  </a:lnTo>
                  <a:lnTo>
                    <a:pt x="711" y="221"/>
                  </a:lnTo>
                  <a:lnTo>
                    <a:pt x="711" y="0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34"/>
            <p:cNvSpPr/>
            <p:nvPr/>
          </p:nvSpPr>
          <p:spPr>
            <a:xfrm>
              <a:off x="3756425" y="3195100"/>
              <a:ext cx="36750" cy="21450"/>
            </a:xfrm>
            <a:custGeom>
              <a:avLst/>
              <a:gdLst/>
              <a:ahLst/>
              <a:cxnLst/>
              <a:rect l="l" t="t" r="r" b="b"/>
              <a:pathLst>
                <a:path w="1470" h="858" extrusionOk="0">
                  <a:moveTo>
                    <a:pt x="735" y="1"/>
                  </a:moveTo>
                  <a:lnTo>
                    <a:pt x="0" y="417"/>
                  </a:lnTo>
                  <a:lnTo>
                    <a:pt x="759" y="858"/>
                  </a:lnTo>
                  <a:lnTo>
                    <a:pt x="1470" y="441"/>
                  </a:lnTo>
                  <a:lnTo>
                    <a:pt x="735" y="1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34"/>
            <p:cNvSpPr/>
            <p:nvPr/>
          </p:nvSpPr>
          <p:spPr>
            <a:xfrm>
              <a:off x="3733150" y="3218975"/>
              <a:ext cx="19000" cy="16550"/>
            </a:xfrm>
            <a:custGeom>
              <a:avLst/>
              <a:gdLst/>
              <a:ahLst/>
              <a:cxnLst/>
              <a:rect l="l" t="t" r="r" b="b"/>
              <a:pathLst>
                <a:path w="760" h="662" extrusionOk="0">
                  <a:moveTo>
                    <a:pt x="1" y="1"/>
                  </a:moveTo>
                  <a:lnTo>
                    <a:pt x="1" y="245"/>
                  </a:lnTo>
                  <a:lnTo>
                    <a:pt x="760" y="662"/>
                  </a:lnTo>
                  <a:lnTo>
                    <a:pt x="735" y="44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34"/>
            <p:cNvSpPr/>
            <p:nvPr/>
          </p:nvSpPr>
          <p:spPr>
            <a:xfrm>
              <a:off x="3751525" y="3219600"/>
              <a:ext cx="18400" cy="15925"/>
            </a:xfrm>
            <a:custGeom>
              <a:avLst/>
              <a:gdLst/>
              <a:ahLst/>
              <a:cxnLst/>
              <a:rect l="l" t="t" r="r" b="b"/>
              <a:pathLst>
                <a:path w="736" h="637" extrusionOk="0">
                  <a:moveTo>
                    <a:pt x="735" y="0"/>
                  </a:moveTo>
                  <a:lnTo>
                    <a:pt x="0" y="416"/>
                  </a:lnTo>
                  <a:lnTo>
                    <a:pt x="25" y="637"/>
                  </a:lnTo>
                  <a:lnTo>
                    <a:pt x="735" y="220"/>
                  </a:lnTo>
                  <a:lnTo>
                    <a:pt x="735" y="0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34"/>
            <p:cNvSpPr/>
            <p:nvPr/>
          </p:nvSpPr>
          <p:spPr>
            <a:xfrm>
              <a:off x="3733150" y="3208575"/>
              <a:ext cx="36775" cy="21450"/>
            </a:xfrm>
            <a:custGeom>
              <a:avLst/>
              <a:gdLst/>
              <a:ahLst/>
              <a:cxnLst/>
              <a:rect l="l" t="t" r="r" b="b"/>
              <a:pathLst>
                <a:path w="1471" h="858" extrusionOk="0">
                  <a:moveTo>
                    <a:pt x="735" y="0"/>
                  </a:moveTo>
                  <a:lnTo>
                    <a:pt x="1" y="417"/>
                  </a:lnTo>
                  <a:lnTo>
                    <a:pt x="735" y="857"/>
                  </a:lnTo>
                  <a:lnTo>
                    <a:pt x="1470" y="441"/>
                  </a:lnTo>
                  <a:lnTo>
                    <a:pt x="735" y="0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34"/>
            <p:cNvSpPr/>
            <p:nvPr/>
          </p:nvSpPr>
          <p:spPr>
            <a:xfrm>
              <a:off x="3709900" y="3232450"/>
              <a:ext cx="18375" cy="16550"/>
            </a:xfrm>
            <a:custGeom>
              <a:avLst/>
              <a:gdLst/>
              <a:ahLst/>
              <a:cxnLst/>
              <a:rect l="l" t="t" r="r" b="b"/>
              <a:pathLst>
                <a:path w="735" h="662" extrusionOk="0">
                  <a:moveTo>
                    <a:pt x="0" y="0"/>
                  </a:moveTo>
                  <a:lnTo>
                    <a:pt x="0" y="245"/>
                  </a:lnTo>
                  <a:lnTo>
                    <a:pt x="735" y="661"/>
                  </a:lnTo>
                  <a:lnTo>
                    <a:pt x="735" y="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34"/>
            <p:cNvSpPr/>
            <p:nvPr/>
          </p:nvSpPr>
          <p:spPr>
            <a:xfrm>
              <a:off x="3728250" y="3233050"/>
              <a:ext cx="18400" cy="15950"/>
            </a:xfrm>
            <a:custGeom>
              <a:avLst/>
              <a:gdLst/>
              <a:ahLst/>
              <a:cxnLst/>
              <a:rect l="l" t="t" r="r" b="b"/>
              <a:pathLst>
                <a:path w="736" h="638" extrusionOk="0">
                  <a:moveTo>
                    <a:pt x="736" y="1"/>
                  </a:moveTo>
                  <a:lnTo>
                    <a:pt x="1" y="417"/>
                  </a:lnTo>
                  <a:lnTo>
                    <a:pt x="1" y="637"/>
                  </a:lnTo>
                  <a:lnTo>
                    <a:pt x="736" y="221"/>
                  </a:lnTo>
                  <a:lnTo>
                    <a:pt x="736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34"/>
            <p:cNvSpPr/>
            <p:nvPr/>
          </p:nvSpPr>
          <p:spPr>
            <a:xfrm>
              <a:off x="3709900" y="3222050"/>
              <a:ext cx="36750" cy="21450"/>
            </a:xfrm>
            <a:custGeom>
              <a:avLst/>
              <a:gdLst/>
              <a:ahLst/>
              <a:cxnLst/>
              <a:rect l="l" t="t" r="r" b="b"/>
              <a:pathLst>
                <a:path w="1470" h="858" extrusionOk="0">
                  <a:moveTo>
                    <a:pt x="735" y="0"/>
                  </a:moveTo>
                  <a:lnTo>
                    <a:pt x="0" y="416"/>
                  </a:lnTo>
                  <a:lnTo>
                    <a:pt x="735" y="857"/>
                  </a:lnTo>
                  <a:lnTo>
                    <a:pt x="1470" y="441"/>
                  </a:lnTo>
                  <a:lnTo>
                    <a:pt x="735" y="0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34"/>
            <p:cNvSpPr/>
            <p:nvPr/>
          </p:nvSpPr>
          <p:spPr>
            <a:xfrm>
              <a:off x="3686625" y="3245925"/>
              <a:ext cx="18400" cy="16550"/>
            </a:xfrm>
            <a:custGeom>
              <a:avLst/>
              <a:gdLst/>
              <a:ahLst/>
              <a:cxnLst/>
              <a:rect l="l" t="t" r="r" b="b"/>
              <a:pathLst>
                <a:path w="736" h="662" extrusionOk="0">
                  <a:moveTo>
                    <a:pt x="1" y="0"/>
                  </a:moveTo>
                  <a:lnTo>
                    <a:pt x="1" y="245"/>
                  </a:lnTo>
                  <a:lnTo>
                    <a:pt x="735" y="661"/>
                  </a:lnTo>
                  <a:lnTo>
                    <a:pt x="735" y="44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34"/>
            <p:cNvSpPr/>
            <p:nvPr/>
          </p:nvSpPr>
          <p:spPr>
            <a:xfrm>
              <a:off x="3705000" y="3246525"/>
              <a:ext cx="18375" cy="15950"/>
            </a:xfrm>
            <a:custGeom>
              <a:avLst/>
              <a:gdLst/>
              <a:ahLst/>
              <a:cxnLst/>
              <a:rect l="l" t="t" r="r" b="b"/>
              <a:pathLst>
                <a:path w="735" h="638" extrusionOk="0">
                  <a:moveTo>
                    <a:pt x="735" y="1"/>
                  </a:moveTo>
                  <a:lnTo>
                    <a:pt x="0" y="417"/>
                  </a:lnTo>
                  <a:lnTo>
                    <a:pt x="0" y="637"/>
                  </a:lnTo>
                  <a:lnTo>
                    <a:pt x="735" y="221"/>
                  </a:lnTo>
                  <a:lnTo>
                    <a:pt x="735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34"/>
            <p:cNvSpPr/>
            <p:nvPr/>
          </p:nvSpPr>
          <p:spPr>
            <a:xfrm>
              <a:off x="3686625" y="3235500"/>
              <a:ext cx="36750" cy="21450"/>
            </a:xfrm>
            <a:custGeom>
              <a:avLst/>
              <a:gdLst/>
              <a:ahLst/>
              <a:cxnLst/>
              <a:rect l="l" t="t" r="r" b="b"/>
              <a:pathLst>
                <a:path w="1470" h="858" extrusionOk="0">
                  <a:moveTo>
                    <a:pt x="735" y="1"/>
                  </a:moveTo>
                  <a:lnTo>
                    <a:pt x="1" y="417"/>
                  </a:lnTo>
                  <a:lnTo>
                    <a:pt x="735" y="858"/>
                  </a:lnTo>
                  <a:lnTo>
                    <a:pt x="1470" y="442"/>
                  </a:lnTo>
                  <a:lnTo>
                    <a:pt x="735" y="1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34"/>
            <p:cNvSpPr/>
            <p:nvPr/>
          </p:nvSpPr>
          <p:spPr>
            <a:xfrm>
              <a:off x="3640100" y="3272850"/>
              <a:ext cx="18400" cy="16550"/>
            </a:xfrm>
            <a:custGeom>
              <a:avLst/>
              <a:gdLst/>
              <a:ahLst/>
              <a:cxnLst/>
              <a:rect l="l" t="t" r="r" b="b"/>
              <a:pathLst>
                <a:path w="736" h="662" extrusionOk="0">
                  <a:moveTo>
                    <a:pt x="1" y="1"/>
                  </a:moveTo>
                  <a:lnTo>
                    <a:pt x="1" y="245"/>
                  </a:lnTo>
                  <a:lnTo>
                    <a:pt x="735" y="662"/>
                  </a:lnTo>
                  <a:lnTo>
                    <a:pt x="735" y="44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34"/>
            <p:cNvSpPr/>
            <p:nvPr/>
          </p:nvSpPr>
          <p:spPr>
            <a:xfrm>
              <a:off x="3658475" y="3260000"/>
              <a:ext cx="41650" cy="29400"/>
            </a:xfrm>
            <a:custGeom>
              <a:avLst/>
              <a:gdLst/>
              <a:ahLst/>
              <a:cxnLst/>
              <a:rect l="l" t="t" r="r" b="b"/>
              <a:pathLst>
                <a:path w="1666" h="1176" extrusionOk="0">
                  <a:moveTo>
                    <a:pt x="1665" y="0"/>
                  </a:moveTo>
                  <a:lnTo>
                    <a:pt x="0" y="955"/>
                  </a:lnTo>
                  <a:lnTo>
                    <a:pt x="0" y="1176"/>
                  </a:lnTo>
                  <a:lnTo>
                    <a:pt x="1665" y="221"/>
                  </a:lnTo>
                  <a:lnTo>
                    <a:pt x="1665" y="0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34"/>
            <p:cNvSpPr/>
            <p:nvPr/>
          </p:nvSpPr>
          <p:spPr>
            <a:xfrm>
              <a:off x="3640100" y="3248975"/>
              <a:ext cx="60025" cy="34925"/>
            </a:xfrm>
            <a:custGeom>
              <a:avLst/>
              <a:gdLst/>
              <a:ahLst/>
              <a:cxnLst/>
              <a:rect l="l" t="t" r="r" b="b"/>
              <a:pathLst>
                <a:path w="2401" h="1397" extrusionOk="0">
                  <a:moveTo>
                    <a:pt x="1666" y="0"/>
                  </a:moveTo>
                  <a:lnTo>
                    <a:pt x="1" y="956"/>
                  </a:lnTo>
                  <a:lnTo>
                    <a:pt x="735" y="1396"/>
                  </a:lnTo>
                  <a:lnTo>
                    <a:pt x="2400" y="441"/>
                  </a:lnTo>
                  <a:lnTo>
                    <a:pt x="1666" y="0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34"/>
            <p:cNvSpPr/>
            <p:nvPr/>
          </p:nvSpPr>
          <p:spPr>
            <a:xfrm>
              <a:off x="3920500" y="3138775"/>
              <a:ext cx="18375" cy="16550"/>
            </a:xfrm>
            <a:custGeom>
              <a:avLst/>
              <a:gdLst/>
              <a:ahLst/>
              <a:cxnLst/>
              <a:rect l="l" t="t" r="r" b="b"/>
              <a:pathLst>
                <a:path w="735" h="662" extrusionOk="0">
                  <a:moveTo>
                    <a:pt x="0" y="1"/>
                  </a:moveTo>
                  <a:lnTo>
                    <a:pt x="0" y="221"/>
                  </a:lnTo>
                  <a:lnTo>
                    <a:pt x="735" y="662"/>
                  </a:lnTo>
                  <a:lnTo>
                    <a:pt x="735" y="41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34"/>
            <p:cNvSpPr/>
            <p:nvPr/>
          </p:nvSpPr>
          <p:spPr>
            <a:xfrm>
              <a:off x="3938850" y="3138775"/>
              <a:ext cx="18400" cy="16550"/>
            </a:xfrm>
            <a:custGeom>
              <a:avLst/>
              <a:gdLst/>
              <a:ahLst/>
              <a:cxnLst/>
              <a:rect l="l" t="t" r="r" b="b"/>
              <a:pathLst>
                <a:path w="736" h="662" extrusionOk="0">
                  <a:moveTo>
                    <a:pt x="735" y="1"/>
                  </a:moveTo>
                  <a:lnTo>
                    <a:pt x="1" y="417"/>
                  </a:lnTo>
                  <a:lnTo>
                    <a:pt x="1" y="662"/>
                  </a:lnTo>
                  <a:lnTo>
                    <a:pt x="735" y="246"/>
                  </a:lnTo>
                  <a:lnTo>
                    <a:pt x="735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34"/>
            <p:cNvSpPr/>
            <p:nvPr/>
          </p:nvSpPr>
          <p:spPr>
            <a:xfrm>
              <a:off x="3920500" y="3127750"/>
              <a:ext cx="36750" cy="21450"/>
            </a:xfrm>
            <a:custGeom>
              <a:avLst/>
              <a:gdLst/>
              <a:ahLst/>
              <a:cxnLst/>
              <a:rect l="l" t="t" r="r" b="b"/>
              <a:pathLst>
                <a:path w="1470" h="858" extrusionOk="0">
                  <a:moveTo>
                    <a:pt x="710" y="1"/>
                  </a:moveTo>
                  <a:lnTo>
                    <a:pt x="0" y="442"/>
                  </a:lnTo>
                  <a:lnTo>
                    <a:pt x="735" y="858"/>
                  </a:lnTo>
                  <a:lnTo>
                    <a:pt x="1469" y="442"/>
                  </a:lnTo>
                  <a:lnTo>
                    <a:pt x="710" y="1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34"/>
            <p:cNvSpPr/>
            <p:nvPr/>
          </p:nvSpPr>
          <p:spPr>
            <a:xfrm>
              <a:off x="3896625" y="3152250"/>
              <a:ext cx="19000" cy="16550"/>
            </a:xfrm>
            <a:custGeom>
              <a:avLst/>
              <a:gdLst/>
              <a:ahLst/>
              <a:cxnLst/>
              <a:rect l="l" t="t" r="r" b="b"/>
              <a:pathLst>
                <a:path w="760" h="662" extrusionOk="0">
                  <a:moveTo>
                    <a:pt x="0" y="0"/>
                  </a:moveTo>
                  <a:lnTo>
                    <a:pt x="25" y="221"/>
                  </a:lnTo>
                  <a:lnTo>
                    <a:pt x="759" y="662"/>
                  </a:lnTo>
                  <a:lnTo>
                    <a:pt x="759" y="4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34"/>
            <p:cNvSpPr/>
            <p:nvPr/>
          </p:nvSpPr>
          <p:spPr>
            <a:xfrm>
              <a:off x="3915600" y="3152250"/>
              <a:ext cx="17775" cy="16550"/>
            </a:xfrm>
            <a:custGeom>
              <a:avLst/>
              <a:gdLst/>
              <a:ahLst/>
              <a:cxnLst/>
              <a:rect l="l" t="t" r="r" b="b"/>
              <a:pathLst>
                <a:path w="711" h="662" extrusionOk="0">
                  <a:moveTo>
                    <a:pt x="710" y="0"/>
                  </a:moveTo>
                  <a:lnTo>
                    <a:pt x="0" y="417"/>
                  </a:lnTo>
                  <a:lnTo>
                    <a:pt x="0" y="662"/>
                  </a:lnTo>
                  <a:lnTo>
                    <a:pt x="710" y="245"/>
                  </a:lnTo>
                  <a:lnTo>
                    <a:pt x="710" y="0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34"/>
            <p:cNvSpPr/>
            <p:nvPr/>
          </p:nvSpPr>
          <p:spPr>
            <a:xfrm>
              <a:off x="3896625" y="3141225"/>
              <a:ext cx="36750" cy="21450"/>
            </a:xfrm>
            <a:custGeom>
              <a:avLst/>
              <a:gdLst/>
              <a:ahLst/>
              <a:cxnLst/>
              <a:rect l="l" t="t" r="r" b="b"/>
              <a:pathLst>
                <a:path w="1470" h="858" extrusionOk="0">
                  <a:moveTo>
                    <a:pt x="735" y="1"/>
                  </a:moveTo>
                  <a:lnTo>
                    <a:pt x="0" y="441"/>
                  </a:lnTo>
                  <a:lnTo>
                    <a:pt x="759" y="858"/>
                  </a:lnTo>
                  <a:lnTo>
                    <a:pt x="1469" y="441"/>
                  </a:lnTo>
                  <a:lnTo>
                    <a:pt x="735" y="1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34"/>
            <p:cNvSpPr/>
            <p:nvPr/>
          </p:nvSpPr>
          <p:spPr>
            <a:xfrm>
              <a:off x="3873350" y="3165725"/>
              <a:ext cx="19000" cy="16550"/>
            </a:xfrm>
            <a:custGeom>
              <a:avLst/>
              <a:gdLst/>
              <a:ahLst/>
              <a:cxnLst/>
              <a:rect l="l" t="t" r="r" b="b"/>
              <a:pathLst>
                <a:path w="760" h="662" extrusionOk="0">
                  <a:moveTo>
                    <a:pt x="1" y="0"/>
                  </a:moveTo>
                  <a:lnTo>
                    <a:pt x="1" y="221"/>
                  </a:lnTo>
                  <a:lnTo>
                    <a:pt x="760" y="661"/>
                  </a:lnTo>
                  <a:lnTo>
                    <a:pt x="760" y="41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34"/>
            <p:cNvSpPr/>
            <p:nvPr/>
          </p:nvSpPr>
          <p:spPr>
            <a:xfrm>
              <a:off x="3892325" y="3165725"/>
              <a:ext cx="17775" cy="16550"/>
            </a:xfrm>
            <a:custGeom>
              <a:avLst/>
              <a:gdLst/>
              <a:ahLst/>
              <a:cxnLst/>
              <a:rect l="l" t="t" r="r" b="b"/>
              <a:pathLst>
                <a:path w="711" h="662" extrusionOk="0">
                  <a:moveTo>
                    <a:pt x="711" y="0"/>
                  </a:moveTo>
                  <a:lnTo>
                    <a:pt x="1" y="416"/>
                  </a:lnTo>
                  <a:lnTo>
                    <a:pt x="1" y="661"/>
                  </a:lnTo>
                  <a:lnTo>
                    <a:pt x="711" y="245"/>
                  </a:lnTo>
                  <a:lnTo>
                    <a:pt x="711" y="0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34"/>
            <p:cNvSpPr/>
            <p:nvPr/>
          </p:nvSpPr>
          <p:spPr>
            <a:xfrm>
              <a:off x="3873350" y="3154700"/>
              <a:ext cx="36750" cy="21450"/>
            </a:xfrm>
            <a:custGeom>
              <a:avLst/>
              <a:gdLst/>
              <a:ahLst/>
              <a:cxnLst/>
              <a:rect l="l" t="t" r="r" b="b"/>
              <a:pathLst>
                <a:path w="1470" h="858" extrusionOk="0">
                  <a:moveTo>
                    <a:pt x="735" y="0"/>
                  </a:moveTo>
                  <a:lnTo>
                    <a:pt x="1" y="441"/>
                  </a:lnTo>
                  <a:lnTo>
                    <a:pt x="760" y="857"/>
                  </a:lnTo>
                  <a:lnTo>
                    <a:pt x="1470" y="441"/>
                  </a:lnTo>
                  <a:lnTo>
                    <a:pt x="735" y="0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34"/>
            <p:cNvSpPr/>
            <p:nvPr/>
          </p:nvSpPr>
          <p:spPr>
            <a:xfrm>
              <a:off x="3757025" y="3233050"/>
              <a:ext cx="18400" cy="16550"/>
            </a:xfrm>
            <a:custGeom>
              <a:avLst/>
              <a:gdLst/>
              <a:ahLst/>
              <a:cxnLst/>
              <a:rect l="l" t="t" r="r" b="b"/>
              <a:pathLst>
                <a:path w="736" h="662" extrusionOk="0">
                  <a:moveTo>
                    <a:pt x="1" y="1"/>
                  </a:moveTo>
                  <a:lnTo>
                    <a:pt x="1" y="221"/>
                  </a:lnTo>
                  <a:lnTo>
                    <a:pt x="735" y="662"/>
                  </a:lnTo>
                  <a:lnTo>
                    <a:pt x="735" y="41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34"/>
            <p:cNvSpPr/>
            <p:nvPr/>
          </p:nvSpPr>
          <p:spPr>
            <a:xfrm>
              <a:off x="3775400" y="3179175"/>
              <a:ext cx="111450" cy="70425"/>
            </a:xfrm>
            <a:custGeom>
              <a:avLst/>
              <a:gdLst/>
              <a:ahLst/>
              <a:cxnLst/>
              <a:rect l="l" t="t" r="r" b="b"/>
              <a:pathLst>
                <a:path w="4458" h="2817" extrusionOk="0">
                  <a:moveTo>
                    <a:pt x="4457" y="1"/>
                  </a:moveTo>
                  <a:lnTo>
                    <a:pt x="0" y="2572"/>
                  </a:lnTo>
                  <a:lnTo>
                    <a:pt x="0" y="2817"/>
                  </a:lnTo>
                  <a:lnTo>
                    <a:pt x="4457" y="246"/>
                  </a:lnTo>
                  <a:lnTo>
                    <a:pt x="4457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34"/>
            <p:cNvSpPr/>
            <p:nvPr/>
          </p:nvSpPr>
          <p:spPr>
            <a:xfrm>
              <a:off x="3757025" y="3168175"/>
              <a:ext cx="129825" cy="75325"/>
            </a:xfrm>
            <a:custGeom>
              <a:avLst/>
              <a:gdLst/>
              <a:ahLst/>
              <a:cxnLst/>
              <a:rect l="l" t="t" r="r" b="b"/>
              <a:pathLst>
                <a:path w="5193" h="3013" extrusionOk="0">
                  <a:moveTo>
                    <a:pt x="4458" y="0"/>
                  </a:moveTo>
                  <a:lnTo>
                    <a:pt x="1" y="2596"/>
                  </a:lnTo>
                  <a:lnTo>
                    <a:pt x="735" y="3012"/>
                  </a:lnTo>
                  <a:lnTo>
                    <a:pt x="5192" y="441"/>
                  </a:lnTo>
                  <a:lnTo>
                    <a:pt x="4458" y="0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34"/>
            <p:cNvSpPr/>
            <p:nvPr/>
          </p:nvSpPr>
          <p:spPr>
            <a:xfrm>
              <a:off x="3733775" y="3246525"/>
              <a:ext cx="18375" cy="16550"/>
            </a:xfrm>
            <a:custGeom>
              <a:avLst/>
              <a:gdLst/>
              <a:ahLst/>
              <a:cxnLst/>
              <a:rect l="l" t="t" r="r" b="b"/>
              <a:pathLst>
                <a:path w="735" h="662" extrusionOk="0">
                  <a:moveTo>
                    <a:pt x="0" y="1"/>
                  </a:moveTo>
                  <a:lnTo>
                    <a:pt x="0" y="221"/>
                  </a:lnTo>
                  <a:lnTo>
                    <a:pt x="735" y="662"/>
                  </a:lnTo>
                  <a:lnTo>
                    <a:pt x="735" y="41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34"/>
            <p:cNvSpPr/>
            <p:nvPr/>
          </p:nvSpPr>
          <p:spPr>
            <a:xfrm>
              <a:off x="3752125" y="3246525"/>
              <a:ext cx="18400" cy="16550"/>
            </a:xfrm>
            <a:custGeom>
              <a:avLst/>
              <a:gdLst/>
              <a:ahLst/>
              <a:cxnLst/>
              <a:rect l="l" t="t" r="r" b="b"/>
              <a:pathLst>
                <a:path w="736" h="662" extrusionOk="0">
                  <a:moveTo>
                    <a:pt x="736" y="1"/>
                  </a:moveTo>
                  <a:lnTo>
                    <a:pt x="1" y="417"/>
                  </a:lnTo>
                  <a:lnTo>
                    <a:pt x="1" y="662"/>
                  </a:lnTo>
                  <a:lnTo>
                    <a:pt x="736" y="245"/>
                  </a:lnTo>
                  <a:lnTo>
                    <a:pt x="736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34"/>
            <p:cNvSpPr/>
            <p:nvPr/>
          </p:nvSpPr>
          <p:spPr>
            <a:xfrm>
              <a:off x="3733775" y="3236125"/>
              <a:ext cx="36750" cy="20825"/>
            </a:xfrm>
            <a:custGeom>
              <a:avLst/>
              <a:gdLst/>
              <a:ahLst/>
              <a:cxnLst/>
              <a:rect l="l" t="t" r="r" b="b"/>
              <a:pathLst>
                <a:path w="1470" h="833" extrusionOk="0">
                  <a:moveTo>
                    <a:pt x="710" y="0"/>
                  </a:moveTo>
                  <a:lnTo>
                    <a:pt x="0" y="417"/>
                  </a:lnTo>
                  <a:lnTo>
                    <a:pt x="735" y="833"/>
                  </a:lnTo>
                  <a:lnTo>
                    <a:pt x="1470" y="417"/>
                  </a:lnTo>
                  <a:lnTo>
                    <a:pt x="710" y="0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34"/>
            <p:cNvSpPr/>
            <p:nvPr/>
          </p:nvSpPr>
          <p:spPr>
            <a:xfrm>
              <a:off x="3710500" y="3260000"/>
              <a:ext cx="18400" cy="16550"/>
            </a:xfrm>
            <a:custGeom>
              <a:avLst/>
              <a:gdLst/>
              <a:ahLst/>
              <a:cxnLst/>
              <a:rect l="l" t="t" r="r" b="b"/>
              <a:pathLst>
                <a:path w="736" h="662" extrusionOk="0">
                  <a:moveTo>
                    <a:pt x="1" y="0"/>
                  </a:moveTo>
                  <a:lnTo>
                    <a:pt x="1" y="221"/>
                  </a:lnTo>
                  <a:lnTo>
                    <a:pt x="735" y="661"/>
                  </a:lnTo>
                  <a:lnTo>
                    <a:pt x="735" y="41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34"/>
            <p:cNvSpPr/>
            <p:nvPr/>
          </p:nvSpPr>
          <p:spPr>
            <a:xfrm>
              <a:off x="3728875" y="3260000"/>
              <a:ext cx="18375" cy="16550"/>
            </a:xfrm>
            <a:custGeom>
              <a:avLst/>
              <a:gdLst/>
              <a:ahLst/>
              <a:cxnLst/>
              <a:rect l="l" t="t" r="r" b="b"/>
              <a:pathLst>
                <a:path w="735" h="662" extrusionOk="0">
                  <a:moveTo>
                    <a:pt x="711" y="0"/>
                  </a:moveTo>
                  <a:lnTo>
                    <a:pt x="0" y="417"/>
                  </a:lnTo>
                  <a:lnTo>
                    <a:pt x="0" y="661"/>
                  </a:lnTo>
                  <a:lnTo>
                    <a:pt x="735" y="245"/>
                  </a:lnTo>
                  <a:lnTo>
                    <a:pt x="711" y="0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34"/>
            <p:cNvSpPr/>
            <p:nvPr/>
          </p:nvSpPr>
          <p:spPr>
            <a:xfrm>
              <a:off x="3710500" y="3249575"/>
              <a:ext cx="36150" cy="20850"/>
            </a:xfrm>
            <a:custGeom>
              <a:avLst/>
              <a:gdLst/>
              <a:ahLst/>
              <a:cxnLst/>
              <a:rect l="l" t="t" r="r" b="b"/>
              <a:pathLst>
                <a:path w="1446" h="834" extrusionOk="0">
                  <a:moveTo>
                    <a:pt x="711" y="1"/>
                  </a:moveTo>
                  <a:lnTo>
                    <a:pt x="1" y="417"/>
                  </a:lnTo>
                  <a:lnTo>
                    <a:pt x="735" y="834"/>
                  </a:lnTo>
                  <a:lnTo>
                    <a:pt x="1446" y="417"/>
                  </a:lnTo>
                  <a:lnTo>
                    <a:pt x="711" y="1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34"/>
            <p:cNvSpPr/>
            <p:nvPr/>
          </p:nvSpPr>
          <p:spPr>
            <a:xfrm>
              <a:off x="3663375" y="3286925"/>
              <a:ext cx="19000" cy="16550"/>
            </a:xfrm>
            <a:custGeom>
              <a:avLst/>
              <a:gdLst/>
              <a:ahLst/>
              <a:cxnLst/>
              <a:rect l="l" t="t" r="r" b="b"/>
              <a:pathLst>
                <a:path w="760" h="662" extrusionOk="0">
                  <a:moveTo>
                    <a:pt x="0" y="1"/>
                  </a:moveTo>
                  <a:lnTo>
                    <a:pt x="0" y="221"/>
                  </a:lnTo>
                  <a:lnTo>
                    <a:pt x="759" y="662"/>
                  </a:lnTo>
                  <a:lnTo>
                    <a:pt x="735" y="41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34"/>
            <p:cNvSpPr/>
            <p:nvPr/>
          </p:nvSpPr>
          <p:spPr>
            <a:xfrm>
              <a:off x="3681725" y="3273475"/>
              <a:ext cx="41650" cy="30000"/>
            </a:xfrm>
            <a:custGeom>
              <a:avLst/>
              <a:gdLst/>
              <a:ahLst/>
              <a:cxnLst/>
              <a:rect l="l" t="t" r="r" b="b"/>
              <a:pathLst>
                <a:path w="1666" h="1200" extrusionOk="0">
                  <a:moveTo>
                    <a:pt x="1666" y="0"/>
                  </a:moveTo>
                  <a:lnTo>
                    <a:pt x="1" y="955"/>
                  </a:lnTo>
                  <a:lnTo>
                    <a:pt x="25" y="1200"/>
                  </a:lnTo>
                  <a:lnTo>
                    <a:pt x="1666" y="245"/>
                  </a:lnTo>
                  <a:lnTo>
                    <a:pt x="1666" y="0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34"/>
            <p:cNvSpPr/>
            <p:nvPr/>
          </p:nvSpPr>
          <p:spPr>
            <a:xfrm>
              <a:off x="3663375" y="3262450"/>
              <a:ext cx="60000" cy="34925"/>
            </a:xfrm>
            <a:custGeom>
              <a:avLst/>
              <a:gdLst/>
              <a:ahLst/>
              <a:cxnLst/>
              <a:rect l="l" t="t" r="r" b="b"/>
              <a:pathLst>
                <a:path w="2400" h="1397" extrusionOk="0">
                  <a:moveTo>
                    <a:pt x="1665" y="0"/>
                  </a:moveTo>
                  <a:lnTo>
                    <a:pt x="0" y="980"/>
                  </a:lnTo>
                  <a:lnTo>
                    <a:pt x="735" y="1396"/>
                  </a:lnTo>
                  <a:lnTo>
                    <a:pt x="2400" y="441"/>
                  </a:lnTo>
                  <a:lnTo>
                    <a:pt x="1665" y="0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34"/>
            <p:cNvSpPr/>
            <p:nvPr/>
          </p:nvSpPr>
          <p:spPr>
            <a:xfrm>
              <a:off x="3735000" y="2713300"/>
              <a:ext cx="80825" cy="139600"/>
            </a:xfrm>
            <a:custGeom>
              <a:avLst/>
              <a:gdLst/>
              <a:ahLst/>
              <a:cxnLst/>
              <a:rect l="l" t="t" r="r" b="b"/>
              <a:pathLst>
                <a:path w="3233" h="5584" extrusionOk="0">
                  <a:moveTo>
                    <a:pt x="3233" y="1"/>
                  </a:moveTo>
                  <a:lnTo>
                    <a:pt x="0" y="1862"/>
                  </a:lnTo>
                  <a:lnTo>
                    <a:pt x="0" y="5584"/>
                  </a:lnTo>
                  <a:lnTo>
                    <a:pt x="3233" y="3723"/>
                  </a:lnTo>
                  <a:lnTo>
                    <a:pt x="3233" y="1"/>
                  </a:lnTo>
                  <a:close/>
                </a:path>
              </a:pathLst>
            </a:custGeom>
            <a:solidFill>
              <a:srgbClr val="606B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34"/>
            <p:cNvSpPr/>
            <p:nvPr/>
          </p:nvSpPr>
          <p:spPr>
            <a:xfrm>
              <a:off x="3657850" y="2805750"/>
              <a:ext cx="58200" cy="37375"/>
            </a:xfrm>
            <a:custGeom>
              <a:avLst/>
              <a:gdLst/>
              <a:ahLst/>
              <a:cxnLst/>
              <a:rect l="l" t="t" r="r" b="b"/>
              <a:pathLst>
                <a:path w="2328" h="1495" extrusionOk="0">
                  <a:moveTo>
                    <a:pt x="2327" y="0"/>
                  </a:moveTo>
                  <a:lnTo>
                    <a:pt x="1" y="1347"/>
                  </a:lnTo>
                  <a:lnTo>
                    <a:pt x="1" y="1494"/>
                  </a:lnTo>
                  <a:lnTo>
                    <a:pt x="2327" y="147"/>
                  </a:lnTo>
                  <a:lnTo>
                    <a:pt x="2327" y="0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34"/>
            <p:cNvSpPr/>
            <p:nvPr/>
          </p:nvSpPr>
          <p:spPr>
            <a:xfrm>
              <a:off x="3657850" y="2794125"/>
              <a:ext cx="58200" cy="37350"/>
            </a:xfrm>
            <a:custGeom>
              <a:avLst/>
              <a:gdLst/>
              <a:ahLst/>
              <a:cxnLst/>
              <a:rect l="l" t="t" r="r" b="b"/>
              <a:pathLst>
                <a:path w="2328" h="1494" extrusionOk="0">
                  <a:moveTo>
                    <a:pt x="2327" y="0"/>
                  </a:moveTo>
                  <a:lnTo>
                    <a:pt x="1" y="1347"/>
                  </a:lnTo>
                  <a:lnTo>
                    <a:pt x="1" y="1494"/>
                  </a:lnTo>
                  <a:lnTo>
                    <a:pt x="2327" y="147"/>
                  </a:lnTo>
                  <a:lnTo>
                    <a:pt x="2327" y="0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34"/>
            <p:cNvSpPr/>
            <p:nvPr/>
          </p:nvSpPr>
          <p:spPr>
            <a:xfrm>
              <a:off x="3657850" y="2782475"/>
              <a:ext cx="58200" cy="37375"/>
            </a:xfrm>
            <a:custGeom>
              <a:avLst/>
              <a:gdLst/>
              <a:ahLst/>
              <a:cxnLst/>
              <a:rect l="l" t="t" r="r" b="b"/>
              <a:pathLst>
                <a:path w="2328" h="1495" extrusionOk="0">
                  <a:moveTo>
                    <a:pt x="2327" y="1"/>
                  </a:moveTo>
                  <a:lnTo>
                    <a:pt x="1" y="1348"/>
                  </a:lnTo>
                  <a:lnTo>
                    <a:pt x="1" y="1495"/>
                  </a:lnTo>
                  <a:lnTo>
                    <a:pt x="2327" y="148"/>
                  </a:lnTo>
                  <a:lnTo>
                    <a:pt x="2327" y="1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34"/>
            <p:cNvSpPr/>
            <p:nvPr/>
          </p:nvSpPr>
          <p:spPr>
            <a:xfrm>
              <a:off x="3657850" y="2770850"/>
              <a:ext cx="58200" cy="37375"/>
            </a:xfrm>
            <a:custGeom>
              <a:avLst/>
              <a:gdLst/>
              <a:ahLst/>
              <a:cxnLst/>
              <a:rect l="l" t="t" r="r" b="b"/>
              <a:pathLst>
                <a:path w="2328" h="1495" extrusionOk="0">
                  <a:moveTo>
                    <a:pt x="2327" y="0"/>
                  </a:moveTo>
                  <a:lnTo>
                    <a:pt x="1" y="1347"/>
                  </a:lnTo>
                  <a:lnTo>
                    <a:pt x="1" y="1494"/>
                  </a:lnTo>
                  <a:lnTo>
                    <a:pt x="2327" y="147"/>
                  </a:lnTo>
                  <a:lnTo>
                    <a:pt x="2327" y="0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34"/>
            <p:cNvSpPr/>
            <p:nvPr/>
          </p:nvSpPr>
          <p:spPr>
            <a:xfrm>
              <a:off x="3657850" y="2829000"/>
              <a:ext cx="58800" cy="37375"/>
            </a:xfrm>
            <a:custGeom>
              <a:avLst/>
              <a:gdLst/>
              <a:ahLst/>
              <a:cxnLst/>
              <a:rect l="l" t="t" r="r" b="b"/>
              <a:pathLst>
                <a:path w="2352" h="1495" extrusionOk="0">
                  <a:moveTo>
                    <a:pt x="2352" y="1"/>
                  </a:moveTo>
                  <a:lnTo>
                    <a:pt x="1" y="1348"/>
                  </a:lnTo>
                  <a:lnTo>
                    <a:pt x="1" y="1495"/>
                  </a:lnTo>
                  <a:lnTo>
                    <a:pt x="2352" y="148"/>
                  </a:lnTo>
                  <a:lnTo>
                    <a:pt x="2352" y="1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34"/>
            <p:cNvSpPr/>
            <p:nvPr/>
          </p:nvSpPr>
          <p:spPr>
            <a:xfrm>
              <a:off x="3657850" y="2817375"/>
              <a:ext cx="58800" cy="37375"/>
            </a:xfrm>
            <a:custGeom>
              <a:avLst/>
              <a:gdLst/>
              <a:ahLst/>
              <a:cxnLst/>
              <a:rect l="l" t="t" r="r" b="b"/>
              <a:pathLst>
                <a:path w="2352" h="1495" extrusionOk="0">
                  <a:moveTo>
                    <a:pt x="2352" y="1"/>
                  </a:moveTo>
                  <a:lnTo>
                    <a:pt x="1" y="1347"/>
                  </a:lnTo>
                  <a:lnTo>
                    <a:pt x="1" y="1494"/>
                  </a:lnTo>
                  <a:lnTo>
                    <a:pt x="2352" y="147"/>
                  </a:lnTo>
                  <a:lnTo>
                    <a:pt x="2352" y="1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34"/>
            <p:cNvSpPr/>
            <p:nvPr/>
          </p:nvSpPr>
          <p:spPr>
            <a:xfrm>
              <a:off x="3672550" y="2840650"/>
              <a:ext cx="44100" cy="28800"/>
            </a:xfrm>
            <a:custGeom>
              <a:avLst/>
              <a:gdLst/>
              <a:ahLst/>
              <a:cxnLst/>
              <a:rect l="l" t="t" r="r" b="b"/>
              <a:pathLst>
                <a:path w="1764" h="1152" extrusionOk="0">
                  <a:moveTo>
                    <a:pt x="1764" y="0"/>
                  </a:moveTo>
                  <a:lnTo>
                    <a:pt x="0" y="1004"/>
                  </a:lnTo>
                  <a:lnTo>
                    <a:pt x="0" y="1151"/>
                  </a:lnTo>
                  <a:lnTo>
                    <a:pt x="1764" y="147"/>
                  </a:lnTo>
                  <a:lnTo>
                    <a:pt x="1764" y="0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34"/>
            <p:cNvSpPr/>
            <p:nvPr/>
          </p:nvSpPr>
          <p:spPr>
            <a:xfrm>
              <a:off x="3801100" y="2682050"/>
              <a:ext cx="6150" cy="7025"/>
            </a:xfrm>
            <a:custGeom>
              <a:avLst/>
              <a:gdLst/>
              <a:ahLst/>
              <a:cxnLst/>
              <a:rect l="l" t="t" r="r" b="b"/>
              <a:pathLst>
                <a:path w="246" h="281" extrusionOk="0">
                  <a:moveTo>
                    <a:pt x="180" y="1"/>
                  </a:moveTo>
                  <a:cubicBezTo>
                    <a:pt x="161" y="1"/>
                    <a:pt x="141" y="9"/>
                    <a:pt x="123" y="26"/>
                  </a:cubicBezTo>
                  <a:cubicBezTo>
                    <a:pt x="50" y="51"/>
                    <a:pt x="1" y="149"/>
                    <a:pt x="1" y="198"/>
                  </a:cubicBezTo>
                  <a:cubicBezTo>
                    <a:pt x="1" y="253"/>
                    <a:pt x="28" y="280"/>
                    <a:pt x="73" y="280"/>
                  </a:cubicBezTo>
                  <a:cubicBezTo>
                    <a:pt x="88" y="280"/>
                    <a:pt x="105" y="277"/>
                    <a:pt x="123" y="271"/>
                  </a:cubicBezTo>
                  <a:cubicBezTo>
                    <a:pt x="172" y="247"/>
                    <a:pt x="246" y="149"/>
                    <a:pt x="246" y="75"/>
                  </a:cubicBezTo>
                  <a:cubicBezTo>
                    <a:pt x="246" y="28"/>
                    <a:pt x="215" y="1"/>
                    <a:pt x="1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34"/>
            <p:cNvSpPr/>
            <p:nvPr/>
          </p:nvSpPr>
          <p:spPr>
            <a:xfrm>
              <a:off x="3639500" y="2661750"/>
              <a:ext cx="195300" cy="142175"/>
            </a:xfrm>
            <a:custGeom>
              <a:avLst/>
              <a:gdLst/>
              <a:ahLst/>
              <a:cxnLst/>
              <a:rect l="l" t="t" r="r" b="b"/>
              <a:pathLst>
                <a:path w="7812" h="5687" extrusionOk="0">
                  <a:moveTo>
                    <a:pt x="7529" y="290"/>
                  </a:moveTo>
                  <a:cubicBezTo>
                    <a:pt x="7564" y="290"/>
                    <a:pt x="7591" y="318"/>
                    <a:pt x="7591" y="373"/>
                  </a:cubicBezTo>
                  <a:cubicBezTo>
                    <a:pt x="7591" y="446"/>
                    <a:pt x="7542" y="520"/>
                    <a:pt x="7493" y="569"/>
                  </a:cubicBezTo>
                  <a:cubicBezTo>
                    <a:pt x="7475" y="575"/>
                    <a:pt x="7458" y="578"/>
                    <a:pt x="7443" y="578"/>
                  </a:cubicBezTo>
                  <a:cubicBezTo>
                    <a:pt x="7399" y="578"/>
                    <a:pt x="7371" y="550"/>
                    <a:pt x="7371" y="495"/>
                  </a:cubicBezTo>
                  <a:cubicBezTo>
                    <a:pt x="7371" y="422"/>
                    <a:pt x="7420" y="348"/>
                    <a:pt x="7493" y="299"/>
                  </a:cubicBezTo>
                  <a:cubicBezTo>
                    <a:pt x="7506" y="293"/>
                    <a:pt x="7518" y="290"/>
                    <a:pt x="7529" y="290"/>
                  </a:cubicBezTo>
                  <a:close/>
                  <a:moveTo>
                    <a:pt x="7083" y="549"/>
                  </a:moveTo>
                  <a:cubicBezTo>
                    <a:pt x="7125" y="549"/>
                    <a:pt x="7151" y="589"/>
                    <a:pt x="7151" y="642"/>
                  </a:cubicBezTo>
                  <a:cubicBezTo>
                    <a:pt x="7151" y="691"/>
                    <a:pt x="7102" y="789"/>
                    <a:pt x="7028" y="814"/>
                  </a:cubicBezTo>
                  <a:cubicBezTo>
                    <a:pt x="7011" y="831"/>
                    <a:pt x="6993" y="839"/>
                    <a:pt x="6978" y="839"/>
                  </a:cubicBezTo>
                  <a:cubicBezTo>
                    <a:pt x="6951" y="839"/>
                    <a:pt x="6930" y="812"/>
                    <a:pt x="6930" y="765"/>
                  </a:cubicBezTo>
                  <a:cubicBezTo>
                    <a:pt x="6930" y="691"/>
                    <a:pt x="6979" y="593"/>
                    <a:pt x="7028" y="569"/>
                  </a:cubicBezTo>
                  <a:cubicBezTo>
                    <a:pt x="7049" y="555"/>
                    <a:pt x="7067" y="549"/>
                    <a:pt x="7083" y="549"/>
                  </a:cubicBezTo>
                  <a:close/>
                  <a:moveTo>
                    <a:pt x="6644" y="813"/>
                  </a:moveTo>
                  <a:cubicBezTo>
                    <a:pt x="6679" y="813"/>
                    <a:pt x="6710" y="840"/>
                    <a:pt x="6710" y="887"/>
                  </a:cubicBezTo>
                  <a:cubicBezTo>
                    <a:pt x="6710" y="961"/>
                    <a:pt x="6636" y="1059"/>
                    <a:pt x="6587" y="1083"/>
                  </a:cubicBezTo>
                  <a:cubicBezTo>
                    <a:pt x="6569" y="1089"/>
                    <a:pt x="6552" y="1092"/>
                    <a:pt x="6537" y="1092"/>
                  </a:cubicBezTo>
                  <a:cubicBezTo>
                    <a:pt x="6492" y="1092"/>
                    <a:pt x="6465" y="1065"/>
                    <a:pt x="6465" y="1010"/>
                  </a:cubicBezTo>
                  <a:cubicBezTo>
                    <a:pt x="6465" y="961"/>
                    <a:pt x="6514" y="863"/>
                    <a:pt x="6587" y="838"/>
                  </a:cubicBezTo>
                  <a:cubicBezTo>
                    <a:pt x="6605" y="821"/>
                    <a:pt x="6625" y="813"/>
                    <a:pt x="6644" y="813"/>
                  </a:cubicBezTo>
                  <a:close/>
                  <a:moveTo>
                    <a:pt x="7685" y="1"/>
                  </a:moveTo>
                  <a:cubicBezTo>
                    <a:pt x="7657" y="1"/>
                    <a:pt x="7625" y="10"/>
                    <a:pt x="7591" y="30"/>
                  </a:cubicBezTo>
                  <a:lnTo>
                    <a:pt x="221" y="4315"/>
                  </a:lnTo>
                  <a:cubicBezTo>
                    <a:pt x="98" y="4364"/>
                    <a:pt x="0" y="4536"/>
                    <a:pt x="0" y="4683"/>
                  </a:cubicBezTo>
                  <a:lnTo>
                    <a:pt x="0" y="5687"/>
                  </a:lnTo>
                  <a:cubicBezTo>
                    <a:pt x="0" y="5564"/>
                    <a:pt x="98" y="5417"/>
                    <a:pt x="196" y="5344"/>
                  </a:cubicBezTo>
                  <a:lnTo>
                    <a:pt x="7616" y="1059"/>
                  </a:lnTo>
                  <a:cubicBezTo>
                    <a:pt x="7655" y="1035"/>
                    <a:pt x="7689" y="1024"/>
                    <a:pt x="7718" y="1024"/>
                  </a:cubicBezTo>
                  <a:cubicBezTo>
                    <a:pt x="7778" y="1024"/>
                    <a:pt x="7812" y="1073"/>
                    <a:pt x="7812" y="1157"/>
                  </a:cubicBezTo>
                  <a:lnTo>
                    <a:pt x="7812" y="153"/>
                  </a:lnTo>
                  <a:cubicBezTo>
                    <a:pt x="7812" y="64"/>
                    <a:pt x="7760" y="1"/>
                    <a:pt x="7685" y="1"/>
                  </a:cubicBez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34"/>
            <p:cNvSpPr/>
            <p:nvPr/>
          </p:nvSpPr>
          <p:spPr>
            <a:xfrm>
              <a:off x="3639500" y="2687350"/>
              <a:ext cx="195925" cy="241325"/>
            </a:xfrm>
            <a:custGeom>
              <a:avLst/>
              <a:gdLst/>
              <a:ahLst/>
              <a:cxnLst/>
              <a:rect l="l" t="t" r="r" b="b"/>
              <a:pathLst>
                <a:path w="7837" h="9653" extrusionOk="0">
                  <a:moveTo>
                    <a:pt x="3061" y="3340"/>
                  </a:moveTo>
                  <a:lnTo>
                    <a:pt x="3061" y="3487"/>
                  </a:lnTo>
                  <a:lnTo>
                    <a:pt x="735" y="4834"/>
                  </a:lnTo>
                  <a:lnTo>
                    <a:pt x="735" y="4687"/>
                  </a:lnTo>
                  <a:lnTo>
                    <a:pt x="3061" y="3340"/>
                  </a:lnTo>
                  <a:close/>
                  <a:moveTo>
                    <a:pt x="3061" y="3806"/>
                  </a:moveTo>
                  <a:lnTo>
                    <a:pt x="3061" y="3953"/>
                  </a:lnTo>
                  <a:lnTo>
                    <a:pt x="735" y="5300"/>
                  </a:lnTo>
                  <a:lnTo>
                    <a:pt x="735" y="5153"/>
                  </a:lnTo>
                  <a:lnTo>
                    <a:pt x="3061" y="3806"/>
                  </a:lnTo>
                  <a:close/>
                  <a:moveTo>
                    <a:pt x="3061" y="4271"/>
                  </a:moveTo>
                  <a:lnTo>
                    <a:pt x="3061" y="4418"/>
                  </a:lnTo>
                  <a:lnTo>
                    <a:pt x="735" y="5765"/>
                  </a:lnTo>
                  <a:lnTo>
                    <a:pt x="735" y="5618"/>
                  </a:lnTo>
                  <a:lnTo>
                    <a:pt x="3061" y="4271"/>
                  </a:lnTo>
                  <a:close/>
                  <a:moveTo>
                    <a:pt x="3061" y="4736"/>
                  </a:moveTo>
                  <a:lnTo>
                    <a:pt x="3086" y="4883"/>
                  </a:lnTo>
                  <a:lnTo>
                    <a:pt x="735" y="6230"/>
                  </a:lnTo>
                  <a:lnTo>
                    <a:pt x="735" y="6083"/>
                  </a:lnTo>
                  <a:lnTo>
                    <a:pt x="3061" y="4736"/>
                  </a:lnTo>
                  <a:close/>
                  <a:moveTo>
                    <a:pt x="7053" y="1039"/>
                  </a:moveTo>
                  <a:lnTo>
                    <a:pt x="7053" y="4761"/>
                  </a:lnTo>
                  <a:lnTo>
                    <a:pt x="3820" y="6622"/>
                  </a:lnTo>
                  <a:lnTo>
                    <a:pt x="3820" y="2900"/>
                  </a:lnTo>
                  <a:lnTo>
                    <a:pt x="7053" y="1039"/>
                  </a:lnTo>
                  <a:close/>
                  <a:moveTo>
                    <a:pt x="3086" y="5202"/>
                  </a:moveTo>
                  <a:lnTo>
                    <a:pt x="3086" y="5348"/>
                  </a:lnTo>
                  <a:lnTo>
                    <a:pt x="735" y="6695"/>
                  </a:lnTo>
                  <a:lnTo>
                    <a:pt x="735" y="6548"/>
                  </a:lnTo>
                  <a:lnTo>
                    <a:pt x="3086" y="5202"/>
                  </a:lnTo>
                  <a:close/>
                  <a:moveTo>
                    <a:pt x="3086" y="5667"/>
                  </a:moveTo>
                  <a:lnTo>
                    <a:pt x="3086" y="5814"/>
                  </a:lnTo>
                  <a:lnTo>
                    <a:pt x="735" y="7161"/>
                  </a:lnTo>
                  <a:lnTo>
                    <a:pt x="735" y="7014"/>
                  </a:lnTo>
                  <a:lnTo>
                    <a:pt x="3086" y="5667"/>
                  </a:lnTo>
                  <a:close/>
                  <a:moveTo>
                    <a:pt x="3086" y="6132"/>
                  </a:moveTo>
                  <a:lnTo>
                    <a:pt x="3086" y="6279"/>
                  </a:lnTo>
                  <a:lnTo>
                    <a:pt x="1322" y="7283"/>
                  </a:lnTo>
                  <a:lnTo>
                    <a:pt x="1322" y="7136"/>
                  </a:lnTo>
                  <a:lnTo>
                    <a:pt x="3086" y="6132"/>
                  </a:lnTo>
                  <a:close/>
                  <a:moveTo>
                    <a:pt x="7718" y="0"/>
                  </a:moveTo>
                  <a:cubicBezTo>
                    <a:pt x="7689" y="0"/>
                    <a:pt x="7655" y="11"/>
                    <a:pt x="7616" y="35"/>
                  </a:cubicBezTo>
                  <a:lnTo>
                    <a:pt x="196" y="4320"/>
                  </a:lnTo>
                  <a:cubicBezTo>
                    <a:pt x="98" y="4393"/>
                    <a:pt x="0" y="4540"/>
                    <a:pt x="0" y="4663"/>
                  </a:cubicBezTo>
                  <a:lnTo>
                    <a:pt x="25" y="9511"/>
                  </a:lnTo>
                  <a:cubicBezTo>
                    <a:pt x="25" y="9602"/>
                    <a:pt x="65" y="9653"/>
                    <a:pt x="136" y="9653"/>
                  </a:cubicBezTo>
                  <a:cubicBezTo>
                    <a:pt x="161" y="9653"/>
                    <a:pt x="189" y="9647"/>
                    <a:pt x="221" y="9634"/>
                  </a:cubicBezTo>
                  <a:lnTo>
                    <a:pt x="7640" y="5324"/>
                  </a:lnTo>
                  <a:cubicBezTo>
                    <a:pt x="7738" y="5275"/>
                    <a:pt x="7836" y="5128"/>
                    <a:pt x="7836" y="5006"/>
                  </a:cubicBezTo>
                  <a:lnTo>
                    <a:pt x="7812" y="133"/>
                  </a:lnTo>
                  <a:cubicBezTo>
                    <a:pt x="7812" y="49"/>
                    <a:pt x="7778" y="0"/>
                    <a:pt x="7718" y="0"/>
                  </a:cubicBezTo>
                  <a:close/>
                </a:path>
              </a:pathLst>
            </a:custGeom>
            <a:solidFill>
              <a:srgbClr val="BEE1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34"/>
            <p:cNvSpPr/>
            <p:nvPr/>
          </p:nvSpPr>
          <p:spPr>
            <a:xfrm>
              <a:off x="3823750" y="2669000"/>
              <a:ext cx="5550" cy="7225"/>
            </a:xfrm>
            <a:custGeom>
              <a:avLst/>
              <a:gdLst/>
              <a:ahLst/>
              <a:cxnLst/>
              <a:rect l="l" t="t" r="r" b="b"/>
              <a:pathLst>
                <a:path w="222" h="289" extrusionOk="0">
                  <a:moveTo>
                    <a:pt x="159" y="0"/>
                  </a:moveTo>
                  <a:cubicBezTo>
                    <a:pt x="148" y="0"/>
                    <a:pt x="136" y="3"/>
                    <a:pt x="123" y="9"/>
                  </a:cubicBezTo>
                  <a:cubicBezTo>
                    <a:pt x="50" y="58"/>
                    <a:pt x="1" y="132"/>
                    <a:pt x="1" y="205"/>
                  </a:cubicBezTo>
                  <a:cubicBezTo>
                    <a:pt x="1" y="260"/>
                    <a:pt x="29" y="288"/>
                    <a:pt x="73" y="288"/>
                  </a:cubicBezTo>
                  <a:cubicBezTo>
                    <a:pt x="88" y="288"/>
                    <a:pt x="105" y="285"/>
                    <a:pt x="123" y="279"/>
                  </a:cubicBezTo>
                  <a:cubicBezTo>
                    <a:pt x="172" y="230"/>
                    <a:pt x="221" y="156"/>
                    <a:pt x="221" y="83"/>
                  </a:cubicBezTo>
                  <a:cubicBezTo>
                    <a:pt x="221" y="28"/>
                    <a:pt x="194" y="0"/>
                    <a:pt x="159" y="0"/>
                  </a:cubicBezTo>
                  <a:close/>
                </a:path>
              </a:pathLst>
            </a:custGeom>
            <a:solidFill>
              <a:srgbClr val="EC82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34"/>
            <p:cNvSpPr/>
            <p:nvPr/>
          </p:nvSpPr>
          <p:spPr>
            <a:xfrm>
              <a:off x="3812750" y="2675475"/>
              <a:ext cx="5525" cy="7275"/>
            </a:xfrm>
            <a:custGeom>
              <a:avLst/>
              <a:gdLst/>
              <a:ahLst/>
              <a:cxnLst/>
              <a:rect l="l" t="t" r="r" b="b"/>
              <a:pathLst>
                <a:path w="221" h="291" extrusionOk="0">
                  <a:moveTo>
                    <a:pt x="153" y="0"/>
                  </a:moveTo>
                  <a:cubicBezTo>
                    <a:pt x="137" y="0"/>
                    <a:pt x="119" y="6"/>
                    <a:pt x="98" y="20"/>
                  </a:cubicBezTo>
                  <a:cubicBezTo>
                    <a:pt x="49" y="44"/>
                    <a:pt x="0" y="142"/>
                    <a:pt x="0" y="216"/>
                  </a:cubicBezTo>
                  <a:cubicBezTo>
                    <a:pt x="0" y="263"/>
                    <a:pt x="21" y="290"/>
                    <a:pt x="48" y="290"/>
                  </a:cubicBezTo>
                  <a:cubicBezTo>
                    <a:pt x="63" y="290"/>
                    <a:pt x="81" y="282"/>
                    <a:pt x="98" y="265"/>
                  </a:cubicBezTo>
                  <a:cubicBezTo>
                    <a:pt x="172" y="240"/>
                    <a:pt x="221" y="142"/>
                    <a:pt x="221" y="93"/>
                  </a:cubicBezTo>
                  <a:cubicBezTo>
                    <a:pt x="221" y="40"/>
                    <a:pt x="195" y="0"/>
                    <a:pt x="153" y="0"/>
                  </a:cubicBezTo>
                  <a:close/>
                </a:path>
              </a:pathLst>
            </a:custGeom>
            <a:solidFill>
              <a:srgbClr val="606B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34"/>
            <p:cNvSpPr/>
            <p:nvPr/>
          </p:nvSpPr>
          <p:spPr>
            <a:xfrm>
              <a:off x="4082100" y="3053675"/>
              <a:ext cx="45325" cy="28800"/>
            </a:xfrm>
            <a:custGeom>
              <a:avLst/>
              <a:gdLst/>
              <a:ahLst/>
              <a:cxnLst/>
              <a:rect l="l" t="t" r="r" b="b"/>
              <a:pathLst>
                <a:path w="1813" h="1152" extrusionOk="0">
                  <a:moveTo>
                    <a:pt x="1789" y="1"/>
                  </a:moveTo>
                  <a:cubicBezTo>
                    <a:pt x="1274" y="295"/>
                    <a:pt x="417" y="760"/>
                    <a:pt x="1" y="1005"/>
                  </a:cubicBezTo>
                  <a:lnTo>
                    <a:pt x="246" y="1152"/>
                  </a:lnTo>
                  <a:cubicBezTo>
                    <a:pt x="246" y="1152"/>
                    <a:pt x="1740" y="319"/>
                    <a:pt x="1764" y="295"/>
                  </a:cubicBezTo>
                  <a:cubicBezTo>
                    <a:pt x="1789" y="295"/>
                    <a:pt x="1813" y="270"/>
                    <a:pt x="1813" y="221"/>
                  </a:cubicBezTo>
                  <a:cubicBezTo>
                    <a:pt x="1813" y="148"/>
                    <a:pt x="1789" y="74"/>
                    <a:pt x="1789" y="1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34"/>
            <p:cNvSpPr/>
            <p:nvPr/>
          </p:nvSpPr>
          <p:spPr>
            <a:xfrm>
              <a:off x="4004975" y="3000225"/>
              <a:ext cx="121850" cy="78575"/>
            </a:xfrm>
            <a:custGeom>
              <a:avLst/>
              <a:gdLst/>
              <a:ahLst/>
              <a:cxnLst/>
              <a:rect l="l" t="t" r="r" b="b"/>
              <a:pathLst>
                <a:path w="4874" h="3143" extrusionOk="0">
                  <a:moveTo>
                    <a:pt x="2579" y="0"/>
                  </a:moveTo>
                  <a:cubicBezTo>
                    <a:pt x="2527" y="0"/>
                    <a:pt x="2476" y="3"/>
                    <a:pt x="2425" y="8"/>
                  </a:cubicBezTo>
                  <a:cubicBezTo>
                    <a:pt x="1862" y="82"/>
                    <a:pt x="1298" y="449"/>
                    <a:pt x="809" y="719"/>
                  </a:cubicBezTo>
                  <a:cubicBezTo>
                    <a:pt x="539" y="865"/>
                    <a:pt x="270" y="1037"/>
                    <a:pt x="0" y="1184"/>
                  </a:cubicBezTo>
                  <a:lnTo>
                    <a:pt x="3086" y="3143"/>
                  </a:lnTo>
                  <a:cubicBezTo>
                    <a:pt x="3502" y="2898"/>
                    <a:pt x="4359" y="2433"/>
                    <a:pt x="4874" y="2139"/>
                  </a:cubicBezTo>
                  <a:cubicBezTo>
                    <a:pt x="4751" y="988"/>
                    <a:pt x="4041" y="523"/>
                    <a:pt x="3698" y="351"/>
                  </a:cubicBezTo>
                  <a:cubicBezTo>
                    <a:pt x="3352" y="157"/>
                    <a:pt x="2967" y="0"/>
                    <a:pt x="25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34"/>
            <p:cNvSpPr/>
            <p:nvPr/>
          </p:nvSpPr>
          <p:spPr>
            <a:xfrm>
              <a:off x="4001900" y="3023500"/>
              <a:ext cx="88200" cy="59450"/>
            </a:xfrm>
            <a:custGeom>
              <a:avLst/>
              <a:gdLst/>
              <a:ahLst/>
              <a:cxnLst/>
              <a:rect l="l" t="t" r="r" b="b"/>
              <a:pathLst>
                <a:path w="3528" h="2378" extrusionOk="0">
                  <a:moveTo>
                    <a:pt x="1011" y="1"/>
                  </a:moveTo>
                  <a:cubicBezTo>
                    <a:pt x="685" y="1"/>
                    <a:pt x="346" y="80"/>
                    <a:pt x="50" y="302"/>
                  </a:cubicBezTo>
                  <a:cubicBezTo>
                    <a:pt x="1" y="326"/>
                    <a:pt x="1" y="424"/>
                    <a:pt x="74" y="473"/>
                  </a:cubicBezTo>
                  <a:cubicBezTo>
                    <a:pt x="1250" y="1159"/>
                    <a:pt x="2866" y="2089"/>
                    <a:pt x="3356" y="2359"/>
                  </a:cubicBezTo>
                  <a:cubicBezTo>
                    <a:pt x="3376" y="2372"/>
                    <a:pt x="3397" y="2378"/>
                    <a:pt x="3418" y="2378"/>
                  </a:cubicBezTo>
                  <a:cubicBezTo>
                    <a:pt x="3475" y="2378"/>
                    <a:pt x="3527" y="2333"/>
                    <a:pt x="3527" y="2261"/>
                  </a:cubicBezTo>
                  <a:cubicBezTo>
                    <a:pt x="3454" y="987"/>
                    <a:pt x="2646" y="547"/>
                    <a:pt x="2278" y="351"/>
                  </a:cubicBezTo>
                  <a:cubicBezTo>
                    <a:pt x="2050" y="214"/>
                    <a:pt x="1547" y="1"/>
                    <a:pt x="1011" y="1"/>
                  </a:cubicBez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34"/>
            <p:cNvSpPr/>
            <p:nvPr/>
          </p:nvSpPr>
          <p:spPr>
            <a:xfrm>
              <a:off x="2999750" y="2497800"/>
              <a:ext cx="16550" cy="15950"/>
            </a:xfrm>
            <a:custGeom>
              <a:avLst/>
              <a:gdLst/>
              <a:ahLst/>
              <a:cxnLst/>
              <a:rect l="l" t="t" r="r" b="b"/>
              <a:pathLst>
                <a:path w="662" h="638" extrusionOk="0">
                  <a:moveTo>
                    <a:pt x="661" y="1"/>
                  </a:moveTo>
                  <a:lnTo>
                    <a:pt x="147" y="295"/>
                  </a:lnTo>
                  <a:cubicBezTo>
                    <a:pt x="147" y="466"/>
                    <a:pt x="74" y="589"/>
                    <a:pt x="0" y="638"/>
                  </a:cubicBezTo>
                  <a:lnTo>
                    <a:pt x="514" y="319"/>
                  </a:lnTo>
                  <a:cubicBezTo>
                    <a:pt x="612" y="270"/>
                    <a:pt x="661" y="148"/>
                    <a:pt x="661" y="1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34"/>
            <p:cNvSpPr/>
            <p:nvPr/>
          </p:nvSpPr>
          <p:spPr>
            <a:xfrm>
              <a:off x="2626925" y="1971700"/>
              <a:ext cx="22675" cy="9450"/>
            </a:xfrm>
            <a:custGeom>
              <a:avLst/>
              <a:gdLst/>
              <a:ahLst/>
              <a:cxnLst/>
              <a:rect l="l" t="t" r="r" b="b"/>
              <a:pathLst>
                <a:path w="907" h="378" extrusionOk="0">
                  <a:moveTo>
                    <a:pt x="686" y="0"/>
                  </a:moveTo>
                  <a:cubicBezTo>
                    <a:pt x="632" y="0"/>
                    <a:pt x="583" y="12"/>
                    <a:pt x="539" y="34"/>
                  </a:cubicBezTo>
                  <a:lnTo>
                    <a:pt x="0" y="328"/>
                  </a:lnTo>
                  <a:cubicBezTo>
                    <a:pt x="41" y="308"/>
                    <a:pt x="90" y="296"/>
                    <a:pt x="143" y="296"/>
                  </a:cubicBezTo>
                  <a:cubicBezTo>
                    <a:pt x="220" y="296"/>
                    <a:pt x="306" y="320"/>
                    <a:pt x="392" y="377"/>
                  </a:cubicBezTo>
                  <a:lnTo>
                    <a:pt x="906" y="59"/>
                  </a:lnTo>
                  <a:cubicBezTo>
                    <a:pt x="825" y="18"/>
                    <a:pt x="752" y="0"/>
                    <a:pt x="686" y="0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34"/>
            <p:cNvSpPr/>
            <p:nvPr/>
          </p:nvSpPr>
          <p:spPr>
            <a:xfrm>
              <a:off x="3003425" y="2200900"/>
              <a:ext cx="13475" cy="304275"/>
            </a:xfrm>
            <a:custGeom>
              <a:avLst/>
              <a:gdLst/>
              <a:ahLst/>
              <a:cxnLst/>
              <a:rect l="l" t="t" r="r" b="b"/>
              <a:pathLst>
                <a:path w="539" h="12171" extrusionOk="0">
                  <a:moveTo>
                    <a:pt x="539" y="0"/>
                  </a:moveTo>
                  <a:lnTo>
                    <a:pt x="25" y="294"/>
                  </a:lnTo>
                  <a:lnTo>
                    <a:pt x="0" y="12171"/>
                  </a:lnTo>
                  <a:lnTo>
                    <a:pt x="514" y="11877"/>
                  </a:lnTo>
                  <a:lnTo>
                    <a:pt x="539" y="0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34"/>
            <p:cNvSpPr/>
            <p:nvPr/>
          </p:nvSpPr>
          <p:spPr>
            <a:xfrm>
              <a:off x="2636700" y="1973150"/>
              <a:ext cx="367350" cy="212475"/>
            </a:xfrm>
            <a:custGeom>
              <a:avLst/>
              <a:gdLst/>
              <a:ahLst/>
              <a:cxnLst/>
              <a:rect l="l" t="t" r="r" b="b"/>
              <a:pathLst>
                <a:path w="14694" h="8499" extrusionOk="0">
                  <a:moveTo>
                    <a:pt x="515" y="1"/>
                  </a:moveTo>
                  <a:lnTo>
                    <a:pt x="1" y="319"/>
                  </a:lnTo>
                  <a:lnTo>
                    <a:pt x="14179" y="8498"/>
                  </a:lnTo>
                  <a:lnTo>
                    <a:pt x="14694" y="8204"/>
                  </a:lnTo>
                  <a:lnTo>
                    <a:pt x="515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34"/>
            <p:cNvSpPr/>
            <p:nvPr/>
          </p:nvSpPr>
          <p:spPr>
            <a:xfrm>
              <a:off x="2991175" y="2178250"/>
              <a:ext cx="26350" cy="30025"/>
            </a:xfrm>
            <a:custGeom>
              <a:avLst/>
              <a:gdLst/>
              <a:ahLst/>
              <a:cxnLst/>
              <a:rect l="l" t="t" r="r" b="b"/>
              <a:pathLst>
                <a:path w="1054" h="1201" extrusionOk="0">
                  <a:moveTo>
                    <a:pt x="515" y="0"/>
                  </a:moveTo>
                  <a:lnTo>
                    <a:pt x="0" y="294"/>
                  </a:lnTo>
                  <a:cubicBezTo>
                    <a:pt x="294" y="465"/>
                    <a:pt x="515" y="882"/>
                    <a:pt x="515" y="1200"/>
                  </a:cubicBezTo>
                  <a:lnTo>
                    <a:pt x="1029" y="906"/>
                  </a:lnTo>
                  <a:cubicBezTo>
                    <a:pt x="1053" y="563"/>
                    <a:pt x="808" y="147"/>
                    <a:pt x="515" y="0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34"/>
            <p:cNvSpPr/>
            <p:nvPr/>
          </p:nvSpPr>
          <p:spPr>
            <a:xfrm>
              <a:off x="2622625" y="1979200"/>
              <a:ext cx="381425" cy="535250"/>
            </a:xfrm>
            <a:custGeom>
              <a:avLst/>
              <a:gdLst/>
              <a:ahLst/>
              <a:cxnLst/>
              <a:rect l="l" t="t" r="r" b="b"/>
              <a:pathLst>
                <a:path w="15257" h="21410" extrusionOk="0">
                  <a:moveTo>
                    <a:pt x="316" y="0"/>
                  </a:moveTo>
                  <a:cubicBezTo>
                    <a:pt x="144" y="0"/>
                    <a:pt x="25" y="132"/>
                    <a:pt x="25" y="371"/>
                  </a:cubicBezTo>
                  <a:lnTo>
                    <a:pt x="1" y="12248"/>
                  </a:lnTo>
                  <a:cubicBezTo>
                    <a:pt x="1" y="12590"/>
                    <a:pt x="221" y="12982"/>
                    <a:pt x="515" y="13154"/>
                  </a:cubicBezTo>
                  <a:lnTo>
                    <a:pt x="14693" y="21333"/>
                  </a:lnTo>
                  <a:cubicBezTo>
                    <a:pt x="14782" y="21385"/>
                    <a:pt x="14867" y="21410"/>
                    <a:pt x="14942" y="21410"/>
                  </a:cubicBezTo>
                  <a:cubicBezTo>
                    <a:pt x="15113" y="21410"/>
                    <a:pt x="15232" y="21278"/>
                    <a:pt x="15232" y="21039"/>
                  </a:cubicBezTo>
                  <a:lnTo>
                    <a:pt x="15257" y="9162"/>
                  </a:lnTo>
                  <a:cubicBezTo>
                    <a:pt x="15257" y="8844"/>
                    <a:pt x="15036" y="8427"/>
                    <a:pt x="14742" y="8256"/>
                  </a:cubicBezTo>
                  <a:lnTo>
                    <a:pt x="564" y="77"/>
                  </a:lnTo>
                  <a:cubicBezTo>
                    <a:pt x="475" y="25"/>
                    <a:pt x="390" y="0"/>
                    <a:pt x="316" y="0"/>
                  </a:cubicBez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34"/>
            <p:cNvSpPr/>
            <p:nvPr/>
          </p:nvSpPr>
          <p:spPr>
            <a:xfrm>
              <a:off x="2636100" y="2011125"/>
              <a:ext cx="355100" cy="472025"/>
            </a:xfrm>
            <a:custGeom>
              <a:avLst/>
              <a:gdLst/>
              <a:ahLst/>
              <a:cxnLst/>
              <a:rect l="l" t="t" r="r" b="b"/>
              <a:pathLst>
                <a:path w="14204" h="18881" extrusionOk="0">
                  <a:moveTo>
                    <a:pt x="25" y="0"/>
                  </a:moveTo>
                  <a:lnTo>
                    <a:pt x="0" y="10677"/>
                  </a:lnTo>
                  <a:lnTo>
                    <a:pt x="14154" y="18880"/>
                  </a:lnTo>
                  <a:lnTo>
                    <a:pt x="14203" y="8179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34"/>
            <p:cNvSpPr/>
            <p:nvPr/>
          </p:nvSpPr>
          <p:spPr>
            <a:xfrm>
              <a:off x="2989950" y="2520450"/>
              <a:ext cx="5525" cy="22675"/>
            </a:xfrm>
            <a:custGeom>
              <a:avLst/>
              <a:gdLst/>
              <a:ahLst/>
              <a:cxnLst/>
              <a:rect l="l" t="t" r="r" b="b"/>
              <a:pathLst>
                <a:path w="221" h="907" extrusionOk="0">
                  <a:moveTo>
                    <a:pt x="221" y="1"/>
                  </a:moveTo>
                  <a:cubicBezTo>
                    <a:pt x="221" y="99"/>
                    <a:pt x="147" y="221"/>
                    <a:pt x="0" y="295"/>
                  </a:cubicBezTo>
                  <a:lnTo>
                    <a:pt x="0" y="907"/>
                  </a:lnTo>
                  <a:cubicBezTo>
                    <a:pt x="147" y="834"/>
                    <a:pt x="221" y="711"/>
                    <a:pt x="221" y="613"/>
                  </a:cubicBezTo>
                  <a:lnTo>
                    <a:pt x="221" y="1"/>
                  </a:lnTo>
                  <a:close/>
                </a:path>
              </a:pathLst>
            </a:custGeom>
            <a:solidFill>
              <a:srgbClr val="879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34"/>
            <p:cNvSpPr/>
            <p:nvPr/>
          </p:nvSpPr>
          <p:spPr>
            <a:xfrm>
              <a:off x="2710175" y="2675350"/>
              <a:ext cx="25725" cy="17925"/>
            </a:xfrm>
            <a:custGeom>
              <a:avLst/>
              <a:gdLst/>
              <a:ahLst/>
              <a:cxnLst/>
              <a:rect l="l" t="t" r="r" b="b"/>
              <a:pathLst>
                <a:path w="1029" h="717" extrusionOk="0">
                  <a:moveTo>
                    <a:pt x="0" y="0"/>
                  </a:moveTo>
                  <a:lnTo>
                    <a:pt x="0" y="588"/>
                  </a:lnTo>
                  <a:cubicBezTo>
                    <a:pt x="135" y="674"/>
                    <a:pt x="325" y="717"/>
                    <a:pt x="515" y="717"/>
                  </a:cubicBezTo>
                  <a:cubicBezTo>
                    <a:pt x="704" y="717"/>
                    <a:pt x="894" y="674"/>
                    <a:pt x="1029" y="588"/>
                  </a:cubicBezTo>
                  <a:lnTo>
                    <a:pt x="1029" y="0"/>
                  </a:lnTo>
                  <a:cubicBezTo>
                    <a:pt x="894" y="86"/>
                    <a:pt x="704" y="129"/>
                    <a:pt x="515" y="129"/>
                  </a:cubicBezTo>
                  <a:cubicBezTo>
                    <a:pt x="325" y="129"/>
                    <a:pt x="135" y="86"/>
                    <a:pt x="0" y="0"/>
                  </a:cubicBezTo>
                  <a:close/>
                </a:path>
              </a:pathLst>
            </a:custGeom>
            <a:solidFill>
              <a:srgbClr val="879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34"/>
            <p:cNvSpPr/>
            <p:nvPr/>
          </p:nvSpPr>
          <p:spPr>
            <a:xfrm>
              <a:off x="2350200" y="2462925"/>
              <a:ext cx="5525" cy="22675"/>
            </a:xfrm>
            <a:custGeom>
              <a:avLst/>
              <a:gdLst/>
              <a:ahLst/>
              <a:cxnLst/>
              <a:rect l="l" t="t" r="r" b="b"/>
              <a:pathLst>
                <a:path w="221" h="907" extrusionOk="0">
                  <a:moveTo>
                    <a:pt x="0" y="0"/>
                  </a:moveTo>
                  <a:lnTo>
                    <a:pt x="0" y="612"/>
                  </a:lnTo>
                  <a:cubicBezTo>
                    <a:pt x="0" y="710"/>
                    <a:pt x="74" y="833"/>
                    <a:pt x="221" y="906"/>
                  </a:cubicBezTo>
                  <a:lnTo>
                    <a:pt x="221" y="294"/>
                  </a:lnTo>
                  <a:cubicBezTo>
                    <a:pt x="74" y="220"/>
                    <a:pt x="0" y="98"/>
                    <a:pt x="0" y="0"/>
                  </a:cubicBezTo>
                  <a:close/>
                </a:path>
              </a:pathLst>
            </a:custGeom>
            <a:solidFill>
              <a:srgbClr val="879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34"/>
            <p:cNvSpPr/>
            <p:nvPr/>
          </p:nvSpPr>
          <p:spPr>
            <a:xfrm>
              <a:off x="2735875" y="2527800"/>
              <a:ext cx="254100" cy="162275"/>
            </a:xfrm>
            <a:custGeom>
              <a:avLst/>
              <a:gdLst/>
              <a:ahLst/>
              <a:cxnLst/>
              <a:rect l="l" t="t" r="r" b="b"/>
              <a:pathLst>
                <a:path w="10164" h="6491" extrusionOk="0">
                  <a:moveTo>
                    <a:pt x="10163" y="1"/>
                  </a:moveTo>
                  <a:lnTo>
                    <a:pt x="1" y="5902"/>
                  </a:lnTo>
                  <a:lnTo>
                    <a:pt x="1" y="6490"/>
                  </a:lnTo>
                  <a:lnTo>
                    <a:pt x="10163" y="613"/>
                  </a:lnTo>
                  <a:lnTo>
                    <a:pt x="10163" y="1"/>
                  </a:lnTo>
                  <a:close/>
                </a:path>
              </a:pathLst>
            </a:custGeom>
            <a:solidFill>
              <a:srgbClr val="879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34"/>
            <p:cNvSpPr/>
            <p:nvPr/>
          </p:nvSpPr>
          <p:spPr>
            <a:xfrm>
              <a:off x="2355700" y="2470250"/>
              <a:ext cx="354500" cy="219825"/>
            </a:xfrm>
            <a:custGeom>
              <a:avLst/>
              <a:gdLst/>
              <a:ahLst/>
              <a:cxnLst/>
              <a:rect l="l" t="t" r="r" b="b"/>
              <a:pathLst>
                <a:path w="14180" h="8793" extrusionOk="0">
                  <a:moveTo>
                    <a:pt x="1" y="1"/>
                  </a:moveTo>
                  <a:lnTo>
                    <a:pt x="1" y="613"/>
                  </a:lnTo>
                  <a:lnTo>
                    <a:pt x="14179" y="8792"/>
                  </a:lnTo>
                  <a:lnTo>
                    <a:pt x="14179" y="820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879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34"/>
            <p:cNvSpPr/>
            <p:nvPr/>
          </p:nvSpPr>
          <p:spPr>
            <a:xfrm>
              <a:off x="2348375" y="2304825"/>
              <a:ext cx="648950" cy="373750"/>
            </a:xfrm>
            <a:custGeom>
              <a:avLst/>
              <a:gdLst/>
              <a:ahLst/>
              <a:cxnLst/>
              <a:rect l="l" t="t" r="r" b="b"/>
              <a:pathLst>
                <a:path w="25958" h="14950" extrusionOk="0">
                  <a:moveTo>
                    <a:pt x="10958" y="0"/>
                  </a:moveTo>
                  <a:cubicBezTo>
                    <a:pt x="10769" y="0"/>
                    <a:pt x="10579" y="43"/>
                    <a:pt x="10432" y="129"/>
                  </a:cubicBezTo>
                  <a:lnTo>
                    <a:pt x="269" y="6030"/>
                  </a:lnTo>
                  <a:cubicBezTo>
                    <a:pt x="0" y="6177"/>
                    <a:pt x="0" y="6471"/>
                    <a:pt x="294" y="6618"/>
                  </a:cubicBezTo>
                  <a:lnTo>
                    <a:pt x="14472" y="14821"/>
                  </a:lnTo>
                  <a:cubicBezTo>
                    <a:pt x="14607" y="14907"/>
                    <a:pt x="14797" y="14950"/>
                    <a:pt x="14987" y="14950"/>
                  </a:cubicBezTo>
                  <a:cubicBezTo>
                    <a:pt x="15176" y="14950"/>
                    <a:pt x="15366" y="14907"/>
                    <a:pt x="15501" y="14821"/>
                  </a:cubicBezTo>
                  <a:lnTo>
                    <a:pt x="25663" y="8920"/>
                  </a:lnTo>
                  <a:cubicBezTo>
                    <a:pt x="25957" y="8748"/>
                    <a:pt x="25957" y="8479"/>
                    <a:pt x="25663" y="8308"/>
                  </a:cubicBezTo>
                  <a:lnTo>
                    <a:pt x="11485" y="129"/>
                  </a:lnTo>
                  <a:cubicBezTo>
                    <a:pt x="11338" y="43"/>
                    <a:pt x="11148" y="0"/>
                    <a:pt x="10958" y="0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34"/>
            <p:cNvSpPr/>
            <p:nvPr/>
          </p:nvSpPr>
          <p:spPr>
            <a:xfrm>
              <a:off x="2487950" y="2473925"/>
              <a:ext cx="218575" cy="125075"/>
            </a:xfrm>
            <a:custGeom>
              <a:avLst/>
              <a:gdLst/>
              <a:ahLst/>
              <a:cxnLst/>
              <a:rect l="l" t="t" r="r" b="b"/>
              <a:pathLst>
                <a:path w="8743" h="5003" extrusionOk="0">
                  <a:moveTo>
                    <a:pt x="3098" y="1"/>
                  </a:moveTo>
                  <a:cubicBezTo>
                    <a:pt x="3006" y="1"/>
                    <a:pt x="2914" y="25"/>
                    <a:pt x="2841" y="74"/>
                  </a:cubicBezTo>
                  <a:lnTo>
                    <a:pt x="147" y="1617"/>
                  </a:lnTo>
                  <a:cubicBezTo>
                    <a:pt x="0" y="1715"/>
                    <a:pt x="0" y="1837"/>
                    <a:pt x="147" y="1935"/>
                  </a:cubicBezTo>
                  <a:lnTo>
                    <a:pt x="5363" y="4947"/>
                  </a:lnTo>
                  <a:cubicBezTo>
                    <a:pt x="5437" y="4984"/>
                    <a:pt x="5535" y="5003"/>
                    <a:pt x="5629" y="5003"/>
                  </a:cubicBezTo>
                  <a:cubicBezTo>
                    <a:pt x="5724" y="5003"/>
                    <a:pt x="5816" y="4984"/>
                    <a:pt x="5877" y="4947"/>
                  </a:cubicBezTo>
                  <a:lnTo>
                    <a:pt x="8596" y="3380"/>
                  </a:lnTo>
                  <a:cubicBezTo>
                    <a:pt x="8742" y="3307"/>
                    <a:pt x="8742" y="3160"/>
                    <a:pt x="8596" y="3086"/>
                  </a:cubicBezTo>
                  <a:lnTo>
                    <a:pt x="3355" y="74"/>
                  </a:lnTo>
                  <a:cubicBezTo>
                    <a:pt x="3282" y="25"/>
                    <a:pt x="3190" y="1"/>
                    <a:pt x="3098" y="1"/>
                  </a:cubicBez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34"/>
            <p:cNvSpPr/>
            <p:nvPr/>
          </p:nvSpPr>
          <p:spPr>
            <a:xfrm>
              <a:off x="2615900" y="2331300"/>
              <a:ext cx="23900" cy="17775"/>
            </a:xfrm>
            <a:custGeom>
              <a:avLst/>
              <a:gdLst/>
              <a:ahLst/>
              <a:cxnLst/>
              <a:rect l="l" t="t" r="r" b="b"/>
              <a:pathLst>
                <a:path w="956" h="711" extrusionOk="0">
                  <a:moveTo>
                    <a:pt x="955" y="0"/>
                  </a:moveTo>
                  <a:lnTo>
                    <a:pt x="0" y="539"/>
                  </a:lnTo>
                  <a:lnTo>
                    <a:pt x="0" y="710"/>
                  </a:lnTo>
                  <a:lnTo>
                    <a:pt x="955" y="147"/>
                  </a:lnTo>
                  <a:lnTo>
                    <a:pt x="955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34"/>
            <p:cNvSpPr/>
            <p:nvPr/>
          </p:nvSpPr>
          <p:spPr>
            <a:xfrm>
              <a:off x="2592025" y="2331300"/>
              <a:ext cx="23900" cy="17775"/>
            </a:xfrm>
            <a:custGeom>
              <a:avLst/>
              <a:gdLst/>
              <a:ahLst/>
              <a:cxnLst/>
              <a:rect l="l" t="t" r="r" b="b"/>
              <a:pathLst>
                <a:path w="956" h="711" extrusionOk="0">
                  <a:moveTo>
                    <a:pt x="0" y="0"/>
                  </a:moveTo>
                  <a:lnTo>
                    <a:pt x="0" y="172"/>
                  </a:lnTo>
                  <a:lnTo>
                    <a:pt x="955" y="710"/>
                  </a:lnTo>
                  <a:lnTo>
                    <a:pt x="955" y="5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34"/>
            <p:cNvSpPr/>
            <p:nvPr/>
          </p:nvSpPr>
          <p:spPr>
            <a:xfrm>
              <a:off x="2592025" y="2317825"/>
              <a:ext cx="47775" cy="26950"/>
            </a:xfrm>
            <a:custGeom>
              <a:avLst/>
              <a:gdLst/>
              <a:ahLst/>
              <a:cxnLst/>
              <a:rect l="l" t="t" r="r" b="b"/>
              <a:pathLst>
                <a:path w="1911" h="1078" extrusionOk="0">
                  <a:moveTo>
                    <a:pt x="955" y="0"/>
                  </a:moveTo>
                  <a:lnTo>
                    <a:pt x="0" y="539"/>
                  </a:lnTo>
                  <a:lnTo>
                    <a:pt x="955" y="1078"/>
                  </a:lnTo>
                  <a:lnTo>
                    <a:pt x="1910" y="539"/>
                  </a:lnTo>
                  <a:lnTo>
                    <a:pt x="9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34"/>
            <p:cNvSpPr/>
            <p:nvPr/>
          </p:nvSpPr>
          <p:spPr>
            <a:xfrm>
              <a:off x="2645900" y="2348425"/>
              <a:ext cx="23900" cy="17775"/>
            </a:xfrm>
            <a:custGeom>
              <a:avLst/>
              <a:gdLst/>
              <a:ahLst/>
              <a:cxnLst/>
              <a:rect l="l" t="t" r="r" b="b"/>
              <a:pathLst>
                <a:path w="956" h="711" extrusionOk="0">
                  <a:moveTo>
                    <a:pt x="955" y="1"/>
                  </a:moveTo>
                  <a:lnTo>
                    <a:pt x="0" y="564"/>
                  </a:lnTo>
                  <a:lnTo>
                    <a:pt x="0" y="711"/>
                  </a:lnTo>
                  <a:lnTo>
                    <a:pt x="955" y="148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34"/>
            <p:cNvSpPr/>
            <p:nvPr/>
          </p:nvSpPr>
          <p:spPr>
            <a:xfrm>
              <a:off x="2622025" y="2349050"/>
              <a:ext cx="23900" cy="17150"/>
            </a:xfrm>
            <a:custGeom>
              <a:avLst/>
              <a:gdLst/>
              <a:ahLst/>
              <a:cxnLst/>
              <a:rect l="l" t="t" r="r" b="b"/>
              <a:pathLst>
                <a:path w="956" h="686" extrusionOk="0">
                  <a:moveTo>
                    <a:pt x="25" y="0"/>
                  </a:moveTo>
                  <a:lnTo>
                    <a:pt x="0" y="147"/>
                  </a:lnTo>
                  <a:lnTo>
                    <a:pt x="955" y="686"/>
                  </a:lnTo>
                  <a:lnTo>
                    <a:pt x="955" y="539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34"/>
            <p:cNvSpPr/>
            <p:nvPr/>
          </p:nvSpPr>
          <p:spPr>
            <a:xfrm>
              <a:off x="2622625" y="2334975"/>
              <a:ext cx="47175" cy="27575"/>
            </a:xfrm>
            <a:custGeom>
              <a:avLst/>
              <a:gdLst/>
              <a:ahLst/>
              <a:cxnLst/>
              <a:rect l="l" t="t" r="r" b="b"/>
              <a:pathLst>
                <a:path w="1887" h="1103" extrusionOk="0">
                  <a:moveTo>
                    <a:pt x="931" y="0"/>
                  </a:moveTo>
                  <a:lnTo>
                    <a:pt x="1" y="563"/>
                  </a:lnTo>
                  <a:lnTo>
                    <a:pt x="931" y="1102"/>
                  </a:lnTo>
                  <a:lnTo>
                    <a:pt x="1886" y="539"/>
                  </a:lnTo>
                  <a:lnTo>
                    <a:pt x="93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34"/>
            <p:cNvSpPr/>
            <p:nvPr/>
          </p:nvSpPr>
          <p:spPr>
            <a:xfrm>
              <a:off x="2675900" y="2366175"/>
              <a:ext cx="23900" cy="17175"/>
            </a:xfrm>
            <a:custGeom>
              <a:avLst/>
              <a:gdLst/>
              <a:ahLst/>
              <a:cxnLst/>
              <a:rect l="l" t="t" r="r" b="b"/>
              <a:pathLst>
                <a:path w="956" h="687" extrusionOk="0">
                  <a:moveTo>
                    <a:pt x="955" y="1"/>
                  </a:moveTo>
                  <a:lnTo>
                    <a:pt x="0" y="540"/>
                  </a:lnTo>
                  <a:lnTo>
                    <a:pt x="0" y="687"/>
                  </a:lnTo>
                  <a:lnTo>
                    <a:pt x="955" y="148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34"/>
            <p:cNvSpPr/>
            <p:nvPr/>
          </p:nvSpPr>
          <p:spPr>
            <a:xfrm>
              <a:off x="2652625" y="2366175"/>
              <a:ext cx="23300" cy="17175"/>
            </a:xfrm>
            <a:custGeom>
              <a:avLst/>
              <a:gdLst/>
              <a:ahLst/>
              <a:cxnLst/>
              <a:rect l="l" t="t" r="r" b="b"/>
              <a:pathLst>
                <a:path w="932" h="687" extrusionOk="0">
                  <a:moveTo>
                    <a:pt x="1" y="1"/>
                  </a:moveTo>
                  <a:lnTo>
                    <a:pt x="1" y="148"/>
                  </a:lnTo>
                  <a:lnTo>
                    <a:pt x="931" y="687"/>
                  </a:lnTo>
                  <a:lnTo>
                    <a:pt x="931" y="54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34"/>
            <p:cNvSpPr/>
            <p:nvPr/>
          </p:nvSpPr>
          <p:spPr>
            <a:xfrm>
              <a:off x="2652625" y="2352100"/>
              <a:ext cx="47175" cy="27575"/>
            </a:xfrm>
            <a:custGeom>
              <a:avLst/>
              <a:gdLst/>
              <a:ahLst/>
              <a:cxnLst/>
              <a:rect l="l" t="t" r="r" b="b"/>
              <a:pathLst>
                <a:path w="1887" h="1103" extrusionOk="0">
                  <a:moveTo>
                    <a:pt x="956" y="1"/>
                  </a:moveTo>
                  <a:lnTo>
                    <a:pt x="1" y="564"/>
                  </a:lnTo>
                  <a:lnTo>
                    <a:pt x="931" y="1103"/>
                  </a:lnTo>
                  <a:lnTo>
                    <a:pt x="1886" y="564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34"/>
            <p:cNvSpPr/>
            <p:nvPr/>
          </p:nvSpPr>
          <p:spPr>
            <a:xfrm>
              <a:off x="2705875" y="2383325"/>
              <a:ext cx="23900" cy="17775"/>
            </a:xfrm>
            <a:custGeom>
              <a:avLst/>
              <a:gdLst/>
              <a:ahLst/>
              <a:cxnLst/>
              <a:rect l="l" t="t" r="r" b="b"/>
              <a:pathLst>
                <a:path w="956" h="711" extrusionOk="0">
                  <a:moveTo>
                    <a:pt x="956" y="1"/>
                  </a:moveTo>
                  <a:lnTo>
                    <a:pt x="1" y="564"/>
                  </a:lnTo>
                  <a:lnTo>
                    <a:pt x="1" y="711"/>
                  </a:lnTo>
                  <a:lnTo>
                    <a:pt x="956" y="148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34"/>
            <p:cNvSpPr/>
            <p:nvPr/>
          </p:nvSpPr>
          <p:spPr>
            <a:xfrm>
              <a:off x="2682625" y="2383325"/>
              <a:ext cx="23275" cy="17775"/>
            </a:xfrm>
            <a:custGeom>
              <a:avLst/>
              <a:gdLst/>
              <a:ahLst/>
              <a:cxnLst/>
              <a:rect l="l" t="t" r="r" b="b"/>
              <a:pathLst>
                <a:path w="931" h="711" extrusionOk="0">
                  <a:moveTo>
                    <a:pt x="0" y="1"/>
                  </a:moveTo>
                  <a:lnTo>
                    <a:pt x="0" y="172"/>
                  </a:lnTo>
                  <a:lnTo>
                    <a:pt x="931" y="711"/>
                  </a:lnTo>
                  <a:lnTo>
                    <a:pt x="931" y="56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34"/>
            <p:cNvSpPr/>
            <p:nvPr/>
          </p:nvSpPr>
          <p:spPr>
            <a:xfrm>
              <a:off x="2682625" y="2369850"/>
              <a:ext cx="47150" cy="27575"/>
            </a:xfrm>
            <a:custGeom>
              <a:avLst/>
              <a:gdLst/>
              <a:ahLst/>
              <a:cxnLst/>
              <a:rect l="l" t="t" r="r" b="b"/>
              <a:pathLst>
                <a:path w="1886" h="1103" extrusionOk="0">
                  <a:moveTo>
                    <a:pt x="955" y="1"/>
                  </a:moveTo>
                  <a:lnTo>
                    <a:pt x="0" y="540"/>
                  </a:lnTo>
                  <a:lnTo>
                    <a:pt x="931" y="1103"/>
                  </a:lnTo>
                  <a:lnTo>
                    <a:pt x="1886" y="540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34"/>
            <p:cNvSpPr/>
            <p:nvPr/>
          </p:nvSpPr>
          <p:spPr>
            <a:xfrm>
              <a:off x="2735875" y="2400475"/>
              <a:ext cx="23900" cy="17775"/>
            </a:xfrm>
            <a:custGeom>
              <a:avLst/>
              <a:gdLst/>
              <a:ahLst/>
              <a:cxnLst/>
              <a:rect l="l" t="t" r="r" b="b"/>
              <a:pathLst>
                <a:path w="956" h="711" extrusionOk="0">
                  <a:moveTo>
                    <a:pt x="956" y="0"/>
                  </a:moveTo>
                  <a:lnTo>
                    <a:pt x="1" y="564"/>
                  </a:lnTo>
                  <a:lnTo>
                    <a:pt x="1" y="710"/>
                  </a:lnTo>
                  <a:lnTo>
                    <a:pt x="956" y="172"/>
                  </a:lnTo>
                  <a:lnTo>
                    <a:pt x="956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34"/>
            <p:cNvSpPr/>
            <p:nvPr/>
          </p:nvSpPr>
          <p:spPr>
            <a:xfrm>
              <a:off x="2712625" y="2401075"/>
              <a:ext cx="23275" cy="17175"/>
            </a:xfrm>
            <a:custGeom>
              <a:avLst/>
              <a:gdLst/>
              <a:ahLst/>
              <a:cxnLst/>
              <a:rect l="l" t="t" r="r" b="b"/>
              <a:pathLst>
                <a:path w="931" h="687" extrusionOk="0">
                  <a:moveTo>
                    <a:pt x="0" y="1"/>
                  </a:moveTo>
                  <a:lnTo>
                    <a:pt x="0" y="148"/>
                  </a:lnTo>
                  <a:lnTo>
                    <a:pt x="931" y="686"/>
                  </a:lnTo>
                  <a:lnTo>
                    <a:pt x="931" y="54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34"/>
            <p:cNvSpPr/>
            <p:nvPr/>
          </p:nvSpPr>
          <p:spPr>
            <a:xfrm>
              <a:off x="2712625" y="2387000"/>
              <a:ext cx="47150" cy="27575"/>
            </a:xfrm>
            <a:custGeom>
              <a:avLst/>
              <a:gdLst/>
              <a:ahLst/>
              <a:cxnLst/>
              <a:rect l="l" t="t" r="r" b="b"/>
              <a:pathLst>
                <a:path w="1886" h="1103" extrusionOk="0">
                  <a:moveTo>
                    <a:pt x="955" y="1"/>
                  </a:moveTo>
                  <a:lnTo>
                    <a:pt x="0" y="564"/>
                  </a:lnTo>
                  <a:lnTo>
                    <a:pt x="931" y="1103"/>
                  </a:lnTo>
                  <a:lnTo>
                    <a:pt x="1886" y="539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34"/>
            <p:cNvSpPr/>
            <p:nvPr/>
          </p:nvSpPr>
          <p:spPr>
            <a:xfrm>
              <a:off x="2765875" y="2418225"/>
              <a:ext cx="23900" cy="17775"/>
            </a:xfrm>
            <a:custGeom>
              <a:avLst/>
              <a:gdLst/>
              <a:ahLst/>
              <a:cxnLst/>
              <a:rect l="l" t="t" r="r" b="b"/>
              <a:pathLst>
                <a:path w="956" h="711" extrusionOk="0">
                  <a:moveTo>
                    <a:pt x="956" y="0"/>
                  </a:moveTo>
                  <a:lnTo>
                    <a:pt x="25" y="539"/>
                  </a:lnTo>
                  <a:lnTo>
                    <a:pt x="1" y="711"/>
                  </a:lnTo>
                  <a:lnTo>
                    <a:pt x="956" y="147"/>
                  </a:lnTo>
                  <a:lnTo>
                    <a:pt x="956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34"/>
            <p:cNvSpPr/>
            <p:nvPr/>
          </p:nvSpPr>
          <p:spPr>
            <a:xfrm>
              <a:off x="2742625" y="2418225"/>
              <a:ext cx="23900" cy="17775"/>
            </a:xfrm>
            <a:custGeom>
              <a:avLst/>
              <a:gdLst/>
              <a:ahLst/>
              <a:cxnLst/>
              <a:rect l="l" t="t" r="r" b="b"/>
              <a:pathLst>
                <a:path w="956" h="711" extrusionOk="0">
                  <a:moveTo>
                    <a:pt x="0" y="0"/>
                  </a:moveTo>
                  <a:lnTo>
                    <a:pt x="0" y="147"/>
                  </a:lnTo>
                  <a:lnTo>
                    <a:pt x="931" y="711"/>
                  </a:lnTo>
                  <a:lnTo>
                    <a:pt x="955" y="5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34"/>
            <p:cNvSpPr/>
            <p:nvPr/>
          </p:nvSpPr>
          <p:spPr>
            <a:xfrm>
              <a:off x="2742625" y="2404750"/>
              <a:ext cx="47150" cy="26975"/>
            </a:xfrm>
            <a:custGeom>
              <a:avLst/>
              <a:gdLst/>
              <a:ahLst/>
              <a:cxnLst/>
              <a:rect l="l" t="t" r="r" b="b"/>
              <a:pathLst>
                <a:path w="1886" h="1079" extrusionOk="0">
                  <a:moveTo>
                    <a:pt x="955" y="1"/>
                  </a:moveTo>
                  <a:lnTo>
                    <a:pt x="0" y="539"/>
                  </a:lnTo>
                  <a:lnTo>
                    <a:pt x="955" y="1078"/>
                  </a:lnTo>
                  <a:lnTo>
                    <a:pt x="1886" y="539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34"/>
            <p:cNvSpPr/>
            <p:nvPr/>
          </p:nvSpPr>
          <p:spPr>
            <a:xfrm>
              <a:off x="2796500" y="2435375"/>
              <a:ext cx="23900" cy="17775"/>
            </a:xfrm>
            <a:custGeom>
              <a:avLst/>
              <a:gdLst/>
              <a:ahLst/>
              <a:cxnLst/>
              <a:rect l="l" t="t" r="r" b="b"/>
              <a:pathLst>
                <a:path w="956" h="711" extrusionOk="0">
                  <a:moveTo>
                    <a:pt x="955" y="0"/>
                  </a:moveTo>
                  <a:lnTo>
                    <a:pt x="0" y="563"/>
                  </a:lnTo>
                  <a:lnTo>
                    <a:pt x="0" y="710"/>
                  </a:lnTo>
                  <a:lnTo>
                    <a:pt x="955" y="147"/>
                  </a:lnTo>
                  <a:lnTo>
                    <a:pt x="955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34"/>
            <p:cNvSpPr/>
            <p:nvPr/>
          </p:nvSpPr>
          <p:spPr>
            <a:xfrm>
              <a:off x="2772625" y="2435975"/>
              <a:ext cx="23900" cy="17175"/>
            </a:xfrm>
            <a:custGeom>
              <a:avLst/>
              <a:gdLst/>
              <a:ahLst/>
              <a:cxnLst/>
              <a:rect l="l" t="t" r="r" b="b"/>
              <a:pathLst>
                <a:path w="956" h="687" extrusionOk="0">
                  <a:moveTo>
                    <a:pt x="0" y="1"/>
                  </a:moveTo>
                  <a:lnTo>
                    <a:pt x="0" y="148"/>
                  </a:lnTo>
                  <a:lnTo>
                    <a:pt x="955" y="686"/>
                  </a:lnTo>
                  <a:lnTo>
                    <a:pt x="955" y="53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34"/>
            <p:cNvSpPr/>
            <p:nvPr/>
          </p:nvSpPr>
          <p:spPr>
            <a:xfrm>
              <a:off x="2772625" y="2421900"/>
              <a:ext cx="47775" cy="27575"/>
            </a:xfrm>
            <a:custGeom>
              <a:avLst/>
              <a:gdLst/>
              <a:ahLst/>
              <a:cxnLst/>
              <a:rect l="l" t="t" r="r" b="b"/>
              <a:pathLst>
                <a:path w="1911" h="1103" extrusionOk="0">
                  <a:moveTo>
                    <a:pt x="955" y="0"/>
                  </a:moveTo>
                  <a:lnTo>
                    <a:pt x="0" y="564"/>
                  </a:lnTo>
                  <a:lnTo>
                    <a:pt x="955" y="1102"/>
                  </a:lnTo>
                  <a:lnTo>
                    <a:pt x="1910" y="539"/>
                  </a:lnTo>
                  <a:lnTo>
                    <a:pt x="9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34"/>
            <p:cNvSpPr/>
            <p:nvPr/>
          </p:nvSpPr>
          <p:spPr>
            <a:xfrm>
              <a:off x="2826500" y="2452500"/>
              <a:ext cx="23900" cy="17775"/>
            </a:xfrm>
            <a:custGeom>
              <a:avLst/>
              <a:gdLst/>
              <a:ahLst/>
              <a:cxnLst/>
              <a:rect l="l" t="t" r="r" b="b"/>
              <a:pathLst>
                <a:path w="956" h="711" extrusionOk="0">
                  <a:moveTo>
                    <a:pt x="955" y="1"/>
                  </a:moveTo>
                  <a:lnTo>
                    <a:pt x="0" y="564"/>
                  </a:lnTo>
                  <a:lnTo>
                    <a:pt x="0" y="711"/>
                  </a:lnTo>
                  <a:lnTo>
                    <a:pt x="955" y="172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34"/>
            <p:cNvSpPr/>
            <p:nvPr/>
          </p:nvSpPr>
          <p:spPr>
            <a:xfrm>
              <a:off x="2802625" y="2453125"/>
              <a:ext cx="23900" cy="17150"/>
            </a:xfrm>
            <a:custGeom>
              <a:avLst/>
              <a:gdLst/>
              <a:ahLst/>
              <a:cxnLst/>
              <a:rect l="l" t="t" r="r" b="b"/>
              <a:pathLst>
                <a:path w="956" h="686" extrusionOk="0">
                  <a:moveTo>
                    <a:pt x="0" y="0"/>
                  </a:moveTo>
                  <a:lnTo>
                    <a:pt x="0" y="147"/>
                  </a:lnTo>
                  <a:lnTo>
                    <a:pt x="955" y="686"/>
                  </a:lnTo>
                  <a:lnTo>
                    <a:pt x="955" y="5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34"/>
            <p:cNvSpPr/>
            <p:nvPr/>
          </p:nvSpPr>
          <p:spPr>
            <a:xfrm>
              <a:off x="2802625" y="2439050"/>
              <a:ext cx="47775" cy="27550"/>
            </a:xfrm>
            <a:custGeom>
              <a:avLst/>
              <a:gdLst/>
              <a:ahLst/>
              <a:cxnLst/>
              <a:rect l="l" t="t" r="r" b="b"/>
              <a:pathLst>
                <a:path w="1911" h="1102" extrusionOk="0">
                  <a:moveTo>
                    <a:pt x="955" y="0"/>
                  </a:moveTo>
                  <a:lnTo>
                    <a:pt x="0" y="563"/>
                  </a:lnTo>
                  <a:lnTo>
                    <a:pt x="955" y="1102"/>
                  </a:lnTo>
                  <a:lnTo>
                    <a:pt x="1910" y="539"/>
                  </a:lnTo>
                  <a:lnTo>
                    <a:pt x="9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34"/>
            <p:cNvSpPr/>
            <p:nvPr/>
          </p:nvSpPr>
          <p:spPr>
            <a:xfrm>
              <a:off x="2856500" y="2470250"/>
              <a:ext cx="23900" cy="17800"/>
            </a:xfrm>
            <a:custGeom>
              <a:avLst/>
              <a:gdLst/>
              <a:ahLst/>
              <a:cxnLst/>
              <a:rect l="l" t="t" r="r" b="b"/>
              <a:pathLst>
                <a:path w="956" h="712" extrusionOk="0">
                  <a:moveTo>
                    <a:pt x="955" y="1"/>
                  </a:moveTo>
                  <a:lnTo>
                    <a:pt x="0" y="564"/>
                  </a:lnTo>
                  <a:lnTo>
                    <a:pt x="0" y="711"/>
                  </a:lnTo>
                  <a:lnTo>
                    <a:pt x="955" y="148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34"/>
            <p:cNvSpPr/>
            <p:nvPr/>
          </p:nvSpPr>
          <p:spPr>
            <a:xfrm>
              <a:off x="2832600" y="2470250"/>
              <a:ext cx="23900" cy="17800"/>
            </a:xfrm>
            <a:custGeom>
              <a:avLst/>
              <a:gdLst/>
              <a:ahLst/>
              <a:cxnLst/>
              <a:rect l="l" t="t" r="r" b="b"/>
              <a:pathLst>
                <a:path w="956" h="712" extrusionOk="0">
                  <a:moveTo>
                    <a:pt x="1" y="1"/>
                  </a:moveTo>
                  <a:lnTo>
                    <a:pt x="1" y="148"/>
                  </a:lnTo>
                  <a:lnTo>
                    <a:pt x="956" y="711"/>
                  </a:lnTo>
                  <a:lnTo>
                    <a:pt x="956" y="5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34"/>
            <p:cNvSpPr/>
            <p:nvPr/>
          </p:nvSpPr>
          <p:spPr>
            <a:xfrm>
              <a:off x="2832600" y="2456800"/>
              <a:ext cx="47800" cy="27575"/>
            </a:xfrm>
            <a:custGeom>
              <a:avLst/>
              <a:gdLst/>
              <a:ahLst/>
              <a:cxnLst/>
              <a:rect l="l" t="t" r="r" b="b"/>
              <a:pathLst>
                <a:path w="1912" h="1103" extrusionOk="0">
                  <a:moveTo>
                    <a:pt x="956" y="0"/>
                  </a:moveTo>
                  <a:lnTo>
                    <a:pt x="1" y="539"/>
                  </a:lnTo>
                  <a:lnTo>
                    <a:pt x="956" y="1102"/>
                  </a:lnTo>
                  <a:lnTo>
                    <a:pt x="1911" y="539"/>
                  </a:lnTo>
                  <a:lnTo>
                    <a:pt x="9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34"/>
            <p:cNvSpPr/>
            <p:nvPr/>
          </p:nvSpPr>
          <p:spPr>
            <a:xfrm>
              <a:off x="2886475" y="2487400"/>
              <a:ext cx="23900" cy="17775"/>
            </a:xfrm>
            <a:custGeom>
              <a:avLst/>
              <a:gdLst/>
              <a:ahLst/>
              <a:cxnLst/>
              <a:rect l="l" t="t" r="r" b="b"/>
              <a:pathLst>
                <a:path w="956" h="711" extrusionOk="0">
                  <a:moveTo>
                    <a:pt x="956" y="1"/>
                  </a:moveTo>
                  <a:lnTo>
                    <a:pt x="1" y="564"/>
                  </a:lnTo>
                  <a:lnTo>
                    <a:pt x="1" y="711"/>
                  </a:lnTo>
                  <a:lnTo>
                    <a:pt x="956" y="148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34"/>
            <p:cNvSpPr/>
            <p:nvPr/>
          </p:nvSpPr>
          <p:spPr>
            <a:xfrm>
              <a:off x="2863225" y="2488025"/>
              <a:ext cx="23275" cy="17150"/>
            </a:xfrm>
            <a:custGeom>
              <a:avLst/>
              <a:gdLst/>
              <a:ahLst/>
              <a:cxnLst/>
              <a:rect l="l" t="t" r="r" b="b"/>
              <a:pathLst>
                <a:path w="931" h="686" extrusionOk="0">
                  <a:moveTo>
                    <a:pt x="0" y="0"/>
                  </a:moveTo>
                  <a:lnTo>
                    <a:pt x="0" y="147"/>
                  </a:lnTo>
                  <a:lnTo>
                    <a:pt x="931" y="686"/>
                  </a:lnTo>
                  <a:lnTo>
                    <a:pt x="931" y="5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34"/>
            <p:cNvSpPr/>
            <p:nvPr/>
          </p:nvSpPr>
          <p:spPr>
            <a:xfrm>
              <a:off x="2863225" y="2473925"/>
              <a:ext cx="47150" cy="27575"/>
            </a:xfrm>
            <a:custGeom>
              <a:avLst/>
              <a:gdLst/>
              <a:ahLst/>
              <a:cxnLst/>
              <a:rect l="l" t="t" r="r" b="b"/>
              <a:pathLst>
                <a:path w="1886" h="1103" extrusionOk="0">
                  <a:moveTo>
                    <a:pt x="955" y="1"/>
                  </a:moveTo>
                  <a:lnTo>
                    <a:pt x="0" y="564"/>
                  </a:lnTo>
                  <a:lnTo>
                    <a:pt x="931" y="1103"/>
                  </a:lnTo>
                  <a:lnTo>
                    <a:pt x="1886" y="540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34"/>
            <p:cNvSpPr/>
            <p:nvPr/>
          </p:nvSpPr>
          <p:spPr>
            <a:xfrm>
              <a:off x="2946475" y="2522300"/>
              <a:ext cx="23900" cy="17775"/>
            </a:xfrm>
            <a:custGeom>
              <a:avLst/>
              <a:gdLst/>
              <a:ahLst/>
              <a:cxnLst/>
              <a:rect l="l" t="t" r="r" b="b"/>
              <a:pathLst>
                <a:path w="956" h="711" extrusionOk="0">
                  <a:moveTo>
                    <a:pt x="956" y="0"/>
                  </a:moveTo>
                  <a:lnTo>
                    <a:pt x="1" y="564"/>
                  </a:lnTo>
                  <a:lnTo>
                    <a:pt x="1" y="711"/>
                  </a:lnTo>
                  <a:lnTo>
                    <a:pt x="956" y="147"/>
                  </a:lnTo>
                  <a:lnTo>
                    <a:pt x="956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34"/>
            <p:cNvSpPr/>
            <p:nvPr/>
          </p:nvSpPr>
          <p:spPr>
            <a:xfrm>
              <a:off x="2893225" y="2505150"/>
              <a:ext cx="53275" cy="34925"/>
            </a:xfrm>
            <a:custGeom>
              <a:avLst/>
              <a:gdLst/>
              <a:ahLst/>
              <a:cxnLst/>
              <a:rect l="l" t="t" r="r" b="b"/>
              <a:pathLst>
                <a:path w="2131" h="1397" extrusionOk="0">
                  <a:moveTo>
                    <a:pt x="0" y="1"/>
                  </a:moveTo>
                  <a:lnTo>
                    <a:pt x="0" y="148"/>
                  </a:lnTo>
                  <a:lnTo>
                    <a:pt x="2131" y="1397"/>
                  </a:lnTo>
                  <a:lnTo>
                    <a:pt x="2131" y="125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34"/>
            <p:cNvSpPr/>
            <p:nvPr/>
          </p:nvSpPr>
          <p:spPr>
            <a:xfrm>
              <a:off x="2893225" y="2491075"/>
              <a:ext cx="77150" cy="45325"/>
            </a:xfrm>
            <a:custGeom>
              <a:avLst/>
              <a:gdLst/>
              <a:ahLst/>
              <a:cxnLst/>
              <a:rect l="l" t="t" r="r" b="b"/>
              <a:pathLst>
                <a:path w="3086" h="1813" extrusionOk="0">
                  <a:moveTo>
                    <a:pt x="955" y="1"/>
                  </a:moveTo>
                  <a:lnTo>
                    <a:pt x="0" y="564"/>
                  </a:lnTo>
                  <a:lnTo>
                    <a:pt x="2131" y="1813"/>
                  </a:lnTo>
                  <a:lnTo>
                    <a:pt x="3086" y="1249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34"/>
            <p:cNvSpPr/>
            <p:nvPr/>
          </p:nvSpPr>
          <p:spPr>
            <a:xfrm>
              <a:off x="2615275" y="2366175"/>
              <a:ext cx="23900" cy="17800"/>
            </a:xfrm>
            <a:custGeom>
              <a:avLst/>
              <a:gdLst/>
              <a:ahLst/>
              <a:cxnLst/>
              <a:rect l="l" t="t" r="r" b="b"/>
              <a:pathLst>
                <a:path w="956" h="712" extrusionOk="0">
                  <a:moveTo>
                    <a:pt x="956" y="1"/>
                  </a:moveTo>
                  <a:lnTo>
                    <a:pt x="1" y="564"/>
                  </a:lnTo>
                  <a:lnTo>
                    <a:pt x="1" y="711"/>
                  </a:lnTo>
                  <a:lnTo>
                    <a:pt x="956" y="148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34"/>
            <p:cNvSpPr/>
            <p:nvPr/>
          </p:nvSpPr>
          <p:spPr>
            <a:xfrm>
              <a:off x="2562025" y="2349050"/>
              <a:ext cx="53275" cy="34925"/>
            </a:xfrm>
            <a:custGeom>
              <a:avLst/>
              <a:gdLst/>
              <a:ahLst/>
              <a:cxnLst/>
              <a:rect l="l" t="t" r="r" b="b"/>
              <a:pathLst>
                <a:path w="2131" h="1397" extrusionOk="0">
                  <a:moveTo>
                    <a:pt x="0" y="0"/>
                  </a:moveTo>
                  <a:lnTo>
                    <a:pt x="0" y="147"/>
                  </a:lnTo>
                  <a:lnTo>
                    <a:pt x="2131" y="1396"/>
                  </a:lnTo>
                  <a:lnTo>
                    <a:pt x="2131" y="12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34"/>
            <p:cNvSpPr/>
            <p:nvPr/>
          </p:nvSpPr>
          <p:spPr>
            <a:xfrm>
              <a:off x="2562025" y="2335575"/>
              <a:ext cx="77150" cy="44725"/>
            </a:xfrm>
            <a:custGeom>
              <a:avLst/>
              <a:gdLst/>
              <a:ahLst/>
              <a:cxnLst/>
              <a:rect l="l" t="t" r="r" b="b"/>
              <a:pathLst>
                <a:path w="3086" h="1789" extrusionOk="0">
                  <a:moveTo>
                    <a:pt x="955" y="1"/>
                  </a:moveTo>
                  <a:lnTo>
                    <a:pt x="0" y="539"/>
                  </a:lnTo>
                  <a:lnTo>
                    <a:pt x="2131" y="1788"/>
                  </a:lnTo>
                  <a:lnTo>
                    <a:pt x="3086" y="1225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34"/>
            <p:cNvSpPr/>
            <p:nvPr/>
          </p:nvSpPr>
          <p:spPr>
            <a:xfrm>
              <a:off x="2645900" y="2383325"/>
              <a:ext cx="23275" cy="17775"/>
            </a:xfrm>
            <a:custGeom>
              <a:avLst/>
              <a:gdLst/>
              <a:ahLst/>
              <a:cxnLst/>
              <a:rect l="l" t="t" r="r" b="b"/>
              <a:pathLst>
                <a:path w="931" h="711" extrusionOk="0">
                  <a:moveTo>
                    <a:pt x="931" y="1"/>
                  </a:moveTo>
                  <a:lnTo>
                    <a:pt x="0" y="564"/>
                  </a:lnTo>
                  <a:lnTo>
                    <a:pt x="0" y="711"/>
                  </a:lnTo>
                  <a:lnTo>
                    <a:pt x="931" y="172"/>
                  </a:lnTo>
                  <a:lnTo>
                    <a:pt x="931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34"/>
            <p:cNvSpPr/>
            <p:nvPr/>
          </p:nvSpPr>
          <p:spPr>
            <a:xfrm>
              <a:off x="2622025" y="2383950"/>
              <a:ext cx="23900" cy="17150"/>
            </a:xfrm>
            <a:custGeom>
              <a:avLst/>
              <a:gdLst/>
              <a:ahLst/>
              <a:cxnLst/>
              <a:rect l="l" t="t" r="r" b="b"/>
              <a:pathLst>
                <a:path w="956" h="686" extrusionOk="0">
                  <a:moveTo>
                    <a:pt x="0" y="0"/>
                  </a:moveTo>
                  <a:lnTo>
                    <a:pt x="0" y="147"/>
                  </a:lnTo>
                  <a:lnTo>
                    <a:pt x="955" y="686"/>
                  </a:lnTo>
                  <a:lnTo>
                    <a:pt x="955" y="5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34"/>
            <p:cNvSpPr/>
            <p:nvPr/>
          </p:nvSpPr>
          <p:spPr>
            <a:xfrm>
              <a:off x="2622025" y="2369850"/>
              <a:ext cx="47150" cy="27575"/>
            </a:xfrm>
            <a:custGeom>
              <a:avLst/>
              <a:gdLst/>
              <a:ahLst/>
              <a:cxnLst/>
              <a:rect l="l" t="t" r="r" b="b"/>
              <a:pathLst>
                <a:path w="1886" h="1103" extrusionOk="0">
                  <a:moveTo>
                    <a:pt x="955" y="1"/>
                  </a:moveTo>
                  <a:lnTo>
                    <a:pt x="0" y="564"/>
                  </a:lnTo>
                  <a:lnTo>
                    <a:pt x="955" y="1103"/>
                  </a:lnTo>
                  <a:lnTo>
                    <a:pt x="1886" y="540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34"/>
            <p:cNvSpPr/>
            <p:nvPr/>
          </p:nvSpPr>
          <p:spPr>
            <a:xfrm>
              <a:off x="2675900" y="2401075"/>
              <a:ext cx="23900" cy="17775"/>
            </a:xfrm>
            <a:custGeom>
              <a:avLst/>
              <a:gdLst/>
              <a:ahLst/>
              <a:cxnLst/>
              <a:rect l="l" t="t" r="r" b="b"/>
              <a:pathLst>
                <a:path w="956" h="711" extrusionOk="0">
                  <a:moveTo>
                    <a:pt x="955" y="1"/>
                  </a:moveTo>
                  <a:lnTo>
                    <a:pt x="0" y="540"/>
                  </a:lnTo>
                  <a:lnTo>
                    <a:pt x="0" y="711"/>
                  </a:lnTo>
                  <a:lnTo>
                    <a:pt x="931" y="148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34"/>
            <p:cNvSpPr/>
            <p:nvPr/>
          </p:nvSpPr>
          <p:spPr>
            <a:xfrm>
              <a:off x="2652025" y="2401075"/>
              <a:ext cx="23900" cy="17775"/>
            </a:xfrm>
            <a:custGeom>
              <a:avLst/>
              <a:gdLst/>
              <a:ahLst/>
              <a:cxnLst/>
              <a:rect l="l" t="t" r="r" b="b"/>
              <a:pathLst>
                <a:path w="956" h="711" extrusionOk="0">
                  <a:moveTo>
                    <a:pt x="0" y="1"/>
                  </a:moveTo>
                  <a:lnTo>
                    <a:pt x="0" y="148"/>
                  </a:lnTo>
                  <a:lnTo>
                    <a:pt x="955" y="711"/>
                  </a:lnTo>
                  <a:lnTo>
                    <a:pt x="955" y="54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34"/>
            <p:cNvSpPr/>
            <p:nvPr/>
          </p:nvSpPr>
          <p:spPr>
            <a:xfrm>
              <a:off x="2652025" y="2387625"/>
              <a:ext cx="47775" cy="26950"/>
            </a:xfrm>
            <a:custGeom>
              <a:avLst/>
              <a:gdLst/>
              <a:ahLst/>
              <a:cxnLst/>
              <a:rect l="l" t="t" r="r" b="b"/>
              <a:pathLst>
                <a:path w="1911" h="1078" extrusionOk="0">
                  <a:moveTo>
                    <a:pt x="955" y="0"/>
                  </a:moveTo>
                  <a:lnTo>
                    <a:pt x="0" y="539"/>
                  </a:lnTo>
                  <a:lnTo>
                    <a:pt x="955" y="1078"/>
                  </a:lnTo>
                  <a:lnTo>
                    <a:pt x="1910" y="539"/>
                  </a:lnTo>
                  <a:lnTo>
                    <a:pt x="9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34"/>
            <p:cNvSpPr/>
            <p:nvPr/>
          </p:nvSpPr>
          <p:spPr>
            <a:xfrm>
              <a:off x="2705875" y="2418225"/>
              <a:ext cx="23900" cy="17775"/>
            </a:xfrm>
            <a:custGeom>
              <a:avLst/>
              <a:gdLst/>
              <a:ahLst/>
              <a:cxnLst/>
              <a:rect l="l" t="t" r="r" b="b"/>
              <a:pathLst>
                <a:path w="956" h="711" extrusionOk="0">
                  <a:moveTo>
                    <a:pt x="956" y="0"/>
                  </a:moveTo>
                  <a:lnTo>
                    <a:pt x="1" y="564"/>
                  </a:lnTo>
                  <a:lnTo>
                    <a:pt x="1" y="711"/>
                  </a:lnTo>
                  <a:lnTo>
                    <a:pt x="956" y="147"/>
                  </a:lnTo>
                  <a:lnTo>
                    <a:pt x="956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34"/>
            <p:cNvSpPr/>
            <p:nvPr/>
          </p:nvSpPr>
          <p:spPr>
            <a:xfrm>
              <a:off x="2682000" y="2418825"/>
              <a:ext cx="23900" cy="17175"/>
            </a:xfrm>
            <a:custGeom>
              <a:avLst/>
              <a:gdLst/>
              <a:ahLst/>
              <a:cxnLst/>
              <a:rect l="l" t="t" r="r" b="b"/>
              <a:pathLst>
                <a:path w="956" h="687" extrusionOk="0">
                  <a:moveTo>
                    <a:pt x="1" y="1"/>
                  </a:moveTo>
                  <a:lnTo>
                    <a:pt x="1" y="148"/>
                  </a:lnTo>
                  <a:lnTo>
                    <a:pt x="956" y="687"/>
                  </a:lnTo>
                  <a:lnTo>
                    <a:pt x="956" y="54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34"/>
            <p:cNvSpPr/>
            <p:nvPr/>
          </p:nvSpPr>
          <p:spPr>
            <a:xfrm>
              <a:off x="2682000" y="2404750"/>
              <a:ext cx="47775" cy="27575"/>
            </a:xfrm>
            <a:custGeom>
              <a:avLst/>
              <a:gdLst/>
              <a:ahLst/>
              <a:cxnLst/>
              <a:rect l="l" t="t" r="r" b="b"/>
              <a:pathLst>
                <a:path w="1911" h="1103" extrusionOk="0">
                  <a:moveTo>
                    <a:pt x="956" y="1"/>
                  </a:moveTo>
                  <a:lnTo>
                    <a:pt x="1" y="564"/>
                  </a:lnTo>
                  <a:lnTo>
                    <a:pt x="956" y="1103"/>
                  </a:lnTo>
                  <a:lnTo>
                    <a:pt x="1911" y="539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34"/>
            <p:cNvSpPr/>
            <p:nvPr/>
          </p:nvSpPr>
          <p:spPr>
            <a:xfrm>
              <a:off x="2735875" y="2435975"/>
              <a:ext cx="23900" cy="17175"/>
            </a:xfrm>
            <a:custGeom>
              <a:avLst/>
              <a:gdLst/>
              <a:ahLst/>
              <a:cxnLst/>
              <a:rect l="l" t="t" r="r" b="b"/>
              <a:pathLst>
                <a:path w="956" h="687" extrusionOk="0">
                  <a:moveTo>
                    <a:pt x="956" y="1"/>
                  </a:moveTo>
                  <a:lnTo>
                    <a:pt x="1" y="539"/>
                  </a:lnTo>
                  <a:lnTo>
                    <a:pt x="1" y="686"/>
                  </a:lnTo>
                  <a:lnTo>
                    <a:pt x="956" y="148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34"/>
            <p:cNvSpPr/>
            <p:nvPr/>
          </p:nvSpPr>
          <p:spPr>
            <a:xfrm>
              <a:off x="2712625" y="2435975"/>
              <a:ext cx="23275" cy="17175"/>
            </a:xfrm>
            <a:custGeom>
              <a:avLst/>
              <a:gdLst/>
              <a:ahLst/>
              <a:cxnLst/>
              <a:rect l="l" t="t" r="r" b="b"/>
              <a:pathLst>
                <a:path w="931" h="687" extrusionOk="0">
                  <a:moveTo>
                    <a:pt x="0" y="1"/>
                  </a:moveTo>
                  <a:lnTo>
                    <a:pt x="0" y="148"/>
                  </a:lnTo>
                  <a:lnTo>
                    <a:pt x="931" y="686"/>
                  </a:lnTo>
                  <a:lnTo>
                    <a:pt x="931" y="53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34"/>
            <p:cNvSpPr/>
            <p:nvPr/>
          </p:nvSpPr>
          <p:spPr>
            <a:xfrm>
              <a:off x="2712625" y="2421900"/>
              <a:ext cx="47150" cy="27575"/>
            </a:xfrm>
            <a:custGeom>
              <a:avLst/>
              <a:gdLst/>
              <a:ahLst/>
              <a:cxnLst/>
              <a:rect l="l" t="t" r="r" b="b"/>
              <a:pathLst>
                <a:path w="1886" h="1103" extrusionOk="0">
                  <a:moveTo>
                    <a:pt x="931" y="0"/>
                  </a:moveTo>
                  <a:lnTo>
                    <a:pt x="0" y="564"/>
                  </a:lnTo>
                  <a:lnTo>
                    <a:pt x="931" y="1102"/>
                  </a:lnTo>
                  <a:lnTo>
                    <a:pt x="1886" y="564"/>
                  </a:lnTo>
                  <a:lnTo>
                    <a:pt x="93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34"/>
            <p:cNvSpPr/>
            <p:nvPr/>
          </p:nvSpPr>
          <p:spPr>
            <a:xfrm>
              <a:off x="2765875" y="2453125"/>
              <a:ext cx="23900" cy="17775"/>
            </a:xfrm>
            <a:custGeom>
              <a:avLst/>
              <a:gdLst/>
              <a:ahLst/>
              <a:cxnLst/>
              <a:rect l="l" t="t" r="r" b="b"/>
              <a:pathLst>
                <a:path w="956" h="711" extrusionOk="0">
                  <a:moveTo>
                    <a:pt x="956" y="0"/>
                  </a:moveTo>
                  <a:lnTo>
                    <a:pt x="1" y="563"/>
                  </a:lnTo>
                  <a:lnTo>
                    <a:pt x="1" y="710"/>
                  </a:lnTo>
                  <a:lnTo>
                    <a:pt x="956" y="147"/>
                  </a:lnTo>
                  <a:lnTo>
                    <a:pt x="956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34"/>
            <p:cNvSpPr/>
            <p:nvPr/>
          </p:nvSpPr>
          <p:spPr>
            <a:xfrm>
              <a:off x="2742625" y="2453125"/>
              <a:ext cx="23275" cy="17775"/>
            </a:xfrm>
            <a:custGeom>
              <a:avLst/>
              <a:gdLst/>
              <a:ahLst/>
              <a:cxnLst/>
              <a:rect l="l" t="t" r="r" b="b"/>
              <a:pathLst>
                <a:path w="931" h="711" extrusionOk="0">
                  <a:moveTo>
                    <a:pt x="0" y="0"/>
                  </a:moveTo>
                  <a:lnTo>
                    <a:pt x="0" y="172"/>
                  </a:lnTo>
                  <a:lnTo>
                    <a:pt x="931" y="710"/>
                  </a:lnTo>
                  <a:lnTo>
                    <a:pt x="931" y="5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34"/>
            <p:cNvSpPr/>
            <p:nvPr/>
          </p:nvSpPr>
          <p:spPr>
            <a:xfrm>
              <a:off x="2742625" y="2439650"/>
              <a:ext cx="47150" cy="27575"/>
            </a:xfrm>
            <a:custGeom>
              <a:avLst/>
              <a:gdLst/>
              <a:ahLst/>
              <a:cxnLst/>
              <a:rect l="l" t="t" r="r" b="b"/>
              <a:pathLst>
                <a:path w="1886" h="1103" extrusionOk="0">
                  <a:moveTo>
                    <a:pt x="955" y="1"/>
                  </a:moveTo>
                  <a:lnTo>
                    <a:pt x="0" y="539"/>
                  </a:lnTo>
                  <a:lnTo>
                    <a:pt x="931" y="1102"/>
                  </a:lnTo>
                  <a:lnTo>
                    <a:pt x="1886" y="539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34"/>
            <p:cNvSpPr/>
            <p:nvPr/>
          </p:nvSpPr>
          <p:spPr>
            <a:xfrm>
              <a:off x="2795875" y="2470250"/>
              <a:ext cx="23900" cy="17800"/>
            </a:xfrm>
            <a:custGeom>
              <a:avLst/>
              <a:gdLst/>
              <a:ahLst/>
              <a:cxnLst/>
              <a:rect l="l" t="t" r="r" b="b"/>
              <a:pathLst>
                <a:path w="956" h="712" extrusionOk="0">
                  <a:moveTo>
                    <a:pt x="956" y="1"/>
                  </a:moveTo>
                  <a:lnTo>
                    <a:pt x="1" y="564"/>
                  </a:lnTo>
                  <a:lnTo>
                    <a:pt x="1" y="711"/>
                  </a:lnTo>
                  <a:lnTo>
                    <a:pt x="956" y="148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34"/>
            <p:cNvSpPr/>
            <p:nvPr/>
          </p:nvSpPr>
          <p:spPr>
            <a:xfrm>
              <a:off x="2772625" y="2470875"/>
              <a:ext cx="23275" cy="17175"/>
            </a:xfrm>
            <a:custGeom>
              <a:avLst/>
              <a:gdLst/>
              <a:ahLst/>
              <a:cxnLst/>
              <a:rect l="l" t="t" r="r" b="b"/>
              <a:pathLst>
                <a:path w="931" h="687" extrusionOk="0">
                  <a:moveTo>
                    <a:pt x="0" y="0"/>
                  </a:moveTo>
                  <a:lnTo>
                    <a:pt x="0" y="147"/>
                  </a:lnTo>
                  <a:lnTo>
                    <a:pt x="931" y="686"/>
                  </a:lnTo>
                  <a:lnTo>
                    <a:pt x="931" y="5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34"/>
            <p:cNvSpPr/>
            <p:nvPr/>
          </p:nvSpPr>
          <p:spPr>
            <a:xfrm>
              <a:off x="2772625" y="2456800"/>
              <a:ext cx="47150" cy="27575"/>
            </a:xfrm>
            <a:custGeom>
              <a:avLst/>
              <a:gdLst/>
              <a:ahLst/>
              <a:cxnLst/>
              <a:rect l="l" t="t" r="r" b="b"/>
              <a:pathLst>
                <a:path w="1886" h="1103" extrusionOk="0">
                  <a:moveTo>
                    <a:pt x="955" y="0"/>
                  </a:moveTo>
                  <a:lnTo>
                    <a:pt x="0" y="563"/>
                  </a:lnTo>
                  <a:lnTo>
                    <a:pt x="931" y="1102"/>
                  </a:lnTo>
                  <a:lnTo>
                    <a:pt x="1886" y="539"/>
                  </a:lnTo>
                  <a:lnTo>
                    <a:pt x="9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34"/>
            <p:cNvSpPr/>
            <p:nvPr/>
          </p:nvSpPr>
          <p:spPr>
            <a:xfrm>
              <a:off x="2825875" y="2488025"/>
              <a:ext cx="23900" cy="17150"/>
            </a:xfrm>
            <a:custGeom>
              <a:avLst/>
              <a:gdLst/>
              <a:ahLst/>
              <a:cxnLst/>
              <a:rect l="l" t="t" r="r" b="b"/>
              <a:pathLst>
                <a:path w="956" h="686" extrusionOk="0">
                  <a:moveTo>
                    <a:pt x="956" y="0"/>
                  </a:moveTo>
                  <a:lnTo>
                    <a:pt x="1" y="539"/>
                  </a:lnTo>
                  <a:lnTo>
                    <a:pt x="1" y="686"/>
                  </a:lnTo>
                  <a:lnTo>
                    <a:pt x="956" y="147"/>
                  </a:lnTo>
                  <a:lnTo>
                    <a:pt x="956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34"/>
            <p:cNvSpPr/>
            <p:nvPr/>
          </p:nvSpPr>
          <p:spPr>
            <a:xfrm>
              <a:off x="2802625" y="2488025"/>
              <a:ext cx="23275" cy="17150"/>
            </a:xfrm>
            <a:custGeom>
              <a:avLst/>
              <a:gdLst/>
              <a:ahLst/>
              <a:cxnLst/>
              <a:rect l="l" t="t" r="r" b="b"/>
              <a:pathLst>
                <a:path w="931" h="686" extrusionOk="0">
                  <a:moveTo>
                    <a:pt x="0" y="0"/>
                  </a:moveTo>
                  <a:lnTo>
                    <a:pt x="0" y="147"/>
                  </a:lnTo>
                  <a:lnTo>
                    <a:pt x="931" y="686"/>
                  </a:lnTo>
                  <a:lnTo>
                    <a:pt x="931" y="5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34"/>
            <p:cNvSpPr/>
            <p:nvPr/>
          </p:nvSpPr>
          <p:spPr>
            <a:xfrm>
              <a:off x="2802625" y="2474550"/>
              <a:ext cx="47150" cy="26950"/>
            </a:xfrm>
            <a:custGeom>
              <a:avLst/>
              <a:gdLst/>
              <a:ahLst/>
              <a:cxnLst/>
              <a:rect l="l" t="t" r="r" b="b"/>
              <a:pathLst>
                <a:path w="1886" h="1078" extrusionOk="0">
                  <a:moveTo>
                    <a:pt x="955" y="0"/>
                  </a:moveTo>
                  <a:lnTo>
                    <a:pt x="0" y="539"/>
                  </a:lnTo>
                  <a:lnTo>
                    <a:pt x="931" y="1078"/>
                  </a:lnTo>
                  <a:lnTo>
                    <a:pt x="1886" y="539"/>
                  </a:lnTo>
                  <a:lnTo>
                    <a:pt x="9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34"/>
            <p:cNvSpPr/>
            <p:nvPr/>
          </p:nvSpPr>
          <p:spPr>
            <a:xfrm>
              <a:off x="2855875" y="2505150"/>
              <a:ext cx="23900" cy="17775"/>
            </a:xfrm>
            <a:custGeom>
              <a:avLst/>
              <a:gdLst/>
              <a:ahLst/>
              <a:cxnLst/>
              <a:rect l="l" t="t" r="r" b="b"/>
              <a:pathLst>
                <a:path w="956" h="711" extrusionOk="0">
                  <a:moveTo>
                    <a:pt x="956" y="1"/>
                  </a:moveTo>
                  <a:lnTo>
                    <a:pt x="1" y="564"/>
                  </a:lnTo>
                  <a:lnTo>
                    <a:pt x="1" y="711"/>
                  </a:lnTo>
                  <a:lnTo>
                    <a:pt x="956" y="148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34"/>
            <p:cNvSpPr/>
            <p:nvPr/>
          </p:nvSpPr>
          <p:spPr>
            <a:xfrm>
              <a:off x="2832600" y="2505775"/>
              <a:ext cx="23300" cy="17150"/>
            </a:xfrm>
            <a:custGeom>
              <a:avLst/>
              <a:gdLst/>
              <a:ahLst/>
              <a:cxnLst/>
              <a:rect l="l" t="t" r="r" b="b"/>
              <a:pathLst>
                <a:path w="932" h="686" extrusionOk="0">
                  <a:moveTo>
                    <a:pt x="1" y="0"/>
                  </a:moveTo>
                  <a:lnTo>
                    <a:pt x="1" y="147"/>
                  </a:lnTo>
                  <a:lnTo>
                    <a:pt x="932" y="686"/>
                  </a:lnTo>
                  <a:lnTo>
                    <a:pt x="932" y="53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34"/>
            <p:cNvSpPr/>
            <p:nvPr/>
          </p:nvSpPr>
          <p:spPr>
            <a:xfrm>
              <a:off x="2832600" y="2491700"/>
              <a:ext cx="47175" cy="27550"/>
            </a:xfrm>
            <a:custGeom>
              <a:avLst/>
              <a:gdLst/>
              <a:ahLst/>
              <a:cxnLst/>
              <a:rect l="l" t="t" r="r" b="b"/>
              <a:pathLst>
                <a:path w="1887" h="1102" extrusionOk="0">
                  <a:moveTo>
                    <a:pt x="956" y="0"/>
                  </a:moveTo>
                  <a:lnTo>
                    <a:pt x="1" y="563"/>
                  </a:lnTo>
                  <a:lnTo>
                    <a:pt x="932" y="1102"/>
                  </a:lnTo>
                  <a:lnTo>
                    <a:pt x="1887" y="539"/>
                  </a:lnTo>
                  <a:lnTo>
                    <a:pt x="9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34"/>
            <p:cNvSpPr/>
            <p:nvPr/>
          </p:nvSpPr>
          <p:spPr>
            <a:xfrm>
              <a:off x="2886475" y="2522300"/>
              <a:ext cx="23300" cy="17775"/>
            </a:xfrm>
            <a:custGeom>
              <a:avLst/>
              <a:gdLst/>
              <a:ahLst/>
              <a:cxnLst/>
              <a:rect l="l" t="t" r="r" b="b"/>
              <a:pathLst>
                <a:path w="932" h="711" extrusionOk="0">
                  <a:moveTo>
                    <a:pt x="931" y="0"/>
                  </a:moveTo>
                  <a:lnTo>
                    <a:pt x="1" y="564"/>
                  </a:lnTo>
                  <a:lnTo>
                    <a:pt x="1" y="711"/>
                  </a:lnTo>
                  <a:lnTo>
                    <a:pt x="931" y="172"/>
                  </a:lnTo>
                  <a:lnTo>
                    <a:pt x="931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34"/>
            <p:cNvSpPr/>
            <p:nvPr/>
          </p:nvSpPr>
          <p:spPr>
            <a:xfrm>
              <a:off x="2862600" y="2522900"/>
              <a:ext cx="23900" cy="17175"/>
            </a:xfrm>
            <a:custGeom>
              <a:avLst/>
              <a:gdLst/>
              <a:ahLst/>
              <a:cxnLst/>
              <a:rect l="l" t="t" r="r" b="b"/>
              <a:pathLst>
                <a:path w="956" h="687" extrusionOk="0">
                  <a:moveTo>
                    <a:pt x="1" y="1"/>
                  </a:moveTo>
                  <a:lnTo>
                    <a:pt x="1" y="148"/>
                  </a:lnTo>
                  <a:lnTo>
                    <a:pt x="956" y="687"/>
                  </a:lnTo>
                  <a:lnTo>
                    <a:pt x="956" y="54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34"/>
            <p:cNvSpPr/>
            <p:nvPr/>
          </p:nvSpPr>
          <p:spPr>
            <a:xfrm>
              <a:off x="2862600" y="2508825"/>
              <a:ext cx="47175" cy="27575"/>
            </a:xfrm>
            <a:custGeom>
              <a:avLst/>
              <a:gdLst/>
              <a:ahLst/>
              <a:cxnLst/>
              <a:rect l="l" t="t" r="r" b="b"/>
              <a:pathLst>
                <a:path w="1887" h="1103" extrusionOk="0">
                  <a:moveTo>
                    <a:pt x="956" y="1"/>
                  </a:moveTo>
                  <a:lnTo>
                    <a:pt x="1" y="564"/>
                  </a:lnTo>
                  <a:lnTo>
                    <a:pt x="956" y="1103"/>
                  </a:lnTo>
                  <a:lnTo>
                    <a:pt x="1886" y="539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34"/>
            <p:cNvSpPr/>
            <p:nvPr/>
          </p:nvSpPr>
          <p:spPr>
            <a:xfrm>
              <a:off x="2916475" y="2540050"/>
              <a:ext cx="23900" cy="17775"/>
            </a:xfrm>
            <a:custGeom>
              <a:avLst/>
              <a:gdLst/>
              <a:ahLst/>
              <a:cxnLst/>
              <a:rect l="l" t="t" r="r" b="b"/>
              <a:pathLst>
                <a:path w="956" h="711" extrusionOk="0">
                  <a:moveTo>
                    <a:pt x="956" y="1"/>
                  </a:moveTo>
                  <a:lnTo>
                    <a:pt x="1" y="539"/>
                  </a:lnTo>
                  <a:lnTo>
                    <a:pt x="1" y="711"/>
                  </a:lnTo>
                  <a:lnTo>
                    <a:pt x="956" y="147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34"/>
            <p:cNvSpPr/>
            <p:nvPr/>
          </p:nvSpPr>
          <p:spPr>
            <a:xfrm>
              <a:off x="2892600" y="2540050"/>
              <a:ext cx="23900" cy="17775"/>
            </a:xfrm>
            <a:custGeom>
              <a:avLst/>
              <a:gdLst/>
              <a:ahLst/>
              <a:cxnLst/>
              <a:rect l="l" t="t" r="r" b="b"/>
              <a:pathLst>
                <a:path w="956" h="711" extrusionOk="0">
                  <a:moveTo>
                    <a:pt x="1" y="1"/>
                  </a:moveTo>
                  <a:lnTo>
                    <a:pt x="1" y="147"/>
                  </a:lnTo>
                  <a:lnTo>
                    <a:pt x="956" y="711"/>
                  </a:lnTo>
                  <a:lnTo>
                    <a:pt x="956" y="53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34"/>
            <p:cNvSpPr/>
            <p:nvPr/>
          </p:nvSpPr>
          <p:spPr>
            <a:xfrm>
              <a:off x="2892600" y="2526575"/>
              <a:ext cx="47775" cy="26975"/>
            </a:xfrm>
            <a:custGeom>
              <a:avLst/>
              <a:gdLst/>
              <a:ahLst/>
              <a:cxnLst/>
              <a:rect l="l" t="t" r="r" b="b"/>
              <a:pathLst>
                <a:path w="1911" h="1079" extrusionOk="0">
                  <a:moveTo>
                    <a:pt x="956" y="1"/>
                  </a:moveTo>
                  <a:lnTo>
                    <a:pt x="1" y="540"/>
                  </a:lnTo>
                  <a:lnTo>
                    <a:pt x="956" y="1078"/>
                  </a:lnTo>
                  <a:lnTo>
                    <a:pt x="1911" y="540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34"/>
            <p:cNvSpPr/>
            <p:nvPr/>
          </p:nvSpPr>
          <p:spPr>
            <a:xfrm>
              <a:off x="2585275" y="2383950"/>
              <a:ext cx="23900" cy="17775"/>
            </a:xfrm>
            <a:custGeom>
              <a:avLst/>
              <a:gdLst/>
              <a:ahLst/>
              <a:cxnLst/>
              <a:rect l="l" t="t" r="r" b="b"/>
              <a:pathLst>
                <a:path w="956" h="711" extrusionOk="0">
                  <a:moveTo>
                    <a:pt x="956" y="0"/>
                  </a:moveTo>
                  <a:lnTo>
                    <a:pt x="1" y="563"/>
                  </a:lnTo>
                  <a:lnTo>
                    <a:pt x="1" y="710"/>
                  </a:lnTo>
                  <a:lnTo>
                    <a:pt x="956" y="147"/>
                  </a:lnTo>
                  <a:lnTo>
                    <a:pt x="956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34"/>
            <p:cNvSpPr/>
            <p:nvPr/>
          </p:nvSpPr>
          <p:spPr>
            <a:xfrm>
              <a:off x="2531400" y="2366800"/>
              <a:ext cx="53900" cy="34925"/>
            </a:xfrm>
            <a:custGeom>
              <a:avLst/>
              <a:gdLst/>
              <a:ahLst/>
              <a:cxnLst/>
              <a:rect l="l" t="t" r="r" b="b"/>
              <a:pathLst>
                <a:path w="2156" h="1397" extrusionOk="0">
                  <a:moveTo>
                    <a:pt x="1" y="0"/>
                  </a:moveTo>
                  <a:lnTo>
                    <a:pt x="1" y="147"/>
                  </a:lnTo>
                  <a:lnTo>
                    <a:pt x="2156" y="1396"/>
                  </a:lnTo>
                  <a:lnTo>
                    <a:pt x="2156" y="124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34"/>
            <p:cNvSpPr/>
            <p:nvPr/>
          </p:nvSpPr>
          <p:spPr>
            <a:xfrm>
              <a:off x="2531400" y="2352725"/>
              <a:ext cx="77775" cy="45325"/>
            </a:xfrm>
            <a:custGeom>
              <a:avLst/>
              <a:gdLst/>
              <a:ahLst/>
              <a:cxnLst/>
              <a:rect l="l" t="t" r="r" b="b"/>
              <a:pathLst>
                <a:path w="3111" h="1813" extrusionOk="0">
                  <a:moveTo>
                    <a:pt x="956" y="0"/>
                  </a:moveTo>
                  <a:lnTo>
                    <a:pt x="1" y="563"/>
                  </a:lnTo>
                  <a:lnTo>
                    <a:pt x="2156" y="1812"/>
                  </a:lnTo>
                  <a:lnTo>
                    <a:pt x="3111" y="1249"/>
                  </a:lnTo>
                  <a:lnTo>
                    <a:pt x="9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34"/>
            <p:cNvSpPr/>
            <p:nvPr/>
          </p:nvSpPr>
          <p:spPr>
            <a:xfrm>
              <a:off x="2615275" y="2401075"/>
              <a:ext cx="23900" cy="17775"/>
            </a:xfrm>
            <a:custGeom>
              <a:avLst/>
              <a:gdLst/>
              <a:ahLst/>
              <a:cxnLst/>
              <a:rect l="l" t="t" r="r" b="b"/>
              <a:pathLst>
                <a:path w="956" h="711" extrusionOk="0">
                  <a:moveTo>
                    <a:pt x="956" y="1"/>
                  </a:moveTo>
                  <a:lnTo>
                    <a:pt x="1" y="564"/>
                  </a:lnTo>
                  <a:lnTo>
                    <a:pt x="1" y="711"/>
                  </a:lnTo>
                  <a:lnTo>
                    <a:pt x="956" y="148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34"/>
            <p:cNvSpPr/>
            <p:nvPr/>
          </p:nvSpPr>
          <p:spPr>
            <a:xfrm>
              <a:off x="2592025" y="2401700"/>
              <a:ext cx="23275" cy="17150"/>
            </a:xfrm>
            <a:custGeom>
              <a:avLst/>
              <a:gdLst/>
              <a:ahLst/>
              <a:cxnLst/>
              <a:rect l="l" t="t" r="r" b="b"/>
              <a:pathLst>
                <a:path w="931" h="686" extrusionOk="0">
                  <a:moveTo>
                    <a:pt x="0" y="0"/>
                  </a:moveTo>
                  <a:lnTo>
                    <a:pt x="0" y="147"/>
                  </a:lnTo>
                  <a:lnTo>
                    <a:pt x="931" y="686"/>
                  </a:lnTo>
                  <a:lnTo>
                    <a:pt x="931" y="5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34"/>
            <p:cNvSpPr/>
            <p:nvPr/>
          </p:nvSpPr>
          <p:spPr>
            <a:xfrm>
              <a:off x="2592025" y="2387625"/>
              <a:ext cx="47150" cy="27575"/>
            </a:xfrm>
            <a:custGeom>
              <a:avLst/>
              <a:gdLst/>
              <a:ahLst/>
              <a:cxnLst/>
              <a:rect l="l" t="t" r="r" b="b"/>
              <a:pathLst>
                <a:path w="1886" h="1103" extrusionOk="0">
                  <a:moveTo>
                    <a:pt x="931" y="0"/>
                  </a:moveTo>
                  <a:lnTo>
                    <a:pt x="0" y="563"/>
                  </a:lnTo>
                  <a:lnTo>
                    <a:pt x="931" y="1102"/>
                  </a:lnTo>
                  <a:lnTo>
                    <a:pt x="1886" y="539"/>
                  </a:lnTo>
                  <a:lnTo>
                    <a:pt x="93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34"/>
            <p:cNvSpPr/>
            <p:nvPr/>
          </p:nvSpPr>
          <p:spPr>
            <a:xfrm>
              <a:off x="2645275" y="2418825"/>
              <a:ext cx="23900" cy="17175"/>
            </a:xfrm>
            <a:custGeom>
              <a:avLst/>
              <a:gdLst/>
              <a:ahLst/>
              <a:cxnLst/>
              <a:rect l="l" t="t" r="r" b="b"/>
              <a:pathLst>
                <a:path w="956" h="687" extrusionOk="0">
                  <a:moveTo>
                    <a:pt x="956" y="1"/>
                  </a:moveTo>
                  <a:lnTo>
                    <a:pt x="1" y="540"/>
                  </a:lnTo>
                  <a:lnTo>
                    <a:pt x="1" y="687"/>
                  </a:lnTo>
                  <a:lnTo>
                    <a:pt x="956" y="148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34"/>
            <p:cNvSpPr/>
            <p:nvPr/>
          </p:nvSpPr>
          <p:spPr>
            <a:xfrm>
              <a:off x="2622025" y="2418825"/>
              <a:ext cx="23275" cy="17175"/>
            </a:xfrm>
            <a:custGeom>
              <a:avLst/>
              <a:gdLst/>
              <a:ahLst/>
              <a:cxnLst/>
              <a:rect l="l" t="t" r="r" b="b"/>
              <a:pathLst>
                <a:path w="931" h="687" extrusionOk="0">
                  <a:moveTo>
                    <a:pt x="0" y="1"/>
                  </a:moveTo>
                  <a:lnTo>
                    <a:pt x="0" y="148"/>
                  </a:lnTo>
                  <a:lnTo>
                    <a:pt x="931" y="687"/>
                  </a:lnTo>
                  <a:lnTo>
                    <a:pt x="931" y="54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34"/>
            <p:cNvSpPr/>
            <p:nvPr/>
          </p:nvSpPr>
          <p:spPr>
            <a:xfrm>
              <a:off x="2622025" y="2404750"/>
              <a:ext cx="47150" cy="27575"/>
            </a:xfrm>
            <a:custGeom>
              <a:avLst/>
              <a:gdLst/>
              <a:ahLst/>
              <a:cxnLst/>
              <a:rect l="l" t="t" r="r" b="b"/>
              <a:pathLst>
                <a:path w="1886" h="1103" extrusionOk="0">
                  <a:moveTo>
                    <a:pt x="955" y="1"/>
                  </a:moveTo>
                  <a:lnTo>
                    <a:pt x="0" y="564"/>
                  </a:lnTo>
                  <a:lnTo>
                    <a:pt x="931" y="1103"/>
                  </a:lnTo>
                  <a:lnTo>
                    <a:pt x="1886" y="564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34"/>
            <p:cNvSpPr/>
            <p:nvPr/>
          </p:nvSpPr>
          <p:spPr>
            <a:xfrm>
              <a:off x="2675275" y="2435975"/>
              <a:ext cx="23900" cy="17775"/>
            </a:xfrm>
            <a:custGeom>
              <a:avLst/>
              <a:gdLst/>
              <a:ahLst/>
              <a:cxnLst/>
              <a:rect l="l" t="t" r="r" b="b"/>
              <a:pathLst>
                <a:path w="956" h="711" extrusionOk="0">
                  <a:moveTo>
                    <a:pt x="956" y="1"/>
                  </a:moveTo>
                  <a:lnTo>
                    <a:pt x="1" y="564"/>
                  </a:lnTo>
                  <a:lnTo>
                    <a:pt x="1" y="711"/>
                  </a:lnTo>
                  <a:lnTo>
                    <a:pt x="956" y="148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34"/>
            <p:cNvSpPr/>
            <p:nvPr/>
          </p:nvSpPr>
          <p:spPr>
            <a:xfrm>
              <a:off x="2652025" y="2435975"/>
              <a:ext cx="23275" cy="17775"/>
            </a:xfrm>
            <a:custGeom>
              <a:avLst/>
              <a:gdLst/>
              <a:ahLst/>
              <a:cxnLst/>
              <a:rect l="l" t="t" r="r" b="b"/>
              <a:pathLst>
                <a:path w="931" h="711" extrusionOk="0">
                  <a:moveTo>
                    <a:pt x="0" y="1"/>
                  </a:moveTo>
                  <a:lnTo>
                    <a:pt x="0" y="172"/>
                  </a:lnTo>
                  <a:lnTo>
                    <a:pt x="931" y="711"/>
                  </a:lnTo>
                  <a:lnTo>
                    <a:pt x="931" y="56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34"/>
            <p:cNvSpPr/>
            <p:nvPr/>
          </p:nvSpPr>
          <p:spPr>
            <a:xfrm>
              <a:off x="2652025" y="2422500"/>
              <a:ext cx="47150" cy="27575"/>
            </a:xfrm>
            <a:custGeom>
              <a:avLst/>
              <a:gdLst/>
              <a:ahLst/>
              <a:cxnLst/>
              <a:rect l="l" t="t" r="r" b="b"/>
              <a:pathLst>
                <a:path w="1886" h="1103" extrusionOk="0">
                  <a:moveTo>
                    <a:pt x="955" y="1"/>
                  </a:moveTo>
                  <a:lnTo>
                    <a:pt x="0" y="540"/>
                  </a:lnTo>
                  <a:lnTo>
                    <a:pt x="931" y="1103"/>
                  </a:lnTo>
                  <a:lnTo>
                    <a:pt x="1886" y="540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34"/>
            <p:cNvSpPr/>
            <p:nvPr/>
          </p:nvSpPr>
          <p:spPr>
            <a:xfrm>
              <a:off x="2705275" y="2453125"/>
              <a:ext cx="23900" cy="17775"/>
            </a:xfrm>
            <a:custGeom>
              <a:avLst/>
              <a:gdLst/>
              <a:ahLst/>
              <a:cxnLst/>
              <a:rect l="l" t="t" r="r" b="b"/>
              <a:pathLst>
                <a:path w="956" h="711" extrusionOk="0">
                  <a:moveTo>
                    <a:pt x="956" y="0"/>
                  </a:moveTo>
                  <a:lnTo>
                    <a:pt x="0" y="563"/>
                  </a:lnTo>
                  <a:lnTo>
                    <a:pt x="0" y="710"/>
                  </a:lnTo>
                  <a:lnTo>
                    <a:pt x="956" y="172"/>
                  </a:lnTo>
                  <a:lnTo>
                    <a:pt x="956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34"/>
            <p:cNvSpPr/>
            <p:nvPr/>
          </p:nvSpPr>
          <p:spPr>
            <a:xfrm>
              <a:off x="2682000" y="2453725"/>
              <a:ext cx="23300" cy="17175"/>
            </a:xfrm>
            <a:custGeom>
              <a:avLst/>
              <a:gdLst/>
              <a:ahLst/>
              <a:cxnLst/>
              <a:rect l="l" t="t" r="r" b="b"/>
              <a:pathLst>
                <a:path w="932" h="687" extrusionOk="0">
                  <a:moveTo>
                    <a:pt x="1" y="1"/>
                  </a:moveTo>
                  <a:lnTo>
                    <a:pt x="1" y="148"/>
                  </a:lnTo>
                  <a:lnTo>
                    <a:pt x="931" y="686"/>
                  </a:lnTo>
                  <a:lnTo>
                    <a:pt x="931" y="53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34"/>
            <p:cNvSpPr/>
            <p:nvPr/>
          </p:nvSpPr>
          <p:spPr>
            <a:xfrm>
              <a:off x="2682000" y="2439650"/>
              <a:ext cx="47175" cy="27575"/>
            </a:xfrm>
            <a:custGeom>
              <a:avLst/>
              <a:gdLst/>
              <a:ahLst/>
              <a:cxnLst/>
              <a:rect l="l" t="t" r="r" b="b"/>
              <a:pathLst>
                <a:path w="1887" h="1103" extrusionOk="0">
                  <a:moveTo>
                    <a:pt x="956" y="1"/>
                  </a:moveTo>
                  <a:lnTo>
                    <a:pt x="1" y="564"/>
                  </a:lnTo>
                  <a:lnTo>
                    <a:pt x="931" y="1102"/>
                  </a:lnTo>
                  <a:lnTo>
                    <a:pt x="1887" y="539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34"/>
            <p:cNvSpPr/>
            <p:nvPr/>
          </p:nvSpPr>
          <p:spPr>
            <a:xfrm>
              <a:off x="2735275" y="2470875"/>
              <a:ext cx="23900" cy="17775"/>
            </a:xfrm>
            <a:custGeom>
              <a:avLst/>
              <a:gdLst/>
              <a:ahLst/>
              <a:cxnLst/>
              <a:rect l="l" t="t" r="r" b="b"/>
              <a:pathLst>
                <a:path w="956" h="711" extrusionOk="0">
                  <a:moveTo>
                    <a:pt x="955" y="0"/>
                  </a:moveTo>
                  <a:lnTo>
                    <a:pt x="0" y="539"/>
                  </a:lnTo>
                  <a:lnTo>
                    <a:pt x="0" y="711"/>
                  </a:lnTo>
                  <a:lnTo>
                    <a:pt x="955" y="147"/>
                  </a:lnTo>
                  <a:lnTo>
                    <a:pt x="955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34"/>
            <p:cNvSpPr/>
            <p:nvPr/>
          </p:nvSpPr>
          <p:spPr>
            <a:xfrm>
              <a:off x="2712000" y="2470875"/>
              <a:ext cx="23300" cy="17775"/>
            </a:xfrm>
            <a:custGeom>
              <a:avLst/>
              <a:gdLst/>
              <a:ahLst/>
              <a:cxnLst/>
              <a:rect l="l" t="t" r="r" b="b"/>
              <a:pathLst>
                <a:path w="932" h="711" extrusionOk="0">
                  <a:moveTo>
                    <a:pt x="1" y="0"/>
                  </a:moveTo>
                  <a:lnTo>
                    <a:pt x="1" y="147"/>
                  </a:lnTo>
                  <a:lnTo>
                    <a:pt x="931" y="711"/>
                  </a:lnTo>
                  <a:lnTo>
                    <a:pt x="931" y="53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34"/>
            <p:cNvSpPr/>
            <p:nvPr/>
          </p:nvSpPr>
          <p:spPr>
            <a:xfrm>
              <a:off x="2712000" y="2457400"/>
              <a:ext cx="47175" cy="26975"/>
            </a:xfrm>
            <a:custGeom>
              <a:avLst/>
              <a:gdLst/>
              <a:ahLst/>
              <a:cxnLst/>
              <a:rect l="l" t="t" r="r" b="b"/>
              <a:pathLst>
                <a:path w="1887" h="1079" extrusionOk="0">
                  <a:moveTo>
                    <a:pt x="956" y="1"/>
                  </a:moveTo>
                  <a:lnTo>
                    <a:pt x="1" y="539"/>
                  </a:lnTo>
                  <a:lnTo>
                    <a:pt x="931" y="1078"/>
                  </a:lnTo>
                  <a:lnTo>
                    <a:pt x="1886" y="539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34"/>
            <p:cNvSpPr/>
            <p:nvPr/>
          </p:nvSpPr>
          <p:spPr>
            <a:xfrm>
              <a:off x="2765875" y="2488025"/>
              <a:ext cx="23300" cy="17775"/>
            </a:xfrm>
            <a:custGeom>
              <a:avLst/>
              <a:gdLst/>
              <a:ahLst/>
              <a:cxnLst/>
              <a:rect l="l" t="t" r="r" b="b"/>
              <a:pathLst>
                <a:path w="932" h="711" extrusionOk="0">
                  <a:moveTo>
                    <a:pt x="931" y="0"/>
                  </a:moveTo>
                  <a:lnTo>
                    <a:pt x="1" y="563"/>
                  </a:lnTo>
                  <a:lnTo>
                    <a:pt x="1" y="710"/>
                  </a:lnTo>
                  <a:lnTo>
                    <a:pt x="931" y="147"/>
                  </a:lnTo>
                  <a:lnTo>
                    <a:pt x="931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34"/>
            <p:cNvSpPr/>
            <p:nvPr/>
          </p:nvSpPr>
          <p:spPr>
            <a:xfrm>
              <a:off x="2742000" y="2488625"/>
              <a:ext cx="23900" cy="17175"/>
            </a:xfrm>
            <a:custGeom>
              <a:avLst/>
              <a:gdLst/>
              <a:ahLst/>
              <a:cxnLst/>
              <a:rect l="l" t="t" r="r" b="b"/>
              <a:pathLst>
                <a:path w="956" h="687" extrusionOk="0">
                  <a:moveTo>
                    <a:pt x="1" y="1"/>
                  </a:moveTo>
                  <a:lnTo>
                    <a:pt x="1" y="147"/>
                  </a:lnTo>
                  <a:lnTo>
                    <a:pt x="956" y="686"/>
                  </a:lnTo>
                  <a:lnTo>
                    <a:pt x="956" y="53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34"/>
            <p:cNvSpPr/>
            <p:nvPr/>
          </p:nvSpPr>
          <p:spPr>
            <a:xfrm>
              <a:off x="2742000" y="2474550"/>
              <a:ext cx="47175" cy="27575"/>
            </a:xfrm>
            <a:custGeom>
              <a:avLst/>
              <a:gdLst/>
              <a:ahLst/>
              <a:cxnLst/>
              <a:rect l="l" t="t" r="r" b="b"/>
              <a:pathLst>
                <a:path w="1887" h="1103" extrusionOk="0">
                  <a:moveTo>
                    <a:pt x="956" y="0"/>
                  </a:moveTo>
                  <a:lnTo>
                    <a:pt x="1" y="564"/>
                  </a:lnTo>
                  <a:lnTo>
                    <a:pt x="956" y="1102"/>
                  </a:lnTo>
                  <a:lnTo>
                    <a:pt x="1886" y="539"/>
                  </a:lnTo>
                  <a:lnTo>
                    <a:pt x="9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34"/>
            <p:cNvSpPr/>
            <p:nvPr/>
          </p:nvSpPr>
          <p:spPr>
            <a:xfrm>
              <a:off x="2795875" y="2505775"/>
              <a:ext cx="23900" cy="17150"/>
            </a:xfrm>
            <a:custGeom>
              <a:avLst/>
              <a:gdLst/>
              <a:ahLst/>
              <a:cxnLst/>
              <a:rect l="l" t="t" r="r" b="b"/>
              <a:pathLst>
                <a:path w="956" h="686" extrusionOk="0">
                  <a:moveTo>
                    <a:pt x="956" y="0"/>
                  </a:moveTo>
                  <a:lnTo>
                    <a:pt x="1" y="539"/>
                  </a:lnTo>
                  <a:lnTo>
                    <a:pt x="1" y="686"/>
                  </a:lnTo>
                  <a:lnTo>
                    <a:pt x="956" y="147"/>
                  </a:lnTo>
                  <a:lnTo>
                    <a:pt x="956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34"/>
            <p:cNvSpPr/>
            <p:nvPr/>
          </p:nvSpPr>
          <p:spPr>
            <a:xfrm>
              <a:off x="2772000" y="2505775"/>
              <a:ext cx="23900" cy="17150"/>
            </a:xfrm>
            <a:custGeom>
              <a:avLst/>
              <a:gdLst/>
              <a:ahLst/>
              <a:cxnLst/>
              <a:rect l="l" t="t" r="r" b="b"/>
              <a:pathLst>
                <a:path w="956" h="686" extrusionOk="0">
                  <a:moveTo>
                    <a:pt x="1" y="0"/>
                  </a:moveTo>
                  <a:lnTo>
                    <a:pt x="1" y="147"/>
                  </a:lnTo>
                  <a:lnTo>
                    <a:pt x="956" y="686"/>
                  </a:lnTo>
                  <a:lnTo>
                    <a:pt x="956" y="53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34"/>
            <p:cNvSpPr/>
            <p:nvPr/>
          </p:nvSpPr>
          <p:spPr>
            <a:xfrm>
              <a:off x="2772000" y="2491700"/>
              <a:ext cx="47775" cy="27550"/>
            </a:xfrm>
            <a:custGeom>
              <a:avLst/>
              <a:gdLst/>
              <a:ahLst/>
              <a:cxnLst/>
              <a:rect l="l" t="t" r="r" b="b"/>
              <a:pathLst>
                <a:path w="1911" h="1102" extrusionOk="0">
                  <a:moveTo>
                    <a:pt x="956" y="0"/>
                  </a:moveTo>
                  <a:lnTo>
                    <a:pt x="1" y="563"/>
                  </a:lnTo>
                  <a:lnTo>
                    <a:pt x="956" y="1102"/>
                  </a:lnTo>
                  <a:lnTo>
                    <a:pt x="1911" y="563"/>
                  </a:lnTo>
                  <a:lnTo>
                    <a:pt x="9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34"/>
            <p:cNvSpPr/>
            <p:nvPr/>
          </p:nvSpPr>
          <p:spPr>
            <a:xfrm>
              <a:off x="2825875" y="2522900"/>
              <a:ext cx="23900" cy="17800"/>
            </a:xfrm>
            <a:custGeom>
              <a:avLst/>
              <a:gdLst/>
              <a:ahLst/>
              <a:cxnLst/>
              <a:rect l="l" t="t" r="r" b="b"/>
              <a:pathLst>
                <a:path w="956" h="712" extrusionOk="0">
                  <a:moveTo>
                    <a:pt x="956" y="1"/>
                  </a:moveTo>
                  <a:lnTo>
                    <a:pt x="1" y="540"/>
                  </a:lnTo>
                  <a:lnTo>
                    <a:pt x="1" y="711"/>
                  </a:lnTo>
                  <a:lnTo>
                    <a:pt x="956" y="148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34"/>
            <p:cNvSpPr/>
            <p:nvPr/>
          </p:nvSpPr>
          <p:spPr>
            <a:xfrm>
              <a:off x="2802625" y="2522900"/>
              <a:ext cx="23275" cy="17800"/>
            </a:xfrm>
            <a:custGeom>
              <a:avLst/>
              <a:gdLst/>
              <a:ahLst/>
              <a:cxnLst/>
              <a:rect l="l" t="t" r="r" b="b"/>
              <a:pathLst>
                <a:path w="931" h="712" extrusionOk="0">
                  <a:moveTo>
                    <a:pt x="0" y="1"/>
                  </a:moveTo>
                  <a:lnTo>
                    <a:pt x="0" y="148"/>
                  </a:lnTo>
                  <a:lnTo>
                    <a:pt x="931" y="711"/>
                  </a:lnTo>
                  <a:lnTo>
                    <a:pt x="931" y="54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34"/>
            <p:cNvSpPr/>
            <p:nvPr/>
          </p:nvSpPr>
          <p:spPr>
            <a:xfrm>
              <a:off x="2802625" y="2509450"/>
              <a:ext cx="47150" cy="26950"/>
            </a:xfrm>
            <a:custGeom>
              <a:avLst/>
              <a:gdLst/>
              <a:ahLst/>
              <a:cxnLst/>
              <a:rect l="l" t="t" r="r" b="b"/>
              <a:pathLst>
                <a:path w="1886" h="1078" extrusionOk="0">
                  <a:moveTo>
                    <a:pt x="931" y="0"/>
                  </a:moveTo>
                  <a:lnTo>
                    <a:pt x="0" y="539"/>
                  </a:lnTo>
                  <a:lnTo>
                    <a:pt x="931" y="1078"/>
                  </a:lnTo>
                  <a:lnTo>
                    <a:pt x="1886" y="539"/>
                  </a:lnTo>
                  <a:lnTo>
                    <a:pt x="93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34"/>
            <p:cNvSpPr/>
            <p:nvPr/>
          </p:nvSpPr>
          <p:spPr>
            <a:xfrm>
              <a:off x="2885875" y="2557800"/>
              <a:ext cx="23900" cy="17175"/>
            </a:xfrm>
            <a:custGeom>
              <a:avLst/>
              <a:gdLst/>
              <a:ahLst/>
              <a:cxnLst/>
              <a:rect l="l" t="t" r="r" b="b"/>
              <a:pathLst>
                <a:path w="956" h="687" extrusionOk="0">
                  <a:moveTo>
                    <a:pt x="955" y="1"/>
                  </a:moveTo>
                  <a:lnTo>
                    <a:pt x="0" y="539"/>
                  </a:lnTo>
                  <a:lnTo>
                    <a:pt x="0" y="686"/>
                  </a:lnTo>
                  <a:lnTo>
                    <a:pt x="955" y="148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34"/>
            <p:cNvSpPr/>
            <p:nvPr/>
          </p:nvSpPr>
          <p:spPr>
            <a:xfrm>
              <a:off x="2832600" y="2540675"/>
              <a:ext cx="53300" cy="34300"/>
            </a:xfrm>
            <a:custGeom>
              <a:avLst/>
              <a:gdLst/>
              <a:ahLst/>
              <a:cxnLst/>
              <a:rect l="l" t="t" r="r" b="b"/>
              <a:pathLst>
                <a:path w="2132" h="1372" extrusionOk="0">
                  <a:moveTo>
                    <a:pt x="1" y="0"/>
                  </a:moveTo>
                  <a:lnTo>
                    <a:pt x="1" y="147"/>
                  </a:lnTo>
                  <a:lnTo>
                    <a:pt x="2131" y="1371"/>
                  </a:lnTo>
                  <a:lnTo>
                    <a:pt x="2131" y="122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34"/>
            <p:cNvSpPr/>
            <p:nvPr/>
          </p:nvSpPr>
          <p:spPr>
            <a:xfrm>
              <a:off x="2832600" y="2526575"/>
              <a:ext cx="77175" cy="44725"/>
            </a:xfrm>
            <a:custGeom>
              <a:avLst/>
              <a:gdLst/>
              <a:ahLst/>
              <a:cxnLst/>
              <a:rect l="l" t="t" r="r" b="b"/>
              <a:pathLst>
                <a:path w="3087" h="1789" extrusionOk="0">
                  <a:moveTo>
                    <a:pt x="956" y="1"/>
                  </a:moveTo>
                  <a:lnTo>
                    <a:pt x="1" y="564"/>
                  </a:lnTo>
                  <a:lnTo>
                    <a:pt x="2131" y="1788"/>
                  </a:lnTo>
                  <a:lnTo>
                    <a:pt x="3086" y="1250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34"/>
            <p:cNvSpPr/>
            <p:nvPr/>
          </p:nvSpPr>
          <p:spPr>
            <a:xfrm>
              <a:off x="2584675" y="2418825"/>
              <a:ext cx="23900" cy="17800"/>
            </a:xfrm>
            <a:custGeom>
              <a:avLst/>
              <a:gdLst/>
              <a:ahLst/>
              <a:cxnLst/>
              <a:rect l="l" t="t" r="r" b="b"/>
              <a:pathLst>
                <a:path w="956" h="712" extrusionOk="0">
                  <a:moveTo>
                    <a:pt x="955" y="1"/>
                  </a:moveTo>
                  <a:lnTo>
                    <a:pt x="0" y="564"/>
                  </a:lnTo>
                  <a:lnTo>
                    <a:pt x="0" y="711"/>
                  </a:lnTo>
                  <a:lnTo>
                    <a:pt x="955" y="148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34"/>
            <p:cNvSpPr/>
            <p:nvPr/>
          </p:nvSpPr>
          <p:spPr>
            <a:xfrm>
              <a:off x="2501400" y="2384550"/>
              <a:ext cx="83300" cy="52075"/>
            </a:xfrm>
            <a:custGeom>
              <a:avLst/>
              <a:gdLst/>
              <a:ahLst/>
              <a:cxnLst/>
              <a:rect l="l" t="t" r="r" b="b"/>
              <a:pathLst>
                <a:path w="3332" h="2083" extrusionOk="0">
                  <a:moveTo>
                    <a:pt x="1" y="1"/>
                  </a:moveTo>
                  <a:lnTo>
                    <a:pt x="1" y="148"/>
                  </a:lnTo>
                  <a:lnTo>
                    <a:pt x="3331" y="2082"/>
                  </a:lnTo>
                  <a:lnTo>
                    <a:pt x="3331" y="193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34"/>
            <p:cNvSpPr/>
            <p:nvPr/>
          </p:nvSpPr>
          <p:spPr>
            <a:xfrm>
              <a:off x="2501400" y="2370475"/>
              <a:ext cx="107175" cy="62475"/>
            </a:xfrm>
            <a:custGeom>
              <a:avLst/>
              <a:gdLst/>
              <a:ahLst/>
              <a:cxnLst/>
              <a:rect l="l" t="t" r="r" b="b"/>
              <a:pathLst>
                <a:path w="4287" h="2499" extrusionOk="0">
                  <a:moveTo>
                    <a:pt x="956" y="0"/>
                  </a:moveTo>
                  <a:lnTo>
                    <a:pt x="1" y="564"/>
                  </a:lnTo>
                  <a:lnTo>
                    <a:pt x="3331" y="2498"/>
                  </a:lnTo>
                  <a:lnTo>
                    <a:pt x="4286" y="1935"/>
                  </a:lnTo>
                  <a:lnTo>
                    <a:pt x="9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34"/>
            <p:cNvSpPr/>
            <p:nvPr/>
          </p:nvSpPr>
          <p:spPr>
            <a:xfrm>
              <a:off x="2614675" y="2435975"/>
              <a:ext cx="23900" cy="17775"/>
            </a:xfrm>
            <a:custGeom>
              <a:avLst/>
              <a:gdLst/>
              <a:ahLst/>
              <a:cxnLst/>
              <a:rect l="l" t="t" r="r" b="b"/>
              <a:pathLst>
                <a:path w="956" h="711" extrusionOk="0">
                  <a:moveTo>
                    <a:pt x="955" y="1"/>
                  </a:moveTo>
                  <a:lnTo>
                    <a:pt x="25" y="564"/>
                  </a:lnTo>
                  <a:lnTo>
                    <a:pt x="0" y="711"/>
                  </a:lnTo>
                  <a:lnTo>
                    <a:pt x="0" y="711"/>
                  </a:lnTo>
                  <a:lnTo>
                    <a:pt x="955" y="172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34"/>
            <p:cNvSpPr/>
            <p:nvPr/>
          </p:nvSpPr>
          <p:spPr>
            <a:xfrm>
              <a:off x="2591400" y="2436600"/>
              <a:ext cx="23900" cy="17150"/>
            </a:xfrm>
            <a:custGeom>
              <a:avLst/>
              <a:gdLst/>
              <a:ahLst/>
              <a:cxnLst/>
              <a:rect l="l" t="t" r="r" b="b"/>
              <a:pathLst>
                <a:path w="956" h="686" extrusionOk="0">
                  <a:moveTo>
                    <a:pt x="1" y="0"/>
                  </a:moveTo>
                  <a:lnTo>
                    <a:pt x="1" y="147"/>
                  </a:lnTo>
                  <a:lnTo>
                    <a:pt x="931" y="686"/>
                  </a:lnTo>
                  <a:lnTo>
                    <a:pt x="956" y="53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34"/>
            <p:cNvSpPr/>
            <p:nvPr/>
          </p:nvSpPr>
          <p:spPr>
            <a:xfrm>
              <a:off x="2591400" y="2422500"/>
              <a:ext cx="47175" cy="27575"/>
            </a:xfrm>
            <a:custGeom>
              <a:avLst/>
              <a:gdLst/>
              <a:ahLst/>
              <a:cxnLst/>
              <a:rect l="l" t="t" r="r" b="b"/>
              <a:pathLst>
                <a:path w="1887" h="1103" extrusionOk="0">
                  <a:moveTo>
                    <a:pt x="956" y="1"/>
                  </a:moveTo>
                  <a:lnTo>
                    <a:pt x="1" y="564"/>
                  </a:lnTo>
                  <a:lnTo>
                    <a:pt x="956" y="1103"/>
                  </a:lnTo>
                  <a:lnTo>
                    <a:pt x="1886" y="540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34"/>
            <p:cNvSpPr/>
            <p:nvPr/>
          </p:nvSpPr>
          <p:spPr>
            <a:xfrm>
              <a:off x="2645275" y="2453725"/>
              <a:ext cx="23300" cy="17775"/>
            </a:xfrm>
            <a:custGeom>
              <a:avLst/>
              <a:gdLst/>
              <a:ahLst/>
              <a:cxnLst/>
              <a:rect l="l" t="t" r="r" b="b"/>
              <a:pathLst>
                <a:path w="932" h="711" extrusionOk="0">
                  <a:moveTo>
                    <a:pt x="931" y="1"/>
                  </a:moveTo>
                  <a:lnTo>
                    <a:pt x="1" y="539"/>
                  </a:lnTo>
                  <a:lnTo>
                    <a:pt x="1" y="711"/>
                  </a:lnTo>
                  <a:lnTo>
                    <a:pt x="931" y="148"/>
                  </a:lnTo>
                  <a:lnTo>
                    <a:pt x="931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34"/>
            <p:cNvSpPr/>
            <p:nvPr/>
          </p:nvSpPr>
          <p:spPr>
            <a:xfrm>
              <a:off x="2621400" y="2453725"/>
              <a:ext cx="23900" cy="17775"/>
            </a:xfrm>
            <a:custGeom>
              <a:avLst/>
              <a:gdLst/>
              <a:ahLst/>
              <a:cxnLst/>
              <a:rect l="l" t="t" r="r" b="b"/>
              <a:pathLst>
                <a:path w="956" h="711" extrusionOk="0">
                  <a:moveTo>
                    <a:pt x="1" y="1"/>
                  </a:moveTo>
                  <a:lnTo>
                    <a:pt x="1" y="148"/>
                  </a:lnTo>
                  <a:lnTo>
                    <a:pt x="956" y="711"/>
                  </a:lnTo>
                  <a:lnTo>
                    <a:pt x="956" y="53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34"/>
            <p:cNvSpPr/>
            <p:nvPr/>
          </p:nvSpPr>
          <p:spPr>
            <a:xfrm>
              <a:off x="2621400" y="2440275"/>
              <a:ext cx="47175" cy="26950"/>
            </a:xfrm>
            <a:custGeom>
              <a:avLst/>
              <a:gdLst/>
              <a:ahLst/>
              <a:cxnLst/>
              <a:rect l="l" t="t" r="r" b="b"/>
              <a:pathLst>
                <a:path w="1887" h="1078" extrusionOk="0">
                  <a:moveTo>
                    <a:pt x="956" y="0"/>
                  </a:moveTo>
                  <a:lnTo>
                    <a:pt x="1" y="539"/>
                  </a:lnTo>
                  <a:lnTo>
                    <a:pt x="956" y="1077"/>
                  </a:lnTo>
                  <a:lnTo>
                    <a:pt x="1886" y="539"/>
                  </a:lnTo>
                  <a:lnTo>
                    <a:pt x="9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34"/>
            <p:cNvSpPr/>
            <p:nvPr/>
          </p:nvSpPr>
          <p:spPr>
            <a:xfrm>
              <a:off x="2675275" y="2470875"/>
              <a:ext cx="23900" cy="17775"/>
            </a:xfrm>
            <a:custGeom>
              <a:avLst/>
              <a:gdLst/>
              <a:ahLst/>
              <a:cxnLst/>
              <a:rect l="l" t="t" r="r" b="b"/>
              <a:pathLst>
                <a:path w="956" h="711" extrusionOk="0">
                  <a:moveTo>
                    <a:pt x="956" y="0"/>
                  </a:moveTo>
                  <a:lnTo>
                    <a:pt x="1" y="564"/>
                  </a:lnTo>
                  <a:lnTo>
                    <a:pt x="1" y="711"/>
                  </a:lnTo>
                  <a:lnTo>
                    <a:pt x="956" y="147"/>
                  </a:lnTo>
                  <a:lnTo>
                    <a:pt x="956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34"/>
            <p:cNvSpPr/>
            <p:nvPr/>
          </p:nvSpPr>
          <p:spPr>
            <a:xfrm>
              <a:off x="2651400" y="2471475"/>
              <a:ext cx="23900" cy="17175"/>
            </a:xfrm>
            <a:custGeom>
              <a:avLst/>
              <a:gdLst/>
              <a:ahLst/>
              <a:cxnLst/>
              <a:rect l="l" t="t" r="r" b="b"/>
              <a:pathLst>
                <a:path w="956" h="687" extrusionOk="0">
                  <a:moveTo>
                    <a:pt x="1" y="1"/>
                  </a:moveTo>
                  <a:lnTo>
                    <a:pt x="1" y="148"/>
                  </a:lnTo>
                  <a:lnTo>
                    <a:pt x="956" y="687"/>
                  </a:lnTo>
                  <a:lnTo>
                    <a:pt x="956" y="54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34"/>
            <p:cNvSpPr/>
            <p:nvPr/>
          </p:nvSpPr>
          <p:spPr>
            <a:xfrm>
              <a:off x="2651400" y="2457400"/>
              <a:ext cx="47775" cy="27575"/>
            </a:xfrm>
            <a:custGeom>
              <a:avLst/>
              <a:gdLst/>
              <a:ahLst/>
              <a:cxnLst/>
              <a:rect l="l" t="t" r="r" b="b"/>
              <a:pathLst>
                <a:path w="1911" h="1103" extrusionOk="0">
                  <a:moveTo>
                    <a:pt x="956" y="1"/>
                  </a:moveTo>
                  <a:lnTo>
                    <a:pt x="1" y="564"/>
                  </a:lnTo>
                  <a:lnTo>
                    <a:pt x="956" y="1103"/>
                  </a:lnTo>
                  <a:lnTo>
                    <a:pt x="1911" y="539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34"/>
            <p:cNvSpPr/>
            <p:nvPr/>
          </p:nvSpPr>
          <p:spPr>
            <a:xfrm>
              <a:off x="2705275" y="2488625"/>
              <a:ext cx="23900" cy="17175"/>
            </a:xfrm>
            <a:custGeom>
              <a:avLst/>
              <a:gdLst/>
              <a:ahLst/>
              <a:cxnLst/>
              <a:rect l="l" t="t" r="r" b="b"/>
              <a:pathLst>
                <a:path w="956" h="687" extrusionOk="0">
                  <a:moveTo>
                    <a:pt x="956" y="1"/>
                  </a:moveTo>
                  <a:lnTo>
                    <a:pt x="0" y="539"/>
                  </a:lnTo>
                  <a:lnTo>
                    <a:pt x="0" y="686"/>
                  </a:lnTo>
                  <a:lnTo>
                    <a:pt x="956" y="147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34"/>
            <p:cNvSpPr/>
            <p:nvPr/>
          </p:nvSpPr>
          <p:spPr>
            <a:xfrm>
              <a:off x="2682000" y="2488625"/>
              <a:ext cx="23300" cy="17175"/>
            </a:xfrm>
            <a:custGeom>
              <a:avLst/>
              <a:gdLst/>
              <a:ahLst/>
              <a:cxnLst/>
              <a:rect l="l" t="t" r="r" b="b"/>
              <a:pathLst>
                <a:path w="932" h="687" extrusionOk="0">
                  <a:moveTo>
                    <a:pt x="1" y="1"/>
                  </a:moveTo>
                  <a:lnTo>
                    <a:pt x="1" y="147"/>
                  </a:lnTo>
                  <a:lnTo>
                    <a:pt x="931" y="686"/>
                  </a:lnTo>
                  <a:lnTo>
                    <a:pt x="931" y="53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34"/>
            <p:cNvSpPr/>
            <p:nvPr/>
          </p:nvSpPr>
          <p:spPr>
            <a:xfrm>
              <a:off x="2682000" y="2474550"/>
              <a:ext cx="47175" cy="27575"/>
            </a:xfrm>
            <a:custGeom>
              <a:avLst/>
              <a:gdLst/>
              <a:ahLst/>
              <a:cxnLst/>
              <a:rect l="l" t="t" r="r" b="b"/>
              <a:pathLst>
                <a:path w="1887" h="1103" extrusionOk="0">
                  <a:moveTo>
                    <a:pt x="931" y="0"/>
                  </a:moveTo>
                  <a:lnTo>
                    <a:pt x="1" y="564"/>
                  </a:lnTo>
                  <a:lnTo>
                    <a:pt x="931" y="1102"/>
                  </a:lnTo>
                  <a:lnTo>
                    <a:pt x="1887" y="564"/>
                  </a:lnTo>
                  <a:lnTo>
                    <a:pt x="93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34"/>
            <p:cNvSpPr/>
            <p:nvPr/>
          </p:nvSpPr>
          <p:spPr>
            <a:xfrm>
              <a:off x="2735275" y="2505775"/>
              <a:ext cx="23900" cy="17775"/>
            </a:xfrm>
            <a:custGeom>
              <a:avLst/>
              <a:gdLst/>
              <a:ahLst/>
              <a:cxnLst/>
              <a:rect l="l" t="t" r="r" b="b"/>
              <a:pathLst>
                <a:path w="956" h="711" extrusionOk="0">
                  <a:moveTo>
                    <a:pt x="955" y="0"/>
                  </a:moveTo>
                  <a:lnTo>
                    <a:pt x="0" y="539"/>
                  </a:lnTo>
                  <a:lnTo>
                    <a:pt x="0" y="710"/>
                  </a:lnTo>
                  <a:lnTo>
                    <a:pt x="955" y="147"/>
                  </a:lnTo>
                  <a:lnTo>
                    <a:pt x="955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34"/>
            <p:cNvSpPr/>
            <p:nvPr/>
          </p:nvSpPr>
          <p:spPr>
            <a:xfrm>
              <a:off x="2712000" y="2505775"/>
              <a:ext cx="23300" cy="17775"/>
            </a:xfrm>
            <a:custGeom>
              <a:avLst/>
              <a:gdLst/>
              <a:ahLst/>
              <a:cxnLst/>
              <a:rect l="l" t="t" r="r" b="b"/>
              <a:pathLst>
                <a:path w="932" h="711" extrusionOk="0">
                  <a:moveTo>
                    <a:pt x="1" y="0"/>
                  </a:moveTo>
                  <a:lnTo>
                    <a:pt x="1" y="172"/>
                  </a:lnTo>
                  <a:lnTo>
                    <a:pt x="931" y="710"/>
                  </a:lnTo>
                  <a:lnTo>
                    <a:pt x="931" y="56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34"/>
            <p:cNvSpPr/>
            <p:nvPr/>
          </p:nvSpPr>
          <p:spPr>
            <a:xfrm>
              <a:off x="2712000" y="2492300"/>
              <a:ext cx="47175" cy="26950"/>
            </a:xfrm>
            <a:custGeom>
              <a:avLst/>
              <a:gdLst/>
              <a:ahLst/>
              <a:cxnLst/>
              <a:rect l="l" t="t" r="r" b="b"/>
              <a:pathLst>
                <a:path w="1887" h="1078" extrusionOk="0">
                  <a:moveTo>
                    <a:pt x="956" y="0"/>
                  </a:moveTo>
                  <a:lnTo>
                    <a:pt x="1" y="539"/>
                  </a:lnTo>
                  <a:lnTo>
                    <a:pt x="931" y="1078"/>
                  </a:lnTo>
                  <a:lnTo>
                    <a:pt x="1886" y="539"/>
                  </a:lnTo>
                  <a:lnTo>
                    <a:pt x="9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34"/>
            <p:cNvSpPr/>
            <p:nvPr/>
          </p:nvSpPr>
          <p:spPr>
            <a:xfrm>
              <a:off x="2765275" y="2522900"/>
              <a:ext cx="23900" cy="17800"/>
            </a:xfrm>
            <a:custGeom>
              <a:avLst/>
              <a:gdLst/>
              <a:ahLst/>
              <a:cxnLst/>
              <a:rect l="l" t="t" r="r" b="b"/>
              <a:pathLst>
                <a:path w="956" h="712" extrusionOk="0">
                  <a:moveTo>
                    <a:pt x="955" y="1"/>
                  </a:moveTo>
                  <a:lnTo>
                    <a:pt x="0" y="564"/>
                  </a:lnTo>
                  <a:lnTo>
                    <a:pt x="0" y="711"/>
                  </a:lnTo>
                  <a:lnTo>
                    <a:pt x="955" y="148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34"/>
            <p:cNvSpPr/>
            <p:nvPr/>
          </p:nvSpPr>
          <p:spPr>
            <a:xfrm>
              <a:off x="2742000" y="2523525"/>
              <a:ext cx="23300" cy="17175"/>
            </a:xfrm>
            <a:custGeom>
              <a:avLst/>
              <a:gdLst/>
              <a:ahLst/>
              <a:cxnLst/>
              <a:rect l="l" t="t" r="r" b="b"/>
              <a:pathLst>
                <a:path w="932" h="687" extrusionOk="0">
                  <a:moveTo>
                    <a:pt x="1" y="0"/>
                  </a:moveTo>
                  <a:lnTo>
                    <a:pt x="1" y="147"/>
                  </a:lnTo>
                  <a:lnTo>
                    <a:pt x="931" y="686"/>
                  </a:lnTo>
                  <a:lnTo>
                    <a:pt x="931" y="53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34"/>
            <p:cNvSpPr/>
            <p:nvPr/>
          </p:nvSpPr>
          <p:spPr>
            <a:xfrm>
              <a:off x="2742000" y="2509450"/>
              <a:ext cx="47175" cy="27575"/>
            </a:xfrm>
            <a:custGeom>
              <a:avLst/>
              <a:gdLst/>
              <a:ahLst/>
              <a:cxnLst/>
              <a:rect l="l" t="t" r="r" b="b"/>
              <a:pathLst>
                <a:path w="1887" h="1103" extrusionOk="0">
                  <a:moveTo>
                    <a:pt x="956" y="0"/>
                  </a:moveTo>
                  <a:lnTo>
                    <a:pt x="1" y="563"/>
                  </a:lnTo>
                  <a:lnTo>
                    <a:pt x="931" y="1102"/>
                  </a:lnTo>
                  <a:lnTo>
                    <a:pt x="1886" y="539"/>
                  </a:lnTo>
                  <a:lnTo>
                    <a:pt x="9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34"/>
            <p:cNvSpPr/>
            <p:nvPr/>
          </p:nvSpPr>
          <p:spPr>
            <a:xfrm>
              <a:off x="2795275" y="2540675"/>
              <a:ext cx="23900" cy="17150"/>
            </a:xfrm>
            <a:custGeom>
              <a:avLst/>
              <a:gdLst/>
              <a:ahLst/>
              <a:cxnLst/>
              <a:rect l="l" t="t" r="r" b="b"/>
              <a:pathLst>
                <a:path w="956" h="686" extrusionOk="0">
                  <a:moveTo>
                    <a:pt x="955" y="0"/>
                  </a:moveTo>
                  <a:lnTo>
                    <a:pt x="0" y="539"/>
                  </a:lnTo>
                  <a:lnTo>
                    <a:pt x="0" y="686"/>
                  </a:lnTo>
                  <a:lnTo>
                    <a:pt x="955" y="147"/>
                  </a:lnTo>
                  <a:lnTo>
                    <a:pt x="955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34"/>
            <p:cNvSpPr/>
            <p:nvPr/>
          </p:nvSpPr>
          <p:spPr>
            <a:xfrm>
              <a:off x="2772000" y="2540675"/>
              <a:ext cx="23300" cy="17150"/>
            </a:xfrm>
            <a:custGeom>
              <a:avLst/>
              <a:gdLst/>
              <a:ahLst/>
              <a:cxnLst/>
              <a:rect l="l" t="t" r="r" b="b"/>
              <a:pathLst>
                <a:path w="932" h="686" extrusionOk="0">
                  <a:moveTo>
                    <a:pt x="1" y="0"/>
                  </a:moveTo>
                  <a:lnTo>
                    <a:pt x="1" y="147"/>
                  </a:lnTo>
                  <a:lnTo>
                    <a:pt x="931" y="686"/>
                  </a:lnTo>
                  <a:lnTo>
                    <a:pt x="931" y="53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34"/>
            <p:cNvSpPr/>
            <p:nvPr/>
          </p:nvSpPr>
          <p:spPr>
            <a:xfrm>
              <a:off x="2772000" y="2527200"/>
              <a:ext cx="47175" cy="26950"/>
            </a:xfrm>
            <a:custGeom>
              <a:avLst/>
              <a:gdLst/>
              <a:ahLst/>
              <a:cxnLst/>
              <a:rect l="l" t="t" r="r" b="b"/>
              <a:pathLst>
                <a:path w="1887" h="1078" extrusionOk="0">
                  <a:moveTo>
                    <a:pt x="956" y="0"/>
                  </a:moveTo>
                  <a:lnTo>
                    <a:pt x="1" y="539"/>
                  </a:lnTo>
                  <a:lnTo>
                    <a:pt x="931" y="1078"/>
                  </a:lnTo>
                  <a:lnTo>
                    <a:pt x="1886" y="539"/>
                  </a:lnTo>
                  <a:lnTo>
                    <a:pt x="9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34"/>
            <p:cNvSpPr/>
            <p:nvPr/>
          </p:nvSpPr>
          <p:spPr>
            <a:xfrm>
              <a:off x="2855875" y="2574950"/>
              <a:ext cx="23900" cy="17775"/>
            </a:xfrm>
            <a:custGeom>
              <a:avLst/>
              <a:gdLst/>
              <a:ahLst/>
              <a:cxnLst/>
              <a:rect l="l" t="t" r="r" b="b"/>
              <a:pathLst>
                <a:path w="956" h="711" extrusionOk="0">
                  <a:moveTo>
                    <a:pt x="956" y="0"/>
                  </a:moveTo>
                  <a:lnTo>
                    <a:pt x="1" y="564"/>
                  </a:lnTo>
                  <a:lnTo>
                    <a:pt x="1" y="711"/>
                  </a:lnTo>
                  <a:lnTo>
                    <a:pt x="956" y="172"/>
                  </a:lnTo>
                  <a:lnTo>
                    <a:pt x="956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34"/>
            <p:cNvSpPr/>
            <p:nvPr/>
          </p:nvSpPr>
          <p:spPr>
            <a:xfrm>
              <a:off x="2802000" y="2557800"/>
              <a:ext cx="53900" cy="34925"/>
            </a:xfrm>
            <a:custGeom>
              <a:avLst/>
              <a:gdLst/>
              <a:ahLst/>
              <a:cxnLst/>
              <a:rect l="l" t="t" r="r" b="b"/>
              <a:pathLst>
                <a:path w="2156" h="1397" extrusionOk="0">
                  <a:moveTo>
                    <a:pt x="1" y="1"/>
                  </a:moveTo>
                  <a:lnTo>
                    <a:pt x="1" y="172"/>
                  </a:lnTo>
                  <a:lnTo>
                    <a:pt x="2156" y="1397"/>
                  </a:lnTo>
                  <a:lnTo>
                    <a:pt x="2156" y="125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34"/>
            <p:cNvSpPr/>
            <p:nvPr/>
          </p:nvSpPr>
          <p:spPr>
            <a:xfrm>
              <a:off x="2802000" y="2544325"/>
              <a:ext cx="77775" cy="44725"/>
            </a:xfrm>
            <a:custGeom>
              <a:avLst/>
              <a:gdLst/>
              <a:ahLst/>
              <a:cxnLst/>
              <a:rect l="l" t="t" r="r" b="b"/>
              <a:pathLst>
                <a:path w="3111" h="1789" extrusionOk="0">
                  <a:moveTo>
                    <a:pt x="956" y="1"/>
                  </a:moveTo>
                  <a:lnTo>
                    <a:pt x="1" y="540"/>
                  </a:lnTo>
                  <a:lnTo>
                    <a:pt x="2156" y="1789"/>
                  </a:lnTo>
                  <a:lnTo>
                    <a:pt x="3111" y="1225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34"/>
            <p:cNvSpPr/>
            <p:nvPr/>
          </p:nvSpPr>
          <p:spPr>
            <a:xfrm>
              <a:off x="2494075" y="2401700"/>
              <a:ext cx="23900" cy="17775"/>
            </a:xfrm>
            <a:custGeom>
              <a:avLst/>
              <a:gdLst/>
              <a:ahLst/>
              <a:cxnLst/>
              <a:rect l="l" t="t" r="r" b="b"/>
              <a:pathLst>
                <a:path w="956" h="711" extrusionOk="0">
                  <a:moveTo>
                    <a:pt x="955" y="0"/>
                  </a:moveTo>
                  <a:lnTo>
                    <a:pt x="0" y="564"/>
                  </a:lnTo>
                  <a:lnTo>
                    <a:pt x="0" y="710"/>
                  </a:lnTo>
                  <a:lnTo>
                    <a:pt x="955" y="147"/>
                  </a:lnTo>
                  <a:lnTo>
                    <a:pt x="955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34"/>
            <p:cNvSpPr/>
            <p:nvPr/>
          </p:nvSpPr>
          <p:spPr>
            <a:xfrm>
              <a:off x="2470800" y="2402300"/>
              <a:ext cx="23300" cy="17175"/>
            </a:xfrm>
            <a:custGeom>
              <a:avLst/>
              <a:gdLst/>
              <a:ahLst/>
              <a:cxnLst/>
              <a:rect l="l" t="t" r="r" b="b"/>
              <a:pathLst>
                <a:path w="932" h="687" extrusionOk="0">
                  <a:moveTo>
                    <a:pt x="1" y="1"/>
                  </a:moveTo>
                  <a:lnTo>
                    <a:pt x="1" y="148"/>
                  </a:lnTo>
                  <a:lnTo>
                    <a:pt x="931" y="686"/>
                  </a:lnTo>
                  <a:lnTo>
                    <a:pt x="931" y="54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34"/>
            <p:cNvSpPr/>
            <p:nvPr/>
          </p:nvSpPr>
          <p:spPr>
            <a:xfrm>
              <a:off x="2470800" y="2388225"/>
              <a:ext cx="47175" cy="27575"/>
            </a:xfrm>
            <a:custGeom>
              <a:avLst/>
              <a:gdLst/>
              <a:ahLst/>
              <a:cxnLst/>
              <a:rect l="l" t="t" r="r" b="b"/>
              <a:pathLst>
                <a:path w="1887" h="1103" extrusionOk="0">
                  <a:moveTo>
                    <a:pt x="956" y="1"/>
                  </a:moveTo>
                  <a:lnTo>
                    <a:pt x="1" y="564"/>
                  </a:lnTo>
                  <a:lnTo>
                    <a:pt x="931" y="1103"/>
                  </a:lnTo>
                  <a:lnTo>
                    <a:pt x="1886" y="539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34"/>
            <p:cNvSpPr/>
            <p:nvPr/>
          </p:nvSpPr>
          <p:spPr>
            <a:xfrm>
              <a:off x="2524675" y="2419450"/>
              <a:ext cx="23900" cy="17175"/>
            </a:xfrm>
            <a:custGeom>
              <a:avLst/>
              <a:gdLst/>
              <a:ahLst/>
              <a:cxnLst/>
              <a:rect l="l" t="t" r="r" b="b"/>
              <a:pathLst>
                <a:path w="956" h="687" extrusionOk="0">
                  <a:moveTo>
                    <a:pt x="956" y="0"/>
                  </a:moveTo>
                  <a:lnTo>
                    <a:pt x="1" y="539"/>
                  </a:lnTo>
                  <a:lnTo>
                    <a:pt x="1" y="686"/>
                  </a:lnTo>
                  <a:lnTo>
                    <a:pt x="956" y="147"/>
                  </a:lnTo>
                  <a:lnTo>
                    <a:pt x="956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34"/>
            <p:cNvSpPr/>
            <p:nvPr/>
          </p:nvSpPr>
          <p:spPr>
            <a:xfrm>
              <a:off x="2500800" y="2419450"/>
              <a:ext cx="23900" cy="17175"/>
            </a:xfrm>
            <a:custGeom>
              <a:avLst/>
              <a:gdLst/>
              <a:ahLst/>
              <a:cxnLst/>
              <a:rect l="l" t="t" r="r" b="b"/>
              <a:pathLst>
                <a:path w="956" h="687" extrusionOk="0">
                  <a:moveTo>
                    <a:pt x="1" y="0"/>
                  </a:moveTo>
                  <a:lnTo>
                    <a:pt x="1" y="147"/>
                  </a:lnTo>
                  <a:lnTo>
                    <a:pt x="956" y="686"/>
                  </a:lnTo>
                  <a:lnTo>
                    <a:pt x="956" y="53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34"/>
            <p:cNvSpPr/>
            <p:nvPr/>
          </p:nvSpPr>
          <p:spPr>
            <a:xfrm>
              <a:off x="2500800" y="2405375"/>
              <a:ext cx="47775" cy="27575"/>
            </a:xfrm>
            <a:custGeom>
              <a:avLst/>
              <a:gdLst/>
              <a:ahLst/>
              <a:cxnLst/>
              <a:rect l="l" t="t" r="r" b="b"/>
              <a:pathLst>
                <a:path w="1911" h="1103" extrusionOk="0">
                  <a:moveTo>
                    <a:pt x="956" y="0"/>
                  </a:moveTo>
                  <a:lnTo>
                    <a:pt x="1" y="563"/>
                  </a:lnTo>
                  <a:lnTo>
                    <a:pt x="956" y="1102"/>
                  </a:lnTo>
                  <a:lnTo>
                    <a:pt x="1911" y="563"/>
                  </a:lnTo>
                  <a:lnTo>
                    <a:pt x="9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34"/>
            <p:cNvSpPr/>
            <p:nvPr/>
          </p:nvSpPr>
          <p:spPr>
            <a:xfrm>
              <a:off x="2554675" y="2436600"/>
              <a:ext cx="23900" cy="17775"/>
            </a:xfrm>
            <a:custGeom>
              <a:avLst/>
              <a:gdLst/>
              <a:ahLst/>
              <a:cxnLst/>
              <a:rect l="l" t="t" r="r" b="b"/>
              <a:pathLst>
                <a:path w="956" h="711" extrusionOk="0">
                  <a:moveTo>
                    <a:pt x="955" y="0"/>
                  </a:moveTo>
                  <a:lnTo>
                    <a:pt x="0" y="563"/>
                  </a:lnTo>
                  <a:lnTo>
                    <a:pt x="0" y="710"/>
                  </a:lnTo>
                  <a:lnTo>
                    <a:pt x="955" y="147"/>
                  </a:lnTo>
                  <a:lnTo>
                    <a:pt x="955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34"/>
            <p:cNvSpPr/>
            <p:nvPr/>
          </p:nvSpPr>
          <p:spPr>
            <a:xfrm>
              <a:off x="2530800" y="2436600"/>
              <a:ext cx="23900" cy="17775"/>
            </a:xfrm>
            <a:custGeom>
              <a:avLst/>
              <a:gdLst/>
              <a:ahLst/>
              <a:cxnLst/>
              <a:rect l="l" t="t" r="r" b="b"/>
              <a:pathLst>
                <a:path w="956" h="711" extrusionOk="0">
                  <a:moveTo>
                    <a:pt x="0" y="0"/>
                  </a:moveTo>
                  <a:lnTo>
                    <a:pt x="0" y="172"/>
                  </a:lnTo>
                  <a:lnTo>
                    <a:pt x="955" y="710"/>
                  </a:lnTo>
                  <a:lnTo>
                    <a:pt x="955" y="5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34"/>
            <p:cNvSpPr/>
            <p:nvPr/>
          </p:nvSpPr>
          <p:spPr>
            <a:xfrm>
              <a:off x="2530800" y="2423125"/>
              <a:ext cx="47775" cy="27575"/>
            </a:xfrm>
            <a:custGeom>
              <a:avLst/>
              <a:gdLst/>
              <a:ahLst/>
              <a:cxnLst/>
              <a:rect l="l" t="t" r="r" b="b"/>
              <a:pathLst>
                <a:path w="1911" h="1103" extrusionOk="0">
                  <a:moveTo>
                    <a:pt x="955" y="0"/>
                  </a:moveTo>
                  <a:lnTo>
                    <a:pt x="0" y="539"/>
                  </a:lnTo>
                  <a:lnTo>
                    <a:pt x="955" y="1102"/>
                  </a:lnTo>
                  <a:lnTo>
                    <a:pt x="1910" y="539"/>
                  </a:lnTo>
                  <a:lnTo>
                    <a:pt x="9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34"/>
            <p:cNvSpPr/>
            <p:nvPr/>
          </p:nvSpPr>
          <p:spPr>
            <a:xfrm>
              <a:off x="2704650" y="2523525"/>
              <a:ext cx="23925" cy="17775"/>
            </a:xfrm>
            <a:custGeom>
              <a:avLst/>
              <a:gdLst/>
              <a:ahLst/>
              <a:cxnLst/>
              <a:rect l="l" t="t" r="r" b="b"/>
              <a:pathLst>
                <a:path w="957" h="711" extrusionOk="0">
                  <a:moveTo>
                    <a:pt x="956" y="0"/>
                  </a:moveTo>
                  <a:lnTo>
                    <a:pt x="1" y="539"/>
                  </a:lnTo>
                  <a:lnTo>
                    <a:pt x="1" y="711"/>
                  </a:lnTo>
                  <a:lnTo>
                    <a:pt x="956" y="147"/>
                  </a:lnTo>
                  <a:lnTo>
                    <a:pt x="956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34"/>
            <p:cNvSpPr/>
            <p:nvPr/>
          </p:nvSpPr>
          <p:spPr>
            <a:xfrm>
              <a:off x="2560800" y="2454350"/>
              <a:ext cx="143875" cy="86950"/>
            </a:xfrm>
            <a:custGeom>
              <a:avLst/>
              <a:gdLst/>
              <a:ahLst/>
              <a:cxnLst/>
              <a:rect l="l" t="t" r="r" b="b"/>
              <a:pathLst>
                <a:path w="5755" h="3478" extrusionOk="0">
                  <a:moveTo>
                    <a:pt x="0" y="0"/>
                  </a:moveTo>
                  <a:lnTo>
                    <a:pt x="0" y="147"/>
                  </a:lnTo>
                  <a:lnTo>
                    <a:pt x="5755" y="3478"/>
                  </a:lnTo>
                  <a:lnTo>
                    <a:pt x="5755" y="33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34"/>
            <p:cNvSpPr/>
            <p:nvPr/>
          </p:nvSpPr>
          <p:spPr>
            <a:xfrm>
              <a:off x="2560800" y="2440275"/>
              <a:ext cx="167775" cy="96750"/>
            </a:xfrm>
            <a:custGeom>
              <a:avLst/>
              <a:gdLst/>
              <a:ahLst/>
              <a:cxnLst/>
              <a:rect l="l" t="t" r="r" b="b"/>
              <a:pathLst>
                <a:path w="6711" h="3870" extrusionOk="0">
                  <a:moveTo>
                    <a:pt x="955" y="0"/>
                  </a:moveTo>
                  <a:lnTo>
                    <a:pt x="0" y="563"/>
                  </a:lnTo>
                  <a:lnTo>
                    <a:pt x="5755" y="3869"/>
                  </a:lnTo>
                  <a:lnTo>
                    <a:pt x="6710" y="3330"/>
                  </a:lnTo>
                  <a:lnTo>
                    <a:pt x="9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34"/>
            <p:cNvSpPr/>
            <p:nvPr/>
          </p:nvSpPr>
          <p:spPr>
            <a:xfrm>
              <a:off x="2735275" y="2540675"/>
              <a:ext cx="23900" cy="17775"/>
            </a:xfrm>
            <a:custGeom>
              <a:avLst/>
              <a:gdLst/>
              <a:ahLst/>
              <a:cxnLst/>
              <a:rect l="l" t="t" r="r" b="b"/>
              <a:pathLst>
                <a:path w="956" h="711" extrusionOk="0">
                  <a:moveTo>
                    <a:pt x="955" y="0"/>
                  </a:moveTo>
                  <a:lnTo>
                    <a:pt x="0" y="563"/>
                  </a:lnTo>
                  <a:lnTo>
                    <a:pt x="0" y="710"/>
                  </a:lnTo>
                  <a:lnTo>
                    <a:pt x="955" y="147"/>
                  </a:lnTo>
                  <a:lnTo>
                    <a:pt x="955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34"/>
            <p:cNvSpPr/>
            <p:nvPr/>
          </p:nvSpPr>
          <p:spPr>
            <a:xfrm>
              <a:off x="2711400" y="2541275"/>
              <a:ext cx="23900" cy="17175"/>
            </a:xfrm>
            <a:custGeom>
              <a:avLst/>
              <a:gdLst/>
              <a:ahLst/>
              <a:cxnLst/>
              <a:rect l="l" t="t" r="r" b="b"/>
              <a:pathLst>
                <a:path w="956" h="687" extrusionOk="0">
                  <a:moveTo>
                    <a:pt x="0" y="1"/>
                  </a:moveTo>
                  <a:lnTo>
                    <a:pt x="0" y="147"/>
                  </a:lnTo>
                  <a:lnTo>
                    <a:pt x="955" y="686"/>
                  </a:lnTo>
                  <a:lnTo>
                    <a:pt x="955" y="53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34"/>
            <p:cNvSpPr/>
            <p:nvPr/>
          </p:nvSpPr>
          <p:spPr>
            <a:xfrm>
              <a:off x="2711400" y="2527200"/>
              <a:ext cx="47775" cy="27575"/>
            </a:xfrm>
            <a:custGeom>
              <a:avLst/>
              <a:gdLst/>
              <a:ahLst/>
              <a:cxnLst/>
              <a:rect l="l" t="t" r="r" b="b"/>
              <a:pathLst>
                <a:path w="1911" h="1103" extrusionOk="0">
                  <a:moveTo>
                    <a:pt x="955" y="0"/>
                  </a:moveTo>
                  <a:lnTo>
                    <a:pt x="0" y="564"/>
                  </a:lnTo>
                  <a:lnTo>
                    <a:pt x="955" y="1102"/>
                  </a:lnTo>
                  <a:lnTo>
                    <a:pt x="1910" y="539"/>
                  </a:lnTo>
                  <a:lnTo>
                    <a:pt x="9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34"/>
            <p:cNvSpPr/>
            <p:nvPr/>
          </p:nvSpPr>
          <p:spPr>
            <a:xfrm>
              <a:off x="2765275" y="2557800"/>
              <a:ext cx="23900" cy="17775"/>
            </a:xfrm>
            <a:custGeom>
              <a:avLst/>
              <a:gdLst/>
              <a:ahLst/>
              <a:cxnLst/>
              <a:rect l="l" t="t" r="r" b="b"/>
              <a:pathLst>
                <a:path w="956" h="711" extrusionOk="0">
                  <a:moveTo>
                    <a:pt x="955" y="1"/>
                  </a:moveTo>
                  <a:lnTo>
                    <a:pt x="0" y="564"/>
                  </a:lnTo>
                  <a:lnTo>
                    <a:pt x="0" y="711"/>
                  </a:lnTo>
                  <a:lnTo>
                    <a:pt x="955" y="172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34"/>
            <p:cNvSpPr/>
            <p:nvPr/>
          </p:nvSpPr>
          <p:spPr>
            <a:xfrm>
              <a:off x="2741400" y="2558425"/>
              <a:ext cx="23900" cy="17150"/>
            </a:xfrm>
            <a:custGeom>
              <a:avLst/>
              <a:gdLst/>
              <a:ahLst/>
              <a:cxnLst/>
              <a:rect l="l" t="t" r="r" b="b"/>
              <a:pathLst>
                <a:path w="956" h="686" extrusionOk="0">
                  <a:moveTo>
                    <a:pt x="0" y="0"/>
                  </a:moveTo>
                  <a:lnTo>
                    <a:pt x="0" y="147"/>
                  </a:lnTo>
                  <a:lnTo>
                    <a:pt x="955" y="686"/>
                  </a:lnTo>
                  <a:lnTo>
                    <a:pt x="955" y="5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34"/>
            <p:cNvSpPr/>
            <p:nvPr/>
          </p:nvSpPr>
          <p:spPr>
            <a:xfrm>
              <a:off x="2741400" y="2544325"/>
              <a:ext cx="47775" cy="27575"/>
            </a:xfrm>
            <a:custGeom>
              <a:avLst/>
              <a:gdLst/>
              <a:ahLst/>
              <a:cxnLst/>
              <a:rect l="l" t="t" r="r" b="b"/>
              <a:pathLst>
                <a:path w="1911" h="1103" extrusionOk="0">
                  <a:moveTo>
                    <a:pt x="955" y="1"/>
                  </a:moveTo>
                  <a:lnTo>
                    <a:pt x="0" y="564"/>
                  </a:lnTo>
                  <a:lnTo>
                    <a:pt x="955" y="1103"/>
                  </a:lnTo>
                  <a:lnTo>
                    <a:pt x="1910" y="540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34"/>
            <p:cNvSpPr/>
            <p:nvPr/>
          </p:nvSpPr>
          <p:spPr>
            <a:xfrm>
              <a:off x="2825275" y="2592700"/>
              <a:ext cx="23900" cy="17775"/>
            </a:xfrm>
            <a:custGeom>
              <a:avLst/>
              <a:gdLst/>
              <a:ahLst/>
              <a:cxnLst/>
              <a:rect l="l" t="t" r="r" b="b"/>
              <a:pathLst>
                <a:path w="956" h="711" extrusionOk="0">
                  <a:moveTo>
                    <a:pt x="955" y="1"/>
                  </a:moveTo>
                  <a:lnTo>
                    <a:pt x="0" y="564"/>
                  </a:lnTo>
                  <a:lnTo>
                    <a:pt x="0" y="711"/>
                  </a:lnTo>
                  <a:lnTo>
                    <a:pt x="955" y="147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34"/>
            <p:cNvSpPr/>
            <p:nvPr/>
          </p:nvSpPr>
          <p:spPr>
            <a:xfrm>
              <a:off x="2771400" y="2575550"/>
              <a:ext cx="53900" cy="34925"/>
            </a:xfrm>
            <a:custGeom>
              <a:avLst/>
              <a:gdLst/>
              <a:ahLst/>
              <a:cxnLst/>
              <a:rect l="l" t="t" r="r" b="b"/>
              <a:pathLst>
                <a:path w="2156" h="1397" extrusionOk="0">
                  <a:moveTo>
                    <a:pt x="0" y="1"/>
                  </a:moveTo>
                  <a:lnTo>
                    <a:pt x="0" y="172"/>
                  </a:lnTo>
                  <a:lnTo>
                    <a:pt x="2155" y="1397"/>
                  </a:lnTo>
                  <a:lnTo>
                    <a:pt x="2155" y="125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34"/>
            <p:cNvSpPr/>
            <p:nvPr/>
          </p:nvSpPr>
          <p:spPr>
            <a:xfrm>
              <a:off x="2771400" y="2562100"/>
              <a:ext cx="77775" cy="44700"/>
            </a:xfrm>
            <a:custGeom>
              <a:avLst/>
              <a:gdLst/>
              <a:ahLst/>
              <a:cxnLst/>
              <a:rect l="l" t="t" r="r" b="b"/>
              <a:pathLst>
                <a:path w="3111" h="1788" extrusionOk="0">
                  <a:moveTo>
                    <a:pt x="955" y="0"/>
                  </a:moveTo>
                  <a:lnTo>
                    <a:pt x="0" y="539"/>
                  </a:lnTo>
                  <a:lnTo>
                    <a:pt x="2155" y="1788"/>
                  </a:lnTo>
                  <a:lnTo>
                    <a:pt x="3110" y="1225"/>
                  </a:lnTo>
                  <a:lnTo>
                    <a:pt x="9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34"/>
            <p:cNvSpPr/>
            <p:nvPr/>
          </p:nvSpPr>
          <p:spPr>
            <a:xfrm>
              <a:off x="2677725" y="2068650"/>
              <a:ext cx="274300" cy="356325"/>
            </a:xfrm>
            <a:custGeom>
              <a:avLst/>
              <a:gdLst/>
              <a:ahLst/>
              <a:cxnLst/>
              <a:rect l="l" t="t" r="r" b="b"/>
              <a:pathLst>
                <a:path w="10972" h="14253" extrusionOk="0">
                  <a:moveTo>
                    <a:pt x="1" y="1"/>
                  </a:moveTo>
                  <a:lnTo>
                    <a:pt x="1" y="7910"/>
                  </a:lnTo>
                  <a:lnTo>
                    <a:pt x="10971" y="14253"/>
                  </a:lnTo>
                  <a:lnTo>
                    <a:pt x="10971" y="634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EE1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34"/>
            <p:cNvSpPr/>
            <p:nvPr/>
          </p:nvSpPr>
          <p:spPr>
            <a:xfrm>
              <a:off x="2835050" y="2189275"/>
              <a:ext cx="97975" cy="194700"/>
            </a:xfrm>
            <a:custGeom>
              <a:avLst/>
              <a:gdLst/>
              <a:ahLst/>
              <a:cxnLst/>
              <a:rect l="l" t="t" r="r" b="b"/>
              <a:pathLst>
                <a:path w="3919" h="7788" extrusionOk="0">
                  <a:moveTo>
                    <a:pt x="1" y="0"/>
                  </a:moveTo>
                  <a:lnTo>
                    <a:pt x="1" y="5510"/>
                  </a:lnTo>
                  <a:lnTo>
                    <a:pt x="3919" y="7787"/>
                  </a:lnTo>
                  <a:lnTo>
                    <a:pt x="3919" y="227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34"/>
            <p:cNvSpPr/>
            <p:nvPr/>
          </p:nvSpPr>
          <p:spPr>
            <a:xfrm>
              <a:off x="2704650" y="2113950"/>
              <a:ext cx="110225" cy="71675"/>
            </a:xfrm>
            <a:custGeom>
              <a:avLst/>
              <a:gdLst/>
              <a:ahLst/>
              <a:cxnLst/>
              <a:rect l="l" t="t" r="r" b="b"/>
              <a:pathLst>
                <a:path w="4409" h="2867" extrusionOk="0">
                  <a:moveTo>
                    <a:pt x="1" y="1"/>
                  </a:moveTo>
                  <a:lnTo>
                    <a:pt x="1" y="319"/>
                  </a:lnTo>
                  <a:lnTo>
                    <a:pt x="4409" y="2866"/>
                  </a:lnTo>
                  <a:lnTo>
                    <a:pt x="4409" y="254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34"/>
            <p:cNvSpPr/>
            <p:nvPr/>
          </p:nvSpPr>
          <p:spPr>
            <a:xfrm>
              <a:off x="2704650" y="2132950"/>
              <a:ext cx="110225" cy="71650"/>
            </a:xfrm>
            <a:custGeom>
              <a:avLst/>
              <a:gdLst/>
              <a:ahLst/>
              <a:cxnLst/>
              <a:rect l="l" t="t" r="r" b="b"/>
              <a:pathLst>
                <a:path w="4409" h="2866" extrusionOk="0">
                  <a:moveTo>
                    <a:pt x="1" y="0"/>
                  </a:moveTo>
                  <a:lnTo>
                    <a:pt x="1" y="318"/>
                  </a:lnTo>
                  <a:lnTo>
                    <a:pt x="4409" y="2865"/>
                  </a:lnTo>
                  <a:lnTo>
                    <a:pt x="4409" y="252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34"/>
            <p:cNvSpPr/>
            <p:nvPr/>
          </p:nvSpPr>
          <p:spPr>
            <a:xfrm>
              <a:off x="2704650" y="2151300"/>
              <a:ext cx="110225" cy="71650"/>
            </a:xfrm>
            <a:custGeom>
              <a:avLst/>
              <a:gdLst/>
              <a:ahLst/>
              <a:cxnLst/>
              <a:rect l="l" t="t" r="r" b="b"/>
              <a:pathLst>
                <a:path w="4409" h="2866" extrusionOk="0">
                  <a:moveTo>
                    <a:pt x="1" y="1"/>
                  </a:moveTo>
                  <a:lnTo>
                    <a:pt x="1" y="319"/>
                  </a:lnTo>
                  <a:lnTo>
                    <a:pt x="4409" y="2866"/>
                  </a:lnTo>
                  <a:lnTo>
                    <a:pt x="4409" y="254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34"/>
            <p:cNvSpPr/>
            <p:nvPr/>
          </p:nvSpPr>
          <p:spPr>
            <a:xfrm>
              <a:off x="2704650" y="2170275"/>
              <a:ext cx="110225" cy="71050"/>
            </a:xfrm>
            <a:custGeom>
              <a:avLst/>
              <a:gdLst/>
              <a:ahLst/>
              <a:cxnLst/>
              <a:rect l="l" t="t" r="r" b="b"/>
              <a:pathLst>
                <a:path w="4409" h="2842" extrusionOk="0">
                  <a:moveTo>
                    <a:pt x="1" y="1"/>
                  </a:moveTo>
                  <a:lnTo>
                    <a:pt x="1" y="319"/>
                  </a:lnTo>
                  <a:lnTo>
                    <a:pt x="4409" y="2841"/>
                  </a:lnTo>
                  <a:lnTo>
                    <a:pt x="4409" y="252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34"/>
            <p:cNvSpPr/>
            <p:nvPr/>
          </p:nvSpPr>
          <p:spPr>
            <a:xfrm>
              <a:off x="2704650" y="2188650"/>
              <a:ext cx="110225" cy="71650"/>
            </a:xfrm>
            <a:custGeom>
              <a:avLst/>
              <a:gdLst/>
              <a:ahLst/>
              <a:cxnLst/>
              <a:rect l="l" t="t" r="r" b="b"/>
              <a:pathLst>
                <a:path w="4409" h="2866" extrusionOk="0">
                  <a:moveTo>
                    <a:pt x="1" y="1"/>
                  </a:moveTo>
                  <a:lnTo>
                    <a:pt x="1" y="319"/>
                  </a:lnTo>
                  <a:lnTo>
                    <a:pt x="4409" y="2866"/>
                  </a:lnTo>
                  <a:lnTo>
                    <a:pt x="4409" y="254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34"/>
            <p:cNvSpPr/>
            <p:nvPr/>
          </p:nvSpPr>
          <p:spPr>
            <a:xfrm>
              <a:off x="2704650" y="2207025"/>
              <a:ext cx="110225" cy="71650"/>
            </a:xfrm>
            <a:custGeom>
              <a:avLst/>
              <a:gdLst/>
              <a:ahLst/>
              <a:cxnLst/>
              <a:rect l="l" t="t" r="r" b="b"/>
              <a:pathLst>
                <a:path w="4409" h="2866" extrusionOk="0">
                  <a:moveTo>
                    <a:pt x="1" y="0"/>
                  </a:moveTo>
                  <a:lnTo>
                    <a:pt x="1" y="343"/>
                  </a:lnTo>
                  <a:lnTo>
                    <a:pt x="4409" y="2865"/>
                  </a:lnTo>
                  <a:lnTo>
                    <a:pt x="4409" y="254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34"/>
            <p:cNvSpPr/>
            <p:nvPr/>
          </p:nvSpPr>
          <p:spPr>
            <a:xfrm>
              <a:off x="2704650" y="2244350"/>
              <a:ext cx="76550" cy="52675"/>
            </a:xfrm>
            <a:custGeom>
              <a:avLst/>
              <a:gdLst/>
              <a:ahLst/>
              <a:cxnLst/>
              <a:rect l="l" t="t" r="r" b="b"/>
              <a:pathLst>
                <a:path w="3062" h="2107" extrusionOk="0">
                  <a:moveTo>
                    <a:pt x="1" y="1"/>
                  </a:moveTo>
                  <a:lnTo>
                    <a:pt x="1" y="344"/>
                  </a:lnTo>
                  <a:lnTo>
                    <a:pt x="3062" y="2107"/>
                  </a:lnTo>
                  <a:lnTo>
                    <a:pt x="3062" y="178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34"/>
            <p:cNvSpPr/>
            <p:nvPr/>
          </p:nvSpPr>
          <p:spPr>
            <a:xfrm>
              <a:off x="2704650" y="2226000"/>
              <a:ext cx="110225" cy="71650"/>
            </a:xfrm>
            <a:custGeom>
              <a:avLst/>
              <a:gdLst/>
              <a:ahLst/>
              <a:cxnLst/>
              <a:rect l="l" t="t" r="r" b="b"/>
              <a:pathLst>
                <a:path w="4409" h="2866" extrusionOk="0">
                  <a:moveTo>
                    <a:pt x="1" y="0"/>
                  </a:moveTo>
                  <a:lnTo>
                    <a:pt x="1" y="319"/>
                  </a:lnTo>
                  <a:lnTo>
                    <a:pt x="4409" y="2865"/>
                  </a:lnTo>
                  <a:lnTo>
                    <a:pt x="4409" y="254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34"/>
            <p:cNvSpPr/>
            <p:nvPr/>
          </p:nvSpPr>
          <p:spPr>
            <a:xfrm>
              <a:off x="2847300" y="2225375"/>
              <a:ext cx="57575" cy="74725"/>
            </a:xfrm>
            <a:custGeom>
              <a:avLst/>
              <a:gdLst/>
              <a:ahLst/>
              <a:cxnLst/>
              <a:rect l="l" t="t" r="r" b="b"/>
              <a:pathLst>
                <a:path w="2303" h="2989" extrusionOk="0">
                  <a:moveTo>
                    <a:pt x="1152" y="1"/>
                  </a:moveTo>
                  <a:lnTo>
                    <a:pt x="1" y="1641"/>
                  </a:lnTo>
                  <a:lnTo>
                    <a:pt x="2303" y="2988"/>
                  </a:lnTo>
                  <a:lnTo>
                    <a:pt x="115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34"/>
            <p:cNvSpPr/>
            <p:nvPr/>
          </p:nvSpPr>
          <p:spPr>
            <a:xfrm>
              <a:off x="2869950" y="2251100"/>
              <a:ext cx="58200" cy="74700"/>
            </a:xfrm>
            <a:custGeom>
              <a:avLst/>
              <a:gdLst/>
              <a:ahLst/>
              <a:cxnLst/>
              <a:rect l="l" t="t" r="r" b="b"/>
              <a:pathLst>
                <a:path w="2328" h="2988" extrusionOk="0">
                  <a:moveTo>
                    <a:pt x="1176" y="0"/>
                  </a:moveTo>
                  <a:lnTo>
                    <a:pt x="1" y="1641"/>
                  </a:lnTo>
                  <a:lnTo>
                    <a:pt x="2327" y="2988"/>
                  </a:lnTo>
                  <a:lnTo>
                    <a:pt x="1176" y="0"/>
                  </a:lnTo>
                  <a:close/>
                </a:path>
              </a:pathLst>
            </a:custGeom>
            <a:solidFill>
              <a:srgbClr val="606B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34"/>
            <p:cNvSpPr/>
            <p:nvPr/>
          </p:nvSpPr>
          <p:spPr>
            <a:xfrm>
              <a:off x="2876700" y="2293275"/>
              <a:ext cx="45325" cy="58300"/>
            </a:xfrm>
            <a:custGeom>
              <a:avLst/>
              <a:gdLst/>
              <a:ahLst/>
              <a:cxnLst/>
              <a:rect l="l" t="t" r="r" b="b"/>
              <a:pathLst>
                <a:path w="1813" h="2332" extrusionOk="0">
                  <a:moveTo>
                    <a:pt x="496" y="0"/>
                  </a:moveTo>
                  <a:cubicBezTo>
                    <a:pt x="198" y="0"/>
                    <a:pt x="0" y="240"/>
                    <a:pt x="0" y="640"/>
                  </a:cubicBezTo>
                  <a:cubicBezTo>
                    <a:pt x="0" y="1227"/>
                    <a:pt x="392" y="1913"/>
                    <a:pt x="906" y="2207"/>
                  </a:cubicBezTo>
                  <a:cubicBezTo>
                    <a:pt x="1048" y="2292"/>
                    <a:pt x="1184" y="2332"/>
                    <a:pt x="1305" y="2332"/>
                  </a:cubicBezTo>
                  <a:cubicBezTo>
                    <a:pt x="1602" y="2332"/>
                    <a:pt x="1812" y="2093"/>
                    <a:pt x="1812" y="1693"/>
                  </a:cubicBezTo>
                  <a:cubicBezTo>
                    <a:pt x="1812" y="1105"/>
                    <a:pt x="1396" y="419"/>
                    <a:pt x="906" y="125"/>
                  </a:cubicBezTo>
                  <a:cubicBezTo>
                    <a:pt x="757" y="40"/>
                    <a:pt x="618" y="0"/>
                    <a:pt x="496" y="0"/>
                  </a:cubicBezTo>
                  <a:close/>
                </a:path>
              </a:pathLst>
            </a:custGeom>
            <a:solidFill>
              <a:srgbClr val="EC82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34"/>
            <p:cNvSpPr/>
            <p:nvPr/>
          </p:nvSpPr>
          <p:spPr>
            <a:xfrm>
              <a:off x="3933950" y="1788275"/>
              <a:ext cx="44100" cy="34300"/>
            </a:xfrm>
            <a:custGeom>
              <a:avLst/>
              <a:gdLst/>
              <a:ahLst/>
              <a:cxnLst/>
              <a:rect l="l" t="t" r="r" b="b"/>
              <a:pathLst>
                <a:path w="1764" h="1372" extrusionOk="0">
                  <a:moveTo>
                    <a:pt x="1" y="0"/>
                  </a:moveTo>
                  <a:lnTo>
                    <a:pt x="1176" y="1372"/>
                  </a:lnTo>
                  <a:lnTo>
                    <a:pt x="1764" y="34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34"/>
            <p:cNvSpPr/>
            <p:nvPr/>
          </p:nvSpPr>
          <p:spPr>
            <a:xfrm>
              <a:off x="3933950" y="1788275"/>
              <a:ext cx="12275" cy="9825"/>
            </a:xfrm>
            <a:custGeom>
              <a:avLst/>
              <a:gdLst/>
              <a:ahLst/>
              <a:cxnLst/>
              <a:rect l="l" t="t" r="r" b="b"/>
              <a:pathLst>
                <a:path w="491" h="393" extrusionOk="0">
                  <a:moveTo>
                    <a:pt x="1" y="0"/>
                  </a:moveTo>
                  <a:lnTo>
                    <a:pt x="319" y="392"/>
                  </a:lnTo>
                  <a:lnTo>
                    <a:pt x="491" y="9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606B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34"/>
            <p:cNvSpPr/>
            <p:nvPr/>
          </p:nvSpPr>
          <p:spPr>
            <a:xfrm>
              <a:off x="3960275" y="1796475"/>
              <a:ext cx="234500" cy="151600"/>
            </a:xfrm>
            <a:custGeom>
              <a:avLst/>
              <a:gdLst/>
              <a:ahLst/>
              <a:cxnLst/>
              <a:rect l="l" t="t" r="r" b="b"/>
              <a:pathLst>
                <a:path w="9380" h="6064" extrusionOk="0">
                  <a:moveTo>
                    <a:pt x="620" y="1"/>
                  </a:moveTo>
                  <a:cubicBezTo>
                    <a:pt x="563" y="1"/>
                    <a:pt x="495" y="18"/>
                    <a:pt x="417" y="64"/>
                  </a:cubicBezTo>
                  <a:cubicBezTo>
                    <a:pt x="197" y="187"/>
                    <a:pt x="1" y="505"/>
                    <a:pt x="1" y="774"/>
                  </a:cubicBezTo>
                  <a:cubicBezTo>
                    <a:pt x="1" y="897"/>
                    <a:pt x="50" y="995"/>
                    <a:pt x="123" y="1044"/>
                  </a:cubicBezTo>
                  <a:lnTo>
                    <a:pt x="8792" y="6064"/>
                  </a:lnTo>
                  <a:cubicBezTo>
                    <a:pt x="8719" y="6015"/>
                    <a:pt x="8670" y="5941"/>
                    <a:pt x="8670" y="5794"/>
                  </a:cubicBezTo>
                  <a:cubicBezTo>
                    <a:pt x="8670" y="5550"/>
                    <a:pt x="8841" y="5231"/>
                    <a:pt x="9086" y="5084"/>
                  </a:cubicBezTo>
                  <a:cubicBezTo>
                    <a:pt x="9140" y="5044"/>
                    <a:pt x="9194" y="5026"/>
                    <a:pt x="9248" y="5026"/>
                  </a:cubicBezTo>
                  <a:cubicBezTo>
                    <a:pt x="9292" y="5026"/>
                    <a:pt x="9336" y="5038"/>
                    <a:pt x="9380" y="5060"/>
                  </a:cubicBezTo>
                  <a:lnTo>
                    <a:pt x="711" y="15"/>
                  </a:lnTo>
                  <a:cubicBezTo>
                    <a:pt x="684" y="6"/>
                    <a:pt x="654" y="1"/>
                    <a:pt x="620" y="1"/>
                  </a:cubicBezTo>
                  <a:close/>
                </a:path>
              </a:pathLst>
            </a:custGeom>
            <a:solidFill>
              <a:srgbClr val="606B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34"/>
            <p:cNvSpPr/>
            <p:nvPr/>
          </p:nvSpPr>
          <p:spPr>
            <a:xfrm>
              <a:off x="4177000" y="1922275"/>
              <a:ext cx="20850" cy="26500"/>
            </a:xfrm>
            <a:custGeom>
              <a:avLst/>
              <a:gdLst/>
              <a:ahLst/>
              <a:cxnLst/>
              <a:rect l="l" t="t" r="r" b="b"/>
              <a:pathLst>
                <a:path w="834" h="1060" extrusionOk="0">
                  <a:moveTo>
                    <a:pt x="592" y="0"/>
                  </a:moveTo>
                  <a:cubicBezTo>
                    <a:pt x="539" y="0"/>
                    <a:pt x="480" y="17"/>
                    <a:pt x="417" y="52"/>
                  </a:cubicBezTo>
                  <a:cubicBezTo>
                    <a:pt x="172" y="199"/>
                    <a:pt x="1" y="518"/>
                    <a:pt x="1" y="762"/>
                  </a:cubicBezTo>
                  <a:cubicBezTo>
                    <a:pt x="1" y="954"/>
                    <a:pt x="88" y="1059"/>
                    <a:pt x="227" y="1059"/>
                  </a:cubicBezTo>
                  <a:cubicBezTo>
                    <a:pt x="282" y="1059"/>
                    <a:pt x="347" y="1042"/>
                    <a:pt x="417" y="1007"/>
                  </a:cubicBezTo>
                  <a:cubicBezTo>
                    <a:pt x="637" y="885"/>
                    <a:pt x="833" y="567"/>
                    <a:pt x="833" y="297"/>
                  </a:cubicBezTo>
                  <a:cubicBezTo>
                    <a:pt x="816" y="105"/>
                    <a:pt x="723" y="0"/>
                    <a:pt x="592" y="0"/>
                  </a:cubicBezTo>
                  <a:close/>
                </a:path>
              </a:pathLst>
            </a:custGeom>
            <a:solidFill>
              <a:srgbClr val="495D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34"/>
            <p:cNvSpPr/>
            <p:nvPr/>
          </p:nvSpPr>
          <p:spPr>
            <a:xfrm>
              <a:off x="4036800" y="1806025"/>
              <a:ext cx="44100" cy="34300"/>
            </a:xfrm>
            <a:custGeom>
              <a:avLst/>
              <a:gdLst/>
              <a:ahLst/>
              <a:cxnLst/>
              <a:rect l="l" t="t" r="r" b="b"/>
              <a:pathLst>
                <a:path w="1764" h="1372" extrusionOk="0">
                  <a:moveTo>
                    <a:pt x="1" y="1"/>
                  </a:moveTo>
                  <a:lnTo>
                    <a:pt x="1201" y="1372"/>
                  </a:lnTo>
                  <a:lnTo>
                    <a:pt x="1764" y="36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34"/>
            <p:cNvSpPr/>
            <p:nvPr/>
          </p:nvSpPr>
          <p:spPr>
            <a:xfrm>
              <a:off x="4036800" y="1806025"/>
              <a:ext cx="12275" cy="9825"/>
            </a:xfrm>
            <a:custGeom>
              <a:avLst/>
              <a:gdLst/>
              <a:ahLst/>
              <a:cxnLst/>
              <a:rect l="l" t="t" r="r" b="b"/>
              <a:pathLst>
                <a:path w="491" h="393" extrusionOk="0">
                  <a:moveTo>
                    <a:pt x="1" y="1"/>
                  </a:moveTo>
                  <a:lnTo>
                    <a:pt x="344" y="392"/>
                  </a:lnTo>
                  <a:lnTo>
                    <a:pt x="491" y="9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C82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34"/>
            <p:cNvSpPr/>
            <p:nvPr/>
          </p:nvSpPr>
          <p:spPr>
            <a:xfrm>
              <a:off x="4063750" y="1814350"/>
              <a:ext cx="157350" cy="107400"/>
            </a:xfrm>
            <a:custGeom>
              <a:avLst/>
              <a:gdLst/>
              <a:ahLst/>
              <a:cxnLst/>
              <a:rect l="l" t="t" r="r" b="b"/>
              <a:pathLst>
                <a:path w="6294" h="4296" extrusionOk="0">
                  <a:moveTo>
                    <a:pt x="6278" y="3259"/>
                  </a:moveTo>
                  <a:lnTo>
                    <a:pt x="6294" y="3267"/>
                  </a:lnTo>
                  <a:cubicBezTo>
                    <a:pt x="6289" y="3264"/>
                    <a:pt x="6284" y="3261"/>
                    <a:pt x="6278" y="3259"/>
                  </a:cubicBezTo>
                  <a:close/>
                  <a:moveTo>
                    <a:pt x="572" y="1"/>
                  </a:moveTo>
                  <a:cubicBezTo>
                    <a:pt x="519" y="1"/>
                    <a:pt x="459" y="19"/>
                    <a:pt x="392" y="59"/>
                  </a:cubicBezTo>
                  <a:cubicBezTo>
                    <a:pt x="172" y="182"/>
                    <a:pt x="0" y="500"/>
                    <a:pt x="0" y="770"/>
                  </a:cubicBezTo>
                  <a:cubicBezTo>
                    <a:pt x="0" y="892"/>
                    <a:pt x="25" y="990"/>
                    <a:pt x="98" y="1039"/>
                  </a:cubicBezTo>
                  <a:lnTo>
                    <a:pt x="5706" y="4296"/>
                  </a:lnTo>
                  <a:cubicBezTo>
                    <a:pt x="5632" y="4247"/>
                    <a:pt x="5584" y="4149"/>
                    <a:pt x="5584" y="4026"/>
                  </a:cubicBezTo>
                  <a:cubicBezTo>
                    <a:pt x="5584" y="3757"/>
                    <a:pt x="5755" y="3439"/>
                    <a:pt x="6000" y="3292"/>
                  </a:cubicBezTo>
                  <a:cubicBezTo>
                    <a:pt x="6060" y="3262"/>
                    <a:pt x="6130" y="3241"/>
                    <a:pt x="6192" y="3241"/>
                  </a:cubicBezTo>
                  <a:cubicBezTo>
                    <a:pt x="6224" y="3241"/>
                    <a:pt x="6253" y="3246"/>
                    <a:pt x="6278" y="3259"/>
                  </a:cubicBezTo>
                  <a:lnTo>
                    <a:pt x="6278" y="3259"/>
                  </a:lnTo>
                  <a:lnTo>
                    <a:pt x="686" y="35"/>
                  </a:lnTo>
                  <a:cubicBezTo>
                    <a:pt x="653" y="13"/>
                    <a:pt x="615" y="1"/>
                    <a:pt x="572" y="1"/>
                  </a:cubicBezTo>
                  <a:close/>
                </a:path>
              </a:pathLst>
            </a:custGeom>
            <a:solidFill>
              <a:srgbClr val="EC82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34"/>
            <p:cNvSpPr/>
            <p:nvPr/>
          </p:nvSpPr>
          <p:spPr>
            <a:xfrm>
              <a:off x="4203325" y="1895325"/>
              <a:ext cx="20850" cy="26800"/>
            </a:xfrm>
            <a:custGeom>
              <a:avLst/>
              <a:gdLst/>
              <a:ahLst/>
              <a:cxnLst/>
              <a:rect l="l" t="t" r="r" b="b"/>
              <a:pathLst>
                <a:path w="834" h="1072" extrusionOk="0">
                  <a:moveTo>
                    <a:pt x="596" y="1"/>
                  </a:moveTo>
                  <a:cubicBezTo>
                    <a:pt x="541" y="1"/>
                    <a:pt x="480" y="18"/>
                    <a:pt x="417" y="53"/>
                  </a:cubicBezTo>
                  <a:cubicBezTo>
                    <a:pt x="172" y="200"/>
                    <a:pt x="1" y="518"/>
                    <a:pt x="1" y="787"/>
                  </a:cubicBezTo>
                  <a:cubicBezTo>
                    <a:pt x="1" y="960"/>
                    <a:pt x="85" y="1071"/>
                    <a:pt x="221" y="1071"/>
                  </a:cubicBezTo>
                  <a:cubicBezTo>
                    <a:pt x="278" y="1071"/>
                    <a:pt x="344" y="1051"/>
                    <a:pt x="417" y="1008"/>
                  </a:cubicBezTo>
                  <a:cubicBezTo>
                    <a:pt x="637" y="885"/>
                    <a:pt x="833" y="567"/>
                    <a:pt x="833" y="298"/>
                  </a:cubicBezTo>
                  <a:cubicBezTo>
                    <a:pt x="833" y="106"/>
                    <a:pt x="734" y="1"/>
                    <a:pt x="596" y="1"/>
                  </a:cubicBezTo>
                  <a:close/>
                </a:path>
              </a:pathLst>
            </a:custGeom>
            <a:solidFill>
              <a:srgbClr val="D34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34"/>
            <p:cNvSpPr/>
            <p:nvPr/>
          </p:nvSpPr>
          <p:spPr>
            <a:xfrm>
              <a:off x="3896000" y="1850725"/>
              <a:ext cx="33075" cy="47775"/>
            </a:xfrm>
            <a:custGeom>
              <a:avLst/>
              <a:gdLst/>
              <a:ahLst/>
              <a:cxnLst/>
              <a:rect l="l" t="t" r="r" b="b"/>
              <a:pathLst>
                <a:path w="1323" h="1911" extrusionOk="0">
                  <a:moveTo>
                    <a:pt x="25" y="0"/>
                  </a:moveTo>
                  <a:lnTo>
                    <a:pt x="1" y="1078"/>
                  </a:lnTo>
                  <a:cubicBezTo>
                    <a:pt x="1" y="1127"/>
                    <a:pt x="50" y="1176"/>
                    <a:pt x="99" y="1200"/>
                  </a:cubicBezTo>
                  <a:lnTo>
                    <a:pt x="1323" y="1910"/>
                  </a:lnTo>
                  <a:lnTo>
                    <a:pt x="1323" y="833"/>
                  </a:lnTo>
                  <a:lnTo>
                    <a:pt x="99" y="123"/>
                  </a:lnTo>
                  <a:cubicBezTo>
                    <a:pt x="50" y="98"/>
                    <a:pt x="25" y="49"/>
                    <a:pt x="25" y="0"/>
                  </a:cubicBezTo>
                  <a:close/>
                </a:path>
              </a:pathLst>
            </a:custGeom>
            <a:solidFill>
              <a:srgbClr val="495D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34"/>
            <p:cNvSpPr/>
            <p:nvPr/>
          </p:nvSpPr>
          <p:spPr>
            <a:xfrm>
              <a:off x="3929050" y="1847650"/>
              <a:ext cx="40450" cy="50850"/>
            </a:xfrm>
            <a:custGeom>
              <a:avLst/>
              <a:gdLst/>
              <a:ahLst/>
              <a:cxnLst/>
              <a:rect l="l" t="t" r="r" b="b"/>
              <a:pathLst>
                <a:path w="1618" h="2034" extrusionOk="0">
                  <a:moveTo>
                    <a:pt x="1617" y="1"/>
                  </a:moveTo>
                  <a:lnTo>
                    <a:pt x="1" y="956"/>
                  </a:lnTo>
                  <a:lnTo>
                    <a:pt x="1" y="2033"/>
                  </a:lnTo>
                  <a:lnTo>
                    <a:pt x="1617" y="1103"/>
                  </a:lnTo>
                  <a:lnTo>
                    <a:pt x="1617" y="1"/>
                  </a:lnTo>
                  <a:close/>
                </a:path>
              </a:pathLst>
            </a:custGeom>
            <a:solidFill>
              <a:srgbClr val="00C3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34"/>
            <p:cNvSpPr/>
            <p:nvPr/>
          </p:nvSpPr>
          <p:spPr>
            <a:xfrm>
              <a:off x="3895400" y="1828975"/>
              <a:ext cx="74100" cy="42575"/>
            </a:xfrm>
            <a:custGeom>
              <a:avLst/>
              <a:gdLst/>
              <a:ahLst/>
              <a:cxnLst/>
              <a:rect l="l" t="t" r="r" b="b"/>
              <a:pathLst>
                <a:path w="2964" h="1703" extrusionOk="0">
                  <a:moveTo>
                    <a:pt x="1543" y="1"/>
                  </a:moveTo>
                  <a:cubicBezTo>
                    <a:pt x="1463" y="1"/>
                    <a:pt x="1384" y="13"/>
                    <a:pt x="1322" y="38"/>
                  </a:cubicBezTo>
                  <a:lnTo>
                    <a:pt x="123" y="748"/>
                  </a:lnTo>
                  <a:cubicBezTo>
                    <a:pt x="0" y="821"/>
                    <a:pt x="0" y="919"/>
                    <a:pt x="123" y="993"/>
                  </a:cubicBezTo>
                  <a:lnTo>
                    <a:pt x="1347" y="1703"/>
                  </a:lnTo>
                  <a:lnTo>
                    <a:pt x="2963" y="748"/>
                  </a:lnTo>
                  <a:lnTo>
                    <a:pt x="1763" y="38"/>
                  </a:lnTo>
                  <a:cubicBezTo>
                    <a:pt x="1702" y="13"/>
                    <a:pt x="1622" y="1"/>
                    <a:pt x="1543" y="1"/>
                  </a:cubicBezTo>
                  <a:close/>
                </a:path>
              </a:pathLst>
            </a:custGeom>
            <a:solidFill>
              <a:srgbClr val="606B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34"/>
            <p:cNvSpPr/>
            <p:nvPr/>
          </p:nvSpPr>
          <p:spPr>
            <a:xfrm>
              <a:off x="3950475" y="1859900"/>
              <a:ext cx="40450" cy="50850"/>
            </a:xfrm>
            <a:custGeom>
              <a:avLst/>
              <a:gdLst/>
              <a:ahLst/>
              <a:cxnLst/>
              <a:rect l="l" t="t" r="r" b="b"/>
              <a:pathLst>
                <a:path w="1618" h="2034" extrusionOk="0">
                  <a:moveTo>
                    <a:pt x="1617" y="1"/>
                  </a:moveTo>
                  <a:lnTo>
                    <a:pt x="1" y="956"/>
                  </a:lnTo>
                  <a:lnTo>
                    <a:pt x="1" y="2033"/>
                  </a:lnTo>
                  <a:lnTo>
                    <a:pt x="1617" y="1102"/>
                  </a:lnTo>
                  <a:lnTo>
                    <a:pt x="161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34"/>
            <p:cNvSpPr/>
            <p:nvPr/>
          </p:nvSpPr>
          <p:spPr>
            <a:xfrm>
              <a:off x="3929050" y="1871525"/>
              <a:ext cx="21450" cy="39225"/>
            </a:xfrm>
            <a:custGeom>
              <a:avLst/>
              <a:gdLst/>
              <a:ahLst/>
              <a:cxnLst/>
              <a:rect l="l" t="t" r="r" b="b"/>
              <a:pathLst>
                <a:path w="858" h="1569" extrusionOk="0">
                  <a:moveTo>
                    <a:pt x="1" y="1"/>
                  </a:moveTo>
                  <a:lnTo>
                    <a:pt x="1" y="1078"/>
                  </a:lnTo>
                  <a:lnTo>
                    <a:pt x="858" y="1568"/>
                  </a:lnTo>
                  <a:lnTo>
                    <a:pt x="858" y="49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EC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34"/>
            <p:cNvSpPr/>
            <p:nvPr/>
          </p:nvSpPr>
          <p:spPr>
            <a:xfrm>
              <a:off x="3929050" y="1847650"/>
              <a:ext cx="61875" cy="36150"/>
            </a:xfrm>
            <a:custGeom>
              <a:avLst/>
              <a:gdLst/>
              <a:ahLst/>
              <a:cxnLst/>
              <a:rect l="l" t="t" r="r" b="b"/>
              <a:pathLst>
                <a:path w="2475" h="1446" extrusionOk="0">
                  <a:moveTo>
                    <a:pt x="1617" y="1"/>
                  </a:moveTo>
                  <a:lnTo>
                    <a:pt x="1" y="956"/>
                  </a:lnTo>
                  <a:lnTo>
                    <a:pt x="858" y="1446"/>
                  </a:lnTo>
                  <a:lnTo>
                    <a:pt x="2474" y="491"/>
                  </a:lnTo>
                  <a:lnTo>
                    <a:pt x="16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34"/>
            <p:cNvSpPr/>
            <p:nvPr/>
          </p:nvSpPr>
          <p:spPr>
            <a:xfrm>
              <a:off x="3950475" y="1880725"/>
              <a:ext cx="72900" cy="49150"/>
            </a:xfrm>
            <a:custGeom>
              <a:avLst/>
              <a:gdLst/>
              <a:ahLst/>
              <a:cxnLst/>
              <a:rect l="l" t="t" r="r" b="b"/>
              <a:pathLst>
                <a:path w="2916" h="1966" extrusionOk="0">
                  <a:moveTo>
                    <a:pt x="2915" y="0"/>
                  </a:moveTo>
                  <a:cubicBezTo>
                    <a:pt x="2915" y="49"/>
                    <a:pt x="2891" y="98"/>
                    <a:pt x="2842" y="123"/>
                  </a:cubicBezTo>
                  <a:lnTo>
                    <a:pt x="1642" y="833"/>
                  </a:lnTo>
                  <a:cubicBezTo>
                    <a:pt x="1580" y="857"/>
                    <a:pt x="1501" y="869"/>
                    <a:pt x="1421" y="869"/>
                  </a:cubicBezTo>
                  <a:cubicBezTo>
                    <a:pt x="1342" y="869"/>
                    <a:pt x="1262" y="857"/>
                    <a:pt x="1201" y="833"/>
                  </a:cubicBezTo>
                  <a:lnTo>
                    <a:pt x="1" y="123"/>
                  </a:lnTo>
                  <a:lnTo>
                    <a:pt x="1" y="1200"/>
                  </a:lnTo>
                  <a:lnTo>
                    <a:pt x="1201" y="1910"/>
                  </a:lnTo>
                  <a:cubicBezTo>
                    <a:pt x="1262" y="1947"/>
                    <a:pt x="1342" y="1965"/>
                    <a:pt x="1418" y="1965"/>
                  </a:cubicBezTo>
                  <a:cubicBezTo>
                    <a:pt x="1495" y="1965"/>
                    <a:pt x="1568" y="1947"/>
                    <a:pt x="1617" y="1910"/>
                  </a:cubicBezTo>
                  <a:lnTo>
                    <a:pt x="2842" y="1200"/>
                  </a:lnTo>
                  <a:cubicBezTo>
                    <a:pt x="2891" y="1176"/>
                    <a:pt x="2915" y="1127"/>
                    <a:pt x="2915" y="1078"/>
                  </a:cubicBezTo>
                  <a:lnTo>
                    <a:pt x="2915" y="0"/>
                  </a:lnTo>
                  <a:close/>
                </a:path>
              </a:pathLst>
            </a:custGeom>
            <a:solidFill>
              <a:srgbClr val="D34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34"/>
            <p:cNvSpPr/>
            <p:nvPr/>
          </p:nvSpPr>
          <p:spPr>
            <a:xfrm>
              <a:off x="3950475" y="1859900"/>
              <a:ext cx="74125" cy="42575"/>
            </a:xfrm>
            <a:custGeom>
              <a:avLst/>
              <a:gdLst/>
              <a:ahLst/>
              <a:cxnLst/>
              <a:rect l="l" t="t" r="r" b="b"/>
              <a:pathLst>
                <a:path w="2965" h="1703" extrusionOk="0">
                  <a:moveTo>
                    <a:pt x="1617" y="1"/>
                  </a:moveTo>
                  <a:lnTo>
                    <a:pt x="1" y="956"/>
                  </a:lnTo>
                  <a:lnTo>
                    <a:pt x="1201" y="1666"/>
                  </a:lnTo>
                  <a:cubicBezTo>
                    <a:pt x="1262" y="1690"/>
                    <a:pt x="1342" y="1702"/>
                    <a:pt x="1421" y="1702"/>
                  </a:cubicBezTo>
                  <a:cubicBezTo>
                    <a:pt x="1501" y="1702"/>
                    <a:pt x="1580" y="1690"/>
                    <a:pt x="1642" y="1666"/>
                  </a:cubicBezTo>
                  <a:lnTo>
                    <a:pt x="2842" y="956"/>
                  </a:lnTo>
                  <a:cubicBezTo>
                    <a:pt x="2964" y="882"/>
                    <a:pt x="2964" y="784"/>
                    <a:pt x="2842" y="711"/>
                  </a:cubicBezTo>
                  <a:lnTo>
                    <a:pt x="1617" y="1"/>
                  </a:lnTo>
                  <a:close/>
                </a:path>
              </a:pathLst>
            </a:custGeom>
            <a:solidFill>
              <a:srgbClr val="EC82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34"/>
            <p:cNvSpPr/>
            <p:nvPr/>
          </p:nvSpPr>
          <p:spPr>
            <a:xfrm>
              <a:off x="3168100" y="1619625"/>
              <a:ext cx="747525" cy="427925"/>
            </a:xfrm>
            <a:custGeom>
              <a:avLst/>
              <a:gdLst/>
              <a:ahLst/>
              <a:cxnLst/>
              <a:rect l="l" t="t" r="r" b="b"/>
              <a:pathLst>
                <a:path w="29901" h="17117" extrusionOk="0">
                  <a:moveTo>
                    <a:pt x="18434" y="0"/>
                  </a:moveTo>
                  <a:cubicBezTo>
                    <a:pt x="18186" y="0"/>
                    <a:pt x="17951" y="51"/>
                    <a:pt x="17779" y="159"/>
                  </a:cubicBezTo>
                  <a:lnTo>
                    <a:pt x="417" y="10175"/>
                  </a:lnTo>
                  <a:cubicBezTo>
                    <a:pt x="0" y="10420"/>
                    <a:pt x="49" y="10811"/>
                    <a:pt x="515" y="11081"/>
                  </a:cubicBezTo>
                  <a:lnTo>
                    <a:pt x="10579" y="16884"/>
                  </a:lnTo>
                  <a:cubicBezTo>
                    <a:pt x="10839" y="17035"/>
                    <a:pt x="11168" y="17117"/>
                    <a:pt x="11481" y="17117"/>
                  </a:cubicBezTo>
                  <a:cubicBezTo>
                    <a:pt x="11727" y="17117"/>
                    <a:pt x="11963" y="17066"/>
                    <a:pt x="12146" y="16958"/>
                  </a:cubicBezTo>
                  <a:lnTo>
                    <a:pt x="29508" y="6942"/>
                  </a:lnTo>
                  <a:cubicBezTo>
                    <a:pt x="29900" y="6697"/>
                    <a:pt x="29851" y="6306"/>
                    <a:pt x="29386" y="6036"/>
                  </a:cubicBezTo>
                  <a:lnTo>
                    <a:pt x="19346" y="233"/>
                  </a:lnTo>
                  <a:cubicBezTo>
                    <a:pt x="19086" y="82"/>
                    <a:pt x="18749" y="0"/>
                    <a:pt x="184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34"/>
            <p:cNvSpPr/>
            <p:nvPr/>
          </p:nvSpPr>
          <p:spPr>
            <a:xfrm>
              <a:off x="3650500" y="1688475"/>
              <a:ext cx="194725" cy="112075"/>
            </a:xfrm>
            <a:custGeom>
              <a:avLst/>
              <a:gdLst/>
              <a:ahLst/>
              <a:cxnLst/>
              <a:rect l="l" t="t" r="r" b="b"/>
              <a:pathLst>
                <a:path w="7789" h="4483" extrusionOk="0">
                  <a:moveTo>
                    <a:pt x="1152" y="1"/>
                  </a:moveTo>
                  <a:lnTo>
                    <a:pt x="1" y="638"/>
                  </a:lnTo>
                  <a:lnTo>
                    <a:pt x="6637" y="4482"/>
                  </a:lnTo>
                  <a:lnTo>
                    <a:pt x="7788" y="3821"/>
                  </a:lnTo>
                  <a:lnTo>
                    <a:pt x="115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34"/>
            <p:cNvSpPr/>
            <p:nvPr/>
          </p:nvSpPr>
          <p:spPr>
            <a:xfrm>
              <a:off x="3589300" y="1723375"/>
              <a:ext cx="194700" cy="112675"/>
            </a:xfrm>
            <a:custGeom>
              <a:avLst/>
              <a:gdLst/>
              <a:ahLst/>
              <a:cxnLst/>
              <a:rect l="l" t="t" r="r" b="b"/>
              <a:pathLst>
                <a:path w="7788" h="4507" extrusionOk="0">
                  <a:moveTo>
                    <a:pt x="1151" y="1"/>
                  </a:moveTo>
                  <a:lnTo>
                    <a:pt x="0" y="662"/>
                  </a:lnTo>
                  <a:lnTo>
                    <a:pt x="6661" y="4507"/>
                  </a:lnTo>
                  <a:lnTo>
                    <a:pt x="7787" y="3845"/>
                  </a:lnTo>
                  <a:lnTo>
                    <a:pt x="115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34"/>
            <p:cNvSpPr/>
            <p:nvPr/>
          </p:nvSpPr>
          <p:spPr>
            <a:xfrm>
              <a:off x="3528075" y="1758900"/>
              <a:ext cx="194700" cy="112050"/>
            </a:xfrm>
            <a:custGeom>
              <a:avLst/>
              <a:gdLst/>
              <a:ahLst/>
              <a:cxnLst/>
              <a:rect l="l" t="t" r="r" b="b"/>
              <a:pathLst>
                <a:path w="7788" h="4482" extrusionOk="0">
                  <a:moveTo>
                    <a:pt x="1151" y="0"/>
                  </a:moveTo>
                  <a:lnTo>
                    <a:pt x="0" y="661"/>
                  </a:lnTo>
                  <a:lnTo>
                    <a:pt x="6661" y="4481"/>
                  </a:lnTo>
                  <a:lnTo>
                    <a:pt x="7787" y="3845"/>
                  </a:lnTo>
                  <a:lnTo>
                    <a:pt x="115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34"/>
            <p:cNvSpPr/>
            <p:nvPr/>
          </p:nvSpPr>
          <p:spPr>
            <a:xfrm>
              <a:off x="3467450" y="1793775"/>
              <a:ext cx="194725" cy="112675"/>
            </a:xfrm>
            <a:custGeom>
              <a:avLst/>
              <a:gdLst/>
              <a:ahLst/>
              <a:cxnLst/>
              <a:rect l="l" t="t" r="r" b="b"/>
              <a:pathLst>
                <a:path w="7789" h="4507" extrusionOk="0">
                  <a:moveTo>
                    <a:pt x="1127" y="1"/>
                  </a:moveTo>
                  <a:lnTo>
                    <a:pt x="1" y="662"/>
                  </a:lnTo>
                  <a:lnTo>
                    <a:pt x="6637" y="4507"/>
                  </a:lnTo>
                  <a:lnTo>
                    <a:pt x="7788" y="3845"/>
                  </a:lnTo>
                  <a:lnTo>
                    <a:pt x="112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34"/>
            <p:cNvSpPr/>
            <p:nvPr/>
          </p:nvSpPr>
          <p:spPr>
            <a:xfrm>
              <a:off x="3406250" y="1829300"/>
              <a:ext cx="194700" cy="112650"/>
            </a:xfrm>
            <a:custGeom>
              <a:avLst/>
              <a:gdLst/>
              <a:ahLst/>
              <a:cxnLst/>
              <a:rect l="l" t="t" r="r" b="b"/>
              <a:pathLst>
                <a:path w="7788" h="4506" extrusionOk="0">
                  <a:moveTo>
                    <a:pt x="1127" y="0"/>
                  </a:moveTo>
                  <a:lnTo>
                    <a:pt x="0" y="661"/>
                  </a:lnTo>
                  <a:lnTo>
                    <a:pt x="6636" y="4506"/>
                  </a:lnTo>
                  <a:lnTo>
                    <a:pt x="7787" y="3845"/>
                  </a:lnTo>
                  <a:lnTo>
                    <a:pt x="112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34"/>
            <p:cNvSpPr/>
            <p:nvPr/>
          </p:nvSpPr>
          <p:spPr>
            <a:xfrm>
              <a:off x="3650500" y="1688475"/>
              <a:ext cx="69825" cy="40450"/>
            </a:xfrm>
            <a:custGeom>
              <a:avLst/>
              <a:gdLst/>
              <a:ahLst/>
              <a:cxnLst/>
              <a:rect l="l" t="t" r="r" b="b"/>
              <a:pathLst>
                <a:path w="2793" h="1618" extrusionOk="0">
                  <a:moveTo>
                    <a:pt x="1152" y="1"/>
                  </a:moveTo>
                  <a:lnTo>
                    <a:pt x="1" y="638"/>
                  </a:lnTo>
                  <a:lnTo>
                    <a:pt x="1666" y="1617"/>
                  </a:lnTo>
                  <a:lnTo>
                    <a:pt x="2793" y="956"/>
                  </a:lnTo>
                  <a:lnTo>
                    <a:pt x="115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34"/>
            <p:cNvSpPr/>
            <p:nvPr/>
          </p:nvSpPr>
          <p:spPr>
            <a:xfrm>
              <a:off x="3589300" y="1723375"/>
              <a:ext cx="125525" cy="72275"/>
            </a:xfrm>
            <a:custGeom>
              <a:avLst/>
              <a:gdLst/>
              <a:ahLst/>
              <a:cxnLst/>
              <a:rect l="l" t="t" r="r" b="b"/>
              <a:pathLst>
                <a:path w="5021" h="2891" extrusionOk="0">
                  <a:moveTo>
                    <a:pt x="1151" y="1"/>
                  </a:moveTo>
                  <a:lnTo>
                    <a:pt x="0" y="662"/>
                  </a:lnTo>
                  <a:lnTo>
                    <a:pt x="3869" y="2890"/>
                  </a:lnTo>
                  <a:lnTo>
                    <a:pt x="5020" y="2254"/>
                  </a:lnTo>
                  <a:lnTo>
                    <a:pt x="115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34"/>
            <p:cNvSpPr/>
            <p:nvPr/>
          </p:nvSpPr>
          <p:spPr>
            <a:xfrm>
              <a:off x="3528075" y="1758900"/>
              <a:ext cx="99200" cy="56950"/>
            </a:xfrm>
            <a:custGeom>
              <a:avLst/>
              <a:gdLst/>
              <a:ahLst/>
              <a:cxnLst/>
              <a:rect l="l" t="t" r="r" b="b"/>
              <a:pathLst>
                <a:path w="3968" h="2278" extrusionOk="0">
                  <a:moveTo>
                    <a:pt x="1151" y="0"/>
                  </a:moveTo>
                  <a:lnTo>
                    <a:pt x="0" y="661"/>
                  </a:lnTo>
                  <a:lnTo>
                    <a:pt x="2841" y="2277"/>
                  </a:lnTo>
                  <a:lnTo>
                    <a:pt x="3967" y="1616"/>
                  </a:lnTo>
                  <a:lnTo>
                    <a:pt x="1151" y="0"/>
                  </a:lnTo>
                  <a:close/>
                </a:path>
              </a:pathLst>
            </a:custGeom>
            <a:solidFill>
              <a:srgbClr val="606B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34"/>
            <p:cNvSpPr/>
            <p:nvPr/>
          </p:nvSpPr>
          <p:spPr>
            <a:xfrm>
              <a:off x="3467450" y="1793775"/>
              <a:ext cx="148200" cy="85750"/>
            </a:xfrm>
            <a:custGeom>
              <a:avLst/>
              <a:gdLst/>
              <a:ahLst/>
              <a:cxnLst/>
              <a:rect l="l" t="t" r="r" b="b"/>
              <a:pathLst>
                <a:path w="5928" h="3430" extrusionOk="0">
                  <a:moveTo>
                    <a:pt x="1127" y="1"/>
                  </a:moveTo>
                  <a:lnTo>
                    <a:pt x="1" y="662"/>
                  </a:lnTo>
                  <a:lnTo>
                    <a:pt x="4801" y="3429"/>
                  </a:lnTo>
                  <a:lnTo>
                    <a:pt x="5927" y="2768"/>
                  </a:lnTo>
                  <a:lnTo>
                    <a:pt x="112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34"/>
            <p:cNvSpPr/>
            <p:nvPr/>
          </p:nvSpPr>
          <p:spPr>
            <a:xfrm>
              <a:off x="3406250" y="1829300"/>
              <a:ext cx="169600" cy="97975"/>
            </a:xfrm>
            <a:custGeom>
              <a:avLst/>
              <a:gdLst/>
              <a:ahLst/>
              <a:cxnLst/>
              <a:rect l="l" t="t" r="r" b="b"/>
              <a:pathLst>
                <a:path w="6784" h="3919" extrusionOk="0">
                  <a:moveTo>
                    <a:pt x="1127" y="0"/>
                  </a:moveTo>
                  <a:lnTo>
                    <a:pt x="0" y="661"/>
                  </a:lnTo>
                  <a:lnTo>
                    <a:pt x="5657" y="3918"/>
                  </a:lnTo>
                  <a:lnTo>
                    <a:pt x="6783" y="3257"/>
                  </a:lnTo>
                  <a:lnTo>
                    <a:pt x="1127" y="0"/>
                  </a:lnTo>
                  <a:close/>
                </a:path>
              </a:pathLst>
            </a:custGeom>
            <a:solidFill>
              <a:srgbClr val="EC82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34"/>
            <p:cNvSpPr/>
            <p:nvPr/>
          </p:nvSpPr>
          <p:spPr>
            <a:xfrm>
              <a:off x="3440525" y="1950500"/>
              <a:ext cx="104100" cy="60650"/>
            </a:xfrm>
            <a:custGeom>
              <a:avLst/>
              <a:gdLst/>
              <a:ahLst/>
              <a:cxnLst/>
              <a:rect l="l" t="t" r="r" b="b"/>
              <a:pathLst>
                <a:path w="4164" h="2426" extrusionOk="0">
                  <a:moveTo>
                    <a:pt x="3698" y="1"/>
                  </a:moveTo>
                  <a:lnTo>
                    <a:pt x="1" y="2131"/>
                  </a:lnTo>
                  <a:lnTo>
                    <a:pt x="466" y="2425"/>
                  </a:lnTo>
                  <a:lnTo>
                    <a:pt x="4163" y="295"/>
                  </a:lnTo>
                  <a:lnTo>
                    <a:pt x="369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34"/>
            <p:cNvSpPr/>
            <p:nvPr/>
          </p:nvSpPr>
          <p:spPr>
            <a:xfrm>
              <a:off x="3412975" y="1934600"/>
              <a:ext cx="104100" cy="60625"/>
            </a:xfrm>
            <a:custGeom>
              <a:avLst/>
              <a:gdLst/>
              <a:ahLst/>
              <a:cxnLst/>
              <a:rect l="l" t="t" r="r" b="b"/>
              <a:pathLst>
                <a:path w="4164" h="2425" extrusionOk="0">
                  <a:moveTo>
                    <a:pt x="3674" y="0"/>
                  </a:moveTo>
                  <a:lnTo>
                    <a:pt x="1" y="2130"/>
                  </a:lnTo>
                  <a:lnTo>
                    <a:pt x="466" y="2424"/>
                  </a:lnTo>
                  <a:lnTo>
                    <a:pt x="4164" y="294"/>
                  </a:lnTo>
                  <a:lnTo>
                    <a:pt x="36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34"/>
            <p:cNvSpPr/>
            <p:nvPr/>
          </p:nvSpPr>
          <p:spPr>
            <a:xfrm>
              <a:off x="3384825" y="1918675"/>
              <a:ext cx="104700" cy="60625"/>
            </a:xfrm>
            <a:custGeom>
              <a:avLst/>
              <a:gdLst/>
              <a:ahLst/>
              <a:cxnLst/>
              <a:rect l="l" t="t" r="r" b="b"/>
              <a:pathLst>
                <a:path w="4188" h="2425" extrusionOk="0">
                  <a:moveTo>
                    <a:pt x="3698" y="0"/>
                  </a:moveTo>
                  <a:lnTo>
                    <a:pt x="0" y="2131"/>
                  </a:lnTo>
                  <a:lnTo>
                    <a:pt x="490" y="2425"/>
                  </a:lnTo>
                  <a:lnTo>
                    <a:pt x="4188" y="270"/>
                  </a:lnTo>
                  <a:lnTo>
                    <a:pt x="369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34"/>
            <p:cNvSpPr/>
            <p:nvPr/>
          </p:nvSpPr>
          <p:spPr>
            <a:xfrm>
              <a:off x="3357275" y="1902750"/>
              <a:ext cx="104700" cy="60025"/>
            </a:xfrm>
            <a:custGeom>
              <a:avLst/>
              <a:gdLst/>
              <a:ahLst/>
              <a:cxnLst/>
              <a:rect l="l" t="t" r="r" b="b"/>
              <a:pathLst>
                <a:path w="4188" h="2401" extrusionOk="0">
                  <a:moveTo>
                    <a:pt x="3698" y="1"/>
                  </a:moveTo>
                  <a:lnTo>
                    <a:pt x="0" y="2131"/>
                  </a:lnTo>
                  <a:lnTo>
                    <a:pt x="490" y="2400"/>
                  </a:lnTo>
                  <a:lnTo>
                    <a:pt x="4188" y="270"/>
                  </a:lnTo>
                  <a:lnTo>
                    <a:pt x="369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34"/>
            <p:cNvSpPr/>
            <p:nvPr/>
          </p:nvSpPr>
          <p:spPr>
            <a:xfrm>
              <a:off x="3329725" y="1886850"/>
              <a:ext cx="104100" cy="60000"/>
            </a:xfrm>
            <a:custGeom>
              <a:avLst/>
              <a:gdLst/>
              <a:ahLst/>
              <a:cxnLst/>
              <a:rect l="l" t="t" r="r" b="b"/>
              <a:pathLst>
                <a:path w="4164" h="2400" extrusionOk="0">
                  <a:moveTo>
                    <a:pt x="3698" y="0"/>
                  </a:moveTo>
                  <a:lnTo>
                    <a:pt x="0" y="2130"/>
                  </a:lnTo>
                  <a:lnTo>
                    <a:pt x="465" y="2400"/>
                  </a:lnTo>
                  <a:lnTo>
                    <a:pt x="4163" y="269"/>
                  </a:lnTo>
                  <a:lnTo>
                    <a:pt x="369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34"/>
            <p:cNvSpPr/>
            <p:nvPr/>
          </p:nvSpPr>
          <p:spPr>
            <a:xfrm>
              <a:off x="3302175" y="1870925"/>
              <a:ext cx="104100" cy="60025"/>
            </a:xfrm>
            <a:custGeom>
              <a:avLst/>
              <a:gdLst/>
              <a:ahLst/>
              <a:cxnLst/>
              <a:rect l="l" t="t" r="r" b="b"/>
              <a:pathLst>
                <a:path w="4164" h="2401" extrusionOk="0">
                  <a:moveTo>
                    <a:pt x="3673" y="0"/>
                  </a:moveTo>
                  <a:lnTo>
                    <a:pt x="0" y="2131"/>
                  </a:lnTo>
                  <a:lnTo>
                    <a:pt x="466" y="2400"/>
                  </a:lnTo>
                  <a:lnTo>
                    <a:pt x="4163" y="270"/>
                  </a:lnTo>
                  <a:lnTo>
                    <a:pt x="367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34"/>
            <p:cNvSpPr/>
            <p:nvPr/>
          </p:nvSpPr>
          <p:spPr>
            <a:xfrm>
              <a:off x="3274625" y="1838475"/>
              <a:ext cx="76550" cy="44100"/>
            </a:xfrm>
            <a:custGeom>
              <a:avLst/>
              <a:gdLst/>
              <a:ahLst/>
              <a:cxnLst/>
              <a:rect l="l" t="t" r="r" b="b"/>
              <a:pathLst>
                <a:path w="3062" h="1764" extrusionOk="0">
                  <a:moveTo>
                    <a:pt x="2572" y="0"/>
                  </a:moveTo>
                  <a:lnTo>
                    <a:pt x="0" y="1494"/>
                  </a:lnTo>
                  <a:lnTo>
                    <a:pt x="466" y="1764"/>
                  </a:lnTo>
                  <a:lnTo>
                    <a:pt x="3061" y="294"/>
                  </a:lnTo>
                  <a:lnTo>
                    <a:pt x="257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34"/>
            <p:cNvSpPr/>
            <p:nvPr/>
          </p:nvSpPr>
          <p:spPr>
            <a:xfrm>
              <a:off x="3274000" y="1855000"/>
              <a:ext cx="104725" cy="60025"/>
            </a:xfrm>
            <a:custGeom>
              <a:avLst/>
              <a:gdLst/>
              <a:ahLst/>
              <a:cxnLst/>
              <a:rect l="l" t="t" r="r" b="b"/>
              <a:pathLst>
                <a:path w="4189" h="2401" extrusionOk="0">
                  <a:moveTo>
                    <a:pt x="3698" y="1"/>
                  </a:moveTo>
                  <a:lnTo>
                    <a:pt x="1" y="2131"/>
                  </a:lnTo>
                  <a:lnTo>
                    <a:pt x="491" y="2400"/>
                  </a:lnTo>
                  <a:lnTo>
                    <a:pt x="4188" y="270"/>
                  </a:lnTo>
                  <a:lnTo>
                    <a:pt x="369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34"/>
            <p:cNvSpPr/>
            <p:nvPr/>
          </p:nvSpPr>
          <p:spPr>
            <a:xfrm>
              <a:off x="3376850" y="1671350"/>
              <a:ext cx="285325" cy="164700"/>
            </a:xfrm>
            <a:custGeom>
              <a:avLst/>
              <a:gdLst/>
              <a:ahLst/>
              <a:cxnLst/>
              <a:rect l="l" t="t" r="r" b="b"/>
              <a:pathLst>
                <a:path w="11413" h="6588" extrusionOk="0">
                  <a:moveTo>
                    <a:pt x="10922" y="0"/>
                  </a:moveTo>
                  <a:lnTo>
                    <a:pt x="1" y="6294"/>
                  </a:lnTo>
                  <a:lnTo>
                    <a:pt x="491" y="6588"/>
                  </a:lnTo>
                  <a:lnTo>
                    <a:pt x="11412" y="294"/>
                  </a:lnTo>
                  <a:lnTo>
                    <a:pt x="1092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34"/>
            <p:cNvSpPr/>
            <p:nvPr/>
          </p:nvSpPr>
          <p:spPr>
            <a:xfrm>
              <a:off x="3636425" y="1899700"/>
              <a:ext cx="304900" cy="175725"/>
            </a:xfrm>
            <a:custGeom>
              <a:avLst/>
              <a:gdLst/>
              <a:ahLst/>
              <a:cxnLst/>
              <a:rect l="l" t="t" r="r" b="b"/>
              <a:pathLst>
                <a:path w="12196" h="7029" extrusionOk="0">
                  <a:moveTo>
                    <a:pt x="7763" y="0"/>
                  </a:moveTo>
                  <a:lnTo>
                    <a:pt x="1" y="4482"/>
                  </a:lnTo>
                  <a:lnTo>
                    <a:pt x="4409" y="7028"/>
                  </a:lnTo>
                  <a:lnTo>
                    <a:pt x="12196" y="2547"/>
                  </a:lnTo>
                  <a:lnTo>
                    <a:pt x="776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34"/>
            <p:cNvSpPr/>
            <p:nvPr/>
          </p:nvSpPr>
          <p:spPr>
            <a:xfrm>
              <a:off x="3746625" y="1963350"/>
              <a:ext cx="194700" cy="112075"/>
            </a:xfrm>
            <a:custGeom>
              <a:avLst/>
              <a:gdLst/>
              <a:ahLst/>
              <a:cxnLst/>
              <a:rect l="l" t="t" r="r" b="b"/>
              <a:pathLst>
                <a:path w="7788" h="4483" extrusionOk="0">
                  <a:moveTo>
                    <a:pt x="7788" y="1"/>
                  </a:moveTo>
                  <a:lnTo>
                    <a:pt x="858" y="515"/>
                  </a:lnTo>
                  <a:lnTo>
                    <a:pt x="1" y="4482"/>
                  </a:lnTo>
                  <a:lnTo>
                    <a:pt x="7788" y="1"/>
                  </a:lnTo>
                  <a:close/>
                </a:path>
              </a:pathLst>
            </a:custGeom>
            <a:solidFill>
              <a:srgbClr val="EFBC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34"/>
            <p:cNvSpPr/>
            <p:nvPr/>
          </p:nvSpPr>
          <p:spPr>
            <a:xfrm>
              <a:off x="3636425" y="1899700"/>
              <a:ext cx="194100" cy="112050"/>
            </a:xfrm>
            <a:custGeom>
              <a:avLst/>
              <a:gdLst/>
              <a:ahLst/>
              <a:cxnLst/>
              <a:rect l="l" t="t" r="r" b="b"/>
              <a:pathLst>
                <a:path w="7764" h="4482" extrusionOk="0">
                  <a:moveTo>
                    <a:pt x="7763" y="0"/>
                  </a:moveTo>
                  <a:lnTo>
                    <a:pt x="1" y="4482"/>
                  </a:lnTo>
                  <a:lnTo>
                    <a:pt x="6882" y="3967"/>
                  </a:lnTo>
                  <a:lnTo>
                    <a:pt x="7763" y="0"/>
                  </a:lnTo>
                  <a:close/>
                </a:path>
              </a:pathLst>
            </a:custGeom>
            <a:solidFill>
              <a:srgbClr val="FFDC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34"/>
            <p:cNvSpPr/>
            <p:nvPr/>
          </p:nvSpPr>
          <p:spPr>
            <a:xfrm>
              <a:off x="4286575" y="2159875"/>
              <a:ext cx="759775" cy="438350"/>
            </a:xfrm>
            <a:custGeom>
              <a:avLst/>
              <a:gdLst/>
              <a:ahLst/>
              <a:cxnLst/>
              <a:rect l="l" t="t" r="r" b="b"/>
              <a:pathLst>
                <a:path w="30391" h="17534" extrusionOk="0">
                  <a:moveTo>
                    <a:pt x="16947" y="1"/>
                  </a:moveTo>
                  <a:lnTo>
                    <a:pt x="1" y="9796"/>
                  </a:lnTo>
                  <a:lnTo>
                    <a:pt x="13420" y="17534"/>
                  </a:lnTo>
                  <a:lnTo>
                    <a:pt x="30390" y="7763"/>
                  </a:lnTo>
                  <a:lnTo>
                    <a:pt x="169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34"/>
            <p:cNvSpPr/>
            <p:nvPr/>
          </p:nvSpPr>
          <p:spPr>
            <a:xfrm>
              <a:off x="4619625" y="24066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EC82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34"/>
            <p:cNvSpPr/>
            <p:nvPr/>
          </p:nvSpPr>
          <p:spPr>
            <a:xfrm>
              <a:off x="4523500" y="2332525"/>
              <a:ext cx="96150" cy="74100"/>
            </a:xfrm>
            <a:custGeom>
              <a:avLst/>
              <a:gdLst/>
              <a:ahLst/>
              <a:cxnLst/>
              <a:rect l="l" t="t" r="r" b="b"/>
              <a:pathLst>
                <a:path w="3846" h="2964" extrusionOk="0">
                  <a:moveTo>
                    <a:pt x="1984" y="0"/>
                  </a:moveTo>
                  <a:cubicBezTo>
                    <a:pt x="1250" y="147"/>
                    <a:pt x="564" y="392"/>
                    <a:pt x="1" y="735"/>
                  </a:cubicBezTo>
                  <a:lnTo>
                    <a:pt x="3845" y="2963"/>
                  </a:lnTo>
                  <a:lnTo>
                    <a:pt x="1984" y="0"/>
                  </a:lnTo>
                  <a:close/>
                </a:path>
              </a:pathLst>
            </a:custGeom>
            <a:solidFill>
              <a:srgbClr val="EC82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34"/>
            <p:cNvSpPr/>
            <p:nvPr/>
          </p:nvSpPr>
          <p:spPr>
            <a:xfrm>
              <a:off x="4573100" y="2328000"/>
              <a:ext cx="142650" cy="78625"/>
            </a:xfrm>
            <a:custGeom>
              <a:avLst/>
              <a:gdLst/>
              <a:ahLst/>
              <a:cxnLst/>
              <a:rect l="l" t="t" r="r" b="b"/>
              <a:pathLst>
                <a:path w="5706" h="3145" extrusionOk="0">
                  <a:moveTo>
                    <a:pt x="1846" y="0"/>
                  </a:moveTo>
                  <a:cubicBezTo>
                    <a:pt x="1221" y="0"/>
                    <a:pt x="595" y="61"/>
                    <a:pt x="0" y="181"/>
                  </a:cubicBezTo>
                  <a:lnTo>
                    <a:pt x="1861" y="3144"/>
                  </a:lnTo>
                  <a:lnTo>
                    <a:pt x="5706" y="916"/>
                  </a:lnTo>
                  <a:cubicBezTo>
                    <a:pt x="4655" y="305"/>
                    <a:pt x="3252" y="0"/>
                    <a:pt x="1846" y="0"/>
                  </a:cubicBezTo>
                  <a:close/>
                </a:path>
              </a:pathLst>
            </a:custGeom>
            <a:solidFill>
              <a:srgbClr val="495D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34"/>
            <p:cNvSpPr/>
            <p:nvPr/>
          </p:nvSpPr>
          <p:spPr>
            <a:xfrm>
              <a:off x="4479425" y="2396175"/>
              <a:ext cx="140225" cy="65550"/>
            </a:xfrm>
            <a:custGeom>
              <a:avLst/>
              <a:gdLst/>
              <a:ahLst/>
              <a:cxnLst/>
              <a:rect l="l" t="t" r="r" b="b"/>
              <a:pathLst>
                <a:path w="5609" h="2622" extrusionOk="0">
                  <a:moveTo>
                    <a:pt x="196" y="1"/>
                  </a:moveTo>
                  <a:lnTo>
                    <a:pt x="196" y="1"/>
                  </a:lnTo>
                  <a:cubicBezTo>
                    <a:pt x="1" y="980"/>
                    <a:pt x="564" y="1935"/>
                    <a:pt x="1764" y="2621"/>
                  </a:cubicBezTo>
                  <a:lnTo>
                    <a:pt x="5608" y="417"/>
                  </a:lnTo>
                  <a:lnTo>
                    <a:pt x="196" y="1"/>
                  </a:lnTo>
                  <a:close/>
                </a:path>
              </a:pathLst>
            </a:custGeom>
            <a:solidFill>
              <a:srgbClr val="EC82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34"/>
            <p:cNvSpPr/>
            <p:nvPr/>
          </p:nvSpPr>
          <p:spPr>
            <a:xfrm>
              <a:off x="4619625" y="2350875"/>
              <a:ext cx="149400" cy="129200"/>
            </a:xfrm>
            <a:custGeom>
              <a:avLst/>
              <a:gdLst/>
              <a:ahLst/>
              <a:cxnLst/>
              <a:rect l="l" t="t" r="r" b="b"/>
              <a:pathLst>
                <a:path w="5976" h="5168" extrusionOk="0">
                  <a:moveTo>
                    <a:pt x="3845" y="1"/>
                  </a:moveTo>
                  <a:lnTo>
                    <a:pt x="0" y="2229"/>
                  </a:lnTo>
                  <a:lnTo>
                    <a:pt x="1861" y="5168"/>
                  </a:lnTo>
                  <a:cubicBezTo>
                    <a:pt x="2596" y="5021"/>
                    <a:pt x="3282" y="4776"/>
                    <a:pt x="3845" y="4433"/>
                  </a:cubicBezTo>
                  <a:cubicBezTo>
                    <a:pt x="5975" y="3233"/>
                    <a:pt x="5975" y="1225"/>
                    <a:pt x="3845" y="1"/>
                  </a:cubicBezTo>
                  <a:close/>
                </a:path>
              </a:pathLst>
            </a:custGeom>
            <a:solidFill>
              <a:srgbClr val="606B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34"/>
            <p:cNvSpPr/>
            <p:nvPr/>
          </p:nvSpPr>
          <p:spPr>
            <a:xfrm>
              <a:off x="4523500" y="2406600"/>
              <a:ext cx="142675" cy="78000"/>
            </a:xfrm>
            <a:custGeom>
              <a:avLst/>
              <a:gdLst/>
              <a:ahLst/>
              <a:cxnLst/>
              <a:rect l="l" t="t" r="r" b="b"/>
              <a:pathLst>
                <a:path w="5707" h="3120" extrusionOk="0">
                  <a:moveTo>
                    <a:pt x="3845" y="0"/>
                  </a:moveTo>
                  <a:lnTo>
                    <a:pt x="1" y="2204"/>
                  </a:lnTo>
                  <a:cubicBezTo>
                    <a:pt x="1052" y="2814"/>
                    <a:pt x="2455" y="3120"/>
                    <a:pt x="3861" y="3120"/>
                  </a:cubicBezTo>
                  <a:cubicBezTo>
                    <a:pt x="4486" y="3120"/>
                    <a:pt x="5111" y="3059"/>
                    <a:pt x="5706" y="2939"/>
                  </a:cubicBezTo>
                  <a:lnTo>
                    <a:pt x="384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34"/>
            <p:cNvSpPr/>
            <p:nvPr/>
          </p:nvSpPr>
          <p:spPr>
            <a:xfrm>
              <a:off x="4636150" y="2244325"/>
              <a:ext cx="261425" cy="153725"/>
            </a:xfrm>
            <a:custGeom>
              <a:avLst/>
              <a:gdLst/>
              <a:ahLst/>
              <a:cxnLst/>
              <a:rect l="l" t="t" r="r" b="b"/>
              <a:pathLst>
                <a:path w="10457" h="6149" extrusionOk="0">
                  <a:moveTo>
                    <a:pt x="186" y="1"/>
                  </a:moveTo>
                  <a:cubicBezTo>
                    <a:pt x="133" y="1"/>
                    <a:pt x="81" y="28"/>
                    <a:pt x="49" y="75"/>
                  </a:cubicBezTo>
                  <a:cubicBezTo>
                    <a:pt x="1" y="149"/>
                    <a:pt x="25" y="247"/>
                    <a:pt x="98" y="296"/>
                  </a:cubicBezTo>
                  <a:lnTo>
                    <a:pt x="10212" y="6124"/>
                  </a:lnTo>
                  <a:cubicBezTo>
                    <a:pt x="10236" y="6148"/>
                    <a:pt x="10261" y="6148"/>
                    <a:pt x="10285" y="6148"/>
                  </a:cubicBezTo>
                  <a:cubicBezTo>
                    <a:pt x="10334" y="6148"/>
                    <a:pt x="10383" y="6124"/>
                    <a:pt x="10408" y="6075"/>
                  </a:cubicBezTo>
                  <a:cubicBezTo>
                    <a:pt x="10457" y="6001"/>
                    <a:pt x="10432" y="5903"/>
                    <a:pt x="10359" y="5855"/>
                  </a:cubicBezTo>
                  <a:lnTo>
                    <a:pt x="270" y="26"/>
                  </a:lnTo>
                  <a:cubicBezTo>
                    <a:pt x="244" y="9"/>
                    <a:pt x="215" y="1"/>
                    <a:pt x="186" y="1"/>
                  </a:cubicBezTo>
                  <a:close/>
                </a:path>
              </a:pathLst>
            </a:custGeom>
            <a:solidFill>
              <a:srgbClr val="CEC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34"/>
            <p:cNvSpPr/>
            <p:nvPr/>
          </p:nvSpPr>
          <p:spPr>
            <a:xfrm>
              <a:off x="4666150" y="2227200"/>
              <a:ext cx="261425" cy="153700"/>
            </a:xfrm>
            <a:custGeom>
              <a:avLst/>
              <a:gdLst/>
              <a:ahLst/>
              <a:cxnLst/>
              <a:rect l="l" t="t" r="r" b="b"/>
              <a:pathLst>
                <a:path w="10457" h="6148" extrusionOk="0">
                  <a:moveTo>
                    <a:pt x="161" y="0"/>
                  </a:moveTo>
                  <a:cubicBezTo>
                    <a:pt x="109" y="0"/>
                    <a:pt x="57" y="27"/>
                    <a:pt x="25" y="75"/>
                  </a:cubicBezTo>
                  <a:cubicBezTo>
                    <a:pt x="0" y="148"/>
                    <a:pt x="25" y="246"/>
                    <a:pt x="98" y="295"/>
                  </a:cubicBezTo>
                  <a:lnTo>
                    <a:pt x="10187" y="6123"/>
                  </a:lnTo>
                  <a:cubicBezTo>
                    <a:pt x="10212" y="6148"/>
                    <a:pt x="10236" y="6148"/>
                    <a:pt x="10261" y="6148"/>
                  </a:cubicBezTo>
                  <a:cubicBezTo>
                    <a:pt x="10334" y="6148"/>
                    <a:pt x="10383" y="6123"/>
                    <a:pt x="10408" y="6074"/>
                  </a:cubicBezTo>
                  <a:cubicBezTo>
                    <a:pt x="10457" y="6001"/>
                    <a:pt x="10432" y="5903"/>
                    <a:pt x="10359" y="5854"/>
                  </a:cubicBezTo>
                  <a:lnTo>
                    <a:pt x="245" y="26"/>
                  </a:lnTo>
                  <a:cubicBezTo>
                    <a:pt x="219" y="8"/>
                    <a:pt x="190" y="0"/>
                    <a:pt x="161" y="0"/>
                  </a:cubicBezTo>
                  <a:close/>
                </a:path>
              </a:pathLst>
            </a:custGeom>
            <a:solidFill>
              <a:srgbClr val="CEC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34"/>
            <p:cNvSpPr/>
            <p:nvPr/>
          </p:nvSpPr>
          <p:spPr>
            <a:xfrm>
              <a:off x="4695525" y="2210050"/>
              <a:ext cx="261450" cy="153725"/>
            </a:xfrm>
            <a:custGeom>
              <a:avLst/>
              <a:gdLst/>
              <a:ahLst/>
              <a:cxnLst/>
              <a:rect l="l" t="t" r="r" b="b"/>
              <a:pathLst>
                <a:path w="10458" h="6149" extrusionOk="0">
                  <a:moveTo>
                    <a:pt x="169" y="1"/>
                  </a:moveTo>
                  <a:cubicBezTo>
                    <a:pt x="123" y="1"/>
                    <a:pt x="81" y="28"/>
                    <a:pt x="50" y="75"/>
                  </a:cubicBezTo>
                  <a:cubicBezTo>
                    <a:pt x="1" y="149"/>
                    <a:pt x="25" y="246"/>
                    <a:pt x="99" y="295"/>
                  </a:cubicBezTo>
                  <a:lnTo>
                    <a:pt x="10212" y="6124"/>
                  </a:lnTo>
                  <a:cubicBezTo>
                    <a:pt x="10237" y="6148"/>
                    <a:pt x="10261" y="6148"/>
                    <a:pt x="10286" y="6148"/>
                  </a:cubicBezTo>
                  <a:cubicBezTo>
                    <a:pt x="10335" y="6148"/>
                    <a:pt x="10384" y="6124"/>
                    <a:pt x="10408" y="6075"/>
                  </a:cubicBezTo>
                  <a:cubicBezTo>
                    <a:pt x="10457" y="6001"/>
                    <a:pt x="10433" y="5903"/>
                    <a:pt x="10359" y="5854"/>
                  </a:cubicBezTo>
                  <a:lnTo>
                    <a:pt x="246" y="26"/>
                  </a:lnTo>
                  <a:cubicBezTo>
                    <a:pt x="220" y="9"/>
                    <a:pt x="194" y="1"/>
                    <a:pt x="169" y="1"/>
                  </a:cubicBezTo>
                  <a:close/>
                </a:path>
              </a:pathLst>
            </a:custGeom>
            <a:solidFill>
              <a:srgbClr val="CEC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34"/>
            <p:cNvSpPr/>
            <p:nvPr/>
          </p:nvSpPr>
          <p:spPr>
            <a:xfrm>
              <a:off x="4965525" y="2614750"/>
              <a:ext cx="12875" cy="64300"/>
            </a:xfrm>
            <a:custGeom>
              <a:avLst/>
              <a:gdLst/>
              <a:ahLst/>
              <a:cxnLst/>
              <a:rect l="l" t="t" r="r" b="b"/>
              <a:pathLst>
                <a:path w="515" h="2572" extrusionOk="0">
                  <a:moveTo>
                    <a:pt x="514" y="0"/>
                  </a:moveTo>
                  <a:lnTo>
                    <a:pt x="514" y="14"/>
                  </a:lnTo>
                  <a:lnTo>
                    <a:pt x="514" y="14"/>
                  </a:lnTo>
                  <a:cubicBezTo>
                    <a:pt x="514" y="9"/>
                    <a:pt x="514" y="5"/>
                    <a:pt x="514" y="0"/>
                  </a:cubicBezTo>
                  <a:close/>
                  <a:moveTo>
                    <a:pt x="514" y="14"/>
                  </a:moveTo>
                  <a:cubicBezTo>
                    <a:pt x="508" y="254"/>
                    <a:pt x="337" y="494"/>
                    <a:pt x="25" y="686"/>
                  </a:cubicBezTo>
                  <a:lnTo>
                    <a:pt x="0" y="2571"/>
                  </a:lnTo>
                  <a:cubicBezTo>
                    <a:pt x="343" y="2375"/>
                    <a:pt x="490" y="2131"/>
                    <a:pt x="490" y="1861"/>
                  </a:cubicBezTo>
                  <a:lnTo>
                    <a:pt x="514" y="14"/>
                  </a:lnTo>
                  <a:close/>
                </a:path>
              </a:pathLst>
            </a:custGeom>
            <a:solidFill>
              <a:srgbClr val="EFBC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34"/>
            <p:cNvSpPr/>
            <p:nvPr/>
          </p:nvSpPr>
          <p:spPr>
            <a:xfrm>
              <a:off x="4503925" y="2614125"/>
              <a:ext cx="12875" cy="64925"/>
            </a:xfrm>
            <a:custGeom>
              <a:avLst/>
              <a:gdLst/>
              <a:ahLst/>
              <a:cxnLst/>
              <a:rect l="l" t="t" r="r" b="b"/>
              <a:pathLst>
                <a:path w="515" h="2597" extrusionOk="0">
                  <a:moveTo>
                    <a:pt x="25" y="1"/>
                  </a:moveTo>
                  <a:lnTo>
                    <a:pt x="25" y="1"/>
                  </a:lnTo>
                  <a:cubicBezTo>
                    <a:pt x="22" y="30"/>
                    <a:pt x="22" y="58"/>
                    <a:pt x="23" y="87"/>
                  </a:cubicBezTo>
                  <a:lnTo>
                    <a:pt x="23" y="87"/>
                  </a:lnTo>
                  <a:lnTo>
                    <a:pt x="25" y="1"/>
                  </a:lnTo>
                  <a:close/>
                  <a:moveTo>
                    <a:pt x="23" y="87"/>
                  </a:moveTo>
                  <a:lnTo>
                    <a:pt x="0" y="1886"/>
                  </a:lnTo>
                  <a:cubicBezTo>
                    <a:pt x="0" y="2131"/>
                    <a:pt x="172" y="2400"/>
                    <a:pt x="514" y="2596"/>
                  </a:cubicBezTo>
                  <a:lnTo>
                    <a:pt x="514" y="711"/>
                  </a:lnTo>
                  <a:cubicBezTo>
                    <a:pt x="208" y="536"/>
                    <a:pt x="39" y="322"/>
                    <a:pt x="23" y="87"/>
                  </a:cubicBezTo>
                  <a:close/>
                </a:path>
              </a:pathLst>
            </a:custGeom>
            <a:solidFill>
              <a:srgbClr val="FFDC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34"/>
            <p:cNvSpPr/>
            <p:nvPr/>
          </p:nvSpPr>
          <p:spPr>
            <a:xfrm>
              <a:off x="4772050" y="2631875"/>
              <a:ext cx="194100" cy="159825"/>
            </a:xfrm>
            <a:custGeom>
              <a:avLst/>
              <a:gdLst/>
              <a:ahLst/>
              <a:cxnLst/>
              <a:rect l="l" t="t" r="r" b="b"/>
              <a:pathLst>
                <a:path w="7764" h="6393" extrusionOk="0">
                  <a:moveTo>
                    <a:pt x="7764" y="1"/>
                  </a:moveTo>
                  <a:lnTo>
                    <a:pt x="1" y="4506"/>
                  </a:lnTo>
                  <a:lnTo>
                    <a:pt x="1" y="6392"/>
                  </a:lnTo>
                  <a:lnTo>
                    <a:pt x="7739" y="1886"/>
                  </a:lnTo>
                  <a:lnTo>
                    <a:pt x="7764" y="1"/>
                  </a:lnTo>
                  <a:close/>
                </a:path>
              </a:pathLst>
            </a:custGeom>
            <a:solidFill>
              <a:srgbClr val="EFBC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34"/>
            <p:cNvSpPr/>
            <p:nvPr/>
          </p:nvSpPr>
          <p:spPr>
            <a:xfrm>
              <a:off x="4516775" y="2631875"/>
              <a:ext cx="195325" cy="159825"/>
            </a:xfrm>
            <a:custGeom>
              <a:avLst/>
              <a:gdLst/>
              <a:ahLst/>
              <a:cxnLst/>
              <a:rect l="l" t="t" r="r" b="b"/>
              <a:pathLst>
                <a:path w="7813" h="6393" extrusionOk="0">
                  <a:moveTo>
                    <a:pt x="0" y="1"/>
                  </a:moveTo>
                  <a:lnTo>
                    <a:pt x="0" y="1886"/>
                  </a:lnTo>
                  <a:lnTo>
                    <a:pt x="7812" y="6392"/>
                  </a:lnTo>
                  <a:lnTo>
                    <a:pt x="7812" y="450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DC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34"/>
            <p:cNvSpPr/>
            <p:nvPr/>
          </p:nvSpPr>
          <p:spPr>
            <a:xfrm>
              <a:off x="4712075" y="2744525"/>
              <a:ext cx="60000" cy="53900"/>
            </a:xfrm>
            <a:custGeom>
              <a:avLst/>
              <a:gdLst/>
              <a:ahLst/>
              <a:cxnLst/>
              <a:rect l="l" t="t" r="r" b="b"/>
              <a:pathLst>
                <a:path w="2400" h="2156" extrusionOk="0">
                  <a:moveTo>
                    <a:pt x="0" y="0"/>
                  </a:moveTo>
                  <a:lnTo>
                    <a:pt x="0" y="1886"/>
                  </a:lnTo>
                  <a:cubicBezTo>
                    <a:pt x="318" y="2082"/>
                    <a:pt x="759" y="2155"/>
                    <a:pt x="1200" y="2155"/>
                  </a:cubicBezTo>
                  <a:cubicBezTo>
                    <a:pt x="1616" y="2155"/>
                    <a:pt x="2057" y="2082"/>
                    <a:pt x="2400" y="1886"/>
                  </a:cubicBezTo>
                  <a:lnTo>
                    <a:pt x="2400" y="0"/>
                  </a:lnTo>
                  <a:cubicBezTo>
                    <a:pt x="2057" y="196"/>
                    <a:pt x="1616" y="294"/>
                    <a:pt x="1200" y="294"/>
                  </a:cubicBezTo>
                  <a:cubicBezTo>
                    <a:pt x="759" y="294"/>
                    <a:pt x="318" y="196"/>
                    <a:pt x="0" y="0"/>
                  </a:cubicBezTo>
                  <a:close/>
                </a:path>
              </a:pathLst>
            </a:custGeom>
            <a:solidFill>
              <a:srgbClr val="FFDC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34"/>
            <p:cNvSpPr/>
            <p:nvPr/>
          </p:nvSpPr>
          <p:spPr>
            <a:xfrm>
              <a:off x="4500250" y="2477000"/>
              <a:ext cx="482425" cy="274900"/>
            </a:xfrm>
            <a:custGeom>
              <a:avLst/>
              <a:gdLst/>
              <a:ahLst/>
              <a:cxnLst/>
              <a:rect l="l" t="t" r="r" b="b"/>
              <a:pathLst>
                <a:path w="19297" h="10996" extrusionOk="0">
                  <a:moveTo>
                    <a:pt x="9599" y="0"/>
                  </a:moveTo>
                  <a:cubicBezTo>
                    <a:pt x="9165" y="0"/>
                    <a:pt x="8730" y="98"/>
                    <a:pt x="8400" y="294"/>
                  </a:cubicBezTo>
                  <a:lnTo>
                    <a:pt x="661" y="4800"/>
                  </a:lnTo>
                  <a:cubicBezTo>
                    <a:pt x="0" y="5192"/>
                    <a:pt x="0" y="5804"/>
                    <a:pt x="661" y="6196"/>
                  </a:cubicBezTo>
                  <a:lnTo>
                    <a:pt x="8473" y="10701"/>
                  </a:lnTo>
                  <a:cubicBezTo>
                    <a:pt x="8804" y="10897"/>
                    <a:pt x="9238" y="10995"/>
                    <a:pt x="9673" y="10995"/>
                  </a:cubicBezTo>
                  <a:cubicBezTo>
                    <a:pt x="10108" y="10995"/>
                    <a:pt x="10542" y="10897"/>
                    <a:pt x="10873" y="10701"/>
                  </a:cubicBezTo>
                  <a:lnTo>
                    <a:pt x="18636" y="6196"/>
                  </a:lnTo>
                  <a:cubicBezTo>
                    <a:pt x="19297" y="5804"/>
                    <a:pt x="19272" y="5192"/>
                    <a:pt x="18611" y="4800"/>
                  </a:cubicBezTo>
                  <a:lnTo>
                    <a:pt x="10799" y="294"/>
                  </a:lnTo>
                  <a:cubicBezTo>
                    <a:pt x="10469" y="98"/>
                    <a:pt x="10034" y="0"/>
                    <a:pt x="959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34"/>
            <p:cNvSpPr/>
            <p:nvPr/>
          </p:nvSpPr>
          <p:spPr>
            <a:xfrm>
              <a:off x="5356100" y="2480675"/>
              <a:ext cx="12875" cy="64300"/>
            </a:xfrm>
            <a:custGeom>
              <a:avLst/>
              <a:gdLst/>
              <a:ahLst/>
              <a:cxnLst/>
              <a:rect l="l" t="t" r="r" b="b"/>
              <a:pathLst>
                <a:path w="515" h="2572" extrusionOk="0">
                  <a:moveTo>
                    <a:pt x="515" y="0"/>
                  </a:moveTo>
                  <a:lnTo>
                    <a:pt x="514" y="17"/>
                  </a:lnTo>
                  <a:lnTo>
                    <a:pt x="514" y="17"/>
                  </a:lnTo>
                  <a:cubicBezTo>
                    <a:pt x="515" y="11"/>
                    <a:pt x="515" y="6"/>
                    <a:pt x="515" y="0"/>
                  </a:cubicBezTo>
                  <a:close/>
                  <a:moveTo>
                    <a:pt x="514" y="17"/>
                  </a:moveTo>
                  <a:lnTo>
                    <a:pt x="514" y="17"/>
                  </a:lnTo>
                  <a:cubicBezTo>
                    <a:pt x="508" y="280"/>
                    <a:pt x="336" y="518"/>
                    <a:pt x="0" y="710"/>
                  </a:cubicBezTo>
                  <a:lnTo>
                    <a:pt x="0" y="2571"/>
                  </a:lnTo>
                  <a:cubicBezTo>
                    <a:pt x="343" y="2400"/>
                    <a:pt x="490" y="2131"/>
                    <a:pt x="490" y="1886"/>
                  </a:cubicBezTo>
                  <a:lnTo>
                    <a:pt x="514" y="1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34"/>
            <p:cNvSpPr/>
            <p:nvPr/>
          </p:nvSpPr>
          <p:spPr>
            <a:xfrm>
              <a:off x="4894500" y="2480675"/>
              <a:ext cx="12875" cy="64300"/>
            </a:xfrm>
            <a:custGeom>
              <a:avLst/>
              <a:gdLst/>
              <a:ahLst/>
              <a:cxnLst/>
              <a:rect l="l" t="t" r="r" b="b"/>
              <a:pathLst>
                <a:path w="515" h="2572" extrusionOk="0">
                  <a:moveTo>
                    <a:pt x="0" y="0"/>
                  </a:moveTo>
                  <a:lnTo>
                    <a:pt x="0" y="1886"/>
                  </a:lnTo>
                  <a:cubicBezTo>
                    <a:pt x="0" y="2131"/>
                    <a:pt x="172" y="2376"/>
                    <a:pt x="515" y="2571"/>
                  </a:cubicBezTo>
                  <a:lnTo>
                    <a:pt x="515" y="710"/>
                  </a:lnTo>
                  <a:cubicBezTo>
                    <a:pt x="172" y="514"/>
                    <a:pt x="0" y="245"/>
                    <a:pt x="0" y="0"/>
                  </a:cubicBezTo>
                  <a:close/>
                </a:path>
              </a:pathLst>
            </a:custGeom>
            <a:solidFill>
              <a:srgbClr val="F498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34"/>
            <p:cNvSpPr/>
            <p:nvPr/>
          </p:nvSpPr>
          <p:spPr>
            <a:xfrm>
              <a:off x="5162650" y="2498425"/>
              <a:ext cx="193475" cy="159200"/>
            </a:xfrm>
            <a:custGeom>
              <a:avLst/>
              <a:gdLst/>
              <a:ahLst/>
              <a:cxnLst/>
              <a:rect l="l" t="t" r="r" b="b"/>
              <a:pathLst>
                <a:path w="7739" h="6368" extrusionOk="0">
                  <a:moveTo>
                    <a:pt x="7738" y="0"/>
                  </a:moveTo>
                  <a:lnTo>
                    <a:pt x="0" y="4506"/>
                  </a:lnTo>
                  <a:lnTo>
                    <a:pt x="0" y="6367"/>
                  </a:lnTo>
                  <a:lnTo>
                    <a:pt x="7738" y="1861"/>
                  </a:lnTo>
                  <a:lnTo>
                    <a:pt x="773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34"/>
            <p:cNvSpPr/>
            <p:nvPr/>
          </p:nvSpPr>
          <p:spPr>
            <a:xfrm>
              <a:off x="4907350" y="2498425"/>
              <a:ext cx="195325" cy="159200"/>
            </a:xfrm>
            <a:custGeom>
              <a:avLst/>
              <a:gdLst/>
              <a:ahLst/>
              <a:cxnLst/>
              <a:rect l="l" t="t" r="r" b="b"/>
              <a:pathLst>
                <a:path w="7813" h="6368" extrusionOk="0">
                  <a:moveTo>
                    <a:pt x="1" y="0"/>
                  </a:moveTo>
                  <a:lnTo>
                    <a:pt x="1" y="1861"/>
                  </a:lnTo>
                  <a:lnTo>
                    <a:pt x="7812" y="6367"/>
                  </a:lnTo>
                  <a:lnTo>
                    <a:pt x="7812" y="450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498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34"/>
            <p:cNvSpPr/>
            <p:nvPr/>
          </p:nvSpPr>
          <p:spPr>
            <a:xfrm>
              <a:off x="5102650" y="2611075"/>
              <a:ext cx="60025" cy="53900"/>
            </a:xfrm>
            <a:custGeom>
              <a:avLst/>
              <a:gdLst/>
              <a:ahLst/>
              <a:cxnLst/>
              <a:rect l="l" t="t" r="r" b="b"/>
              <a:pathLst>
                <a:path w="2401" h="2156" extrusionOk="0">
                  <a:moveTo>
                    <a:pt x="0" y="0"/>
                  </a:moveTo>
                  <a:lnTo>
                    <a:pt x="0" y="1861"/>
                  </a:lnTo>
                  <a:cubicBezTo>
                    <a:pt x="319" y="2057"/>
                    <a:pt x="759" y="2155"/>
                    <a:pt x="1200" y="2155"/>
                  </a:cubicBezTo>
                  <a:cubicBezTo>
                    <a:pt x="1617" y="2155"/>
                    <a:pt x="2057" y="2057"/>
                    <a:pt x="2400" y="1861"/>
                  </a:cubicBezTo>
                  <a:lnTo>
                    <a:pt x="2400" y="0"/>
                  </a:lnTo>
                  <a:cubicBezTo>
                    <a:pt x="2057" y="172"/>
                    <a:pt x="1641" y="270"/>
                    <a:pt x="1200" y="270"/>
                  </a:cubicBezTo>
                  <a:cubicBezTo>
                    <a:pt x="759" y="270"/>
                    <a:pt x="319" y="172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34"/>
            <p:cNvSpPr/>
            <p:nvPr/>
          </p:nvSpPr>
          <p:spPr>
            <a:xfrm>
              <a:off x="4890825" y="2343525"/>
              <a:ext cx="482425" cy="274450"/>
            </a:xfrm>
            <a:custGeom>
              <a:avLst/>
              <a:gdLst/>
              <a:ahLst/>
              <a:cxnLst/>
              <a:rect l="l" t="t" r="r" b="b"/>
              <a:pathLst>
                <a:path w="19297" h="10978" extrusionOk="0">
                  <a:moveTo>
                    <a:pt x="9600" y="1"/>
                  </a:moveTo>
                  <a:cubicBezTo>
                    <a:pt x="9165" y="1"/>
                    <a:pt x="8730" y="99"/>
                    <a:pt x="8400" y="295"/>
                  </a:cubicBezTo>
                  <a:lnTo>
                    <a:pt x="662" y="4801"/>
                  </a:lnTo>
                  <a:cubicBezTo>
                    <a:pt x="1" y="5168"/>
                    <a:pt x="1" y="5805"/>
                    <a:pt x="662" y="6196"/>
                  </a:cubicBezTo>
                  <a:lnTo>
                    <a:pt x="8473" y="10702"/>
                  </a:lnTo>
                  <a:cubicBezTo>
                    <a:pt x="8804" y="10886"/>
                    <a:pt x="9239" y="10978"/>
                    <a:pt x="9673" y="10978"/>
                  </a:cubicBezTo>
                  <a:cubicBezTo>
                    <a:pt x="10108" y="10978"/>
                    <a:pt x="10543" y="10886"/>
                    <a:pt x="10873" y="10702"/>
                  </a:cubicBezTo>
                  <a:lnTo>
                    <a:pt x="18611" y="6196"/>
                  </a:lnTo>
                  <a:cubicBezTo>
                    <a:pt x="19297" y="5805"/>
                    <a:pt x="19273" y="5168"/>
                    <a:pt x="18611" y="4801"/>
                  </a:cubicBezTo>
                  <a:lnTo>
                    <a:pt x="10800" y="295"/>
                  </a:lnTo>
                  <a:cubicBezTo>
                    <a:pt x="10469" y="99"/>
                    <a:pt x="10034" y="1"/>
                    <a:pt x="9600" y="1"/>
                  </a:cubicBezTo>
                  <a:close/>
                </a:path>
              </a:pathLst>
            </a:custGeom>
            <a:solidFill>
              <a:srgbClr val="EC82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34"/>
            <p:cNvSpPr/>
            <p:nvPr/>
          </p:nvSpPr>
          <p:spPr>
            <a:xfrm>
              <a:off x="4777575" y="2624300"/>
              <a:ext cx="86950" cy="50450"/>
            </a:xfrm>
            <a:custGeom>
              <a:avLst/>
              <a:gdLst/>
              <a:ahLst/>
              <a:cxnLst/>
              <a:rect l="l" t="t" r="r" b="b"/>
              <a:pathLst>
                <a:path w="3478" h="2018" extrusionOk="0">
                  <a:moveTo>
                    <a:pt x="1665" y="402"/>
                  </a:moveTo>
                  <a:cubicBezTo>
                    <a:pt x="1886" y="426"/>
                    <a:pt x="2106" y="475"/>
                    <a:pt x="2327" y="598"/>
                  </a:cubicBezTo>
                  <a:lnTo>
                    <a:pt x="2522" y="720"/>
                  </a:lnTo>
                  <a:lnTo>
                    <a:pt x="1249" y="1455"/>
                  </a:lnTo>
                  <a:lnTo>
                    <a:pt x="1053" y="1357"/>
                  </a:lnTo>
                  <a:cubicBezTo>
                    <a:pt x="833" y="1210"/>
                    <a:pt x="710" y="1087"/>
                    <a:pt x="710" y="965"/>
                  </a:cubicBezTo>
                  <a:cubicBezTo>
                    <a:pt x="710" y="842"/>
                    <a:pt x="808" y="696"/>
                    <a:pt x="1004" y="598"/>
                  </a:cubicBezTo>
                  <a:cubicBezTo>
                    <a:pt x="1225" y="475"/>
                    <a:pt x="1445" y="402"/>
                    <a:pt x="1665" y="402"/>
                  </a:cubicBezTo>
                  <a:close/>
                  <a:moveTo>
                    <a:pt x="1341" y="0"/>
                  </a:moveTo>
                  <a:cubicBezTo>
                    <a:pt x="1206" y="0"/>
                    <a:pt x="1081" y="23"/>
                    <a:pt x="955" y="59"/>
                  </a:cubicBezTo>
                  <a:cubicBezTo>
                    <a:pt x="784" y="108"/>
                    <a:pt x="612" y="181"/>
                    <a:pt x="441" y="255"/>
                  </a:cubicBezTo>
                  <a:cubicBezTo>
                    <a:pt x="294" y="353"/>
                    <a:pt x="172" y="451"/>
                    <a:pt x="98" y="549"/>
                  </a:cubicBezTo>
                  <a:cubicBezTo>
                    <a:pt x="25" y="647"/>
                    <a:pt x="0" y="745"/>
                    <a:pt x="0" y="867"/>
                  </a:cubicBezTo>
                  <a:cubicBezTo>
                    <a:pt x="0" y="989"/>
                    <a:pt x="49" y="1112"/>
                    <a:pt x="172" y="1234"/>
                  </a:cubicBezTo>
                  <a:cubicBezTo>
                    <a:pt x="270" y="1357"/>
                    <a:pt x="490" y="1504"/>
                    <a:pt x="808" y="1675"/>
                  </a:cubicBezTo>
                  <a:lnTo>
                    <a:pt x="1372" y="2018"/>
                  </a:lnTo>
                  <a:lnTo>
                    <a:pt x="3478" y="793"/>
                  </a:lnTo>
                  <a:lnTo>
                    <a:pt x="2914" y="475"/>
                  </a:lnTo>
                  <a:cubicBezTo>
                    <a:pt x="2596" y="279"/>
                    <a:pt x="2327" y="157"/>
                    <a:pt x="2131" y="108"/>
                  </a:cubicBezTo>
                  <a:cubicBezTo>
                    <a:pt x="1935" y="34"/>
                    <a:pt x="1714" y="10"/>
                    <a:pt x="1494" y="10"/>
                  </a:cubicBezTo>
                  <a:cubicBezTo>
                    <a:pt x="1442" y="3"/>
                    <a:pt x="1391" y="0"/>
                    <a:pt x="13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34"/>
            <p:cNvSpPr/>
            <p:nvPr/>
          </p:nvSpPr>
          <p:spPr>
            <a:xfrm>
              <a:off x="4735950" y="2589025"/>
              <a:ext cx="88175" cy="50850"/>
            </a:xfrm>
            <a:custGeom>
              <a:avLst/>
              <a:gdLst/>
              <a:ahLst/>
              <a:cxnLst/>
              <a:rect l="l" t="t" r="r" b="b"/>
              <a:pathLst>
                <a:path w="3527" h="2034" extrusionOk="0">
                  <a:moveTo>
                    <a:pt x="1347" y="907"/>
                  </a:moveTo>
                  <a:lnTo>
                    <a:pt x="1935" y="1249"/>
                  </a:lnTo>
                  <a:lnTo>
                    <a:pt x="808" y="1568"/>
                  </a:lnTo>
                  <a:lnTo>
                    <a:pt x="808" y="1568"/>
                  </a:lnTo>
                  <a:lnTo>
                    <a:pt x="1347" y="907"/>
                  </a:lnTo>
                  <a:close/>
                  <a:moveTo>
                    <a:pt x="1322" y="1"/>
                  </a:moveTo>
                  <a:lnTo>
                    <a:pt x="0" y="1666"/>
                  </a:lnTo>
                  <a:lnTo>
                    <a:pt x="637" y="2033"/>
                  </a:lnTo>
                  <a:lnTo>
                    <a:pt x="3526" y="1274"/>
                  </a:lnTo>
                  <a:lnTo>
                    <a:pt x="2963" y="956"/>
                  </a:lnTo>
                  <a:lnTo>
                    <a:pt x="2449" y="1103"/>
                  </a:lnTo>
                  <a:lnTo>
                    <a:pt x="1616" y="613"/>
                  </a:lnTo>
                  <a:lnTo>
                    <a:pt x="1861" y="319"/>
                  </a:lnTo>
                  <a:lnTo>
                    <a:pt x="132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34"/>
            <p:cNvSpPr/>
            <p:nvPr/>
          </p:nvSpPr>
          <p:spPr>
            <a:xfrm>
              <a:off x="4684525" y="2580450"/>
              <a:ext cx="83275" cy="48400"/>
            </a:xfrm>
            <a:custGeom>
              <a:avLst/>
              <a:gdLst/>
              <a:ahLst/>
              <a:cxnLst/>
              <a:rect l="l" t="t" r="r" b="b"/>
              <a:pathLst>
                <a:path w="3331" h="1936" extrusionOk="0">
                  <a:moveTo>
                    <a:pt x="2792" y="1"/>
                  </a:moveTo>
                  <a:lnTo>
                    <a:pt x="1102" y="980"/>
                  </a:lnTo>
                  <a:lnTo>
                    <a:pt x="416" y="588"/>
                  </a:lnTo>
                  <a:lnTo>
                    <a:pt x="0" y="809"/>
                  </a:lnTo>
                  <a:lnTo>
                    <a:pt x="1935" y="1935"/>
                  </a:lnTo>
                  <a:lnTo>
                    <a:pt x="2351" y="1690"/>
                  </a:lnTo>
                  <a:lnTo>
                    <a:pt x="1641" y="1299"/>
                  </a:lnTo>
                  <a:lnTo>
                    <a:pt x="3330" y="319"/>
                  </a:lnTo>
                  <a:lnTo>
                    <a:pt x="279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34"/>
            <p:cNvSpPr/>
            <p:nvPr/>
          </p:nvSpPr>
          <p:spPr>
            <a:xfrm>
              <a:off x="4666750" y="2549225"/>
              <a:ext cx="88200" cy="50850"/>
            </a:xfrm>
            <a:custGeom>
              <a:avLst/>
              <a:gdLst/>
              <a:ahLst/>
              <a:cxnLst/>
              <a:rect l="l" t="t" r="r" b="b"/>
              <a:pathLst>
                <a:path w="3528" h="2034" extrusionOk="0">
                  <a:moveTo>
                    <a:pt x="1372" y="907"/>
                  </a:moveTo>
                  <a:lnTo>
                    <a:pt x="1935" y="1250"/>
                  </a:lnTo>
                  <a:lnTo>
                    <a:pt x="809" y="1568"/>
                  </a:lnTo>
                  <a:lnTo>
                    <a:pt x="1372" y="907"/>
                  </a:lnTo>
                  <a:close/>
                  <a:moveTo>
                    <a:pt x="1323" y="1"/>
                  </a:moveTo>
                  <a:lnTo>
                    <a:pt x="1" y="1666"/>
                  </a:lnTo>
                  <a:lnTo>
                    <a:pt x="662" y="2033"/>
                  </a:lnTo>
                  <a:lnTo>
                    <a:pt x="3527" y="1274"/>
                  </a:lnTo>
                  <a:lnTo>
                    <a:pt x="2988" y="956"/>
                  </a:lnTo>
                  <a:lnTo>
                    <a:pt x="2474" y="1103"/>
                  </a:lnTo>
                  <a:lnTo>
                    <a:pt x="1617" y="613"/>
                  </a:lnTo>
                  <a:lnTo>
                    <a:pt x="1862" y="319"/>
                  </a:lnTo>
                  <a:lnTo>
                    <a:pt x="132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34"/>
            <p:cNvSpPr/>
            <p:nvPr/>
          </p:nvSpPr>
          <p:spPr>
            <a:xfrm>
              <a:off x="5169375" y="2499025"/>
              <a:ext cx="103475" cy="60025"/>
            </a:xfrm>
            <a:custGeom>
              <a:avLst/>
              <a:gdLst/>
              <a:ahLst/>
              <a:cxnLst/>
              <a:rect l="l" t="t" r="r" b="b"/>
              <a:pathLst>
                <a:path w="4139" h="2401" extrusionOk="0">
                  <a:moveTo>
                    <a:pt x="1984" y="491"/>
                  </a:moveTo>
                  <a:cubicBezTo>
                    <a:pt x="2253" y="515"/>
                    <a:pt x="2523" y="589"/>
                    <a:pt x="2792" y="735"/>
                  </a:cubicBezTo>
                  <a:lnTo>
                    <a:pt x="3013" y="858"/>
                  </a:lnTo>
                  <a:lnTo>
                    <a:pt x="1494" y="1739"/>
                  </a:lnTo>
                  <a:lnTo>
                    <a:pt x="1274" y="1617"/>
                  </a:lnTo>
                  <a:cubicBezTo>
                    <a:pt x="1005" y="1470"/>
                    <a:pt x="858" y="1299"/>
                    <a:pt x="858" y="1152"/>
                  </a:cubicBezTo>
                  <a:cubicBezTo>
                    <a:pt x="858" y="1005"/>
                    <a:pt x="980" y="858"/>
                    <a:pt x="1225" y="711"/>
                  </a:cubicBezTo>
                  <a:cubicBezTo>
                    <a:pt x="1470" y="564"/>
                    <a:pt x="1715" y="491"/>
                    <a:pt x="1984" y="491"/>
                  </a:cubicBezTo>
                  <a:close/>
                  <a:moveTo>
                    <a:pt x="1788" y="1"/>
                  </a:moveTo>
                  <a:cubicBezTo>
                    <a:pt x="1568" y="1"/>
                    <a:pt x="1347" y="25"/>
                    <a:pt x="1151" y="74"/>
                  </a:cubicBezTo>
                  <a:cubicBezTo>
                    <a:pt x="931" y="148"/>
                    <a:pt x="735" y="221"/>
                    <a:pt x="564" y="319"/>
                  </a:cubicBezTo>
                  <a:cubicBezTo>
                    <a:pt x="368" y="442"/>
                    <a:pt x="221" y="540"/>
                    <a:pt x="147" y="662"/>
                  </a:cubicBezTo>
                  <a:cubicBezTo>
                    <a:pt x="49" y="784"/>
                    <a:pt x="1" y="907"/>
                    <a:pt x="1" y="1029"/>
                  </a:cubicBezTo>
                  <a:cubicBezTo>
                    <a:pt x="1" y="1201"/>
                    <a:pt x="74" y="1323"/>
                    <a:pt x="221" y="1470"/>
                  </a:cubicBezTo>
                  <a:cubicBezTo>
                    <a:pt x="343" y="1617"/>
                    <a:pt x="588" y="1788"/>
                    <a:pt x="980" y="2009"/>
                  </a:cubicBezTo>
                  <a:lnTo>
                    <a:pt x="1666" y="2401"/>
                  </a:lnTo>
                  <a:lnTo>
                    <a:pt x="4139" y="956"/>
                  </a:lnTo>
                  <a:lnTo>
                    <a:pt x="3478" y="564"/>
                  </a:lnTo>
                  <a:cubicBezTo>
                    <a:pt x="3086" y="344"/>
                    <a:pt x="2792" y="197"/>
                    <a:pt x="2547" y="123"/>
                  </a:cubicBezTo>
                  <a:cubicBezTo>
                    <a:pt x="2302" y="50"/>
                    <a:pt x="2058" y="1"/>
                    <a:pt x="178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34"/>
            <p:cNvSpPr/>
            <p:nvPr/>
          </p:nvSpPr>
          <p:spPr>
            <a:xfrm>
              <a:off x="5120400" y="2457400"/>
              <a:ext cx="104100" cy="60625"/>
            </a:xfrm>
            <a:custGeom>
              <a:avLst/>
              <a:gdLst/>
              <a:ahLst/>
              <a:cxnLst/>
              <a:rect l="l" t="t" r="r" b="b"/>
              <a:pathLst>
                <a:path w="4164" h="2425" extrusionOk="0">
                  <a:moveTo>
                    <a:pt x="1617" y="1078"/>
                  </a:moveTo>
                  <a:lnTo>
                    <a:pt x="2302" y="1470"/>
                  </a:lnTo>
                  <a:lnTo>
                    <a:pt x="956" y="1862"/>
                  </a:lnTo>
                  <a:lnTo>
                    <a:pt x="1617" y="1078"/>
                  </a:lnTo>
                  <a:close/>
                  <a:moveTo>
                    <a:pt x="1568" y="1"/>
                  </a:moveTo>
                  <a:lnTo>
                    <a:pt x="0" y="1984"/>
                  </a:lnTo>
                  <a:lnTo>
                    <a:pt x="760" y="2425"/>
                  </a:lnTo>
                  <a:lnTo>
                    <a:pt x="4163" y="1519"/>
                  </a:lnTo>
                  <a:lnTo>
                    <a:pt x="3527" y="1127"/>
                  </a:lnTo>
                  <a:lnTo>
                    <a:pt x="2915" y="1299"/>
                  </a:lnTo>
                  <a:lnTo>
                    <a:pt x="1911" y="735"/>
                  </a:lnTo>
                  <a:lnTo>
                    <a:pt x="2204" y="368"/>
                  </a:lnTo>
                  <a:lnTo>
                    <a:pt x="15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34"/>
            <p:cNvSpPr/>
            <p:nvPr/>
          </p:nvSpPr>
          <p:spPr>
            <a:xfrm>
              <a:off x="5059175" y="2447600"/>
              <a:ext cx="99200" cy="56975"/>
            </a:xfrm>
            <a:custGeom>
              <a:avLst/>
              <a:gdLst/>
              <a:ahLst/>
              <a:cxnLst/>
              <a:rect l="l" t="t" r="r" b="b"/>
              <a:pathLst>
                <a:path w="3968" h="2279" extrusionOk="0">
                  <a:moveTo>
                    <a:pt x="3331" y="1"/>
                  </a:moveTo>
                  <a:lnTo>
                    <a:pt x="1323" y="1152"/>
                  </a:lnTo>
                  <a:lnTo>
                    <a:pt x="490" y="687"/>
                  </a:lnTo>
                  <a:lnTo>
                    <a:pt x="1" y="956"/>
                  </a:lnTo>
                  <a:lnTo>
                    <a:pt x="2303" y="2278"/>
                  </a:lnTo>
                  <a:lnTo>
                    <a:pt x="2792" y="2009"/>
                  </a:lnTo>
                  <a:lnTo>
                    <a:pt x="1960" y="1519"/>
                  </a:lnTo>
                  <a:lnTo>
                    <a:pt x="3968" y="368"/>
                  </a:lnTo>
                  <a:lnTo>
                    <a:pt x="333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34"/>
            <p:cNvSpPr/>
            <p:nvPr/>
          </p:nvSpPr>
          <p:spPr>
            <a:xfrm>
              <a:off x="5038375" y="2410275"/>
              <a:ext cx="104700" cy="60000"/>
            </a:xfrm>
            <a:custGeom>
              <a:avLst/>
              <a:gdLst/>
              <a:ahLst/>
              <a:cxnLst/>
              <a:rect l="l" t="t" r="r" b="b"/>
              <a:pathLst>
                <a:path w="4188" h="2400" extrusionOk="0">
                  <a:moveTo>
                    <a:pt x="1616" y="1078"/>
                  </a:moveTo>
                  <a:lnTo>
                    <a:pt x="2302" y="1469"/>
                  </a:lnTo>
                  <a:lnTo>
                    <a:pt x="955" y="1861"/>
                  </a:lnTo>
                  <a:lnTo>
                    <a:pt x="1616" y="1078"/>
                  </a:lnTo>
                  <a:close/>
                  <a:moveTo>
                    <a:pt x="1567" y="0"/>
                  </a:moveTo>
                  <a:lnTo>
                    <a:pt x="0" y="1959"/>
                  </a:lnTo>
                  <a:lnTo>
                    <a:pt x="759" y="2400"/>
                  </a:lnTo>
                  <a:lnTo>
                    <a:pt x="4188" y="1494"/>
                  </a:lnTo>
                  <a:lnTo>
                    <a:pt x="3526" y="1127"/>
                  </a:lnTo>
                  <a:lnTo>
                    <a:pt x="2914" y="1298"/>
                  </a:lnTo>
                  <a:lnTo>
                    <a:pt x="1910" y="710"/>
                  </a:lnTo>
                  <a:lnTo>
                    <a:pt x="2204" y="367"/>
                  </a:lnTo>
                  <a:lnTo>
                    <a:pt x="156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34"/>
            <p:cNvSpPr/>
            <p:nvPr/>
          </p:nvSpPr>
          <p:spPr>
            <a:xfrm>
              <a:off x="5102650" y="2611075"/>
              <a:ext cx="30025" cy="53900"/>
            </a:xfrm>
            <a:custGeom>
              <a:avLst/>
              <a:gdLst/>
              <a:ahLst/>
              <a:cxnLst/>
              <a:rect l="l" t="t" r="r" b="b"/>
              <a:pathLst>
                <a:path w="1201" h="2156" extrusionOk="0">
                  <a:moveTo>
                    <a:pt x="0" y="0"/>
                  </a:moveTo>
                  <a:lnTo>
                    <a:pt x="0" y="1861"/>
                  </a:lnTo>
                  <a:cubicBezTo>
                    <a:pt x="319" y="2057"/>
                    <a:pt x="759" y="2155"/>
                    <a:pt x="1200" y="2155"/>
                  </a:cubicBezTo>
                  <a:lnTo>
                    <a:pt x="1200" y="270"/>
                  </a:lnTo>
                  <a:cubicBezTo>
                    <a:pt x="759" y="270"/>
                    <a:pt x="319" y="172"/>
                    <a:pt x="0" y="0"/>
                  </a:cubicBezTo>
                  <a:close/>
                </a:path>
              </a:pathLst>
            </a:custGeom>
            <a:solidFill>
              <a:srgbClr val="F498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34"/>
            <p:cNvSpPr/>
            <p:nvPr/>
          </p:nvSpPr>
          <p:spPr>
            <a:xfrm>
              <a:off x="4742050" y="2744525"/>
              <a:ext cx="30025" cy="53900"/>
            </a:xfrm>
            <a:custGeom>
              <a:avLst/>
              <a:gdLst/>
              <a:ahLst/>
              <a:cxnLst/>
              <a:rect l="l" t="t" r="r" b="b"/>
              <a:pathLst>
                <a:path w="1201" h="2156" extrusionOk="0">
                  <a:moveTo>
                    <a:pt x="1201" y="0"/>
                  </a:moveTo>
                  <a:cubicBezTo>
                    <a:pt x="858" y="196"/>
                    <a:pt x="417" y="294"/>
                    <a:pt x="1" y="294"/>
                  </a:cubicBezTo>
                  <a:lnTo>
                    <a:pt x="1" y="2155"/>
                  </a:lnTo>
                  <a:cubicBezTo>
                    <a:pt x="417" y="2155"/>
                    <a:pt x="858" y="2082"/>
                    <a:pt x="1201" y="1886"/>
                  </a:cubicBezTo>
                  <a:lnTo>
                    <a:pt x="1201" y="0"/>
                  </a:lnTo>
                  <a:close/>
                </a:path>
              </a:pathLst>
            </a:custGeom>
            <a:solidFill>
              <a:srgbClr val="EFBC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34"/>
            <p:cNvSpPr/>
            <p:nvPr/>
          </p:nvSpPr>
          <p:spPr>
            <a:xfrm>
              <a:off x="5128350" y="2354550"/>
              <a:ext cx="238800" cy="280425"/>
            </a:xfrm>
            <a:custGeom>
              <a:avLst/>
              <a:gdLst/>
              <a:ahLst/>
              <a:cxnLst/>
              <a:rect l="l" t="t" r="r" b="b"/>
              <a:pathLst>
                <a:path w="9552" h="11217" extrusionOk="0">
                  <a:moveTo>
                    <a:pt x="2890" y="1911"/>
                  </a:moveTo>
                  <a:cubicBezTo>
                    <a:pt x="1397" y="2572"/>
                    <a:pt x="1" y="7567"/>
                    <a:pt x="833" y="9331"/>
                  </a:cubicBezTo>
                  <a:cubicBezTo>
                    <a:pt x="1642" y="11094"/>
                    <a:pt x="2964" y="11216"/>
                    <a:pt x="4605" y="10775"/>
                  </a:cubicBezTo>
                  <a:cubicBezTo>
                    <a:pt x="6245" y="10335"/>
                    <a:pt x="8106" y="8180"/>
                    <a:pt x="8719" y="6196"/>
                  </a:cubicBezTo>
                  <a:cubicBezTo>
                    <a:pt x="9551" y="3454"/>
                    <a:pt x="7151" y="1"/>
                    <a:pt x="2890" y="191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34"/>
            <p:cNvSpPr/>
            <p:nvPr/>
          </p:nvSpPr>
          <p:spPr>
            <a:xfrm>
              <a:off x="4945300" y="3867900"/>
              <a:ext cx="211250" cy="63700"/>
            </a:xfrm>
            <a:custGeom>
              <a:avLst/>
              <a:gdLst/>
              <a:ahLst/>
              <a:cxnLst/>
              <a:rect l="l" t="t" r="r" b="b"/>
              <a:pathLst>
                <a:path w="8450" h="2548" extrusionOk="0">
                  <a:moveTo>
                    <a:pt x="8449" y="1690"/>
                  </a:moveTo>
                  <a:lnTo>
                    <a:pt x="8449" y="2082"/>
                  </a:lnTo>
                  <a:cubicBezTo>
                    <a:pt x="7666" y="2547"/>
                    <a:pt x="5903" y="2303"/>
                    <a:pt x="5437" y="2082"/>
                  </a:cubicBezTo>
                  <a:cubicBezTo>
                    <a:pt x="5119" y="1617"/>
                    <a:pt x="4311" y="1739"/>
                    <a:pt x="3846" y="1935"/>
                  </a:cubicBezTo>
                  <a:cubicBezTo>
                    <a:pt x="2082" y="2082"/>
                    <a:pt x="1421" y="1813"/>
                    <a:pt x="834" y="1397"/>
                  </a:cubicBezTo>
                  <a:cubicBezTo>
                    <a:pt x="540" y="1176"/>
                    <a:pt x="1" y="613"/>
                    <a:pt x="74" y="1"/>
                  </a:cubicBezTo>
                  <a:cubicBezTo>
                    <a:pt x="2156" y="490"/>
                    <a:pt x="8449" y="1690"/>
                    <a:pt x="8449" y="1690"/>
                  </a:cubicBez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34"/>
            <p:cNvSpPr/>
            <p:nvPr/>
          </p:nvSpPr>
          <p:spPr>
            <a:xfrm>
              <a:off x="4941650" y="3833625"/>
              <a:ext cx="226525" cy="88175"/>
            </a:xfrm>
            <a:custGeom>
              <a:avLst/>
              <a:gdLst/>
              <a:ahLst/>
              <a:cxnLst/>
              <a:rect l="l" t="t" r="r" b="b"/>
              <a:pathLst>
                <a:path w="9061" h="3527" extrusionOk="0">
                  <a:moveTo>
                    <a:pt x="5583" y="0"/>
                  </a:moveTo>
                  <a:cubicBezTo>
                    <a:pt x="5583" y="0"/>
                    <a:pt x="3649" y="539"/>
                    <a:pt x="2498" y="711"/>
                  </a:cubicBezTo>
                  <a:cubicBezTo>
                    <a:pt x="1371" y="882"/>
                    <a:pt x="539" y="686"/>
                    <a:pt x="269" y="1102"/>
                  </a:cubicBezTo>
                  <a:cubicBezTo>
                    <a:pt x="0" y="1494"/>
                    <a:pt x="612" y="2547"/>
                    <a:pt x="1616" y="2914"/>
                  </a:cubicBezTo>
                  <a:cubicBezTo>
                    <a:pt x="2620" y="3257"/>
                    <a:pt x="4677" y="2865"/>
                    <a:pt x="5436" y="3012"/>
                  </a:cubicBezTo>
                  <a:cubicBezTo>
                    <a:pt x="6195" y="3184"/>
                    <a:pt x="8130" y="3527"/>
                    <a:pt x="8595" y="3061"/>
                  </a:cubicBezTo>
                  <a:cubicBezTo>
                    <a:pt x="9061" y="2596"/>
                    <a:pt x="8595" y="270"/>
                    <a:pt x="8595" y="270"/>
                  </a:cubicBez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34"/>
            <p:cNvSpPr/>
            <p:nvPr/>
          </p:nvSpPr>
          <p:spPr>
            <a:xfrm>
              <a:off x="5191425" y="3661600"/>
              <a:ext cx="159800" cy="143275"/>
            </a:xfrm>
            <a:custGeom>
              <a:avLst/>
              <a:gdLst/>
              <a:ahLst/>
              <a:cxnLst/>
              <a:rect l="l" t="t" r="r" b="b"/>
              <a:pathLst>
                <a:path w="6392" h="5731" extrusionOk="0">
                  <a:moveTo>
                    <a:pt x="6293" y="4335"/>
                  </a:moveTo>
                  <a:lnTo>
                    <a:pt x="2841" y="466"/>
                  </a:lnTo>
                  <a:cubicBezTo>
                    <a:pt x="1445" y="74"/>
                    <a:pt x="0" y="0"/>
                    <a:pt x="196" y="1274"/>
                  </a:cubicBezTo>
                  <a:cubicBezTo>
                    <a:pt x="343" y="2400"/>
                    <a:pt x="2155" y="2890"/>
                    <a:pt x="3379" y="3992"/>
                  </a:cubicBezTo>
                  <a:lnTo>
                    <a:pt x="4530" y="4996"/>
                  </a:lnTo>
                  <a:cubicBezTo>
                    <a:pt x="5338" y="5730"/>
                    <a:pt x="6391" y="5094"/>
                    <a:pt x="6293" y="4335"/>
                  </a:cubicBez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34"/>
            <p:cNvSpPr/>
            <p:nvPr/>
          </p:nvSpPr>
          <p:spPr>
            <a:xfrm>
              <a:off x="5171200" y="2559025"/>
              <a:ext cx="117575" cy="80850"/>
            </a:xfrm>
            <a:custGeom>
              <a:avLst/>
              <a:gdLst/>
              <a:ahLst/>
              <a:cxnLst/>
              <a:rect l="l" t="t" r="r" b="b"/>
              <a:pathLst>
                <a:path w="4703" h="3234" extrusionOk="0">
                  <a:moveTo>
                    <a:pt x="3821" y="1"/>
                  </a:moveTo>
                  <a:cubicBezTo>
                    <a:pt x="3699" y="148"/>
                    <a:pt x="3552" y="270"/>
                    <a:pt x="3405" y="392"/>
                  </a:cubicBezTo>
                  <a:cubicBezTo>
                    <a:pt x="2499" y="1078"/>
                    <a:pt x="1642" y="1494"/>
                    <a:pt x="540" y="1788"/>
                  </a:cubicBezTo>
                  <a:cubicBezTo>
                    <a:pt x="368" y="1837"/>
                    <a:pt x="172" y="1862"/>
                    <a:pt x="1" y="1911"/>
                  </a:cubicBezTo>
                  <a:lnTo>
                    <a:pt x="74" y="2915"/>
                  </a:lnTo>
                  <a:cubicBezTo>
                    <a:pt x="1250" y="3233"/>
                    <a:pt x="2376" y="2743"/>
                    <a:pt x="3184" y="2498"/>
                  </a:cubicBezTo>
                  <a:cubicBezTo>
                    <a:pt x="3772" y="2352"/>
                    <a:pt x="4703" y="2180"/>
                    <a:pt x="4703" y="1568"/>
                  </a:cubicBezTo>
                  <a:lnTo>
                    <a:pt x="382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34"/>
            <p:cNvSpPr/>
            <p:nvPr/>
          </p:nvSpPr>
          <p:spPr>
            <a:xfrm>
              <a:off x="5195700" y="3692825"/>
              <a:ext cx="158575" cy="124300"/>
            </a:xfrm>
            <a:custGeom>
              <a:avLst/>
              <a:gdLst/>
              <a:ahLst/>
              <a:cxnLst/>
              <a:rect l="l" t="t" r="r" b="b"/>
              <a:pathLst>
                <a:path w="6343" h="4972" extrusionOk="0">
                  <a:moveTo>
                    <a:pt x="4359" y="3747"/>
                  </a:moveTo>
                  <a:lnTo>
                    <a:pt x="3208" y="2743"/>
                  </a:lnTo>
                  <a:cubicBezTo>
                    <a:pt x="1984" y="1641"/>
                    <a:pt x="172" y="1151"/>
                    <a:pt x="25" y="25"/>
                  </a:cubicBezTo>
                  <a:lnTo>
                    <a:pt x="25" y="25"/>
                  </a:lnTo>
                  <a:lnTo>
                    <a:pt x="25" y="25"/>
                  </a:lnTo>
                  <a:lnTo>
                    <a:pt x="25" y="25"/>
                  </a:lnTo>
                  <a:lnTo>
                    <a:pt x="25" y="25"/>
                  </a:lnTo>
                  <a:lnTo>
                    <a:pt x="25" y="25"/>
                  </a:lnTo>
                  <a:lnTo>
                    <a:pt x="25" y="25"/>
                  </a:lnTo>
                  <a:lnTo>
                    <a:pt x="25" y="25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25" y="0"/>
                  </a:lnTo>
                  <a:cubicBezTo>
                    <a:pt x="1" y="123"/>
                    <a:pt x="1" y="245"/>
                    <a:pt x="25" y="392"/>
                  </a:cubicBezTo>
                  <a:cubicBezTo>
                    <a:pt x="172" y="1518"/>
                    <a:pt x="1984" y="2008"/>
                    <a:pt x="3208" y="3110"/>
                  </a:cubicBezTo>
                  <a:lnTo>
                    <a:pt x="4359" y="4114"/>
                  </a:lnTo>
                  <a:cubicBezTo>
                    <a:pt x="5314" y="4971"/>
                    <a:pt x="6343" y="4359"/>
                    <a:pt x="6122" y="3086"/>
                  </a:cubicBezTo>
                  <a:cubicBezTo>
                    <a:pt x="6220" y="3845"/>
                    <a:pt x="5167" y="4481"/>
                    <a:pt x="4359" y="3747"/>
                  </a:cubicBez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34"/>
            <p:cNvSpPr/>
            <p:nvPr/>
          </p:nvSpPr>
          <p:spPr>
            <a:xfrm>
              <a:off x="5189575" y="3055525"/>
              <a:ext cx="188575" cy="734050"/>
            </a:xfrm>
            <a:custGeom>
              <a:avLst/>
              <a:gdLst/>
              <a:ahLst/>
              <a:cxnLst/>
              <a:rect l="l" t="t" r="r" b="b"/>
              <a:pathLst>
                <a:path w="7543" h="29362" extrusionOk="0">
                  <a:moveTo>
                    <a:pt x="6343" y="1714"/>
                  </a:moveTo>
                  <a:cubicBezTo>
                    <a:pt x="7543" y="3404"/>
                    <a:pt x="4555" y="8081"/>
                    <a:pt x="5363" y="13885"/>
                  </a:cubicBezTo>
                  <a:cubicBezTo>
                    <a:pt x="5927" y="17827"/>
                    <a:pt x="7004" y="24464"/>
                    <a:pt x="6735" y="28186"/>
                  </a:cubicBezTo>
                  <a:cubicBezTo>
                    <a:pt x="6686" y="28872"/>
                    <a:pt x="4041" y="29361"/>
                    <a:pt x="3306" y="26080"/>
                  </a:cubicBezTo>
                  <a:cubicBezTo>
                    <a:pt x="2082" y="20472"/>
                    <a:pt x="539" y="16970"/>
                    <a:pt x="1" y="12612"/>
                  </a:cubicBezTo>
                  <a:lnTo>
                    <a:pt x="294" y="0"/>
                  </a:lnTo>
                  <a:close/>
                </a:path>
              </a:pathLst>
            </a:custGeom>
            <a:solidFill>
              <a:srgbClr val="3030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34"/>
            <p:cNvSpPr/>
            <p:nvPr/>
          </p:nvSpPr>
          <p:spPr>
            <a:xfrm>
              <a:off x="5008375" y="3083075"/>
              <a:ext cx="252850" cy="802600"/>
            </a:xfrm>
            <a:custGeom>
              <a:avLst/>
              <a:gdLst/>
              <a:ahLst/>
              <a:cxnLst/>
              <a:rect l="l" t="t" r="r" b="b"/>
              <a:pathLst>
                <a:path w="10114" h="32104" extrusionOk="0">
                  <a:moveTo>
                    <a:pt x="9771" y="0"/>
                  </a:moveTo>
                  <a:cubicBezTo>
                    <a:pt x="10114" y="5241"/>
                    <a:pt x="6343" y="11657"/>
                    <a:pt x="6587" y="15868"/>
                  </a:cubicBezTo>
                  <a:cubicBezTo>
                    <a:pt x="6857" y="20252"/>
                    <a:pt x="6367" y="25541"/>
                    <a:pt x="6367" y="30267"/>
                  </a:cubicBezTo>
                  <a:cubicBezTo>
                    <a:pt x="6367" y="30267"/>
                    <a:pt x="2498" y="32104"/>
                    <a:pt x="2327" y="29263"/>
                  </a:cubicBezTo>
                  <a:cubicBezTo>
                    <a:pt x="1763" y="20031"/>
                    <a:pt x="0" y="17142"/>
                    <a:pt x="2400" y="221"/>
                  </a:cubicBezTo>
                  <a:close/>
                </a:path>
              </a:pathLst>
            </a:custGeom>
            <a:solidFill>
              <a:srgbClr val="4646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34"/>
            <p:cNvSpPr/>
            <p:nvPr/>
          </p:nvSpPr>
          <p:spPr>
            <a:xfrm>
              <a:off x="5029800" y="2597600"/>
              <a:ext cx="366125" cy="644050"/>
            </a:xfrm>
            <a:custGeom>
              <a:avLst/>
              <a:gdLst/>
              <a:ahLst/>
              <a:cxnLst/>
              <a:rect l="l" t="t" r="r" b="b"/>
              <a:pathLst>
                <a:path w="14645" h="25762" extrusionOk="0">
                  <a:moveTo>
                    <a:pt x="1935" y="14350"/>
                  </a:moveTo>
                  <a:cubicBezTo>
                    <a:pt x="1788" y="9306"/>
                    <a:pt x="2743" y="4310"/>
                    <a:pt x="2743" y="4310"/>
                  </a:cubicBezTo>
                  <a:cubicBezTo>
                    <a:pt x="3184" y="3674"/>
                    <a:pt x="3747" y="3110"/>
                    <a:pt x="4384" y="2645"/>
                  </a:cubicBezTo>
                  <a:lnTo>
                    <a:pt x="5608" y="1151"/>
                  </a:lnTo>
                  <a:cubicBezTo>
                    <a:pt x="6490" y="931"/>
                    <a:pt x="7371" y="686"/>
                    <a:pt x="8204" y="417"/>
                  </a:cubicBezTo>
                  <a:cubicBezTo>
                    <a:pt x="9600" y="0"/>
                    <a:pt x="11093" y="0"/>
                    <a:pt x="12465" y="417"/>
                  </a:cubicBezTo>
                  <a:cubicBezTo>
                    <a:pt x="14277" y="1200"/>
                    <a:pt x="14644" y="2425"/>
                    <a:pt x="13836" y="4776"/>
                  </a:cubicBezTo>
                  <a:cubicBezTo>
                    <a:pt x="13836" y="4873"/>
                    <a:pt x="12220" y="11338"/>
                    <a:pt x="12024" y="13322"/>
                  </a:cubicBezTo>
                  <a:cubicBezTo>
                    <a:pt x="11999" y="13518"/>
                    <a:pt x="13395" y="18734"/>
                    <a:pt x="13714" y="20889"/>
                  </a:cubicBezTo>
                  <a:cubicBezTo>
                    <a:pt x="13714" y="20889"/>
                    <a:pt x="12367" y="22088"/>
                    <a:pt x="11999" y="22407"/>
                  </a:cubicBezTo>
                  <a:cubicBezTo>
                    <a:pt x="9306" y="25762"/>
                    <a:pt x="466" y="21697"/>
                    <a:pt x="123" y="19909"/>
                  </a:cubicBezTo>
                  <a:cubicBezTo>
                    <a:pt x="0" y="19223"/>
                    <a:pt x="1078" y="17166"/>
                    <a:pt x="1935" y="1435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34"/>
            <p:cNvSpPr/>
            <p:nvPr/>
          </p:nvSpPr>
          <p:spPr>
            <a:xfrm>
              <a:off x="5157750" y="2363750"/>
              <a:ext cx="222250" cy="265700"/>
            </a:xfrm>
            <a:custGeom>
              <a:avLst/>
              <a:gdLst/>
              <a:ahLst/>
              <a:cxnLst/>
              <a:rect l="l" t="t" r="r" b="b"/>
              <a:pathLst>
                <a:path w="8890" h="10628" extrusionOk="0">
                  <a:moveTo>
                    <a:pt x="1151" y="1837"/>
                  </a:moveTo>
                  <a:cubicBezTo>
                    <a:pt x="1151" y="1837"/>
                    <a:pt x="710" y="2253"/>
                    <a:pt x="441" y="3134"/>
                  </a:cubicBezTo>
                  <a:cubicBezTo>
                    <a:pt x="172" y="3992"/>
                    <a:pt x="245" y="4579"/>
                    <a:pt x="221" y="5045"/>
                  </a:cubicBezTo>
                  <a:cubicBezTo>
                    <a:pt x="196" y="5485"/>
                    <a:pt x="0" y="5730"/>
                    <a:pt x="98" y="5951"/>
                  </a:cubicBezTo>
                  <a:cubicBezTo>
                    <a:pt x="196" y="6171"/>
                    <a:pt x="735" y="4971"/>
                    <a:pt x="1249" y="4824"/>
                  </a:cubicBezTo>
                  <a:cubicBezTo>
                    <a:pt x="1788" y="4702"/>
                    <a:pt x="1714" y="6293"/>
                    <a:pt x="563" y="6734"/>
                  </a:cubicBezTo>
                  <a:cubicBezTo>
                    <a:pt x="74" y="7469"/>
                    <a:pt x="466" y="9330"/>
                    <a:pt x="735" y="9722"/>
                  </a:cubicBezTo>
                  <a:cubicBezTo>
                    <a:pt x="1004" y="10114"/>
                    <a:pt x="2694" y="10628"/>
                    <a:pt x="4139" y="10138"/>
                  </a:cubicBezTo>
                  <a:cubicBezTo>
                    <a:pt x="5584" y="9624"/>
                    <a:pt x="6514" y="8179"/>
                    <a:pt x="7714" y="6293"/>
                  </a:cubicBezTo>
                  <a:cubicBezTo>
                    <a:pt x="8889" y="4383"/>
                    <a:pt x="7714" y="3012"/>
                    <a:pt x="7714" y="3012"/>
                  </a:cubicBezTo>
                  <a:cubicBezTo>
                    <a:pt x="8302" y="1714"/>
                    <a:pt x="3845" y="49"/>
                    <a:pt x="2008" y="0"/>
                  </a:cubicBezTo>
                  <a:cubicBezTo>
                    <a:pt x="857" y="25"/>
                    <a:pt x="1151" y="1837"/>
                    <a:pt x="1151" y="1837"/>
                  </a:cubicBez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34"/>
            <p:cNvSpPr/>
            <p:nvPr/>
          </p:nvSpPr>
          <p:spPr>
            <a:xfrm>
              <a:off x="5053675" y="2640150"/>
              <a:ext cx="197925" cy="376225"/>
            </a:xfrm>
            <a:custGeom>
              <a:avLst/>
              <a:gdLst/>
              <a:ahLst/>
              <a:cxnLst/>
              <a:rect l="l" t="t" r="r" b="b"/>
              <a:pathLst>
                <a:path w="7917" h="15049" extrusionOk="0">
                  <a:moveTo>
                    <a:pt x="4494" y="0"/>
                  </a:moveTo>
                  <a:cubicBezTo>
                    <a:pt x="4269" y="0"/>
                    <a:pt x="4043" y="35"/>
                    <a:pt x="3820" y="111"/>
                  </a:cubicBezTo>
                  <a:cubicBezTo>
                    <a:pt x="3110" y="331"/>
                    <a:pt x="2523" y="576"/>
                    <a:pt x="2155" y="1188"/>
                  </a:cubicBezTo>
                  <a:cubicBezTo>
                    <a:pt x="1249" y="2706"/>
                    <a:pt x="1102" y="7922"/>
                    <a:pt x="343" y="11081"/>
                  </a:cubicBezTo>
                  <a:cubicBezTo>
                    <a:pt x="245" y="11106"/>
                    <a:pt x="123" y="11106"/>
                    <a:pt x="0" y="11130"/>
                  </a:cubicBezTo>
                  <a:cubicBezTo>
                    <a:pt x="1200" y="12771"/>
                    <a:pt x="1763" y="13579"/>
                    <a:pt x="2841" y="15048"/>
                  </a:cubicBezTo>
                  <a:cubicBezTo>
                    <a:pt x="2939" y="15024"/>
                    <a:pt x="3037" y="14999"/>
                    <a:pt x="3061" y="14975"/>
                  </a:cubicBezTo>
                  <a:cubicBezTo>
                    <a:pt x="3380" y="14803"/>
                    <a:pt x="7396" y="3906"/>
                    <a:pt x="7396" y="3882"/>
                  </a:cubicBezTo>
                  <a:cubicBezTo>
                    <a:pt x="7917" y="2124"/>
                    <a:pt x="6245" y="0"/>
                    <a:pt x="44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34"/>
            <p:cNvSpPr/>
            <p:nvPr/>
          </p:nvSpPr>
          <p:spPr>
            <a:xfrm>
              <a:off x="2923225" y="4243800"/>
              <a:ext cx="238775" cy="105325"/>
            </a:xfrm>
            <a:custGeom>
              <a:avLst/>
              <a:gdLst/>
              <a:ahLst/>
              <a:cxnLst/>
              <a:rect l="l" t="t" r="r" b="b"/>
              <a:pathLst>
                <a:path w="9551" h="4213" extrusionOk="0">
                  <a:moveTo>
                    <a:pt x="490" y="294"/>
                  </a:moveTo>
                  <a:lnTo>
                    <a:pt x="3722" y="0"/>
                  </a:lnTo>
                  <a:cubicBezTo>
                    <a:pt x="3722" y="0"/>
                    <a:pt x="5804" y="588"/>
                    <a:pt x="7028" y="759"/>
                  </a:cubicBezTo>
                  <a:cubicBezTo>
                    <a:pt x="8253" y="931"/>
                    <a:pt x="9134" y="735"/>
                    <a:pt x="9428" y="1176"/>
                  </a:cubicBezTo>
                  <a:cubicBezTo>
                    <a:pt x="9477" y="1249"/>
                    <a:pt x="9502" y="1347"/>
                    <a:pt x="9502" y="1470"/>
                  </a:cubicBezTo>
                  <a:lnTo>
                    <a:pt x="9502" y="1470"/>
                  </a:lnTo>
                  <a:cubicBezTo>
                    <a:pt x="9502" y="1470"/>
                    <a:pt x="9502" y="1470"/>
                    <a:pt x="9502" y="1470"/>
                  </a:cubicBezTo>
                  <a:cubicBezTo>
                    <a:pt x="9550" y="2131"/>
                    <a:pt x="8987" y="2718"/>
                    <a:pt x="8669" y="2963"/>
                  </a:cubicBezTo>
                  <a:cubicBezTo>
                    <a:pt x="8032" y="3429"/>
                    <a:pt x="7347" y="3698"/>
                    <a:pt x="5437" y="3551"/>
                  </a:cubicBezTo>
                  <a:cubicBezTo>
                    <a:pt x="4947" y="3355"/>
                    <a:pt x="4065" y="3208"/>
                    <a:pt x="3722" y="3698"/>
                  </a:cubicBezTo>
                  <a:cubicBezTo>
                    <a:pt x="3233" y="3943"/>
                    <a:pt x="1347" y="4212"/>
                    <a:pt x="490" y="3698"/>
                  </a:cubicBezTo>
                  <a:lnTo>
                    <a:pt x="490" y="3282"/>
                  </a:lnTo>
                  <a:cubicBezTo>
                    <a:pt x="0" y="2767"/>
                    <a:pt x="490" y="294"/>
                    <a:pt x="490" y="294"/>
                  </a:cubicBez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34"/>
            <p:cNvSpPr/>
            <p:nvPr/>
          </p:nvSpPr>
          <p:spPr>
            <a:xfrm>
              <a:off x="2873025" y="3504875"/>
              <a:ext cx="230825" cy="781175"/>
            </a:xfrm>
            <a:custGeom>
              <a:avLst/>
              <a:gdLst/>
              <a:ahLst/>
              <a:cxnLst/>
              <a:rect l="l" t="t" r="r" b="b"/>
              <a:pathLst>
                <a:path w="9233" h="31247" extrusionOk="0">
                  <a:moveTo>
                    <a:pt x="1078" y="0"/>
                  </a:moveTo>
                  <a:cubicBezTo>
                    <a:pt x="0" y="5510"/>
                    <a:pt x="3845" y="11559"/>
                    <a:pt x="3526" y="16015"/>
                  </a:cubicBezTo>
                  <a:cubicBezTo>
                    <a:pt x="3086" y="22113"/>
                    <a:pt x="2865" y="24782"/>
                    <a:pt x="2229" y="29778"/>
                  </a:cubicBezTo>
                  <a:cubicBezTo>
                    <a:pt x="2229" y="29778"/>
                    <a:pt x="4702" y="31247"/>
                    <a:pt x="6538" y="29557"/>
                  </a:cubicBezTo>
                  <a:cubicBezTo>
                    <a:pt x="8424" y="19811"/>
                    <a:pt x="9232" y="18048"/>
                    <a:pt x="8987" y="22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34"/>
            <p:cNvSpPr/>
            <p:nvPr/>
          </p:nvSpPr>
          <p:spPr>
            <a:xfrm>
              <a:off x="3086675" y="2778800"/>
              <a:ext cx="217975" cy="317775"/>
            </a:xfrm>
            <a:custGeom>
              <a:avLst/>
              <a:gdLst/>
              <a:ahLst/>
              <a:cxnLst/>
              <a:rect l="l" t="t" r="r" b="b"/>
              <a:pathLst>
                <a:path w="8719" h="12711" extrusionOk="0">
                  <a:moveTo>
                    <a:pt x="7616" y="3650"/>
                  </a:moveTo>
                  <a:cubicBezTo>
                    <a:pt x="8718" y="4923"/>
                    <a:pt x="7788" y="10163"/>
                    <a:pt x="6269" y="11437"/>
                  </a:cubicBezTo>
                  <a:cubicBezTo>
                    <a:pt x="4727" y="12710"/>
                    <a:pt x="3453" y="12269"/>
                    <a:pt x="2106" y="11143"/>
                  </a:cubicBezTo>
                  <a:cubicBezTo>
                    <a:pt x="784" y="9992"/>
                    <a:pt x="0" y="7176"/>
                    <a:pt x="319" y="5045"/>
                  </a:cubicBezTo>
                  <a:cubicBezTo>
                    <a:pt x="760" y="2156"/>
                    <a:pt x="4506" y="1"/>
                    <a:pt x="7616" y="3650"/>
                  </a:cubicBezTo>
                  <a:close/>
                </a:path>
              </a:pathLst>
            </a:custGeom>
            <a:solidFill>
              <a:srgbClr val="F2AD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34"/>
            <p:cNvSpPr/>
            <p:nvPr/>
          </p:nvSpPr>
          <p:spPr>
            <a:xfrm>
              <a:off x="3079325" y="2801450"/>
              <a:ext cx="234500" cy="275525"/>
            </a:xfrm>
            <a:custGeom>
              <a:avLst/>
              <a:gdLst/>
              <a:ahLst/>
              <a:cxnLst/>
              <a:rect l="l" t="t" r="r" b="b"/>
              <a:pathLst>
                <a:path w="9380" h="11021" extrusionOk="0">
                  <a:moveTo>
                    <a:pt x="8302" y="3282"/>
                  </a:moveTo>
                  <a:cubicBezTo>
                    <a:pt x="8302" y="3282"/>
                    <a:pt x="8522" y="3845"/>
                    <a:pt x="8400" y="4776"/>
                  </a:cubicBezTo>
                  <a:cubicBezTo>
                    <a:pt x="8278" y="5707"/>
                    <a:pt x="7935" y="6221"/>
                    <a:pt x="7763" y="6637"/>
                  </a:cubicBezTo>
                  <a:cubicBezTo>
                    <a:pt x="7592" y="7078"/>
                    <a:pt x="7641" y="7396"/>
                    <a:pt x="7469" y="7568"/>
                  </a:cubicBezTo>
                  <a:cubicBezTo>
                    <a:pt x="7274" y="7715"/>
                    <a:pt x="7298" y="6343"/>
                    <a:pt x="6882" y="6000"/>
                  </a:cubicBezTo>
                  <a:cubicBezTo>
                    <a:pt x="6441" y="5658"/>
                    <a:pt x="5829" y="7151"/>
                    <a:pt x="6686" y="8057"/>
                  </a:cubicBezTo>
                  <a:cubicBezTo>
                    <a:pt x="6808" y="8988"/>
                    <a:pt x="5633" y="10506"/>
                    <a:pt x="5217" y="10776"/>
                  </a:cubicBezTo>
                  <a:cubicBezTo>
                    <a:pt x="4776" y="11020"/>
                    <a:pt x="2988" y="10751"/>
                    <a:pt x="1862" y="9649"/>
                  </a:cubicBezTo>
                  <a:cubicBezTo>
                    <a:pt x="760" y="8547"/>
                    <a:pt x="515" y="6784"/>
                    <a:pt x="246" y="4507"/>
                  </a:cubicBezTo>
                  <a:cubicBezTo>
                    <a:pt x="1" y="2229"/>
                    <a:pt x="1690" y="1470"/>
                    <a:pt x="1690" y="1470"/>
                  </a:cubicBezTo>
                  <a:cubicBezTo>
                    <a:pt x="1715" y="1"/>
                    <a:pt x="6588" y="417"/>
                    <a:pt x="8327" y="1176"/>
                  </a:cubicBezTo>
                  <a:cubicBezTo>
                    <a:pt x="9380" y="1715"/>
                    <a:pt x="8302" y="3282"/>
                    <a:pt x="8302" y="328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34"/>
            <p:cNvSpPr/>
            <p:nvPr/>
          </p:nvSpPr>
          <p:spPr>
            <a:xfrm>
              <a:off x="3078100" y="4317250"/>
              <a:ext cx="239400" cy="105325"/>
            </a:xfrm>
            <a:custGeom>
              <a:avLst/>
              <a:gdLst/>
              <a:ahLst/>
              <a:cxnLst/>
              <a:rect l="l" t="t" r="r" b="b"/>
              <a:pathLst>
                <a:path w="9576" h="4213" extrusionOk="0">
                  <a:moveTo>
                    <a:pt x="490" y="295"/>
                  </a:moveTo>
                  <a:lnTo>
                    <a:pt x="3747" y="1"/>
                  </a:lnTo>
                  <a:cubicBezTo>
                    <a:pt x="3747" y="1"/>
                    <a:pt x="5829" y="589"/>
                    <a:pt x="7053" y="760"/>
                  </a:cubicBezTo>
                  <a:cubicBezTo>
                    <a:pt x="8278" y="931"/>
                    <a:pt x="9159" y="735"/>
                    <a:pt x="9453" y="1176"/>
                  </a:cubicBezTo>
                  <a:cubicBezTo>
                    <a:pt x="9502" y="1250"/>
                    <a:pt x="9526" y="1348"/>
                    <a:pt x="9502" y="1470"/>
                  </a:cubicBezTo>
                  <a:lnTo>
                    <a:pt x="9502" y="1470"/>
                  </a:lnTo>
                  <a:lnTo>
                    <a:pt x="9502" y="1470"/>
                  </a:lnTo>
                  <a:cubicBezTo>
                    <a:pt x="9575" y="2131"/>
                    <a:pt x="9012" y="2743"/>
                    <a:pt x="8694" y="2964"/>
                  </a:cubicBezTo>
                  <a:cubicBezTo>
                    <a:pt x="8057" y="3429"/>
                    <a:pt x="7347" y="3698"/>
                    <a:pt x="5461" y="3552"/>
                  </a:cubicBezTo>
                  <a:cubicBezTo>
                    <a:pt x="4947" y="3356"/>
                    <a:pt x="4066" y="3209"/>
                    <a:pt x="3747" y="3698"/>
                  </a:cubicBezTo>
                  <a:cubicBezTo>
                    <a:pt x="3258" y="3943"/>
                    <a:pt x="1347" y="4213"/>
                    <a:pt x="490" y="3698"/>
                  </a:cubicBezTo>
                  <a:lnTo>
                    <a:pt x="490" y="3282"/>
                  </a:lnTo>
                  <a:cubicBezTo>
                    <a:pt x="1" y="2768"/>
                    <a:pt x="490" y="295"/>
                    <a:pt x="490" y="295"/>
                  </a:cubicBez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34"/>
            <p:cNvSpPr/>
            <p:nvPr/>
          </p:nvSpPr>
          <p:spPr>
            <a:xfrm>
              <a:off x="2952600" y="3539775"/>
              <a:ext cx="271225" cy="849750"/>
            </a:xfrm>
            <a:custGeom>
              <a:avLst/>
              <a:gdLst/>
              <a:ahLst/>
              <a:cxnLst/>
              <a:rect l="l" t="t" r="r" b="b"/>
              <a:pathLst>
                <a:path w="10849" h="33990" extrusionOk="0">
                  <a:moveTo>
                    <a:pt x="343" y="0"/>
                  </a:moveTo>
                  <a:cubicBezTo>
                    <a:pt x="1" y="5632"/>
                    <a:pt x="4604" y="11779"/>
                    <a:pt x="4874" y="16334"/>
                  </a:cubicBezTo>
                  <a:cubicBezTo>
                    <a:pt x="5241" y="22554"/>
                    <a:pt x="5241" y="26961"/>
                    <a:pt x="5266" y="32030"/>
                  </a:cubicBezTo>
                  <a:cubicBezTo>
                    <a:pt x="5266" y="32030"/>
                    <a:pt x="9404" y="33989"/>
                    <a:pt x="9600" y="30953"/>
                  </a:cubicBezTo>
                  <a:cubicBezTo>
                    <a:pt x="10212" y="21035"/>
                    <a:pt x="10849" y="18415"/>
                    <a:pt x="8278" y="22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34"/>
            <p:cNvSpPr/>
            <p:nvPr/>
          </p:nvSpPr>
          <p:spPr>
            <a:xfrm>
              <a:off x="2884025" y="2980225"/>
              <a:ext cx="407750" cy="670375"/>
            </a:xfrm>
            <a:custGeom>
              <a:avLst/>
              <a:gdLst/>
              <a:ahLst/>
              <a:cxnLst/>
              <a:rect l="l" t="t" r="r" b="b"/>
              <a:pathLst>
                <a:path w="16310" h="26815" extrusionOk="0">
                  <a:moveTo>
                    <a:pt x="13935" y="4310"/>
                  </a:moveTo>
                  <a:cubicBezTo>
                    <a:pt x="11633" y="3159"/>
                    <a:pt x="7886" y="0"/>
                    <a:pt x="4825" y="4139"/>
                  </a:cubicBezTo>
                  <a:cubicBezTo>
                    <a:pt x="1936" y="8008"/>
                    <a:pt x="760" y="19664"/>
                    <a:pt x="442" y="21990"/>
                  </a:cubicBezTo>
                  <a:cubicBezTo>
                    <a:pt x="1" y="25125"/>
                    <a:pt x="8743" y="26815"/>
                    <a:pt x="10702" y="26717"/>
                  </a:cubicBezTo>
                  <a:cubicBezTo>
                    <a:pt x="11143" y="26717"/>
                    <a:pt x="11412" y="26496"/>
                    <a:pt x="11535" y="26080"/>
                  </a:cubicBezTo>
                  <a:cubicBezTo>
                    <a:pt x="11706" y="25492"/>
                    <a:pt x="11241" y="25076"/>
                    <a:pt x="11363" y="24562"/>
                  </a:cubicBezTo>
                  <a:cubicBezTo>
                    <a:pt x="11437" y="24243"/>
                    <a:pt x="11633" y="23998"/>
                    <a:pt x="11829" y="23754"/>
                  </a:cubicBezTo>
                  <a:cubicBezTo>
                    <a:pt x="12000" y="23509"/>
                    <a:pt x="12196" y="23239"/>
                    <a:pt x="12245" y="22945"/>
                  </a:cubicBezTo>
                  <a:cubicBezTo>
                    <a:pt x="12318" y="22431"/>
                    <a:pt x="12000" y="21966"/>
                    <a:pt x="11951" y="21476"/>
                  </a:cubicBezTo>
                  <a:cubicBezTo>
                    <a:pt x="11902" y="21109"/>
                    <a:pt x="12000" y="20742"/>
                    <a:pt x="12098" y="20374"/>
                  </a:cubicBezTo>
                  <a:cubicBezTo>
                    <a:pt x="12882" y="17436"/>
                    <a:pt x="14277" y="14693"/>
                    <a:pt x="15037" y="11706"/>
                  </a:cubicBezTo>
                  <a:cubicBezTo>
                    <a:pt x="15551" y="9698"/>
                    <a:pt x="16310" y="6490"/>
                    <a:pt x="14645" y="4824"/>
                  </a:cubicBezTo>
                  <a:cubicBezTo>
                    <a:pt x="14473" y="4653"/>
                    <a:pt x="14179" y="4384"/>
                    <a:pt x="13935" y="43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34"/>
            <p:cNvSpPr/>
            <p:nvPr/>
          </p:nvSpPr>
          <p:spPr>
            <a:xfrm>
              <a:off x="3159525" y="3069000"/>
              <a:ext cx="333050" cy="513025"/>
            </a:xfrm>
            <a:custGeom>
              <a:avLst/>
              <a:gdLst/>
              <a:ahLst/>
              <a:cxnLst/>
              <a:rect l="l" t="t" r="r" b="b"/>
              <a:pathLst>
                <a:path w="13322" h="20521" extrusionOk="0">
                  <a:moveTo>
                    <a:pt x="4335" y="2326"/>
                  </a:moveTo>
                  <a:cubicBezTo>
                    <a:pt x="6196" y="8203"/>
                    <a:pt x="6367" y="11118"/>
                    <a:pt x="8180" y="13444"/>
                  </a:cubicBezTo>
                  <a:cubicBezTo>
                    <a:pt x="8326" y="13615"/>
                    <a:pt x="13322" y="18978"/>
                    <a:pt x="13322" y="18978"/>
                  </a:cubicBezTo>
                  <a:cubicBezTo>
                    <a:pt x="13322" y="18978"/>
                    <a:pt x="12661" y="20203"/>
                    <a:pt x="10898" y="20521"/>
                  </a:cubicBezTo>
                  <a:cubicBezTo>
                    <a:pt x="8106" y="19321"/>
                    <a:pt x="4947" y="14913"/>
                    <a:pt x="4090" y="13958"/>
                  </a:cubicBezTo>
                  <a:cubicBezTo>
                    <a:pt x="3600" y="13419"/>
                    <a:pt x="833" y="8350"/>
                    <a:pt x="417" y="5779"/>
                  </a:cubicBezTo>
                  <a:cubicBezTo>
                    <a:pt x="1" y="3208"/>
                    <a:pt x="3576" y="0"/>
                    <a:pt x="4335" y="232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34"/>
            <p:cNvSpPr/>
            <p:nvPr/>
          </p:nvSpPr>
          <p:spPr>
            <a:xfrm>
              <a:off x="5046325" y="2820425"/>
              <a:ext cx="161650" cy="239400"/>
            </a:xfrm>
            <a:custGeom>
              <a:avLst/>
              <a:gdLst/>
              <a:ahLst/>
              <a:cxnLst/>
              <a:rect l="l" t="t" r="r" b="b"/>
              <a:pathLst>
                <a:path w="6466" h="9576" extrusionOk="0">
                  <a:moveTo>
                    <a:pt x="294" y="8180"/>
                  </a:moveTo>
                  <a:cubicBezTo>
                    <a:pt x="2302" y="8057"/>
                    <a:pt x="3355" y="7764"/>
                    <a:pt x="3355" y="7764"/>
                  </a:cubicBezTo>
                  <a:cubicBezTo>
                    <a:pt x="3355" y="7764"/>
                    <a:pt x="5804" y="2523"/>
                    <a:pt x="6465" y="1"/>
                  </a:cubicBezTo>
                  <a:cubicBezTo>
                    <a:pt x="6465" y="1"/>
                    <a:pt x="5584" y="5388"/>
                    <a:pt x="4996" y="7127"/>
                  </a:cubicBezTo>
                  <a:cubicBezTo>
                    <a:pt x="4384" y="8890"/>
                    <a:pt x="3551" y="9576"/>
                    <a:pt x="2278" y="9404"/>
                  </a:cubicBezTo>
                  <a:cubicBezTo>
                    <a:pt x="980" y="9257"/>
                    <a:pt x="0" y="9013"/>
                    <a:pt x="0" y="9013"/>
                  </a:cubicBezTo>
                  <a:close/>
                </a:path>
              </a:pathLst>
            </a:custGeom>
            <a:solidFill>
              <a:srgbClr val="3030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7178623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5" name="Google Shape;1245;p35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USECASE</a:t>
            </a:r>
            <a:r>
              <a:rPr lang="en" dirty="0"/>
              <a:t> </a:t>
            </a:r>
            <a:r>
              <a:rPr lang="en" dirty="0">
                <a:solidFill>
                  <a:schemeClr val="accent1"/>
                </a:solidFill>
                <a:latin typeface="Overpass SemiBold"/>
                <a:sym typeface="Overpass SemiBold"/>
              </a:rPr>
              <a:t>DIAGRAM</a:t>
            </a:r>
            <a:endParaRPr dirty="0">
              <a:solidFill>
                <a:schemeClr val="accent1"/>
              </a:solidFill>
              <a:latin typeface="Overpass SemiBold"/>
              <a:ea typeface="Overpass SemiBold"/>
              <a:cs typeface="Overpass SemiBold"/>
              <a:sym typeface="Overpass SemiBold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A30E4A-1974-403D-8538-2315BC8627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020" y="1171451"/>
            <a:ext cx="7299960" cy="368183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34"/>
          <p:cNvSpPr txBox="1">
            <a:spLocks noGrp="1"/>
          </p:cNvSpPr>
          <p:nvPr>
            <p:ph type="title" idx="2"/>
          </p:nvPr>
        </p:nvSpPr>
        <p:spPr>
          <a:xfrm>
            <a:off x="7057500" y="1073425"/>
            <a:ext cx="1366500" cy="52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731" name="Google Shape;731;p34"/>
          <p:cNvSpPr txBox="1">
            <a:spLocks noGrp="1"/>
          </p:cNvSpPr>
          <p:nvPr>
            <p:ph type="title"/>
          </p:nvPr>
        </p:nvSpPr>
        <p:spPr>
          <a:xfrm>
            <a:off x="5062409" y="1842249"/>
            <a:ext cx="3523500" cy="130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4000" b="1" dirty="0">
                <a:latin typeface="+mj-ea"/>
                <a:ea typeface="+mj-ea"/>
              </a:rPr>
              <a:t>ER</a:t>
            </a:r>
            <a:br>
              <a:rPr lang="en-US" altLang="ko-KR" sz="4000" b="1" dirty="0">
                <a:latin typeface="+mj-ea"/>
                <a:ea typeface="+mj-ea"/>
              </a:rPr>
            </a:br>
            <a:r>
              <a:rPr lang="en-US" altLang="ko-KR" sz="4000" b="1" dirty="0">
                <a:latin typeface="+mj-ea"/>
                <a:ea typeface="+mj-ea"/>
              </a:rPr>
              <a:t>DIAGRAM</a:t>
            </a:r>
            <a:endParaRPr sz="2400" b="1" dirty="0">
              <a:solidFill>
                <a:schemeClr val="accent1"/>
              </a:solidFill>
              <a:latin typeface="+mj-ea"/>
              <a:ea typeface="+mj-ea"/>
              <a:cs typeface="Overpass SemiBold"/>
              <a:sym typeface="Overpass SemiBold"/>
            </a:endParaRPr>
          </a:p>
        </p:txBody>
      </p:sp>
      <p:grpSp>
        <p:nvGrpSpPr>
          <p:cNvPr id="733" name="Google Shape;733;p34"/>
          <p:cNvGrpSpPr/>
          <p:nvPr/>
        </p:nvGrpSpPr>
        <p:grpSpPr>
          <a:xfrm>
            <a:off x="495543" y="1146012"/>
            <a:ext cx="3924025" cy="3357205"/>
            <a:chOff x="1897175" y="1267900"/>
            <a:chExt cx="3687300" cy="3154675"/>
          </a:xfrm>
        </p:grpSpPr>
        <p:sp>
          <p:nvSpPr>
            <p:cNvPr id="734" name="Google Shape;734;p34"/>
            <p:cNvSpPr/>
            <p:nvPr/>
          </p:nvSpPr>
          <p:spPr>
            <a:xfrm>
              <a:off x="2028800" y="2689050"/>
              <a:ext cx="2372300" cy="1246600"/>
            </a:xfrm>
            <a:custGeom>
              <a:avLst/>
              <a:gdLst/>
              <a:ahLst/>
              <a:cxnLst/>
              <a:rect l="l" t="t" r="r" b="b"/>
              <a:pathLst>
                <a:path w="94892" h="49864" extrusionOk="0">
                  <a:moveTo>
                    <a:pt x="47177" y="0"/>
                  </a:moveTo>
                  <a:cubicBezTo>
                    <a:pt x="36176" y="0"/>
                    <a:pt x="25198" y="2412"/>
                    <a:pt x="16824" y="7240"/>
                  </a:cubicBezTo>
                  <a:cubicBezTo>
                    <a:pt x="0" y="16961"/>
                    <a:pt x="98" y="32731"/>
                    <a:pt x="17019" y="42502"/>
                  </a:cubicBezTo>
                  <a:cubicBezTo>
                    <a:pt x="25517" y="47409"/>
                    <a:pt x="36640" y="49864"/>
                    <a:pt x="47739" y="49864"/>
                  </a:cubicBezTo>
                  <a:cubicBezTo>
                    <a:pt x="58740" y="49864"/>
                    <a:pt x="69718" y="47452"/>
                    <a:pt x="78092" y="42624"/>
                  </a:cubicBezTo>
                  <a:cubicBezTo>
                    <a:pt x="94891" y="32903"/>
                    <a:pt x="94818" y="17133"/>
                    <a:pt x="77896" y="7362"/>
                  </a:cubicBezTo>
                  <a:cubicBezTo>
                    <a:pt x="69399" y="2455"/>
                    <a:pt x="58276" y="0"/>
                    <a:pt x="47177" y="0"/>
                  </a:cubicBezTo>
                  <a:close/>
                </a:path>
              </a:pathLst>
            </a:custGeom>
            <a:solidFill>
              <a:srgbClr val="D6D7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34"/>
            <p:cNvSpPr/>
            <p:nvPr/>
          </p:nvSpPr>
          <p:spPr>
            <a:xfrm>
              <a:off x="3124025" y="2256150"/>
              <a:ext cx="2372300" cy="1246600"/>
            </a:xfrm>
            <a:custGeom>
              <a:avLst/>
              <a:gdLst/>
              <a:ahLst/>
              <a:cxnLst/>
              <a:rect l="l" t="t" r="r" b="b"/>
              <a:pathLst>
                <a:path w="94892" h="49864" extrusionOk="0">
                  <a:moveTo>
                    <a:pt x="47183" y="0"/>
                  </a:moveTo>
                  <a:cubicBezTo>
                    <a:pt x="36171" y="0"/>
                    <a:pt x="25179" y="2412"/>
                    <a:pt x="16799" y="7243"/>
                  </a:cubicBezTo>
                  <a:cubicBezTo>
                    <a:pt x="0" y="16940"/>
                    <a:pt x="74" y="32734"/>
                    <a:pt x="16995" y="42505"/>
                  </a:cubicBezTo>
                  <a:cubicBezTo>
                    <a:pt x="25487" y="47409"/>
                    <a:pt x="36608" y="49864"/>
                    <a:pt x="47702" y="49864"/>
                  </a:cubicBezTo>
                  <a:cubicBezTo>
                    <a:pt x="58714" y="49864"/>
                    <a:pt x="69700" y="47446"/>
                    <a:pt x="78068" y="42603"/>
                  </a:cubicBezTo>
                  <a:cubicBezTo>
                    <a:pt x="94891" y="32906"/>
                    <a:pt x="94793" y="17111"/>
                    <a:pt x="77872" y="7341"/>
                  </a:cubicBezTo>
                  <a:cubicBezTo>
                    <a:pt x="69392" y="2449"/>
                    <a:pt x="58278" y="0"/>
                    <a:pt x="47183" y="0"/>
                  </a:cubicBezTo>
                  <a:close/>
                </a:path>
              </a:pathLst>
            </a:custGeom>
            <a:solidFill>
              <a:srgbClr val="D6D7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34"/>
            <p:cNvSpPr/>
            <p:nvPr/>
          </p:nvSpPr>
          <p:spPr>
            <a:xfrm>
              <a:off x="2957500" y="2975550"/>
              <a:ext cx="2372300" cy="1246625"/>
            </a:xfrm>
            <a:custGeom>
              <a:avLst/>
              <a:gdLst/>
              <a:ahLst/>
              <a:cxnLst/>
              <a:rect l="l" t="t" r="r" b="b"/>
              <a:pathLst>
                <a:path w="94892" h="49865" extrusionOk="0">
                  <a:moveTo>
                    <a:pt x="47178" y="0"/>
                  </a:moveTo>
                  <a:cubicBezTo>
                    <a:pt x="36176" y="0"/>
                    <a:pt x="25198" y="2413"/>
                    <a:pt x="16824" y="7240"/>
                  </a:cubicBezTo>
                  <a:cubicBezTo>
                    <a:pt x="1" y="16937"/>
                    <a:pt x="98" y="32732"/>
                    <a:pt x="17020" y="42502"/>
                  </a:cubicBezTo>
                  <a:cubicBezTo>
                    <a:pt x="25517" y="47409"/>
                    <a:pt x="36640" y="49864"/>
                    <a:pt x="47739" y="49864"/>
                  </a:cubicBezTo>
                  <a:cubicBezTo>
                    <a:pt x="58740" y="49864"/>
                    <a:pt x="69718" y="47452"/>
                    <a:pt x="78093" y="42625"/>
                  </a:cubicBezTo>
                  <a:cubicBezTo>
                    <a:pt x="94891" y="32903"/>
                    <a:pt x="94818" y="17108"/>
                    <a:pt x="77897" y="7362"/>
                  </a:cubicBezTo>
                  <a:cubicBezTo>
                    <a:pt x="69399" y="2455"/>
                    <a:pt x="58276" y="0"/>
                    <a:pt x="47178" y="0"/>
                  </a:cubicBezTo>
                  <a:close/>
                </a:path>
              </a:pathLst>
            </a:custGeom>
            <a:solidFill>
              <a:srgbClr val="D6D7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34"/>
            <p:cNvSpPr/>
            <p:nvPr/>
          </p:nvSpPr>
          <p:spPr>
            <a:xfrm>
              <a:off x="4230250" y="3393600"/>
              <a:ext cx="1354225" cy="711625"/>
            </a:xfrm>
            <a:custGeom>
              <a:avLst/>
              <a:gdLst/>
              <a:ahLst/>
              <a:cxnLst/>
              <a:rect l="l" t="t" r="r" b="b"/>
              <a:pathLst>
                <a:path w="54169" h="28465" extrusionOk="0">
                  <a:moveTo>
                    <a:pt x="26925" y="1"/>
                  </a:moveTo>
                  <a:cubicBezTo>
                    <a:pt x="20644" y="1"/>
                    <a:pt x="14379" y="1378"/>
                    <a:pt x="9600" y="4133"/>
                  </a:cubicBezTo>
                  <a:cubicBezTo>
                    <a:pt x="1" y="9667"/>
                    <a:pt x="50" y="18679"/>
                    <a:pt x="9698" y="24262"/>
                  </a:cubicBezTo>
                  <a:cubicBezTo>
                    <a:pt x="14551" y="27063"/>
                    <a:pt x="20894" y="28465"/>
                    <a:pt x="27224" y="28465"/>
                  </a:cubicBezTo>
                  <a:cubicBezTo>
                    <a:pt x="33511" y="28465"/>
                    <a:pt x="39785" y="27081"/>
                    <a:pt x="44569" y="24311"/>
                  </a:cubicBezTo>
                  <a:cubicBezTo>
                    <a:pt x="54168" y="18777"/>
                    <a:pt x="54119" y="9765"/>
                    <a:pt x="44471" y="4207"/>
                  </a:cubicBezTo>
                  <a:cubicBezTo>
                    <a:pt x="39613" y="1403"/>
                    <a:pt x="33261" y="1"/>
                    <a:pt x="26925" y="1"/>
                  </a:cubicBezTo>
                  <a:close/>
                </a:path>
              </a:pathLst>
            </a:custGeom>
            <a:solidFill>
              <a:srgbClr val="D6D7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34"/>
            <p:cNvSpPr/>
            <p:nvPr/>
          </p:nvSpPr>
          <p:spPr>
            <a:xfrm>
              <a:off x="4722475" y="4165125"/>
              <a:ext cx="298775" cy="157275"/>
            </a:xfrm>
            <a:custGeom>
              <a:avLst/>
              <a:gdLst/>
              <a:ahLst/>
              <a:cxnLst/>
              <a:rect l="l" t="t" r="r" b="b"/>
              <a:pathLst>
                <a:path w="11951" h="6291" extrusionOk="0">
                  <a:moveTo>
                    <a:pt x="5966" y="1"/>
                  </a:moveTo>
                  <a:cubicBezTo>
                    <a:pt x="4573" y="1"/>
                    <a:pt x="3184" y="307"/>
                    <a:pt x="2131" y="919"/>
                  </a:cubicBezTo>
                  <a:cubicBezTo>
                    <a:pt x="0" y="2143"/>
                    <a:pt x="0" y="4127"/>
                    <a:pt x="2155" y="5351"/>
                  </a:cubicBezTo>
                  <a:cubicBezTo>
                    <a:pt x="3226" y="5979"/>
                    <a:pt x="4624" y="6291"/>
                    <a:pt x="6021" y="6291"/>
                  </a:cubicBezTo>
                  <a:cubicBezTo>
                    <a:pt x="7403" y="6291"/>
                    <a:pt x="8785" y="5985"/>
                    <a:pt x="9844" y="5376"/>
                  </a:cubicBezTo>
                  <a:cubicBezTo>
                    <a:pt x="11950" y="4151"/>
                    <a:pt x="11950" y="2168"/>
                    <a:pt x="9820" y="919"/>
                  </a:cubicBezTo>
                  <a:cubicBezTo>
                    <a:pt x="8755" y="307"/>
                    <a:pt x="7359" y="1"/>
                    <a:pt x="5966" y="1"/>
                  </a:cubicBezTo>
                  <a:close/>
                </a:path>
              </a:pathLst>
            </a:custGeom>
            <a:solidFill>
              <a:srgbClr val="D6D7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34"/>
            <p:cNvSpPr/>
            <p:nvPr/>
          </p:nvSpPr>
          <p:spPr>
            <a:xfrm>
              <a:off x="1897175" y="3338200"/>
              <a:ext cx="210000" cy="110525"/>
            </a:xfrm>
            <a:custGeom>
              <a:avLst/>
              <a:gdLst/>
              <a:ahLst/>
              <a:cxnLst/>
              <a:rect l="l" t="t" r="r" b="b"/>
              <a:pathLst>
                <a:path w="8400" h="4421" extrusionOk="0">
                  <a:moveTo>
                    <a:pt x="4182" y="1"/>
                  </a:moveTo>
                  <a:cubicBezTo>
                    <a:pt x="3202" y="1"/>
                    <a:pt x="2229" y="215"/>
                    <a:pt x="1494" y="643"/>
                  </a:cubicBezTo>
                  <a:cubicBezTo>
                    <a:pt x="0" y="1500"/>
                    <a:pt x="0" y="2896"/>
                    <a:pt x="1494" y="3778"/>
                  </a:cubicBezTo>
                  <a:cubicBezTo>
                    <a:pt x="2241" y="4206"/>
                    <a:pt x="3227" y="4421"/>
                    <a:pt x="4209" y="4421"/>
                  </a:cubicBezTo>
                  <a:cubicBezTo>
                    <a:pt x="5192" y="4421"/>
                    <a:pt x="6171" y="4206"/>
                    <a:pt x="6906" y="3778"/>
                  </a:cubicBezTo>
                  <a:cubicBezTo>
                    <a:pt x="8400" y="2921"/>
                    <a:pt x="8400" y="1525"/>
                    <a:pt x="6906" y="643"/>
                  </a:cubicBezTo>
                  <a:cubicBezTo>
                    <a:pt x="6147" y="215"/>
                    <a:pt x="5161" y="1"/>
                    <a:pt x="4182" y="1"/>
                  </a:cubicBezTo>
                  <a:close/>
                </a:path>
              </a:pathLst>
            </a:custGeom>
            <a:solidFill>
              <a:srgbClr val="D6D7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34"/>
            <p:cNvSpPr/>
            <p:nvPr/>
          </p:nvSpPr>
          <p:spPr>
            <a:xfrm>
              <a:off x="2368575" y="3128375"/>
              <a:ext cx="190400" cy="140825"/>
            </a:xfrm>
            <a:custGeom>
              <a:avLst/>
              <a:gdLst/>
              <a:ahLst/>
              <a:cxnLst/>
              <a:rect l="l" t="t" r="r" b="b"/>
              <a:pathLst>
                <a:path w="7616" h="5633" extrusionOk="0">
                  <a:moveTo>
                    <a:pt x="2351" y="0"/>
                  </a:moveTo>
                  <a:cubicBezTo>
                    <a:pt x="2351" y="0"/>
                    <a:pt x="5779" y="4016"/>
                    <a:pt x="6685" y="4286"/>
                  </a:cubicBezTo>
                  <a:cubicBezTo>
                    <a:pt x="7616" y="4555"/>
                    <a:pt x="6783" y="5486"/>
                    <a:pt x="6073" y="5559"/>
                  </a:cubicBezTo>
                  <a:cubicBezTo>
                    <a:pt x="5387" y="5633"/>
                    <a:pt x="3135" y="5535"/>
                    <a:pt x="2498" y="4898"/>
                  </a:cubicBezTo>
                  <a:cubicBezTo>
                    <a:pt x="1837" y="4261"/>
                    <a:pt x="0" y="3576"/>
                    <a:pt x="0" y="3576"/>
                  </a:cubicBezTo>
                  <a:cubicBezTo>
                    <a:pt x="0" y="1494"/>
                    <a:pt x="490" y="196"/>
                    <a:pt x="490" y="196"/>
                  </a:cubicBez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34"/>
            <p:cNvSpPr/>
            <p:nvPr/>
          </p:nvSpPr>
          <p:spPr>
            <a:xfrm>
              <a:off x="2303050" y="2389450"/>
              <a:ext cx="165325" cy="769550"/>
            </a:xfrm>
            <a:custGeom>
              <a:avLst/>
              <a:gdLst/>
              <a:ahLst/>
              <a:cxnLst/>
              <a:rect l="l" t="t" r="r" b="b"/>
              <a:pathLst>
                <a:path w="6613" h="30782" extrusionOk="0">
                  <a:moveTo>
                    <a:pt x="6172" y="1225"/>
                  </a:moveTo>
                  <a:cubicBezTo>
                    <a:pt x="6172" y="1225"/>
                    <a:pt x="6613" y="10090"/>
                    <a:pt x="6441" y="13004"/>
                  </a:cubicBezTo>
                  <a:cubicBezTo>
                    <a:pt x="6294" y="15918"/>
                    <a:pt x="5584" y="30365"/>
                    <a:pt x="5584" y="30365"/>
                  </a:cubicBezTo>
                  <a:cubicBezTo>
                    <a:pt x="3699" y="30782"/>
                    <a:pt x="2499" y="30365"/>
                    <a:pt x="2499" y="30365"/>
                  </a:cubicBezTo>
                  <a:cubicBezTo>
                    <a:pt x="1886" y="19297"/>
                    <a:pt x="1911" y="16114"/>
                    <a:pt x="1740" y="14448"/>
                  </a:cubicBezTo>
                  <a:cubicBezTo>
                    <a:pt x="1544" y="12808"/>
                    <a:pt x="1323" y="8033"/>
                    <a:pt x="1323" y="8033"/>
                  </a:cubicBezTo>
                  <a:cubicBezTo>
                    <a:pt x="1" y="5290"/>
                    <a:pt x="1397" y="1715"/>
                    <a:pt x="2033" y="858"/>
                  </a:cubicBezTo>
                  <a:cubicBezTo>
                    <a:pt x="2695" y="1"/>
                    <a:pt x="6172" y="1225"/>
                    <a:pt x="6172" y="122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34"/>
            <p:cNvSpPr/>
            <p:nvPr/>
          </p:nvSpPr>
          <p:spPr>
            <a:xfrm>
              <a:off x="2204500" y="3201825"/>
              <a:ext cx="107150" cy="187975"/>
            </a:xfrm>
            <a:custGeom>
              <a:avLst/>
              <a:gdLst/>
              <a:ahLst/>
              <a:cxnLst/>
              <a:rect l="l" t="t" r="r" b="b"/>
              <a:pathLst>
                <a:path w="4286" h="7519" extrusionOk="0">
                  <a:moveTo>
                    <a:pt x="3306" y="858"/>
                  </a:moveTo>
                  <a:cubicBezTo>
                    <a:pt x="3404" y="2499"/>
                    <a:pt x="3992" y="4409"/>
                    <a:pt x="4139" y="5364"/>
                  </a:cubicBezTo>
                  <a:cubicBezTo>
                    <a:pt x="4286" y="6343"/>
                    <a:pt x="3943" y="6907"/>
                    <a:pt x="3722" y="7200"/>
                  </a:cubicBezTo>
                  <a:cubicBezTo>
                    <a:pt x="3502" y="7519"/>
                    <a:pt x="759" y="6613"/>
                    <a:pt x="368" y="5560"/>
                  </a:cubicBezTo>
                  <a:cubicBezTo>
                    <a:pt x="0" y="4507"/>
                    <a:pt x="759" y="3576"/>
                    <a:pt x="833" y="1593"/>
                  </a:cubicBezTo>
                  <a:cubicBezTo>
                    <a:pt x="1714" y="1"/>
                    <a:pt x="3306" y="858"/>
                    <a:pt x="3306" y="858"/>
                  </a:cubicBez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34"/>
            <p:cNvSpPr/>
            <p:nvPr/>
          </p:nvSpPr>
          <p:spPr>
            <a:xfrm>
              <a:off x="2198375" y="2396175"/>
              <a:ext cx="187350" cy="866900"/>
            </a:xfrm>
            <a:custGeom>
              <a:avLst/>
              <a:gdLst/>
              <a:ahLst/>
              <a:cxnLst/>
              <a:rect l="l" t="t" r="r" b="b"/>
              <a:pathLst>
                <a:path w="7494" h="34676" extrusionOk="0">
                  <a:moveTo>
                    <a:pt x="7494" y="1642"/>
                  </a:moveTo>
                  <a:cubicBezTo>
                    <a:pt x="7494" y="1642"/>
                    <a:pt x="7028" y="9723"/>
                    <a:pt x="6294" y="12416"/>
                  </a:cubicBezTo>
                  <a:cubicBezTo>
                    <a:pt x="5535" y="15110"/>
                    <a:pt x="4874" y="22995"/>
                    <a:pt x="4555" y="24366"/>
                  </a:cubicBezTo>
                  <a:cubicBezTo>
                    <a:pt x="4237" y="25738"/>
                    <a:pt x="3845" y="34259"/>
                    <a:pt x="3845" y="34259"/>
                  </a:cubicBezTo>
                  <a:cubicBezTo>
                    <a:pt x="2131" y="34676"/>
                    <a:pt x="809" y="34259"/>
                    <a:pt x="809" y="34259"/>
                  </a:cubicBezTo>
                  <a:cubicBezTo>
                    <a:pt x="833" y="26276"/>
                    <a:pt x="637" y="19812"/>
                    <a:pt x="809" y="17632"/>
                  </a:cubicBezTo>
                  <a:cubicBezTo>
                    <a:pt x="955" y="15453"/>
                    <a:pt x="735" y="8988"/>
                    <a:pt x="735" y="8988"/>
                  </a:cubicBezTo>
                  <a:cubicBezTo>
                    <a:pt x="25" y="5976"/>
                    <a:pt x="0" y="5584"/>
                    <a:pt x="735" y="3576"/>
                  </a:cubicBezTo>
                  <a:cubicBezTo>
                    <a:pt x="1494" y="1568"/>
                    <a:pt x="4702" y="1"/>
                    <a:pt x="7494" y="164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34"/>
            <p:cNvSpPr/>
            <p:nvPr/>
          </p:nvSpPr>
          <p:spPr>
            <a:xfrm>
              <a:off x="2343475" y="1957850"/>
              <a:ext cx="399775" cy="353275"/>
            </a:xfrm>
            <a:custGeom>
              <a:avLst/>
              <a:gdLst/>
              <a:ahLst/>
              <a:cxnLst/>
              <a:rect l="l" t="t" r="r" b="b"/>
              <a:pathLst>
                <a:path w="15991" h="14131" extrusionOk="0">
                  <a:moveTo>
                    <a:pt x="3257" y="1"/>
                  </a:moveTo>
                  <a:cubicBezTo>
                    <a:pt x="6049" y="784"/>
                    <a:pt x="7542" y="7788"/>
                    <a:pt x="8326" y="9379"/>
                  </a:cubicBezTo>
                  <a:cubicBezTo>
                    <a:pt x="9110" y="10947"/>
                    <a:pt x="15623" y="11338"/>
                    <a:pt x="15623" y="11338"/>
                  </a:cubicBezTo>
                  <a:cubicBezTo>
                    <a:pt x="15991" y="12710"/>
                    <a:pt x="14889" y="14130"/>
                    <a:pt x="14889" y="14130"/>
                  </a:cubicBezTo>
                  <a:cubicBezTo>
                    <a:pt x="8620" y="13885"/>
                    <a:pt x="6416" y="13346"/>
                    <a:pt x="5241" y="10873"/>
                  </a:cubicBezTo>
                  <a:cubicBezTo>
                    <a:pt x="4090" y="8400"/>
                    <a:pt x="0" y="858"/>
                    <a:pt x="325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34"/>
            <p:cNvSpPr/>
            <p:nvPr/>
          </p:nvSpPr>
          <p:spPr>
            <a:xfrm>
              <a:off x="2124900" y="1955400"/>
              <a:ext cx="382050" cy="618950"/>
            </a:xfrm>
            <a:custGeom>
              <a:avLst/>
              <a:gdLst/>
              <a:ahLst/>
              <a:cxnLst/>
              <a:rect l="l" t="t" r="r" b="b"/>
              <a:pathLst>
                <a:path w="15282" h="24758" extrusionOk="0">
                  <a:moveTo>
                    <a:pt x="12000" y="99"/>
                  </a:moveTo>
                  <a:cubicBezTo>
                    <a:pt x="9527" y="1"/>
                    <a:pt x="3772" y="1274"/>
                    <a:pt x="1886" y="3698"/>
                  </a:cubicBezTo>
                  <a:cubicBezTo>
                    <a:pt x="1" y="6098"/>
                    <a:pt x="2744" y="10359"/>
                    <a:pt x="3405" y="12930"/>
                  </a:cubicBezTo>
                  <a:cubicBezTo>
                    <a:pt x="4066" y="15501"/>
                    <a:pt x="3086" y="21942"/>
                    <a:pt x="3111" y="22554"/>
                  </a:cubicBezTo>
                  <a:cubicBezTo>
                    <a:pt x="6025" y="24513"/>
                    <a:pt x="13102" y="24758"/>
                    <a:pt x="13886" y="21844"/>
                  </a:cubicBezTo>
                  <a:cubicBezTo>
                    <a:pt x="14228" y="18709"/>
                    <a:pt x="13494" y="14938"/>
                    <a:pt x="13469" y="13102"/>
                  </a:cubicBezTo>
                  <a:cubicBezTo>
                    <a:pt x="13543" y="9135"/>
                    <a:pt x="15281" y="1274"/>
                    <a:pt x="12000" y="9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34"/>
            <p:cNvSpPr/>
            <p:nvPr/>
          </p:nvSpPr>
          <p:spPr>
            <a:xfrm>
              <a:off x="2364900" y="1957850"/>
              <a:ext cx="120000" cy="622625"/>
            </a:xfrm>
            <a:custGeom>
              <a:avLst/>
              <a:gdLst/>
              <a:ahLst/>
              <a:cxnLst/>
              <a:rect l="l" t="t" r="r" b="b"/>
              <a:pathLst>
                <a:path w="4800" h="24905" extrusionOk="0">
                  <a:moveTo>
                    <a:pt x="270" y="588"/>
                  </a:moveTo>
                  <a:cubicBezTo>
                    <a:pt x="1861" y="6196"/>
                    <a:pt x="2229" y="12465"/>
                    <a:pt x="2082" y="14840"/>
                  </a:cubicBezTo>
                  <a:cubicBezTo>
                    <a:pt x="1935" y="17216"/>
                    <a:pt x="1861" y="24905"/>
                    <a:pt x="1861" y="24905"/>
                  </a:cubicBezTo>
                  <a:cubicBezTo>
                    <a:pt x="3722" y="23925"/>
                    <a:pt x="4530" y="22138"/>
                    <a:pt x="4530" y="21330"/>
                  </a:cubicBezTo>
                  <a:cubicBezTo>
                    <a:pt x="4530" y="20521"/>
                    <a:pt x="3845" y="13567"/>
                    <a:pt x="3869" y="13004"/>
                  </a:cubicBezTo>
                  <a:cubicBezTo>
                    <a:pt x="3869" y="12440"/>
                    <a:pt x="4800" y="6074"/>
                    <a:pt x="4530" y="3209"/>
                  </a:cubicBezTo>
                  <a:cubicBezTo>
                    <a:pt x="4286" y="343"/>
                    <a:pt x="2400" y="1"/>
                    <a:pt x="2400" y="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34"/>
            <p:cNvSpPr/>
            <p:nvPr/>
          </p:nvSpPr>
          <p:spPr>
            <a:xfrm>
              <a:off x="2410200" y="1803575"/>
              <a:ext cx="26950" cy="71050"/>
            </a:xfrm>
            <a:custGeom>
              <a:avLst/>
              <a:gdLst/>
              <a:ahLst/>
              <a:cxnLst/>
              <a:rect l="l" t="t" r="r" b="b"/>
              <a:pathLst>
                <a:path w="1078" h="2842" extrusionOk="0">
                  <a:moveTo>
                    <a:pt x="0" y="1"/>
                  </a:moveTo>
                  <a:cubicBezTo>
                    <a:pt x="1078" y="343"/>
                    <a:pt x="0" y="2841"/>
                    <a:pt x="0" y="2841"/>
                  </a:cubicBezTo>
                  <a:close/>
                </a:path>
              </a:pathLst>
            </a:custGeom>
            <a:solidFill>
              <a:srgbClr val="2031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34"/>
            <p:cNvSpPr/>
            <p:nvPr/>
          </p:nvSpPr>
          <p:spPr>
            <a:xfrm>
              <a:off x="2252250" y="1753375"/>
              <a:ext cx="169600" cy="243675"/>
            </a:xfrm>
            <a:custGeom>
              <a:avLst/>
              <a:gdLst/>
              <a:ahLst/>
              <a:cxnLst/>
              <a:rect l="l" t="t" r="r" b="b"/>
              <a:pathLst>
                <a:path w="6784" h="9747" extrusionOk="0">
                  <a:moveTo>
                    <a:pt x="6367" y="2351"/>
                  </a:moveTo>
                  <a:cubicBezTo>
                    <a:pt x="6367" y="2351"/>
                    <a:pt x="6784" y="3796"/>
                    <a:pt x="6637" y="4923"/>
                  </a:cubicBezTo>
                  <a:cubicBezTo>
                    <a:pt x="6465" y="6049"/>
                    <a:pt x="6367" y="8302"/>
                    <a:pt x="5363" y="9012"/>
                  </a:cubicBezTo>
                  <a:cubicBezTo>
                    <a:pt x="4384" y="9747"/>
                    <a:pt x="2939" y="8890"/>
                    <a:pt x="1984" y="8106"/>
                  </a:cubicBezTo>
                  <a:cubicBezTo>
                    <a:pt x="1029" y="7298"/>
                    <a:pt x="25" y="5804"/>
                    <a:pt x="0" y="4017"/>
                  </a:cubicBezTo>
                  <a:cubicBezTo>
                    <a:pt x="0" y="2205"/>
                    <a:pt x="686" y="1"/>
                    <a:pt x="3282" y="123"/>
                  </a:cubicBezTo>
                  <a:cubicBezTo>
                    <a:pt x="5878" y="221"/>
                    <a:pt x="6367" y="2351"/>
                    <a:pt x="6367" y="235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34"/>
            <p:cNvSpPr/>
            <p:nvPr/>
          </p:nvSpPr>
          <p:spPr>
            <a:xfrm>
              <a:off x="2274275" y="1915600"/>
              <a:ext cx="105325" cy="154300"/>
            </a:xfrm>
            <a:custGeom>
              <a:avLst/>
              <a:gdLst/>
              <a:ahLst/>
              <a:cxnLst/>
              <a:rect l="l" t="t" r="r" b="b"/>
              <a:pathLst>
                <a:path w="4213" h="6172" extrusionOk="0">
                  <a:moveTo>
                    <a:pt x="466" y="1"/>
                  </a:moveTo>
                  <a:cubicBezTo>
                    <a:pt x="466" y="1"/>
                    <a:pt x="662" y="2327"/>
                    <a:pt x="50" y="3184"/>
                  </a:cubicBezTo>
                  <a:cubicBezTo>
                    <a:pt x="1" y="3748"/>
                    <a:pt x="1642" y="6172"/>
                    <a:pt x="3258" y="5731"/>
                  </a:cubicBezTo>
                  <a:cubicBezTo>
                    <a:pt x="4213" y="5486"/>
                    <a:pt x="4090" y="4384"/>
                    <a:pt x="4090" y="4384"/>
                  </a:cubicBezTo>
                  <a:cubicBezTo>
                    <a:pt x="3992" y="3552"/>
                    <a:pt x="4090" y="1519"/>
                    <a:pt x="4090" y="151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34"/>
            <p:cNvSpPr/>
            <p:nvPr/>
          </p:nvSpPr>
          <p:spPr>
            <a:xfrm>
              <a:off x="2198975" y="1692150"/>
              <a:ext cx="237575" cy="238175"/>
            </a:xfrm>
            <a:custGeom>
              <a:avLst/>
              <a:gdLst/>
              <a:ahLst/>
              <a:cxnLst/>
              <a:rect l="l" t="t" r="r" b="b"/>
              <a:pathLst>
                <a:path w="9503" h="9527" extrusionOk="0">
                  <a:moveTo>
                    <a:pt x="9135" y="2866"/>
                  </a:moveTo>
                  <a:cubicBezTo>
                    <a:pt x="9502" y="4188"/>
                    <a:pt x="9086" y="4654"/>
                    <a:pt x="7960" y="5045"/>
                  </a:cubicBezTo>
                  <a:cubicBezTo>
                    <a:pt x="6833" y="5437"/>
                    <a:pt x="3846" y="4556"/>
                    <a:pt x="3846" y="4556"/>
                  </a:cubicBezTo>
                  <a:cubicBezTo>
                    <a:pt x="4041" y="6000"/>
                    <a:pt x="3601" y="6735"/>
                    <a:pt x="3601" y="6735"/>
                  </a:cubicBezTo>
                  <a:cubicBezTo>
                    <a:pt x="3111" y="5339"/>
                    <a:pt x="2670" y="6049"/>
                    <a:pt x="2621" y="7176"/>
                  </a:cubicBezTo>
                  <a:cubicBezTo>
                    <a:pt x="2572" y="8278"/>
                    <a:pt x="3209" y="8253"/>
                    <a:pt x="3209" y="8253"/>
                  </a:cubicBezTo>
                  <a:cubicBezTo>
                    <a:pt x="3160" y="9208"/>
                    <a:pt x="2842" y="9527"/>
                    <a:pt x="2842" y="9527"/>
                  </a:cubicBezTo>
                  <a:cubicBezTo>
                    <a:pt x="1642" y="8694"/>
                    <a:pt x="1" y="3135"/>
                    <a:pt x="2180" y="3013"/>
                  </a:cubicBezTo>
                  <a:cubicBezTo>
                    <a:pt x="2205" y="1078"/>
                    <a:pt x="8351" y="1"/>
                    <a:pt x="9135" y="286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34"/>
            <p:cNvSpPr/>
            <p:nvPr/>
          </p:nvSpPr>
          <p:spPr>
            <a:xfrm>
              <a:off x="2140225" y="1986025"/>
              <a:ext cx="206325" cy="606100"/>
            </a:xfrm>
            <a:custGeom>
              <a:avLst/>
              <a:gdLst/>
              <a:ahLst/>
              <a:cxnLst/>
              <a:rect l="l" t="t" r="r" b="b"/>
              <a:pathLst>
                <a:path w="8253" h="24244" extrusionOk="0">
                  <a:moveTo>
                    <a:pt x="5314" y="0"/>
                  </a:moveTo>
                  <a:cubicBezTo>
                    <a:pt x="7249" y="4065"/>
                    <a:pt x="8253" y="7763"/>
                    <a:pt x="8179" y="11118"/>
                  </a:cubicBezTo>
                  <a:cubicBezTo>
                    <a:pt x="8130" y="14472"/>
                    <a:pt x="7420" y="24243"/>
                    <a:pt x="7420" y="24243"/>
                  </a:cubicBezTo>
                  <a:cubicBezTo>
                    <a:pt x="4090" y="23435"/>
                    <a:pt x="1812" y="22480"/>
                    <a:pt x="1151" y="21329"/>
                  </a:cubicBezTo>
                  <a:cubicBezTo>
                    <a:pt x="2596" y="17558"/>
                    <a:pt x="3110" y="15036"/>
                    <a:pt x="2816" y="13958"/>
                  </a:cubicBezTo>
                  <a:cubicBezTo>
                    <a:pt x="2522" y="12881"/>
                    <a:pt x="0" y="4702"/>
                    <a:pt x="1298" y="2253"/>
                  </a:cubicBezTo>
                  <a:cubicBezTo>
                    <a:pt x="2547" y="906"/>
                    <a:pt x="5314" y="0"/>
                    <a:pt x="53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34"/>
            <p:cNvSpPr/>
            <p:nvPr/>
          </p:nvSpPr>
          <p:spPr>
            <a:xfrm>
              <a:off x="2123075" y="2020900"/>
              <a:ext cx="419375" cy="370400"/>
            </a:xfrm>
            <a:custGeom>
              <a:avLst/>
              <a:gdLst/>
              <a:ahLst/>
              <a:cxnLst/>
              <a:rect l="l" t="t" r="r" b="b"/>
              <a:pathLst>
                <a:path w="16775" h="14816" extrusionOk="0">
                  <a:moveTo>
                    <a:pt x="3086" y="784"/>
                  </a:moveTo>
                  <a:cubicBezTo>
                    <a:pt x="5388" y="1935"/>
                    <a:pt x="7224" y="8302"/>
                    <a:pt x="8963" y="9992"/>
                  </a:cubicBezTo>
                  <a:cubicBezTo>
                    <a:pt x="9967" y="10971"/>
                    <a:pt x="14889" y="12220"/>
                    <a:pt x="16260" y="12269"/>
                  </a:cubicBezTo>
                  <a:cubicBezTo>
                    <a:pt x="16775" y="13469"/>
                    <a:pt x="15844" y="14816"/>
                    <a:pt x="15844" y="14816"/>
                  </a:cubicBezTo>
                  <a:cubicBezTo>
                    <a:pt x="7445" y="14008"/>
                    <a:pt x="7077" y="13567"/>
                    <a:pt x="4482" y="10261"/>
                  </a:cubicBezTo>
                  <a:cubicBezTo>
                    <a:pt x="1274" y="6172"/>
                    <a:pt x="0" y="1"/>
                    <a:pt x="3086" y="78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34"/>
            <p:cNvSpPr/>
            <p:nvPr/>
          </p:nvSpPr>
          <p:spPr>
            <a:xfrm>
              <a:off x="2299375" y="1953575"/>
              <a:ext cx="76550" cy="53275"/>
            </a:xfrm>
            <a:custGeom>
              <a:avLst/>
              <a:gdLst/>
              <a:ahLst/>
              <a:cxnLst/>
              <a:rect l="l" t="t" r="r" b="b"/>
              <a:pathLst>
                <a:path w="3062" h="2131" extrusionOk="0">
                  <a:moveTo>
                    <a:pt x="3062" y="1225"/>
                  </a:moveTo>
                  <a:cubicBezTo>
                    <a:pt x="2352" y="1494"/>
                    <a:pt x="1323" y="1078"/>
                    <a:pt x="1" y="0"/>
                  </a:cubicBezTo>
                  <a:cubicBezTo>
                    <a:pt x="1" y="0"/>
                    <a:pt x="393" y="1567"/>
                    <a:pt x="3062" y="2131"/>
                  </a:cubicBezTo>
                  <a:close/>
                </a:path>
              </a:pathLst>
            </a:custGeom>
            <a:solidFill>
              <a:srgbClr val="F4A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34"/>
            <p:cNvSpPr/>
            <p:nvPr/>
          </p:nvSpPr>
          <p:spPr>
            <a:xfrm>
              <a:off x="2273050" y="1972550"/>
              <a:ext cx="82675" cy="116325"/>
            </a:xfrm>
            <a:custGeom>
              <a:avLst/>
              <a:gdLst/>
              <a:ahLst/>
              <a:cxnLst/>
              <a:rect l="l" t="t" r="r" b="b"/>
              <a:pathLst>
                <a:path w="3307" h="4653" extrusionOk="0">
                  <a:moveTo>
                    <a:pt x="442" y="0"/>
                  </a:moveTo>
                  <a:cubicBezTo>
                    <a:pt x="417" y="74"/>
                    <a:pt x="1" y="539"/>
                    <a:pt x="1" y="539"/>
                  </a:cubicBezTo>
                  <a:cubicBezTo>
                    <a:pt x="1" y="539"/>
                    <a:pt x="834" y="2351"/>
                    <a:pt x="1127" y="3159"/>
                  </a:cubicBezTo>
                  <a:cubicBezTo>
                    <a:pt x="1446" y="3967"/>
                    <a:pt x="2229" y="4653"/>
                    <a:pt x="2229" y="4653"/>
                  </a:cubicBezTo>
                  <a:lnTo>
                    <a:pt x="3307" y="3453"/>
                  </a:lnTo>
                  <a:cubicBezTo>
                    <a:pt x="1813" y="2669"/>
                    <a:pt x="442" y="0"/>
                    <a:pt x="44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34"/>
            <p:cNvSpPr/>
            <p:nvPr/>
          </p:nvSpPr>
          <p:spPr>
            <a:xfrm>
              <a:off x="2355700" y="1983575"/>
              <a:ext cx="38000" cy="96125"/>
            </a:xfrm>
            <a:custGeom>
              <a:avLst/>
              <a:gdLst/>
              <a:ahLst/>
              <a:cxnLst/>
              <a:rect l="l" t="t" r="r" b="b"/>
              <a:pathLst>
                <a:path w="1520" h="3845" extrusionOk="0">
                  <a:moveTo>
                    <a:pt x="711" y="123"/>
                  </a:moveTo>
                  <a:cubicBezTo>
                    <a:pt x="613" y="0"/>
                    <a:pt x="368" y="2424"/>
                    <a:pt x="1" y="3012"/>
                  </a:cubicBezTo>
                  <a:cubicBezTo>
                    <a:pt x="711" y="3673"/>
                    <a:pt x="1127" y="3845"/>
                    <a:pt x="1127" y="3845"/>
                  </a:cubicBezTo>
                  <a:cubicBezTo>
                    <a:pt x="1127" y="3845"/>
                    <a:pt x="1519" y="1151"/>
                    <a:pt x="711" y="12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34"/>
            <p:cNvSpPr/>
            <p:nvPr/>
          </p:nvSpPr>
          <p:spPr>
            <a:xfrm>
              <a:off x="4197200" y="2609850"/>
              <a:ext cx="18400" cy="60625"/>
            </a:xfrm>
            <a:custGeom>
              <a:avLst/>
              <a:gdLst/>
              <a:ahLst/>
              <a:cxnLst/>
              <a:rect l="l" t="t" r="r" b="b"/>
              <a:pathLst>
                <a:path w="736" h="2425" extrusionOk="0">
                  <a:moveTo>
                    <a:pt x="735" y="25"/>
                  </a:moveTo>
                  <a:cubicBezTo>
                    <a:pt x="662" y="1225"/>
                    <a:pt x="539" y="2424"/>
                    <a:pt x="539" y="2424"/>
                  </a:cubicBezTo>
                  <a:lnTo>
                    <a:pt x="294" y="2424"/>
                  </a:lnTo>
                  <a:cubicBezTo>
                    <a:pt x="294" y="2424"/>
                    <a:pt x="294" y="612"/>
                    <a:pt x="1" y="1004"/>
                  </a:cubicBezTo>
                  <a:cubicBezTo>
                    <a:pt x="50" y="0"/>
                    <a:pt x="735" y="25"/>
                    <a:pt x="735" y="25"/>
                  </a:cubicBez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34"/>
            <p:cNvSpPr/>
            <p:nvPr/>
          </p:nvSpPr>
          <p:spPr>
            <a:xfrm>
              <a:off x="4111500" y="2158050"/>
              <a:ext cx="124900" cy="521600"/>
            </a:xfrm>
            <a:custGeom>
              <a:avLst/>
              <a:gdLst/>
              <a:ahLst/>
              <a:cxnLst/>
              <a:rect l="l" t="t" r="r" b="b"/>
              <a:pathLst>
                <a:path w="4996" h="20864" extrusionOk="0">
                  <a:moveTo>
                    <a:pt x="466" y="20154"/>
                  </a:moveTo>
                  <a:cubicBezTo>
                    <a:pt x="343" y="20154"/>
                    <a:pt x="172" y="20007"/>
                    <a:pt x="0" y="19786"/>
                  </a:cubicBezTo>
                  <a:cubicBezTo>
                    <a:pt x="270" y="19468"/>
                    <a:pt x="564" y="19150"/>
                    <a:pt x="735" y="18905"/>
                  </a:cubicBezTo>
                  <a:cubicBezTo>
                    <a:pt x="1298" y="18097"/>
                    <a:pt x="2253" y="16334"/>
                    <a:pt x="2278" y="15525"/>
                  </a:cubicBezTo>
                  <a:cubicBezTo>
                    <a:pt x="2327" y="14717"/>
                    <a:pt x="1837" y="6367"/>
                    <a:pt x="1714" y="5338"/>
                  </a:cubicBezTo>
                  <a:cubicBezTo>
                    <a:pt x="1568" y="4310"/>
                    <a:pt x="1200" y="441"/>
                    <a:pt x="1225" y="221"/>
                  </a:cubicBezTo>
                  <a:cubicBezTo>
                    <a:pt x="1274" y="0"/>
                    <a:pt x="4824" y="1592"/>
                    <a:pt x="4824" y="1592"/>
                  </a:cubicBezTo>
                  <a:cubicBezTo>
                    <a:pt x="4775" y="1910"/>
                    <a:pt x="4286" y="3918"/>
                    <a:pt x="4482" y="5216"/>
                  </a:cubicBezTo>
                  <a:cubicBezTo>
                    <a:pt x="4678" y="6489"/>
                    <a:pt x="4996" y="7346"/>
                    <a:pt x="4824" y="9452"/>
                  </a:cubicBezTo>
                  <a:cubicBezTo>
                    <a:pt x="4653" y="11558"/>
                    <a:pt x="3625" y="14938"/>
                    <a:pt x="3967" y="16554"/>
                  </a:cubicBezTo>
                  <a:cubicBezTo>
                    <a:pt x="3992" y="16578"/>
                    <a:pt x="3992" y="16603"/>
                    <a:pt x="3992" y="16627"/>
                  </a:cubicBezTo>
                  <a:cubicBezTo>
                    <a:pt x="2939" y="18072"/>
                    <a:pt x="2572" y="20864"/>
                    <a:pt x="466" y="2015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34"/>
            <p:cNvSpPr/>
            <p:nvPr/>
          </p:nvSpPr>
          <p:spPr>
            <a:xfrm>
              <a:off x="4081500" y="2573725"/>
              <a:ext cx="138375" cy="125525"/>
            </a:xfrm>
            <a:custGeom>
              <a:avLst/>
              <a:gdLst/>
              <a:ahLst/>
              <a:cxnLst/>
              <a:rect l="l" t="t" r="r" b="b"/>
              <a:pathLst>
                <a:path w="5535" h="5021" extrusionOk="0">
                  <a:moveTo>
                    <a:pt x="1200" y="3159"/>
                  </a:moveTo>
                  <a:cubicBezTo>
                    <a:pt x="1372" y="3380"/>
                    <a:pt x="1543" y="3527"/>
                    <a:pt x="1666" y="3527"/>
                  </a:cubicBezTo>
                  <a:cubicBezTo>
                    <a:pt x="3772" y="4237"/>
                    <a:pt x="4139" y="1445"/>
                    <a:pt x="5192" y="0"/>
                  </a:cubicBezTo>
                  <a:cubicBezTo>
                    <a:pt x="5535" y="1519"/>
                    <a:pt x="5388" y="1690"/>
                    <a:pt x="5094" y="1910"/>
                  </a:cubicBezTo>
                  <a:cubicBezTo>
                    <a:pt x="4825" y="2131"/>
                    <a:pt x="3845" y="3331"/>
                    <a:pt x="3674" y="4188"/>
                  </a:cubicBezTo>
                  <a:cubicBezTo>
                    <a:pt x="3478" y="5020"/>
                    <a:pt x="809" y="4947"/>
                    <a:pt x="319" y="4776"/>
                  </a:cubicBezTo>
                  <a:cubicBezTo>
                    <a:pt x="0" y="4653"/>
                    <a:pt x="613" y="3894"/>
                    <a:pt x="1200" y="3159"/>
                  </a:cubicBez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34"/>
            <p:cNvSpPr/>
            <p:nvPr/>
          </p:nvSpPr>
          <p:spPr>
            <a:xfrm>
              <a:off x="4270050" y="2163550"/>
              <a:ext cx="115725" cy="612825"/>
            </a:xfrm>
            <a:custGeom>
              <a:avLst/>
              <a:gdLst/>
              <a:ahLst/>
              <a:cxnLst/>
              <a:rect l="l" t="t" r="r" b="b"/>
              <a:pathLst>
                <a:path w="4629" h="24513" extrusionOk="0">
                  <a:moveTo>
                    <a:pt x="1470" y="8596"/>
                  </a:moveTo>
                  <a:cubicBezTo>
                    <a:pt x="1568" y="9526"/>
                    <a:pt x="2131" y="16726"/>
                    <a:pt x="2033" y="17926"/>
                  </a:cubicBezTo>
                  <a:cubicBezTo>
                    <a:pt x="1984" y="18660"/>
                    <a:pt x="1641" y="19811"/>
                    <a:pt x="1421" y="20742"/>
                  </a:cubicBezTo>
                  <a:cubicBezTo>
                    <a:pt x="1274" y="21329"/>
                    <a:pt x="1201" y="21819"/>
                    <a:pt x="1274" y="22064"/>
                  </a:cubicBezTo>
                  <a:cubicBezTo>
                    <a:pt x="1494" y="22676"/>
                    <a:pt x="1494" y="24513"/>
                    <a:pt x="2498" y="24097"/>
                  </a:cubicBezTo>
                  <a:cubicBezTo>
                    <a:pt x="3502" y="23680"/>
                    <a:pt x="4164" y="22407"/>
                    <a:pt x="3943" y="20987"/>
                  </a:cubicBezTo>
                  <a:cubicBezTo>
                    <a:pt x="3747" y="19591"/>
                    <a:pt x="3992" y="18905"/>
                    <a:pt x="3943" y="18048"/>
                  </a:cubicBezTo>
                  <a:cubicBezTo>
                    <a:pt x="3870" y="17215"/>
                    <a:pt x="4433" y="11975"/>
                    <a:pt x="4531" y="10090"/>
                  </a:cubicBezTo>
                  <a:cubicBezTo>
                    <a:pt x="4629" y="8228"/>
                    <a:pt x="3992" y="7347"/>
                    <a:pt x="3943" y="6098"/>
                  </a:cubicBezTo>
                  <a:cubicBezTo>
                    <a:pt x="3919" y="4849"/>
                    <a:pt x="4286" y="2253"/>
                    <a:pt x="4286" y="2253"/>
                  </a:cubicBezTo>
                  <a:cubicBezTo>
                    <a:pt x="4286" y="2253"/>
                    <a:pt x="1" y="1"/>
                    <a:pt x="344" y="2719"/>
                  </a:cubicBezTo>
                  <a:cubicBezTo>
                    <a:pt x="686" y="5437"/>
                    <a:pt x="1372" y="7665"/>
                    <a:pt x="1470" y="859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34"/>
            <p:cNvSpPr/>
            <p:nvPr/>
          </p:nvSpPr>
          <p:spPr>
            <a:xfrm>
              <a:off x="4297600" y="2682075"/>
              <a:ext cx="76550" cy="94300"/>
            </a:xfrm>
            <a:custGeom>
              <a:avLst/>
              <a:gdLst/>
              <a:ahLst/>
              <a:cxnLst/>
              <a:rect l="l" t="t" r="r" b="b"/>
              <a:pathLst>
                <a:path w="3062" h="3772" extrusionOk="0">
                  <a:moveTo>
                    <a:pt x="1" y="1397"/>
                  </a:moveTo>
                  <a:cubicBezTo>
                    <a:pt x="74" y="2645"/>
                    <a:pt x="392" y="3772"/>
                    <a:pt x="1396" y="3356"/>
                  </a:cubicBezTo>
                  <a:cubicBezTo>
                    <a:pt x="2400" y="2939"/>
                    <a:pt x="3062" y="1666"/>
                    <a:pt x="2841" y="246"/>
                  </a:cubicBezTo>
                  <a:cubicBezTo>
                    <a:pt x="2303" y="1813"/>
                    <a:pt x="270" y="1739"/>
                    <a:pt x="319" y="1"/>
                  </a:cubicBezTo>
                  <a:cubicBezTo>
                    <a:pt x="172" y="588"/>
                    <a:pt x="1" y="1127"/>
                    <a:pt x="1" y="1397"/>
                  </a:cubicBez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34"/>
            <p:cNvSpPr/>
            <p:nvPr/>
          </p:nvSpPr>
          <p:spPr>
            <a:xfrm>
              <a:off x="4134750" y="1940100"/>
              <a:ext cx="143300" cy="614050"/>
            </a:xfrm>
            <a:custGeom>
              <a:avLst/>
              <a:gdLst/>
              <a:ahLst/>
              <a:cxnLst/>
              <a:rect l="l" t="t" r="r" b="b"/>
              <a:pathLst>
                <a:path w="5732" h="24562" extrusionOk="0">
                  <a:moveTo>
                    <a:pt x="1" y="0"/>
                  </a:moveTo>
                  <a:cubicBezTo>
                    <a:pt x="1" y="0"/>
                    <a:pt x="25" y="8694"/>
                    <a:pt x="1" y="11534"/>
                  </a:cubicBezTo>
                  <a:cubicBezTo>
                    <a:pt x="1" y="14399"/>
                    <a:pt x="760" y="23999"/>
                    <a:pt x="760" y="23999"/>
                  </a:cubicBezTo>
                  <a:cubicBezTo>
                    <a:pt x="2205" y="24562"/>
                    <a:pt x="3625" y="23876"/>
                    <a:pt x="3625" y="23876"/>
                  </a:cubicBezTo>
                  <a:cubicBezTo>
                    <a:pt x="3821" y="21378"/>
                    <a:pt x="4556" y="17313"/>
                    <a:pt x="4678" y="15158"/>
                  </a:cubicBezTo>
                  <a:cubicBezTo>
                    <a:pt x="4801" y="13003"/>
                    <a:pt x="3821" y="12661"/>
                    <a:pt x="4237" y="11093"/>
                  </a:cubicBezTo>
                  <a:cubicBezTo>
                    <a:pt x="4629" y="9526"/>
                    <a:pt x="5731" y="1127"/>
                    <a:pt x="5731" y="1127"/>
                  </a:cubicBezTo>
                  <a:close/>
                </a:path>
              </a:pathLst>
            </a:custGeom>
            <a:solidFill>
              <a:srgbClr val="EC82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34"/>
            <p:cNvSpPr/>
            <p:nvPr/>
          </p:nvSpPr>
          <p:spPr>
            <a:xfrm>
              <a:off x="4243725" y="1846425"/>
              <a:ext cx="177575" cy="783650"/>
            </a:xfrm>
            <a:custGeom>
              <a:avLst/>
              <a:gdLst/>
              <a:ahLst/>
              <a:cxnLst/>
              <a:rect l="l" t="t" r="r" b="b"/>
              <a:pathLst>
                <a:path w="7103" h="31346" extrusionOk="0">
                  <a:moveTo>
                    <a:pt x="319" y="5584"/>
                  </a:moveTo>
                  <a:cubicBezTo>
                    <a:pt x="319" y="5584"/>
                    <a:pt x="1054" y="14914"/>
                    <a:pt x="1372" y="16089"/>
                  </a:cubicBezTo>
                  <a:cubicBezTo>
                    <a:pt x="1690" y="17265"/>
                    <a:pt x="1935" y="21844"/>
                    <a:pt x="2156" y="23411"/>
                  </a:cubicBezTo>
                  <a:cubicBezTo>
                    <a:pt x="2401" y="24978"/>
                    <a:pt x="2425" y="29484"/>
                    <a:pt x="2425" y="29484"/>
                  </a:cubicBezTo>
                  <a:cubicBezTo>
                    <a:pt x="2988" y="31345"/>
                    <a:pt x="5315" y="29778"/>
                    <a:pt x="5315" y="29778"/>
                  </a:cubicBezTo>
                  <a:cubicBezTo>
                    <a:pt x="6294" y="23999"/>
                    <a:pt x="5608" y="21134"/>
                    <a:pt x="5584" y="19420"/>
                  </a:cubicBezTo>
                  <a:cubicBezTo>
                    <a:pt x="5559" y="17730"/>
                    <a:pt x="6392" y="13298"/>
                    <a:pt x="6221" y="11461"/>
                  </a:cubicBezTo>
                  <a:cubicBezTo>
                    <a:pt x="6049" y="9625"/>
                    <a:pt x="5853" y="5780"/>
                    <a:pt x="6221" y="5070"/>
                  </a:cubicBezTo>
                  <a:cubicBezTo>
                    <a:pt x="6564" y="4360"/>
                    <a:pt x="6980" y="3184"/>
                    <a:pt x="7102" y="1054"/>
                  </a:cubicBezTo>
                  <a:cubicBezTo>
                    <a:pt x="4335" y="1"/>
                    <a:pt x="1" y="1176"/>
                    <a:pt x="1" y="1176"/>
                  </a:cubicBezTo>
                  <a:close/>
                </a:path>
              </a:pathLst>
            </a:custGeom>
            <a:solidFill>
              <a:srgbClr val="EC82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34"/>
            <p:cNvSpPr/>
            <p:nvPr/>
          </p:nvSpPr>
          <p:spPr>
            <a:xfrm>
              <a:off x="4064975" y="1475450"/>
              <a:ext cx="339175" cy="610375"/>
            </a:xfrm>
            <a:custGeom>
              <a:avLst/>
              <a:gdLst/>
              <a:ahLst/>
              <a:cxnLst/>
              <a:rect l="l" t="t" r="r" b="b"/>
              <a:pathLst>
                <a:path w="13567" h="24415" extrusionOk="0">
                  <a:moveTo>
                    <a:pt x="3208" y="123"/>
                  </a:moveTo>
                  <a:cubicBezTo>
                    <a:pt x="5657" y="0"/>
                    <a:pt x="9820" y="2890"/>
                    <a:pt x="11681" y="5265"/>
                  </a:cubicBezTo>
                  <a:cubicBezTo>
                    <a:pt x="13567" y="7640"/>
                    <a:pt x="12416" y="10187"/>
                    <a:pt x="11779" y="12734"/>
                  </a:cubicBezTo>
                  <a:cubicBezTo>
                    <a:pt x="11142" y="15281"/>
                    <a:pt x="12122" y="21623"/>
                    <a:pt x="12122" y="22235"/>
                  </a:cubicBezTo>
                  <a:cubicBezTo>
                    <a:pt x="9232" y="24170"/>
                    <a:pt x="3845" y="24415"/>
                    <a:pt x="3037" y="21549"/>
                  </a:cubicBezTo>
                  <a:cubicBezTo>
                    <a:pt x="2694" y="18440"/>
                    <a:pt x="3404" y="15207"/>
                    <a:pt x="3429" y="13371"/>
                  </a:cubicBezTo>
                  <a:cubicBezTo>
                    <a:pt x="3306" y="9452"/>
                    <a:pt x="0" y="1298"/>
                    <a:pt x="3208" y="12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34"/>
            <p:cNvSpPr/>
            <p:nvPr/>
          </p:nvSpPr>
          <p:spPr>
            <a:xfrm>
              <a:off x="4112100" y="1477900"/>
              <a:ext cx="92475" cy="614050"/>
            </a:xfrm>
            <a:custGeom>
              <a:avLst/>
              <a:gdLst/>
              <a:ahLst/>
              <a:cxnLst/>
              <a:rect l="l" t="t" r="r" b="b"/>
              <a:pathLst>
                <a:path w="3699" h="24562" extrusionOk="0">
                  <a:moveTo>
                    <a:pt x="3478" y="588"/>
                  </a:moveTo>
                  <a:cubicBezTo>
                    <a:pt x="2205" y="6122"/>
                    <a:pt x="2597" y="12097"/>
                    <a:pt x="2866" y="14423"/>
                  </a:cubicBezTo>
                  <a:cubicBezTo>
                    <a:pt x="3160" y="16774"/>
                    <a:pt x="3209" y="24561"/>
                    <a:pt x="3209" y="24561"/>
                  </a:cubicBezTo>
                  <a:cubicBezTo>
                    <a:pt x="1323" y="23606"/>
                    <a:pt x="417" y="21843"/>
                    <a:pt x="393" y="21035"/>
                  </a:cubicBezTo>
                  <a:cubicBezTo>
                    <a:pt x="344" y="20252"/>
                    <a:pt x="1078" y="13493"/>
                    <a:pt x="1005" y="12930"/>
                  </a:cubicBezTo>
                  <a:cubicBezTo>
                    <a:pt x="956" y="12391"/>
                    <a:pt x="1" y="7175"/>
                    <a:pt x="99" y="4334"/>
                  </a:cubicBezTo>
                  <a:cubicBezTo>
                    <a:pt x="221" y="1518"/>
                    <a:pt x="1274" y="1102"/>
                    <a:pt x="1274" y="1102"/>
                  </a:cubicBezTo>
                  <a:lnTo>
                    <a:pt x="369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34"/>
            <p:cNvSpPr/>
            <p:nvPr/>
          </p:nvSpPr>
          <p:spPr>
            <a:xfrm>
              <a:off x="4240050" y="1507275"/>
              <a:ext cx="216150" cy="590175"/>
            </a:xfrm>
            <a:custGeom>
              <a:avLst/>
              <a:gdLst/>
              <a:ahLst/>
              <a:cxnLst/>
              <a:rect l="l" t="t" r="r" b="b"/>
              <a:pathLst>
                <a:path w="8646" h="23607" extrusionOk="0">
                  <a:moveTo>
                    <a:pt x="1886" y="1"/>
                  </a:moveTo>
                  <a:cubicBezTo>
                    <a:pt x="1" y="4017"/>
                    <a:pt x="907" y="7714"/>
                    <a:pt x="1005" y="11020"/>
                  </a:cubicBezTo>
                  <a:cubicBezTo>
                    <a:pt x="1078" y="14326"/>
                    <a:pt x="2792" y="23607"/>
                    <a:pt x="2792" y="23607"/>
                  </a:cubicBezTo>
                  <a:cubicBezTo>
                    <a:pt x="6098" y="22799"/>
                    <a:pt x="6490" y="20570"/>
                    <a:pt x="7127" y="19444"/>
                  </a:cubicBezTo>
                  <a:cubicBezTo>
                    <a:pt x="8645" y="11706"/>
                    <a:pt x="6711" y="5437"/>
                    <a:pt x="5290" y="3110"/>
                  </a:cubicBezTo>
                  <a:cubicBezTo>
                    <a:pt x="4164" y="1298"/>
                    <a:pt x="1886" y="1"/>
                    <a:pt x="188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34"/>
            <p:cNvSpPr/>
            <p:nvPr/>
          </p:nvSpPr>
          <p:spPr>
            <a:xfrm>
              <a:off x="3944375" y="1791100"/>
              <a:ext cx="64300" cy="33625"/>
            </a:xfrm>
            <a:custGeom>
              <a:avLst/>
              <a:gdLst/>
              <a:ahLst/>
              <a:cxnLst/>
              <a:rect l="l" t="t" r="r" b="b"/>
              <a:pathLst>
                <a:path w="2572" h="1345" extrusionOk="0">
                  <a:moveTo>
                    <a:pt x="1319" y="1"/>
                  </a:moveTo>
                  <a:cubicBezTo>
                    <a:pt x="1012" y="1"/>
                    <a:pt x="704" y="68"/>
                    <a:pt x="465" y="206"/>
                  </a:cubicBezTo>
                  <a:cubicBezTo>
                    <a:pt x="0" y="451"/>
                    <a:pt x="0" y="891"/>
                    <a:pt x="465" y="1161"/>
                  </a:cubicBezTo>
                  <a:cubicBezTo>
                    <a:pt x="686" y="1283"/>
                    <a:pt x="986" y="1344"/>
                    <a:pt x="1286" y="1344"/>
                  </a:cubicBezTo>
                  <a:cubicBezTo>
                    <a:pt x="1586" y="1344"/>
                    <a:pt x="1886" y="1283"/>
                    <a:pt x="2106" y="1161"/>
                  </a:cubicBezTo>
                  <a:cubicBezTo>
                    <a:pt x="2571" y="891"/>
                    <a:pt x="2571" y="451"/>
                    <a:pt x="2131" y="181"/>
                  </a:cubicBezTo>
                  <a:cubicBezTo>
                    <a:pt x="1903" y="62"/>
                    <a:pt x="1612" y="1"/>
                    <a:pt x="1319" y="1"/>
                  </a:cubicBezTo>
                  <a:close/>
                </a:path>
              </a:pathLst>
            </a:custGeom>
            <a:solidFill>
              <a:srgbClr val="83C9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34"/>
            <p:cNvSpPr/>
            <p:nvPr/>
          </p:nvSpPr>
          <p:spPr>
            <a:xfrm>
              <a:off x="4062525" y="1567275"/>
              <a:ext cx="352650" cy="342850"/>
            </a:xfrm>
            <a:custGeom>
              <a:avLst/>
              <a:gdLst/>
              <a:ahLst/>
              <a:cxnLst/>
              <a:rect l="l" t="t" r="r" b="b"/>
              <a:pathLst>
                <a:path w="14106" h="13714" extrusionOk="0">
                  <a:moveTo>
                    <a:pt x="11069" y="759"/>
                  </a:moveTo>
                  <a:cubicBezTo>
                    <a:pt x="8791" y="1886"/>
                    <a:pt x="8571" y="8596"/>
                    <a:pt x="6832" y="10261"/>
                  </a:cubicBezTo>
                  <a:cubicBezTo>
                    <a:pt x="5828" y="11216"/>
                    <a:pt x="1886" y="10457"/>
                    <a:pt x="539" y="10481"/>
                  </a:cubicBezTo>
                  <a:cubicBezTo>
                    <a:pt x="0" y="11681"/>
                    <a:pt x="735" y="13101"/>
                    <a:pt x="735" y="13101"/>
                  </a:cubicBezTo>
                  <a:cubicBezTo>
                    <a:pt x="8253" y="13469"/>
                    <a:pt x="9159" y="13714"/>
                    <a:pt x="11069" y="10040"/>
                  </a:cubicBezTo>
                  <a:cubicBezTo>
                    <a:pt x="12587" y="7200"/>
                    <a:pt x="14105" y="0"/>
                    <a:pt x="11069" y="75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34"/>
            <p:cNvSpPr/>
            <p:nvPr/>
          </p:nvSpPr>
          <p:spPr>
            <a:xfrm>
              <a:off x="3947425" y="1487675"/>
              <a:ext cx="272450" cy="337975"/>
            </a:xfrm>
            <a:custGeom>
              <a:avLst/>
              <a:gdLst/>
              <a:ahLst/>
              <a:cxnLst/>
              <a:rect l="l" t="t" r="r" b="b"/>
              <a:pathLst>
                <a:path w="10898" h="13519" extrusionOk="0">
                  <a:moveTo>
                    <a:pt x="7861" y="711"/>
                  </a:moveTo>
                  <a:cubicBezTo>
                    <a:pt x="6392" y="1470"/>
                    <a:pt x="5706" y="7568"/>
                    <a:pt x="3968" y="9110"/>
                  </a:cubicBezTo>
                  <a:cubicBezTo>
                    <a:pt x="2964" y="9967"/>
                    <a:pt x="2547" y="10751"/>
                    <a:pt x="515" y="11755"/>
                  </a:cubicBezTo>
                  <a:cubicBezTo>
                    <a:pt x="1" y="12857"/>
                    <a:pt x="1421" y="13518"/>
                    <a:pt x="1421" y="13518"/>
                  </a:cubicBezTo>
                  <a:cubicBezTo>
                    <a:pt x="5437" y="12000"/>
                    <a:pt x="6367" y="10702"/>
                    <a:pt x="7714" y="8670"/>
                  </a:cubicBezTo>
                  <a:cubicBezTo>
                    <a:pt x="9379" y="6147"/>
                    <a:pt x="10898" y="1"/>
                    <a:pt x="7861" y="71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34"/>
            <p:cNvSpPr/>
            <p:nvPr/>
          </p:nvSpPr>
          <p:spPr>
            <a:xfrm>
              <a:off x="3873350" y="1788275"/>
              <a:ext cx="113900" cy="98575"/>
            </a:xfrm>
            <a:custGeom>
              <a:avLst/>
              <a:gdLst/>
              <a:ahLst/>
              <a:cxnLst/>
              <a:rect l="l" t="t" r="r" b="b"/>
              <a:pathLst>
                <a:path w="4556" h="3943" extrusionOk="0">
                  <a:moveTo>
                    <a:pt x="4310" y="1274"/>
                  </a:moveTo>
                  <a:cubicBezTo>
                    <a:pt x="4261" y="1396"/>
                    <a:pt x="3870" y="1837"/>
                    <a:pt x="3527" y="2229"/>
                  </a:cubicBezTo>
                  <a:cubicBezTo>
                    <a:pt x="3184" y="2621"/>
                    <a:pt x="2621" y="3306"/>
                    <a:pt x="2449" y="3135"/>
                  </a:cubicBezTo>
                  <a:cubicBezTo>
                    <a:pt x="2278" y="2963"/>
                    <a:pt x="2621" y="2302"/>
                    <a:pt x="2621" y="2302"/>
                  </a:cubicBezTo>
                  <a:cubicBezTo>
                    <a:pt x="2621" y="2302"/>
                    <a:pt x="1568" y="3282"/>
                    <a:pt x="1396" y="3600"/>
                  </a:cubicBezTo>
                  <a:cubicBezTo>
                    <a:pt x="1200" y="3943"/>
                    <a:pt x="1323" y="2988"/>
                    <a:pt x="1568" y="2547"/>
                  </a:cubicBezTo>
                  <a:cubicBezTo>
                    <a:pt x="931" y="3551"/>
                    <a:pt x="760" y="3772"/>
                    <a:pt x="711" y="3527"/>
                  </a:cubicBezTo>
                  <a:cubicBezTo>
                    <a:pt x="662" y="3282"/>
                    <a:pt x="1200" y="1911"/>
                    <a:pt x="1127" y="2057"/>
                  </a:cubicBezTo>
                  <a:cubicBezTo>
                    <a:pt x="368" y="3208"/>
                    <a:pt x="74" y="3355"/>
                    <a:pt x="147" y="2817"/>
                  </a:cubicBezTo>
                  <a:cubicBezTo>
                    <a:pt x="221" y="2302"/>
                    <a:pt x="980" y="1396"/>
                    <a:pt x="1421" y="1151"/>
                  </a:cubicBezTo>
                  <a:cubicBezTo>
                    <a:pt x="98" y="2008"/>
                    <a:pt x="1" y="1911"/>
                    <a:pt x="343" y="1543"/>
                  </a:cubicBezTo>
                  <a:cubicBezTo>
                    <a:pt x="662" y="1151"/>
                    <a:pt x="1886" y="221"/>
                    <a:pt x="3527" y="0"/>
                  </a:cubicBezTo>
                  <a:cubicBezTo>
                    <a:pt x="4555" y="955"/>
                    <a:pt x="4310" y="1274"/>
                    <a:pt x="4310" y="127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34"/>
            <p:cNvSpPr/>
            <p:nvPr/>
          </p:nvSpPr>
          <p:spPr>
            <a:xfrm>
              <a:off x="3945600" y="1828075"/>
              <a:ext cx="146325" cy="74100"/>
            </a:xfrm>
            <a:custGeom>
              <a:avLst/>
              <a:gdLst/>
              <a:ahLst/>
              <a:cxnLst/>
              <a:rect l="l" t="t" r="r" b="b"/>
              <a:pathLst>
                <a:path w="5853" h="2964" extrusionOk="0">
                  <a:moveTo>
                    <a:pt x="539" y="1788"/>
                  </a:moveTo>
                  <a:cubicBezTo>
                    <a:pt x="980" y="1127"/>
                    <a:pt x="1592" y="367"/>
                    <a:pt x="2375" y="147"/>
                  </a:cubicBezTo>
                  <a:cubicBezTo>
                    <a:pt x="2939" y="0"/>
                    <a:pt x="3526" y="123"/>
                    <a:pt x="4065" y="294"/>
                  </a:cubicBezTo>
                  <a:cubicBezTo>
                    <a:pt x="4506" y="441"/>
                    <a:pt x="5118" y="490"/>
                    <a:pt x="5534" y="686"/>
                  </a:cubicBezTo>
                  <a:cubicBezTo>
                    <a:pt x="5730" y="1200"/>
                    <a:pt x="5853" y="1641"/>
                    <a:pt x="5853" y="2106"/>
                  </a:cubicBezTo>
                  <a:cubicBezTo>
                    <a:pt x="5755" y="2131"/>
                    <a:pt x="5657" y="2155"/>
                    <a:pt x="5559" y="2155"/>
                  </a:cubicBezTo>
                  <a:cubicBezTo>
                    <a:pt x="5094" y="2204"/>
                    <a:pt x="4628" y="2375"/>
                    <a:pt x="4163" y="2375"/>
                  </a:cubicBezTo>
                  <a:cubicBezTo>
                    <a:pt x="3869" y="2351"/>
                    <a:pt x="3379" y="2449"/>
                    <a:pt x="3086" y="2375"/>
                  </a:cubicBezTo>
                  <a:cubicBezTo>
                    <a:pt x="3208" y="2400"/>
                    <a:pt x="3330" y="2449"/>
                    <a:pt x="3355" y="2571"/>
                  </a:cubicBezTo>
                  <a:cubicBezTo>
                    <a:pt x="3379" y="2669"/>
                    <a:pt x="3281" y="2767"/>
                    <a:pt x="3184" y="2792"/>
                  </a:cubicBezTo>
                  <a:cubicBezTo>
                    <a:pt x="2522" y="2963"/>
                    <a:pt x="1935" y="2155"/>
                    <a:pt x="1518" y="1763"/>
                  </a:cubicBezTo>
                  <a:cubicBezTo>
                    <a:pt x="1543" y="1812"/>
                    <a:pt x="0" y="2645"/>
                    <a:pt x="539" y="178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34"/>
            <p:cNvSpPr/>
            <p:nvPr/>
          </p:nvSpPr>
          <p:spPr>
            <a:xfrm>
              <a:off x="4093125" y="1315650"/>
              <a:ext cx="144500" cy="181250"/>
            </a:xfrm>
            <a:custGeom>
              <a:avLst/>
              <a:gdLst/>
              <a:ahLst/>
              <a:cxnLst/>
              <a:rect l="l" t="t" r="r" b="b"/>
              <a:pathLst>
                <a:path w="5780" h="7250" extrusionOk="0">
                  <a:moveTo>
                    <a:pt x="1715" y="882"/>
                  </a:moveTo>
                  <a:cubicBezTo>
                    <a:pt x="1690" y="931"/>
                    <a:pt x="1666" y="1005"/>
                    <a:pt x="1641" y="1078"/>
                  </a:cubicBezTo>
                  <a:cubicBezTo>
                    <a:pt x="1519" y="1446"/>
                    <a:pt x="1592" y="1886"/>
                    <a:pt x="1519" y="2254"/>
                  </a:cubicBezTo>
                  <a:cubicBezTo>
                    <a:pt x="1372" y="2866"/>
                    <a:pt x="931" y="3331"/>
                    <a:pt x="735" y="3919"/>
                  </a:cubicBezTo>
                  <a:cubicBezTo>
                    <a:pt x="1" y="6049"/>
                    <a:pt x="2131" y="7249"/>
                    <a:pt x="3968" y="7102"/>
                  </a:cubicBezTo>
                  <a:cubicBezTo>
                    <a:pt x="4286" y="7078"/>
                    <a:pt x="4629" y="7004"/>
                    <a:pt x="4898" y="6784"/>
                  </a:cubicBezTo>
                  <a:cubicBezTo>
                    <a:pt x="5780" y="6098"/>
                    <a:pt x="4776" y="5021"/>
                    <a:pt x="4360" y="4384"/>
                  </a:cubicBezTo>
                  <a:cubicBezTo>
                    <a:pt x="4066" y="3943"/>
                    <a:pt x="3649" y="3356"/>
                    <a:pt x="3625" y="2792"/>
                  </a:cubicBezTo>
                  <a:cubicBezTo>
                    <a:pt x="3576" y="2278"/>
                    <a:pt x="3870" y="1837"/>
                    <a:pt x="3747" y="1299"/>
                  </a:cubicBezTo>
                  <a:cubicBezTo>
                    <a:pt x="3551" y="221"/>
                    <a:pt x="2205" y="1"/>
                    <a:pt x="1715" y="88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34"/>
            <p:cNvSpPr/>
            <p:nvPr/>
          </p:nvSpPr>
          <p:spPr>
            <a:xfrm>
              <a:off x="4189250" y="1445450"/>
              <a:ext cx="104700" cy="142050"/>
            </a:xfrm>
            <a:custGeom>
              <a:avLst/>
              <a:gdLst/>
              <a:ahLst/>
              <a:cxnLst/>
              <a:rect l="l" t="t" r="r" b="b"/>
              <a:pathLst>
                <a:path w="4188" h="5682" extrusionOk="0">
                  <a:moveTo>
                    <a:pt x="3380" y="0"/>
                  </a:moveTo>
                  <a:cubicBezTo>
                    <a:pt x="3380" y="0"/>
                    <a:pt x="2767" y="2106"/>
                    <a:pt x="4139" y="2988"/>
                  </a:cubicBezTo>
                  <a:cubicBezTo>
                    <a:pt x="4188" y="3502"/>
                    <a:pt x="2743" y="5681"/>
                    <a:pt x="1274" y="5290"/>
                  </a:cubicBezTo>
                  <a:cubicBezTo>
                    <a:pt x="441" y="5094"/>
                    <a:pt x="0" y="3869"/>
                    <a:pt x="0" y="3869"/>
                  </a:cubicBezTo>
                  <a:cubicBezTo>
                    <a:pt x="74" y="3110"/>
                    <a:pt x="515" y="1518"/>
                    <a:pt x="515" y="151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34"/>
            <p:cNvSpPr/>
            <p:nvPr/>
          </p:nvSpPr>
          <p:spPr>
            <a:xfrm>
              <a:off x="4140875" y="1285650"/>
              <a:ext cx="156150" cy="222875"/>
            </a:xfrm>
            <a:custGeom>
              <a:avLst/>
              <a:gdLst/>
              <a:ahLst/>
              <a:cxnLst/>
              <a:rect l="l" t="t" r="r" b="b"/>
              <a:pathLst>
                <a:path w="6246" h="8915" extrusionOk="0">
                  <a:moveTo>
                    <a:pt x="393" y="2131"/>
                  </a:moveTo>
                  <a:cubicBezTo>
                    <a:pt x="393" y="2131"/>
                    <a:pt x="1" y="3454"/>
                    <a:pt x="148" y="4507"/>
                  </a:cubicBezTo>
                  <a:cubicBezTo>
                    <a:pt x="295" y="5535"/>
                    <a:pt x="393" y="7592"/>
                    <a:pt x="1299" y="8253"/>
                  </a:cubicBezTo>
                  <a:cubicBezTo>
                    <a:pt x="2229" y="8915"/>
                    <a:pt x="3527" y="8155"/>
                    <a:pt x="4409" y="7396"/>
                  </a:cubicBezTo>
                  <a:cubicBezTo>
                    <a:pt x="5266" y="6662"/>
                    <a:pt x="6196" y="5315"/>
                    <a:pt x="6221" y="3650"/>
                  </a:cubicBezTo>
                  <a:cubicBezTo>
                    <a:pt x="6245" y="2009"/>
                    <a:pt x="5584" y="1"/>
                    <a:pt x="3209" y="99"/>
                  </a:cubicBezTo>
                  <a:cubicBezTo>
                    <a:pt x="833" y="197"/>
                    <a:pt x="393" y="2131"/>
                    <a:pt x="393" y="213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34"/>
            <p:cNvSpPr/>
            <p:nvPr/>
          </p:nvSpPr>
          <p:spPr>
            <a:xfrm>
              <a:off x="4177000" y="1270975"/>
              <a:ext cx="167775" cy="231425"/>
            </a:xfrm>
            <a:custGeom>
              <a:avLst/>
              <a:gdLst/>
              <a:ahLst/>
              <a:cxnLst/>
              <a:rect l="l" t="t" r="r" b="b"/>
              <a:pathLst>
                <a:path w="6711" h="9257" extrusionOk="0">
                  <a:moveTo>
                    <a:pt x="613" y="1714"/>
                  </a:moveTo>
                  <a:cubicBezTo>
                    <a:pt x="1" y="2473"/>
                    <a:pt x="270" y="3380"/>
                    <a:pt x="1029" y="3943"/>
                  </a:cubicBezTo>
                  <a:cubicBezTo>
                    <a:pt x="1568" y="4335"/>
                    <a:pt x="2033" y="4579"/>
                    <a:pt x="2376" y="5167"/>
                  </a:cubicBezTo>
                  <a:cubicBezTo>
                    <a:pt x="2694" y="5706"/>
                    <a:pt x="2866" y="6343"/>
                    <a:pt x="2915" y="6979"/>
                  </a:cubicBezTo>
                  <a:cubicBezTo>
                    <a:pt x="2939" y="7493"/>
                    <a:pt x="2939" y="8008"/>
                    <a:pt x="2964" y="8546"/>
                  </a:cubicBezTo>
                  <a:cubicBezTo>
                    <a:pt x="2988" y="8791"/>
                    <a:pt x="2988" y="9110"/>
                    <a:pt x="3257" y="9183"/>
                  </a:cubicBezTo>
                  <a:cubicBezTo>
                    <a:pt x="3551" y="9257"/>
                    <a:pt x="4163" y="9036"/>
                    <a:pt x="4433" y="8889"/>
                  </a:cubicBezTo>
                  <a:cubicBezTo>
                    <a:pt x="4874" y="8620"/>
                    <a:pt x="5265" y="8277"/>
                    <a:pt x="5584" y="7885"/>
                  </a:cubicBezTo>
                  <a:cubicBezTo>
                    <a:pt x="6220" y="7151"/>
                    <a:pt x="6612" y="6171"/>
                    <a:pt x="6637" y="5192"/>
                  </a:cubicBezTo>
                  <a:cubicBezTo>
                    <a:pt x="6710" y="3355"/>
                    <a:pt x="5657" y="2155"/>
                    <a:pt x="4335" y="1102"/>
                  </a:cubicBezTo>
                  <a:cubicBezTo>
                    <a:pt x="2964" y="0"/>
                    <a:pt x="1690" y="392"/>
                    <a:pt x="613" y="171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34"/>
            <p:cNvSpPr/>
            <p:nvPr/>
          </p:nvSpPr>
          <p:spPr>
            <a:xfrm>
              <a:off x="4121300" y="1267900"/>
              <a:ext cx="110200" cy="125525"/>
            </a:xfrm>
            <a:custGeom>
              <a:avLst/>
              <a:gdLst/>
              <a:ahLst/>
              <a:cxnLst/>
              <a:rect l="l" t="t" r="r" b="b"/>
              <a:pathLst>
                <a:path w="4408" h="5021" extrusionOk="0">
                  <a:moveTo>
                    <a:pt x="2033" y="907"/>
                  </a:moveTo>
                  <a:cubicBezTo>
                    <a:pt x="2033" y="907"/>
                    <a:pt x="2033" y="907"/>
                    <a:pt x="2033" y="907"/>
                  </a:cubicBezTo>
                  <a:cubicBezTo>
                    <a:pt x="2498" y="588"/>
                    <a:pt x="4383" y="1"/>
                    <a:pt x="4383" y="980"/>
                  </a:cubicBezTo>
                  <a:cubicBezTo>
                    <a:pt x="4408" y="1935"/>
                    <a:pt x="2988" y="2890"/>
                    <a:pt x="2253" y="3331"/>
                  </a:cubicBezTo>
                  <a:cubicBezTo>
                    <a:pt x="1910" y="3503"/>
                    <a:pt x="1567" y="3649"/>
                    <a:pt x="1274" y="3894"/>
                  </a:cubicBezTo>
                  <a:cubicBezTo>
                    <a:pt x="882" y="4188"/>
                    <a:pt x="857" y="4776"/>
                    <a:pt x="514" y="5021"/>
                  </a:cubicBezTo>
                  <a:cubicBezTo>
                    <a:pt x="0" y="4531"/>
                    <a:pt x="123" y="3282"/>
                    <a:pt x="343" y="2670"/>
                  </a:cubicBezTo>
                  <a:cubicBezTo>
                    <a:pt x="612" y="1862"/>
                    <a:pt x="1322" y="1397"/>
                    <a:pt x="2033" y="90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34"/>
            <p:cNvSpPr/>
            <p:nvPr/>
          </p:nvSpPr>
          <p:spPr>
            <a:xfrm>
              <a:off x="4195375" y="1472375"/>
              <a:ext cx="53900" cy="38600"/>
            </a:xfrm>
            <a:custGeom>
              <a:avLst/>
              <a:gdLst/>
              <a:ahLst/>
              <a:cxnLst/>
              <a:rect l="l" t="t" r="r" b="b"/>
              <a:pathLst>
                <a:path w="2156" h="1544" extrusionOk="0">
                  <a:moveTo>
                    <a:pt x="123" y="1029"/>
                  </a:moveTo>
                  <a:cubicBezTo>
                    <a:pt x="1078" y="931"/>
                    <a:pt x="2155" y="1"/>
                    <a:pt x="2155" y="1"/>
                  </a:cubicBezTo>
                  <a:cubicBezTo>
                    <a:pt x="2155" y="1"/>
                    <a:pt x="1935" y="1127"/>
                    <a:pt x="0" y="1543"/>
                  </a:cubicBezTo>
                  <a:close/>
                </a:path>
              </a:pathLst>
            </a:custGeom>
            <a:solidFill>
              <a:srgbClr val="F4A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34"/>
            <p:cNvSpPr/>
            <p:nvPr/>
          </p:nvSpPr>
          <p:spPr>
            <a:xfrm>
              <a:off x="4865725" y="2915325"/>
              <a:ext cx="258975" cy="109625"/>
            </a:xfrm>
            <a:custGeom>
              <a:avLst/>
              <a:gdLst/>
              <a:ahLst/>
              <a:cxnLst/>
              <a:rect l="l" t="t" r="r" b="b"/>
              <a:pathLst>
                <a:path w="10359" h="4385" extrusionOk="0">
                  <a:moveTo>
                    <a:pt x="931" y="1"/>
                  </a:moveTo>
                  <a:cubicBezTo>
                    <a:pt x="0" y="1470"/>
                    <a:pt x="221" y="2498"/>
                    <a:pt x="490" y="2621"/>
                  </a:cubicBezTo>
                  <a:cubicBezTo>
                    <a:pt x="3634" y="4019"/>
                    <a:pt x="6103" y="4384"/>
                    <a:pt x="7811" y="4384"/>
                  </a:cubicBezTo>
                  <a:cubicBezTo>
                    <a:pt x="9124" y="4384"/>
                    <a:pt x="9986" y="4169"/>
                    <a:pt x="10359" y="4041"/>
                  </a:cubicBezTo>
                  <a:cubicBezTo>
                    <a:pt x="9428" y="2768"/>
                    <a:pt x="8571" y="1543"/>
                    <a:pt x="7518" y="123"/>
                  </a:cubicBezTo>
                  <a:cubicBezTo>
                    <a:pt x="6736" y="271"/>
                    <a:pt x="5859" y="324"/>
                    <a:pt x="5006" y="324"/>
                  </a:cubicBezTo>
                  <a:cubicBezTo>
                    <a:pt x="2894" y="324"/>
                    <a:pt x="931" y="1"/>
                    <a:pt x="9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34"/>
            <p:cNvSpPr/>
            <p:nvPr/>
          </p:nvSpPr>
          <p:spPr>
            <a:xfrm>
              <a:off x="4206375" y="1925400"/>
              <a:ext cx="279200" cy="315300"/>
            </a:xfrm>
            <a:custGeom>
              <a:avLst/>
              <a:gdLst/>
              <a:ahLst/>
              <a:cxnLst/>
              <a:rect l="l" t="t" r="r" b="b"/>
              <a:pathLst>
                <a:path w="11168" h="12612" extrusionOk="0">
                  <a:moveTo>
                    <a:pt x="11167" y="1"/>
                  </a:moveTo>
                  <a:lnTo>
                    <a:pt x="25" y="6466"/>
                  </a:lnTo>
                  <a:lnTo>
                    <a:pt x="1" y="12612"/>
                  </a:lnTo>
                  <a:lnTo>
                    <a:pt x="11143" y="6147"/>
                  </a:lnTo>
                  <a:lnTo>
                    <a:pt x="1116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34"/>
            <p:cNvSpPr/>
            <p:nvPr/>
          </p:nvSpPr>
          <p:spPr>
            <a:xfrm>
              <a:off x="2951375" y="1925400"/>
              <a:ext cx="281025" cy="315300"/>
            </a:xfrm>
            <a:custGeom>
              <a:avLst/>
              <a:gdLst/>
              <a:ahLst/>
              <a:cxnLst/>
              <a:rect l="l" t="t" r="r" b="b"/>
              <a:pathLst>
                <a:path w="11241" h="12612" extrusionOk="0">
                  <a:moveTo>
                    <a:pt x="25" y="1"/>
                  </a:moveTo>
                  <a:lnTo>
                    <a:pt x="1" y="6147"/>
                  </a:lnTo>
                  <a:lnTo>
                    <a:pt x="11216" y="12612"/>
                  </a:lnTo>
                  <a:lnTo>
                    <a:pt x="11241" y="6490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34"/>
            <p:cNvSpPr/>
            <p:nvPr/>
          </p:nvSpPr>
          <p:spPr>
            <a:xfrm>
              <a:off x="3956000" y="2062225"/>
              <a:ext cx="251025" cy="238475"/>
            </a:xfrm>
            <a:custGeom>
              <a:avLst/>
              <a:gdLst/>
              <a:ahLst/>
              <a:cxnLst/>
              <a:rect l="l" t="t" r="r" b="b"/>
              <a:pathLst>
                <a:path w="10041" h="9539" extrusionOk="0">
                  <a:moveTo>
                    <a:pt x="5877" y="1"/>
                  </a:moveTo>
                  <a:cubicBezTo>
                    <a:pt x="4371" y="1"/>
                    <a:pt x="2865" y="331"/>
                    <a:pt x="1715" y="993"/>
                  </a:cubicBezTo>
                  <a:cubicBezTo>
                    <a:pt x="588" y="1654"/>
                    <a:pt x="25" y="2535"/>
                    <a:pt x="25" y="3392"/>
                  </a:cubicBezTo>
                  <a:lnTo>
                    <a:pt x="0" y="9522"/>
                  </a:lnTo>
                  <a:lnTo>
                    <a:pt x="0" y="9522"/>
                  </a:lnTo>
                  <a:cubicBezTo>
                    <a:pt x="7" y="8647"/>
                    <a:pt x="571" y="7796"/>
                    <a:pt x="1715" y="7139"/>
                  </a:cubicBezTo>
                  <a:cubicBezTo>
                    <a:pt x="2853" y="6478"/>
                    <a:pt x="4353" y="6147"/>
                    <a:pt x="5856" y="6147"/>
                  </a:cubicBezTo>
                  <a:cubicBezTo>
                    <a:pt x="7359" y="6147"/>
                    <a:pt x="8865" y="6478"/>
                    <a:pt x="10016" y="7139"/>
                  </a:cubicBezTo>
                  <a:lnTo>
                    <a:pt x="10040" y="993"/>
                  </a:lnTo>
                  <a:cubicBezTo>
                    <a:pt x="8890" y="331"/>
                    <a:pt x="7384" y="1"/>
                    <a:pt x="5877" y="1"/>
                  </a:cubicBezTo>
                  <a:close/>
                  <a:moveTo>
                    <a:pt x="0" y="9522"/>
                  </a:moveTo>
                  <a:cubicBezTo>
                    <a:pt x="0" y="9528"/>
                    <a:pt x="0" y="9533"/>
                    <a:pt x="0" y="9539"/>
                  </a:cubicBezTo>
                  <a:lnTo>
                    <a:pt x="0" y="9522"/>
                  </a:lnTo>
                  <a:close/>
                </a:path>
              </a:pathLst>
            </a:custGeom>
            <a:solidFill>
              <a:srgbClr val="787C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34"/>
            <p:cNvSpPr/>
            <p:nvPr/>
          </p:nvSpPr>
          <p:spPr>
            <a:xfrm>
              <a:off x="3231775" y="2062300"/>
              <a:ext cx="252250" cy="239025"/>
            </a:xfrm>
            <a:custGeom>
              <a:avLst/>
              <a:gdLst/>
              <a:ahLst/>
              <a:cxnLst/>
              <a:rect l="l" t="t" r="r" b="b"/>
              <a:pathLst>
                <a:path w="10090" h="9561" extrusionOk="0">
                  <a:moveTo>
                    <a:pt x="4190" y="1"/>
                  </a:moveTo>
                  <a:cubicBezTo>
                    <a:pt x="2677" y="1"/>
                    <a:pt x="1169" y="338"/>
                    <a:pt x="25" y="1014"/>
                  </a:cubicBezTo>
                  <a:lnTo>
                    <a:pt x="0" y="7136"/>
                  </a:lnTo>
                  <a:cubicBezTo>
                    <a:pt x="1151" y="6475"/>
                    <a:pt x="2657" y="6144"/>
                    <a:pt x="4163" y="6144"/>
                  </a:cubicBezTo>
                  <a:cubicBezTo>
                    <a:pt x="5669" y="6144"/>
                    <a:pt x="7175" y="6475"/>
                    <a:pt x="8326" y="7136"/>
                  </a:cubicBezTo>
                  <a:cubicBezTo>
                    <a:pt x="9477" y="7797"/>
                    <a:pt x="10065" y="8679"/>
                    <a:pt x="10065" y="9560"/>
                  </a:cubicBezTo>
                  <a:lnTo>
                    <a:pt x="10065" y="3438"/>
                  </a:lnTo>
                  <a:cubicBezTo>
                    <a:pt x="10089" y="2557"/>
                    <a:pt x="9501" y="1675"/>
                    <a:pt x="8351" y="990"/>
                  </a:cubicBezTo>
                  <a:cubicBezTo>
                    <a:pt x="7193" y="331"/>
                    <a:pt x="5689" y="1"/>
                    <a:pt x="419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34"/>
            <p:cNvSpPr/>
            <p:nvPr/>
          </p:nvSpPr>
          <p:spPr>
            <a:xfrm>
              <a:off x="3440525" y="2207625"/>
              <a:ext cx="280400" cy="315300"/>
            </a:xfrm>
            <a:custGeom>
              <a:avLst/>
              <a:gdLst/>
              <a:ahLst/>
              <a:cxnLst/>
              <a:rect l="l" t="t" r="r" b="b"/>
              <a:pathLst>
                <a:path w="11216" h="12612" extrusionOk="0">
                  <a:moveTo>
                    <a:pt x="25" y="1"/>
                  </a:moveTo>
                  <a:lnTo>
                    <a:pt x="1" y="6147"/>
                  </a:lnTo>
                  <a:lnTo>
                    <a:pt x="11216" y="12612"/>
                  </a:lnTo>
                  <a:lnTo>
                    <a:pt x="11216" y="6490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34"/>
            <p:cNvSpPr/>
            <p:nvPr/>
          </p:nvSpPr>
          <p:spPr>
            <a:xfrm>
              <a:off x="3720925" y="2207625"/>
              <a:ext cx="278575" cy="315300"/>
            </a:xfrm>
            <a:custGeom>
              <a:avLst/>
              <a:gdLst/>
              <a:ahLst/>
              <a:cxnLst/>
              <a:rect l="l" t="t" r="r" b="b"/>
              <a:pathLst>
                <a:path w="11143" h="12612" extrusionOk="0">
                  <a:moveTo>
                    <a:pt x="11142" y="1"/>
                  </a:moveTo>
                  <a:lnTo>
                    <a:pt x="0" y="6490"/>
                  </a:lnTo>
                  <a:lnTo>
                    <a:pt x="0" y="12612"/>
                  </a:lnTo>
                  <a:lnTo>
                    <a:pt x="11142" y="6147"/>
                  </a:lnTo>
                  <a:lnTo>
                    <a:pt x="1114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34"/>
            <p:cNvSpPr/>
            <p:nvPr/>
          </p:nvSpPr>
          <p:spPr>
            <a:xfrm>
              <a:off x="2952000" y="1481575"/>
              <a:ext cx="1533575" cy="888300"/>
            </a:xfrm>
            <a:custGeom>
              <a:avLst/>
              <a:gdLst/>
              <a:ahLst/>
              <a:cxnLst/>
              <a:rect l="l" t="t" r="r" b="b"/>
              <a:pathLst>
                <a:path w="61343" h="35532" extrusionOk="0">
                  <a:moveTo>
                    <a:pt x="30561" y="0"/>
                  </a:moveTo>
                  <a:lnTo>
                    <a:pt x="0" y="17754"/>
                  </a:lnTo>
                  <a:lnTo>
                    <a:pt x="11216" y="24243"/>
                  </a:lnTo>
                  <a:cubicBezTo>
                    <a:pt x="12360" y="23567"/>
                    <a:pt x="13868" y="23230"/>
                    <a:pt x="15381" y="23230"/>
                  </a:cubicBezTo>
                  <a:cubicBezTo>
                    <a:pt x="16880" y="23230"/>
                    <a:pt x="18384" y="23560"/>
                    <a:pt x="19542" y="24219"/>
                  </a:cubicBezTo>
                  <a:cubicBezTo>
                    <a:pt x="21843" y="25565"/>
                    <a:pt x="21843" y="27720"/>
                    <a:pt x="19566" y="29043"/>
                  </a:cubicBezTo>
                  <a:lnTo>
                    <a:pt x="30757" y="35532"/>
                  </a:lnTo>
                  <a:lnTo>
                    <a:pt x="41899" y="29043"/>
                  </a:lnTo>
                  <a:cubicBezTo>
                    <a:pt x="39597" y="27720"/>
                    <a:pt x="39597" y="25565"/>
                    <a:pt x="41875" y="24219"/>
                  </a:cubicBezTo>
                  <a:cubicBezTo>
                    <a:pt x="43025" y="23557"/>
                    <a:pt x="44531" y="23227"/>
                    <a:pt x="46037" y="23227"/>
                  </a:cubicBezTo>
                  <a:cubicBezTo>
                    <a:pt x="47544" y="23227"/>
                    <a:pt x="49050" y="23557"/>
                    <a:pt x="50200" y="24219"/>
                  </a:cubicBezTo>
                  <a:lnTo>
                    <a:pt x="61342" y="17754"/>
                  </a:lnTo>
                  <a:lnTo>
                    <a:pt x="305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34"/>
            <p:cNvSpPr/>
            <p:nvPr/>
          </p:nvSpPr>
          <p:spPr>
            <a:xfrm>
              <a:off x="3208500" y="2282925"/>
              <a:ext cx="43500" cy="213075"/>
            </a:xfrm>
            <a:custGeom>
              <a:avLst/>
              <a:gdLst/>
              <a:ahLst/>
              <a:cxnLst/>
              <a:rect l="l" t="t" r="r" b="b"/>
              <a:pathLst>
                <a:path w="1740" h="8523" extrusionOk="0">
                  <a:moveTo>
                    <a:pt x="1739" y="1"/>
                  </a:moveTo>
                  <a:lnTo>
                    <a:pt x="1739" y="16"/>
                  </a:lnTo>
                  <a:lnTo>
                    <a:pt x="1739" y="16"/>
                  </a:lnTo>
                  <a:cubicBezTo>
                    <a:pt x="1739" y="11"/>
                    <a:pt x="1739" y="6"/>
                    <a:pt x="1739" y="1"/>
                  </a:cubicBezTo>
                  <a:close/>
                  <a:moveTo>
                    <a:pt x="1739" y="16"/>
                  </a:moveTo>
                  <a:lnTo>
                    <a:pt x="1739" y="16"/>
                  </a:lnTo>
                  <a:cubicBezTo>
                    <a:pt x="1732" y="868"/>
                    <a:pt x="1145" y="1719"/>
                    <a:pt x="25" y="2376"/>
                  </a:cubicBezTo>
                  <a:lnTo>
                    <a:pt x="1" y="8522"/>
                  </a:lnTo>
                  <a:cubicBezTo>
                    <a:pt x="1152" y="7861"/>
                    <a:pt x="1715" y="7004"/>
                    <a:pt x="1715" y="6123"/>
                  </a:cubicBezTo>
                  <a:lnTo>
                    <a:pt x="1739" y="1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34"/>
            <p:cNvSpPr/>
            <p:nvPr/>
          </p:nvSpPr>
          <p:spPr>
            <a:xfrm>
              <a:off x="3210350" y="2504550"/>
              <a:ext cx="279175" cy="314700"/>
            </a:xfrm>
            <a:custGeom>
              <a:avLst/>
              <a:gdLst/>
              <a:ahLst/>
              <a:cxnLst/>
              <a:rect l="l" t="t" r="r" b="b"/>
              <a:pathLst>
                <a:path w="11167" h="12588" extrusionOk="0">
                  <a:moveTo>
                    <a:pt x="11167" y="0"/>
                  </a:moveTo>
                  <a:lnTo>
                    <a:pt x="25" y="6465"/>
                  </a:lnTo>
                  <a:lnTo>
                    <a:pt x="0" y="12587"/>
                  </a:lnTo>
                  <a:lnTo>
                    <a:pt x="11142" y="6122"/>
                  </a:lnTo>
                  <a:lnTo>
                    <a:pt x="1116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34"/>
            <p:cNvSpPr/>
            <p:nvPr/>
          </p:nvSpPr>
          <p:spPr>
            <a:xfrm>
              <a:off x="2959950" y="2641375"/>
              <a:ext cx="251025" cy="237850"/>
            </a:xfrm>
            <a:custGeom>
              <a:avLst/>
              <a:gdLst/>
              <a:ahLst/>
              <a:cxnLst/>
              <a:rect l="l" t="t" r="r" b="b"/>
              <a:pathLst>
                <a:path w="10041" h="9514" extrusionOk="0">
                  <a:moveTo>
                    <a:pt x="5878" y="0"/>
                  </a:moveTo>
                  <a:cubicBezTo>
                    <a:pt x="4372" y="0"/>
                    <a:pt x="2866" y="331"/>
                    <a:pt x="1715" y="992"/>
                  </a:cubicBezTo>
                  <a:cubicBezTo>
                    <a:pt x="588" y="1653"/>
                    <a:pt x="25" y="2510"/>
                    <a:pt x="25" y="3392"/>
                  </a:cubicBezTo>
                  <a:lnTo>
                    <a:pt x="1" y="9498"/>
                  </a:lnTo>
                  <a:lnTo>
                    <a:pt x="1" y="9498"/>
                  </a:lnTo>
                  <a:cubicBezTo>
                    <a:pt x="7" y="8646"/>
                    <a:pt x="571" y="7796"/>
                    <a:pt x="1715" y="7139"/>
                  </a:cubicBezTo>
                  <a:cubicBezTo>
                    <a:pt x="2859" y="6462"/>
                    <a:pt x="4367" y="6125"/>
                    <a:pt x="5877" y="6125"/>
                  </a:cubicBezTo>
                  <a:cubicBezTo>
                    <a:pt x="7373" y="6125"/>
                    <a:pt x="8870" y="6456"/>
                    <a:pt x="10016" y="7114"/>
                  </a:cubicBezTo>
                  <a:lnTo>
                    <a:pt x="10041" y="992"/>
                  </a:lnTo>
                  <a:cubicBezTo>
                    <a:pt x="8890" y="331"/>
                    <a:pt x="7384" y="0"/>
                    <a:pt x="5878" y="0"/>
                  </a:cubicBezTo>
                  <a:close/>
                  <a:moveTo>
                    <a:pt x="1" y="9498"/>
                  </a:moveTo>
                  <a:cubicBezTo>
                    <a:pt x="0" y="9503"/>
                    <a:pt x="0" y="9509"/>
                    <a:pt x="0" y="9514"/>
                  </a:cubicBezTo>
                  <a:lnTo>
                    <a:pt x="1" y="9498"/>
                  </a:lnTo>
                  <a:close/>
                </a:path>
              </a:pathLst>
            </a:custGeom>
            <a:solidFill>
              <a:srgbClr val="D34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4"/>
            <p:cNvSpPr/>
            <p:nvPr/>
          </p:nvSpPr>
          <p:spPr>
            <a:xfrm>
              <a:off x="2724875" y="2786775"/>
              <a:ext cx="279175" cy="315300"/>
            </a:xfrm>
            <a:custGeom>
              <a:avLst/>
              <a:gdLst/>
              <a:ahLst/>
              <a:cxnLst/>
              <a:rect l="l" t="t" r="r" b="b"/>
              <a:pathLst>
                <a:path w="11167" h="12612" extrusionOk="0">
                  <a:moveTo>
                    <a:pt x="11167" y="0"/>
                  </a:moveTo>
                  <a:lnTo>
                    <a:pt x="25" y="6465"/>
                  </a:lnTo>
                  <a:lnTo>
                    <a:pt x="0" y="12611"/>
                  </a:lnTo>
                  <a:lnTo>
                    <a:pt x="11142" y="6122"/>
                  </a:lnTo>
                  <a:lnTo>
                    <a:pt x="1116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4"/>
            <p:cNvSpPr/>
            <p:nvPr/>
          </p:nvSpPr>
          <p:spPr>
            <a:xfrm>
              <a:off x="1955325" y="2504550"/>
              <a:ext cx="770175" cy="597525"/>
            </a:xfrm>
            <a:custGeom>
              <a:avLst/>
              <a:gdLst/>
              <a:ahLst/>
              <a:cxnLst/>
              <a:rect l="l" t="t" r="r" b="b"/>
              <a:pathLst>
                <a:path w="30807" h="23901" extrusionOk="0">
                  <a:moveTo>
                    <a:pt x="25" y="0"/>
                  </a:moveTo>
                  <a:lnTo>
                    <a:pt x="1" y="6122"/>
                  </a:lnTo>
                  <a:lnTo>
                    <a:pt x="30782" y="23900"/>
                  </a:lnTo>
                  <a:lnTo>
                    <a:pt x="30807" y="17754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498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34"/>
            <p:cNvSpPr/>
            <p:nvPr/>
          </p:nvSpPr>
          <p:spPr>
            <a:xfrm>
              <a:off x="1955950" y="2060100"/>
              <a:ext cx="1533575" cy="888300"/>
            </a:xfrm>
            <a:custGeom>
              <a:avLst/>
              <a:gdLst/>
              <a:ahLst/>
              <a:cxnLst/>
              <a:rect l="l" t="t" r="r" b="b"/>
              <a:pathLst>
                <a:path w="61343" h="35532" extrusionOk="0">
                  <a:moveTo>
                    <a:pt x="30561" y="0"/>
                  </a:moveTo>
                  <a:lnTo>
                    <a:pt x="0" y="17778"/>
                  </a:lnTo>
                  <a:lnTo>
                    <a:pt x="30782" y="35532"/>
                  </a:lnTo>
                  <a:lnTo>
                    <a:pt x="41924" y="29067"/>
                  </a:lnTo>
                  <a:cubicBezTo>
                    <a:pt x="39622" y="27720"/>
                    <a:pt x="39597" y="25565"/>
                    <a:pt x="41875" y="24243"/>
                  </a:cubicBezTo>
                  <a:cubicBezTo>
                    <a:pt x="43026" y="23582"/>
                    <a:pt x="44532" y="23251"/>
                    <a:pt x="46038" y="23251"/>
                  </a:cubicBezTo>
                  <a:cubicBezTo>
                    <a:pt x="47544" y="23251"/>
                    <a:pt x="49050" y="23582"/>
                    <a:pt x="50201" y="24243"/>
                  </a:cubicBezTo>
                  <a:lnTo>
                    <a:pt x="61343" y="17778"/>
                  </a:lnTo>
                  <a:lnTo>
                    <a:pt x="50127" y="11289"/>
                  </a:lnTo>
                  <a:cubicBezTo>
                    <a:pt x="52404" y="9967"/>
                    <a:pt x="52404" y="7812"/>
                    <a:pt x="50103" y="6465"/>
                  </a:cubicBezTo>
                  <a:cubicBezTo>
                    <a:pt x="48957" y="5807"/>
                    <a:pt x="47459" y="5476"/>
                    <a:pt x="45960" y="5476"/>
                  </a:cubicBezTo>
                  <a:cubicBezTo>
                    <a:pt x="44447" y="5476"/>
                    <a:pt x="42933" y="5813"/>
                    <a:pt x="41777" y="6489"/>
                  </a:cubicBezTo>
                  <a:lnTo>
                    <a:pt x="3056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34"/>
            <p:cNvSpPr/>
            <p:nvPr/>
          </p:nvSpPr>
          <p:spPr>
            <a:xfrm>
              <a:off x="4189250" y="2281700"/>
              <a:ext cx="44100" cy="214300"/>
            </a:xfrm>
            <a:custGeom>
              <a:avLst/>
              <a:gdLst/>
              <a:ahLst/>
              <a:cxnLst/>
              <a:rect l="l" t="t" r="r" b="b"/>
              <a:pathLst>
                <a:path w="1764" h="8572" extrusionOk="0">
                  <a:moveTo>
                    <a:pt x="25" y="1"/>
                  </a:moveTo>
                  <a:lnTo>
                    <a:pt x="0" y="6147"/>
                  </a:lnTo>
                  <a:cubicBezTo>
                    <a:pt x="0" y="7029"/>
                    <a:pt x="564" y="7886"/>
                    <a:pt x="1739" y="8571"/>
                  </a:cubicBezTo>
                  <a:lnTo>
                    <a:pt x="1763" y="2425"/>
                  </a:lnTo>
                  <a:cubicBezTo>
                    <a:pt x="588" y="1764"/>
                    <a:pt x="25" y="882"/>
                    <a:pt x="25" y="1"/>
                  </a:cubicBezTo>
                  <a:close/>
                </a:path>
              </a:pathLst>
            </a:custGeom>
            <a:solidFill>
              <a:srgbClr val="7181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34"/>
            <p:cNvSpPr/>
            <p:nvPr/>
          </p:nvSpPr>
          <p:spPr>
            <a:xfrm>
              <a:off x="3954150" y="2504550"/>
              <a:ext cx="280425" cy="315300"/>
            </a:xfrm>
            <a:custGeom>
              <a:avLst/>
              <a:gdLst/>
              <a:ahLst/>
              <a:cxnLst/>
              <a:rect l="l" t="t" r="r" b="b"/>
              <a:pathLst>
                <a:path w="11217" h="12612" extrusionOk="0">
                  <a:moveTo>
                    <a:pt x="25" y="0"/>
                  </a:moveTo>
                  <a:lnTo>
                    <a:pt x="1" y="6122"/>
                  </a:lnTo>
                  <a:lnTo>
                    <a:pt x="11216" y="12612"/>
                  </a:lnTo>
                  <a:lnTo>
                    <a:pt x="11216" y="6465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34"/>
            <p:cNvSpPr/>
            <p:nvPr/>
          </p:nvSpPr>
          <p:spPr>
            <a:xfrm>
              <a:off x="4234550" y="2641375"/>
              <a:ext cx="251625" cy="238475"/>
            </a:xfrm>
            <a:custGeom>
              <a:avLst/>
              <a:gdLst/>
              <a:ahLst/>
              <a:cxnLst/>
              <a:rect l="l" t="t" r="r" b="b"/>
              <a:pathLst>
                <a:path w="10065" h="9539" extrusionOk="0">
                  <a:moveTo>
                    <a:pt x="4163" y="0"/>
                  </a:moveTo>
                  <a:cubicBezTo>
                    <a:pt x="2657" y="0"/>
                    <a:pt x="1151" y="331"/>
                    <a:pt x="0" y="992"/>
                  </a:cubicBezTo>
                  <a:lnTo>
                    <a:pt x="0" y="7139"/>
                  </a:lnTo>
                  <a:cubicBezTo>
                    <a:pt x="1139" y="6465"/>
                    <a:pt x="2639" y="6128"/>
                    <a:pt x="4142" y="6128"/>
                  </a:cubicBezTo>
                  <a:cubicBezTo>
                    <a:pt x="5645" y="6128"/>
                    <a:pt x="7151" y="6465"/>
                    <a:pt x="8302" y="7139"/>
                  </a:cubicBezTo>
                  <a:cubicBezTo>
                    <a:pt x="9477" y="7800"/>
                    <a:pt x="10040" y="8681"/>
                    <a:pt x="10040" y="9538"/>
                  </a:cubicBezTo>
                  <a:lnTo>
                    <a:pt x="10065" y="3416"/>
                  </a:lnTo>
                  <a:cubicBezTo>
                    <a:pt x="10065" y="2535"/>
                    <a:pt x="9477" y="1653"/>
                    <a:pt x="8326" y="992"/>
                  </a:cubicBezTo>
                  <a:cubicBezTo>
                    <a:pt x="7175" y="331"/>
                    <a:pt x="5669" y="0"/>
                    <a:pt x="416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34"/>
            <p:cNvSpPr/>
            <p:nvPr/>
          </p:nvSpPr>
          <p:spPr>
            <a:xfrm>
              <a:off x="4442700" y="2786775"/>
              <a:ext cx="281025" cy="315300"/>
            </a:xfrm>
            <a:custGeom>
              <a:avLst/>
              <a:gdLst/>
              <a:ahLst/>
              <a:cxnLst/>
              <a:rect l="l" t="t" r="r" b="b"/>
              <a:pathLst>
                <a:path w="11241" h="12612" extrusionOk="0">
                  <a:moveTo>
                    <a:pt x="25" y="0"/>
                  </a:moveTo>
                  <a:lnTo>
                    <a:pt x="0" y="6122"/>
                  </a:lnTo>
                  <a:lnTo>
                    <a:pt x="11216" y="12611"/>
                  </a:lnTo>
                  <a:lnTo>
                    <a:pt x="11240" y="6465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34"/>
            <p:cNvSpPr/>
            <p:nvPr/>
          </p:nvSpPr>
          <p:spPr>
            <a:xfrm>
              <a:off x="4723075" y="2504550"/>
              <a:ext cx="764675" cy="597525"/>
            </a:xfrm>
            <a:custGeom>
              <a:avLst/>
              <a:gdLst/>
              <a:ahLst/>
              <a:cxnLst/>
              <a:rect l="l" t="t" r="r" b="b"/>
              <a:pathLst>
                <a:path w="30587" h="23901" extrusionOk="0">
                  <a:moveTo>
                    <a:pt x="30586" y="0"/>
                  </a:moveTo>
                  <a:lnTo>
                    <a:pt x="25" y="17754"/>
                  </a:lnTo>
                  <a:lnTo>
                    <a:pt x="1" y="23900"/>
                  </a:lnTo>
                  <a:lnTo>
                    <a:pt x="1" y="23900"/>
                  </a:lnTo>
                  <a:lnTo>
                    <a:pt x="30586" y="6122"/>
                  </a:lnTo>
                  <a:lnTo>
                    <a:pt x="3058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34"/>
            <p:cNvSpPr/>
            <p:nvPr/>
          </p:nvSpPr>
          <p:spPr>
            <a:xfrm>
              <a:off x="3954775" y="2060100"/>
              <a:ext cx="1532975" cy="888300"/>
            </a:xfrm>
            <a:custGeom>
              <a:avLst/>
              <a:gdLst/>
              <a:ahLst/>
              <a:cxnLst/>
              <a:rect l="l" t="t" r="r" b="b"/>
              <a:pathLst>
                <a:path w="61319" h="35532" extrusionOk="0">
                  <a:moveTo>
                    <a:pt x="30561" y="0"/>
                  </a:moveTo>
                  <a:lnTo>
                    <a:pt x="19419" y="6465"/>
                  </a:lnTo>
                  <a:cubicBezTo>
                    <a:pt x="18268" y="5804"/>
                    <a:pt x="16762" y="5473"/>
                    <a:pt x="15259" y="5473"/>
                  </a:cubicBezTo>
                  <a:cubicBezTo>
                    <a:pt x="13757" y="5473"/>
                    <a:pt x="12257" y="5804"/>
                    <a:pt x="11118" y="6465"/>
                  </a:cubicBezTo>
                  <a:cubicBezTo>
                    <a:pt x="8816" y="7812"/>
                    <a:pt x="8816" y="9967"/>
                    <a:pt x="11142" y="11289"/>
                  </a:cubicBezTo>
                  <a:lnTo>
                    <a:pt x="0" y="17778"/>
                  </a:lnTo>
                  <a:lnTo>
                    <a:pt x="11216" y="24243"/>
                  </a:lnTo>
                  <a:cubicBezTo>
                    <a:pt x="12355" y="23582"/>
                    <a:pt x="13854" y="23251"/>
                    <a:pt x="15357" y="23251"/>
                  </a:cubicBezTo>
                  <a:cubicBezTo>
                    <a:pt x="16860" y="23251"/>
                    <a:pt x="18366" y="23582"/>
                    <a:pt x="19517" y="24243"/>
                  </a:cubicBezTo>
                  <a:cubicBezTo>
                    <a:pt x="21819" y="25565"/>
                    <a:pt x="21844" y="27720"/>
                    <a:pt x="19542" y="29067"/>
                  </a:cubicBezTo>
                  <a:lnTo>
                    <a:pt x="30757" y="35532"/>
                  </a:lnTo>
                  <a:lnTo>
                    <a:pt x="61318" y="17778"/>
                  </a:lnTo>
                  <a:lnTo>
                    <a:pt x="3056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34"/>
            <p:cNvSpPr/>
            <p:nvPr/>
          </p:nvSpPr>
          <p:spPr>
            <a:xfrm>
              <a:off x="4211275" y="2861450"/>
              <a:ext cx="42900" cy="213075"/>
            </a:xfrm>
            <a:custGeom>
              <a:avLst/>
              <a:gdLst/>
              <a:ahLst/>
              <a:cxnLst/>
              <a:rect l="l" t="t" r="r" b="b"/>
              <a:pathLst>
                <a:path w="1716" h="8523" extrusionOk="0">
                  <a:moveTo>
                    <a:pt x="1715" y="1"/>
                  </a:moveTo>
                  <a:cubicBezTo>
                    <a:pt x="1715" y="858"/>
                    <a:pt x="1152" y="1739"/>
                    <a:pt x="25" y="2400"/>
                  </a:cubicBezTo>
                  <a:lnTo>
                    <a:pt x="1" y="8522"/>
                  </a:lnTo>
                  <a:cubicBezTo>
                    <a:pt x="1127" y="7861"/>
                    <a:pt x="1691" y="7004"/>
                    <a:pt x="1715" y="6147"/>
                  </a:cubicBezTo>
                  <a:lnTo>
                    <a:pt x="1715" y="1"/>
                  </a:lnTo>
                  <a:close/>
                </a:path>
              </a:pathLst>
            </a:custGeom>
            <a:solidFill>
              <a:srgbClr val="EFBC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34"/>
            <p:cNvSpPr/>
            <p:nvPr/>
          </p:nvSpPr>
          <p:spPr>
            <a:xfrm>
              <a:off x="3193200" y="2860850"/>
              <a:ext cx="44100" cy="213675"/>
            </a:xfrm>
            <a:custGeom>
              <a:avLst/>
              <a:gdLst/>
              <a:ahLst/>
              <a:cxnLst/>
              <a:rect l="l" t="t" r="r" b="b"/>
              <a:pathLst>
                <a:path w="1764" h="8547" extrusionOk="0">
                  <a:moveTo>
                    <a:pt x="25" y="0"/>
                  </a:moveTo>
                  <a:lnTo>
                    <a:pt x="0" y="6122"/>
                  </a:lnTo>
                  <a:cubicBezTo>
                    <a:pt x="0" y="7004"/>
                    <a:pt x="588" y="7885"/>
                    <a:pt x="1739" y="8546"/>
                  </a:cubicBezTo>
                  <a:lnTo>
                    <a:pt x="1764" y="2424"/>
                  </a:lnTo>
                  <a:cubicBezTo>
                    <a:pt x="588" y="1739"/>
                    <a:pt x="25" y="857"/>
                    <a:pt x="25" y="0"/>
                  </a:cubicBezTo>
                  <a:close/>
                </a:path>
              </a:pathLst>
            </a:custGeom>
            <a:solidFill>
              <a:srgbClr val="FFDC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34"/>
            <p:cNvSpPr/>
            <p:nvPr/>
          </p:nvSpPr>
          <p:spPr>
            <a:xfrm>
              <a:off x="3453375" y="3540375"/>
              <a:ext cx="161650" cy="60625"/>
            </a:xfrm>
            <a:custGeom>
              <a:avLst/>
              <a:gdLst/>
              <a:ahLst/>
              <a:cxnLst/>
              <a:rect l="l" t="t" r="r" b="b"/>
              <a:pathLst>
                <a:path w="6466" h="2425" extrusionOk="0">
                  <a:moveTo>
                    <a:pt x="1" y="1617"/>
                  </a:moveTo>
                  <a:cubicBezTo>
                    <a:pt x="1" y="1617"/>
                    <a:pt x="295" y="1715"/>
                    <a:pt x="1005" y="2009"/>
                  </a:cubicBezTo>
                  <a:cubicBezTo>
                    <a:pt x="1715" y="2327"/>
                    <a:pt x="3233" y="2425"/>
                    <a:pt x="4188" y="2254"/>
                  </a:cubicBezTo>
                  <a:cubicBezTo>
                    <a:pt x="5143" y="2107"/>
                    <a:pt x="6466" y="1911"/>
                    <a:pt x="6196" y="1543"/>
                  </a:cubicBezTo>
                  <a:cubicBezTo>
                    <a:pt x="5951" y="1201"/>
                    <a:pt x="1152" y="1"/>
                    <a:pt x="956" y="99"/>
                  </a:cubicBezTo>
                  <a:cubicBezTo>
                    <a:pt x="760" y="197"/>
                    <a:pt x="1" y="1617"/>
                    <a:pt x="1" y="1617"/>
                  </a:cubicBezTo>
                  <a:close/>
                </a:path>
              </a:pathLst>
            </a:custGeom>
            <a:solidFill>
              <a:srgbClr val="F2AD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34"/>
            <p:cNvSpPr/>
            <p:nvPr/>
          </p:nvSpPr>
          <p:spPr>
            <a:xfrm>
              <a:off x="2958125" y="3083075"/>
              <a:ext cx="769550" cy="597525"/>
            </a:xfrm>
            <a:custGeom>
              <a:avLst/>
              <a:gdLst/>
              <a:ahLst/>
              <a:cxnLst/>
              <a:rect l="l" t="t" r="r" b="b"/>
              <a:pathLst>
                <a:path w="30782" h="23901" extrusionOk="0">
                  <a:moveTo>
                    <a:pt x="24" y="0"/>
                  </a:moveTo>
                  <a:lnTo>
                    <a:pt x="0" y="6147"/>
                  </a:lnTo>
                  <a:lnTo>
                    <a:pt x="30757" y="23900"/>
                  </a:lnTo>
                  <a:lnTo>
                    <a:pt x="30781" y="17754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FFDC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34"/>
            <p:cNvSpPr/>
            <p:nvPr/>
          </p:nvSpPr>
          <p:spPr>
            <a:xfrm>
              <a:off x="3727025" y="3083075"/>
              <a:ext cx="764675" cy="597525"/>
            </a:xfrm>
            <a:custGeom>
              <a:avLst/>
              <a:gdLst/>
              <a:ahLst/>
              <a:cxnLst/>
              <a:rect l="l" t="t" r="r" b="b"/>
              <a:pathLst>
                <a:path w="30587" h="23901" extrusionOk="0">
                  <a:moveTo>
                    <a:pt x="30586" y="0"/>
                  </a:moveTo>
                  <a:lnTo>
                    <a:pt x="25" y="17754"/>
                  </a:lnTo>
                  <a:lnTo>
                    <a:pt x="1" y="23900"/>
                  </a:lnTo>
                  <a:lnTo>
                    <a:pt x="30586" y="6147"/>
                  </a:lnTo>
                  <a:lnTo>
                    <a:pt x="30586" y="0"/>
                  </a:lnTo>
                  <a:close/>
                </a:path>
              </a:pathLst>
            </a:custGeom>
            <a:solidFill>
              <a:srgbClr val="F9AE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34"/>
            <p:cNvSpPr/>
            <p:nvPr/>
          </p:nvSpPr>
          <p:spPr>
            <a:xfrm>
              <a:off x="2958725" y="2639225"/>
              <a:ext cx="1532975" cy="887700"/>
            </a:xfrm>
            <a:custGeom>
              <a:avLst/>
              <a:gdLst/>
              <a:ahLst/>
              <a:cxnLst/>
              <a:rect l="l" t="t" r="r" b="b"/>
              <a:pathLst>
                <a:path w="61319" h="35508" extrusionOk="0">
                  <a:moveTo>
                    <a:pt x="30561" y="1"/>
                  </a:moveTo>
                  <a:lnTo>
                    <a:pt x="19419" y="6465"/>
                  </a:lnTo>
                  <a:cubicBezTo>
                    <a:pt x="18269" y="5804"/>
                    <a:pt x="16763" y="5474"/>
                    <a:pt x="15260" y="5474"/>
                  </a:cubicBezTo>
                  <a:cubicBezTo>
                    <a:pt x="13757" y="5474"/>
                    <a:pt x="12257" y="5804"/>
                    <a:pt x="11118" y="6465"/>
                  </a:cubicBezTo>
                  <a:cubicBezTo>
                    <a:pt x="8816" y="7788"/>
                    <a:pt x="8841" y="9943"/>
                    <a:pt x="11143" y="11289"/>
                  </a:cubicBezTo>
                  <a:lnTo>
                    <a:pt x="0" y="17754"/>
                  </a:lnTo>
                  <a:lnTo>
                    <a:pt x="30757" y="35508"/>
                  </a:lnTo>
                  <a:lnTo>
                    <a:pt x="61318" y="17754"/>
                  </a:lnTo>
                  <a:lnTo>
                    <a:pt x="50127" y="11289"/>
                  </a:lnTo>
                  <a:cubicBezTo>
                    <a:pt x="52405" y="9943"/>
                    <a:pt x="52380" y="7788"/>
                    <a:pt x="50103" y="6465"/>
                  </a:cubicBezTo>
                  <a:cubicBezTo>
                    <a:pt x="48940" y="5804"/>
                    <a:pt x="47428" y="5474"/>
                    <a:pt x="45922" y="5474"/>
                  </a:cubicBezTo>
                  <a:cubicBezTo>
                    <a:pt x="44416" y="5474"/>
                    <a:pt x="42916" y="5804"/>
                    <a:pt x="41777" y="6465"/>
                  </a:cubicBezTo>
                  <a:lnTo>
                    <a:pt x="3056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34"/>
            <p:cNvSpPr/>
            <p:nvPr/>
          </p:nvSpPr>
          <p:spPr>
            <a:xfrm>
              <a:off x="3558075" y="3050000"/>
              <a:ext cx="171425" cy="65700"/>
            </a:xfrm>
            <a:custGeom>
              <a:avLst/>
              <a:gdLst/>
              <a:ahLst/>
              <a:cxnLst/>
              <a:rect l="l" t="t" r="r" b="b"/>
              <a:pathLst>
                <a:path w="6857" h="2628" extrusionOk="0">
                  <a:moveTo>
                    <a:pt x="0" y="1"/>
                  </a:moveTo>
                  <a:lnTo>
                    <a:pt x="0" y="638"/>
                  </a:lnTo>
                  <a:cubicBezTo>
                    <a:pt x="0" y="1152"/>
                    <a:pt x="343" y="1666"/>
                    <a:pt x="1029" y="2058"/>
                  </a:cubicBezTo>
                  <a:cubicBezTo>
                    <a:pt x="1690" y="2437"/>
                    <a:pt x="2565" y="2627"/>
                    <a:pt x="3441" y="2627"/>
                  </a:cubicBezTo>
                  <a:cubicBezTo>
                    <a:pt x="4316" y="2627"/>
                    <a:pt x="5192" y="2437"/>
                    <a:pt x="5853" y="2058"/>
                  </a:cubicBezTo>
                  <a:cubicBezTo>
                    <a:pt x="6514" y="1666"/>
                    <a:pt x="6857" y="1152"/>
                    <a:pt x="6857" y="662"/>
                  </a:cubicBezTo>
                  <a:lnTo>
                    <a:pt x="6857" y="25"/>
                  </a:lnTo>
                  <a:cubicBezTo>
                    <a:pt x="6857" y="515"/>
                    <a:pt x="6514" y="1029"/>
                    <a:pt x="5853" y="1397"/>
                  </a:cubicBezTo>
                  <a:cubicBezTo>
                    <a:pt x="5192" y="1789"/>
                    <a:pt x="4316" y="1984"/>
                    <a:pt x="3441" y="1984"/>
                  </a:cubicBezTo>
                  <a:cubicBezTo>
                    <a:pt x="2565" y="1984"/>
                    <a:pt x="1690" y="1789"/>
                    <a:pt x="1029" y="1397"/>
                  </a:cubicBezTo>
                  <a:cubicBezTo>
                    <a:pt x="343" y="1029"/>
                    <a:pt x="0" y="515"/>
                    <a:pt x="0" y="1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34"/>
            <p:cNvSpPr/>
            <p:nvPr/>
          </p:nvSpPr>
          <p:spPr>
            <a:xfrm>
              <a:off x="3550100" y="3000425"/>
              <a:ext cx="187975" cy="99200"/>
            </a:xfrm>
            <a:custGeom>
              <a:avLst/>
              <a:gdLst/>
              <a:ahLst/>
              <a:cxnLst/>
              <a:rect l="l" t="t" r="r" b="b"/>
              <a:pathLst>
                <a:path w="7519" h="3968" extrusionOk="0">
                  <a:moveTo>
                    <a:pt x="3738" y="0"/>
                  </a:moveTo>
                  <a:cubicBezTo>
                    <a:pt x="2860" y="0"/>
                    <a:pt x="1984" y="196"/>
                    <a:pt x="1323" y="588"/>
                  </a:cubicBezTo>
                  <a:cubicBezTo>
                    <a:pt x="1" y="1372"/>
                    <a:pt x="1" y="2621"/>
                    <a:pt x="1348" y="3380"/>
                  </a:cubicBezTo>
                  <a:cubicBezTo>
                    <a:pt x="2009" y="3772"/>
                    <a:pt x="2884" y="3967"/>
                    <a:pt x="3760" y="3967"/>
                  </a:cubicBezTo>
                  <a:cubicBezTo>
                    <a:pt x="4635" y="3967"/>
                    <a:pt x="5511" y="3772"/>
                    <a:pt x="6172" y="3380"/>
                  </a:cubicBezTo>
                  <a:cubicBezTo>
                    <a:pt x="7519" y="2621"/>
                    <a:pt x="7494" y="1372"/>
                    <a:pt x="6172" y="588"/>
                  </a:cubicBezTo>
                  <a:cubicBezTo>
                    <a:pt x="5498" y="196"/>
                    <a:pt x="4617" y="0"/>
                    <a:pt x="3738" y="0"/>
                  </a:cubicBez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34"/>
            <p:cNvSpPr/>
            <p:nvPr/>
          </p:nvSpPr>
          <p:spPr>
            <a:xfrm>
              <a:off x="3371350" y="2529575"/>
              <a:ext cx="502025" cy="650850"/>
            </a:xfrm>
            <a:custGeom>
              <a:avLst/>
              <a:gdLst/>
              <a:ahLst/>
              <a:cxnLst/>
              <a:rect l="l" t="t" r="r" b="b"/>
              <a:pathLst>
                <a:path w="20081" h="26034" extrusionOk="0">
                  <a:moveTo>
                    <a:pt x="20053" y="698"/>
                  </a:moveTo>
                  <a:lnTo>
                    <a:pt x="20081" y="713"/>
                  </a:lnTo>
                  <a:cubicBezTo>
                    <a:pt x="20072" y="708"/>
                    <a:pt x="20062" y="703"/>
                    <a:pt x="20053" y="698"/>
                  </a:cubicBezTo>
                  <a:close/>
                  <a:moveTo>
                    <a:pt x="18679" y="0"/>
                  </a:moveTo>
                  <a:cubicBezTo>
                    <a:pt x="18529" y="0"/>
                    <a:pt x="18366" y="50"/>
                    <a:pt x="18195" y="150"/>
                  </a:cubicBezTo>
                  <a:lnTo>
                    <a:pt x="1102" y="10019"/>
                  </a:lnTo>
                  <a:cubicBezTo>
                    <a:pt x="490" y="10362"/>
                    <a:pt x="0" y="11219"/>
                    <a:pt x="0" y="11929"/>
                  </a:cubicBezTo>
                  <a:lnTo>
                    <a:pt x="25" y="24687"/>
                  </a:lnTo>
                  <a:cubicBezTo>
                    <a:pt x="25" y="25054"/>
                    <a:pt x="147" y="25299"/>
                    <a:pt x="343" y="25397"/>
                  </a:cubicBezTo>
                  <a:lnTo>
                    <a:pt x="1399" y="26007"/>
                  </a:lnTo>
                  <a:lnTo>
                    <a:pt x="1399" y="26007"/>
                  </a:lnTo>
                  <a:cubicBezTo>
                    <a:pt x="1230" y="25896"/>
                    <a:pt x="1127" y="25661"/>
                    <a:pt x="1127" y="25324"/>
                  </a:cubicBezTo>
                  <a:lnTo>
                    <a:pt x="1102" y="12566"/>
                  </a:lnTo>
                  <a:cubicBezTo>
                    <a:pt x="1102" y="11855"/>
                    <a:pt x="1592" y="10998"/>
                    <a:pt x="2204" y="10655"/>
                  </a:cubicBezTo>
                  <a:lnTo>
                    <a:pt x="19297" y="787"/>
                  </a:lnTo>
                  <a:cubicBezTo>
                    <a:pt x="19468" y="687"/>
                    <a:pt x="19640" y="637"/>
                    <a:pt x="19792" y="637"/>
                  </a:cubicBezTo>
                  <a:cubicBezTo>
                    <a:pt x="19888" y="637"/>
                    <a:pt x="19977" y="657"/>
                    <a:pt x="20053" y="698"/>
                  </a:cubicBezTo>
                  <a:lnTo>
                    <a:pt x="20053" y="698"/>
                  </a:lnTo>
                  <a:lnTo>
                    <a:pt x="18979" y="77"/>
                  </a:lnTo>
                  <a:cubicBezTo>
                    <a:pt x="18887" y="26"/>
                    <a:pt x="18786" y="0"/>
                    <a:pt x="18679" y="0"/>
                  </a:cubicBezTo>
                  <a:close/>
                  <a:moveTo>
                    <a:pt x="1399" y="26007"/>
                  </a:moveTo>
                  <a:cubicBezTo>
                    <a:pt x="1414" y="26017"/>
                    <a:pt x="1429" y="26026"/>
                    <a:pt x="1445" y="26034"/>
                  </a:cubicBezTo>
                  <a:lnTo>
                    <a:pt x="1399" y="26007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34"/>
            <p:cNvSpPr/>
            <p:nvPr/>
          </p:nvSpPr>
          <p:spPr>
            <a:xfrm>
              <a:off x="3398900" y="2545650"/>
              <a:ext cx="483050" cy="636925"/>
            </a:xfrm>
            <a:custGeom>
              <a:avLst/>
              <a:gdLst/>
              <a:ahLst/>
              <a:cxnLst/>
              <a:rect l="l" t="t" r="r" b="b"/>
              <a:pathLst>
                <a:path w="19322" h="25477" extrusionOk="0">
                  <a:moveTo>
                    <a:pt x="18680" y="0"/>
                  </a:moveTo>
                  <a:cubicBezTo>
                    <a:pt x="18534" y="0"/>
                    <a:pt x="18369" y="46"/>
                    <a:pt x="18195" y="144"/>
                  </a:cubicBezTo>
                  <a:lnTo>
                    <a:pt x="1102" y="10012"/>
                  </a:lnTo>
                  <a:cubicBezTo>
                    <a:pt x="490" y="10355"/>
                    <a:pt x="0" y="11212"/>
                    <a:pt x="0" y="11923"/>
                  </a:cubicBezTo>
                  <a:lnTo>
                    <a:pt x="25" y="24681"/>
                  </a:lnTo>
                  <a:cubicBezTo>
                    <a:pt x="25" y="25182"/>
                    <a:pt x="281" y="25476"/>
                    <a:pt x="648" y="25476"/>
                  </a:cubicBezTo>
                  <a:cubicBezTo>
                    <a:pt x="800" y="25476"/>
                    <a:pt x="971" y="25425"/>
                    <a:pt x="1151" y="25317"/>
                  </a:cubicBezTo>
                  <a:lnTo>
                    <a:pt x="18219" y="15473"/>
                  </a:lnTo>
                  <a:cubicBezTo>
                    <a:pt x="18832" y="15106"/>
                    <a:pt x="19321" y="14249"/>
                    <a:pt x="19321" y="13563"/>
                  </a:cubicBezTo>
                  <a:lnTo>
                    <a:pt x="19297" y="781"/>
                  </a:lnTo>
                  <a:cubicBezTo>
                    <a:pt x="19297" y="290"/>
                    <a:pt x="19046" y="0"/>
                    <a:pt x="18680" y="0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34"/>
            <p:cNvSpPr/>
            <p:nvPr/>
          </p:nvSpPr>
          <p:spPr>
            <a:xfrm>
              <a:off x="3418475" y="2567600"/>
              <a:ext cx="443875" cy="554075"/>
            </a:xfrm>
            <a:custGeom>
              <a:avLst/>
              <a:gdLst/>
              <a:ahLst/>
              <a:cxnLst/>
              <a:rect l="l" t="t" r="r" b="b"/>
              <a:pathLst>
                <a:path w="17755" h="22163" extrusionOk="0">
                  <a:moveTo>
                    <a:pt x="17730" y="1"/>
                  </a:moveTo>
                  <a:lnTo>
                    <a:pt x="17265" y="270"/>
                  </a:lnTo>
                  <a:lnTo>
                    <a:pt x="16236" y="858"/>
                  </a:lnTo>
                  <a:lnTo>
                    <a:pt x="2474" y="8792"/>
                  </a:lnTo>
                  <a:lnTo>
                    <a:pt x="1" y="10236"/>
                  </a:lnTo>
                  <a:lnTo>
                    <a:pt x="1" y="11045"/>
                  </a:lnTo>
                  <a:lnTo>
                    <a:pt x="25" y="17118"/>
                  </a:lnTo>
                  <a:lnTo>
                    <a:pt x="25" y="22162"/>
                  </a:lnTo>
                  <a:lnTo>
                    <a:pt x="10898" y="15893"/>
                  </a:lnTo>
                  <a:lnTo>
                    <a:pt x="12612" y="14914"/>
                  </a:lnTo>
                  <a:lnTo>
                    <a:pt x="17755" y="11926"/>
                  </a:lnTo>
                  <a:lnTo>
                    <a:pt x="17730" y="2449"/>
                  </a:lnTo>
                  <a:lnTo>
                    <a:pt x="1773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34"/>
            <p:cNvSpPr/>
            <p:nvPr/>
          </p:nvSpPr>
          <p:spPr>
            <a:xfrm>
              <a:off x="3419100" y="2567600"/>
              <a:ext cx="442650" cy="274900"/>
            </a:xfrm>
            <a:custGeom>
              <a:avLst/>
              <a:gdLst/>
              <a:ahLst/>
              <a:cxnLst/>
              <a:rect l="l" t="t" r="r" b="b"/>
              <a:pathLst>
                <a:path w="17706" h="10996" extrusionOk="0">
                  <a:moveTo>
                    <a:pt x="17705" y="1"/>
                  </a:moveTo>
                  <a:lnTo>
                    <a:pt x="2449" y="8792"/>
                  </a:lnTo>
                  <a:lnTo>
                    <a:pt x="0" y="10212"/>
                  </a:lnTo>
                  <a:lnTo>
                    <a:pt x="0" y="10996"/>
                  </a:lnTo>
                  <a:lnTo>
                    <a:pt x="17705" y="760"/>
                  </a:lnTo>
                  <a:lnTo>
                    <a:pt x="17705" y="1"/>
                  </a:lnTo>
                  <a:close/>
                </a:path>
              </a:pathLst>
            </a:custGeom>
            <a:solidFill>
              <a:srgbClr val="606B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34"/>
            <p:cNvSpPr/>
            <p:nvPr/>
          </p:nvSpPr>
          <p:spPr>
            <a:xfrm>
              <a:off x="3442975" y="2856600"/>
              <a:ext cx="27575" cy="36175"/>
            </a:xfrm>
            <a:custGeom>
              <a:avLst/>
              <a:gdLst/>
              <a:ahLst/>
              <a:cxnLst/>
              <a:rect l="l" t="t" r="r" b="b"/>
              <a:pathLst>
                <a:path w="1103" h="1447" extrusionOk="0">
                  <a:moveTo>
                    <a:pt x="796" y="1"/>
                  </a:moveTo>
                  <a:cubicBezTo>
                    <a:pt x="725" y="1"/>
                    <a:pt x="646" y="24"/>
                    <a:pt x="564" y="72"/>
                  </a:cubicBezTo>
                  <a:cubicBezTo>
                    <a:pt x="245" y="268"/>
                    <a:pt x="0" y="684"/>
                    <a:pt x="0" y="1052"/>
                  </a:cubicBezTo>
                  <a:cubicBezTo>
                    <a:pt x="0" y="1309"/>
                    <a:pt x="121" y="1446"/>
                    <a:pt x="302" y="1446"/>
                  </a:cubicBezTo>
                  <a:cubicBezTo>
                    <a:pt x="380" y="1446"/>
                    <a:pt x="468" y="1421"/>
                    <a:pt x="564" y="1370"/>
                  </a:cubicBezTo>
                  <a:cubicBezTo>
                    <a:pt x="858" y="1199"/>
                    <a:pt x="1102" y="758"/>
                    <a:pt x="1102" y="415"/>
                  </a:cubicBezTo>
                  <a:cubicBezTo>
                    <a:pt x="1102" y="151"/>
                    <a:pt x="976" y="1"/>
                    <a:pt x="796" y="1"/>
                  </a:cubicBezTo>
                  <a:close/>
                </a:path>
              </a:pathLst>
            </a:custGeom>
            <a:solidFill>
              <a:srgbClr val="606B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34"/>
            <p:cNvSpPr/>
            <p:nvPr/>
          </p:nvSpPr>
          <p:spPr>
            <a:xfrm>
              <a:off x="3442975" y="2905800"/>
              <a:ext cx="27575" cy="36225"/>
            </a:xfrm>
            <a:custGeom>
              <a:avLst/>
              <a:gdLst/>
              <a:ahLst/>
              <a:cxnLst/>
              <a:rect l="l" t="t" r="r" b="b"/>
              <a:pathLst>
                <a:path w="1103" h="1449" extrusionOk="0">
                  <a:moveTo>
                    <a:pt x="811" y="1"/>
                  </a:moveTo>
                  <a:cubicBezTo>
                    <a:pt x="737" y="1"/>
                    <a:pt x="652" y="29"/>
                    <a:pt x="564" y="88"/>
                  </a:cubicBezTo>
                  <a:cubicBezTo>
                    <a:pt x="245" y="259"/>
                    <a:pt x="0" y="700"/>
                    <a:pt x="0" y="1043"/>
                  </a:cubicBezTo>
                  <a:cubicBezTo>
                    <a:pt x="0" y="1299"/>
                    <a:pt x="120" y="1448"/>
                    <a:pt x="300" y="1448"/>
                  </a:cubicBezTo>
                  <a:cubicBezTo>
                    <a:pt x="378" y="1448"/>
                    <a:pt x="468" y="1420"/>
                    <a:pt x="564" y="1361"/>
                  </a:cubicBezTo>
                  <a:cubicBezTo>
                    <a:pt x="858" y="1190"/>
                    <a:pt x="1102" y="773"/>
                    <a:pt x="1102" y="406"/>
                  </a:cubicBezTo>
                  <a:cubicBezTo>
                    <a:pt x="1102" y="150"/>
                    <a:pt x="983" y="1"/>
                    <a:pt x="811" y="1"/>
                  </a:cubicBezTo>
                  <a:close/>
                </a:path>
              </a:pathLst>
            </a:custGeom>
            <a:solidFill>
              <a:srgbClr val="EC82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34"/>
            <p:cNvSpPr/>
            <p:nvPr/>
          </p:nvSpPr>
          <p:spPr>
            <a:xfrm>
              <a:off x="3442975" y="2954550"/>
              <a:ext cx="27575" cy="36050"/>
            </a:xfrm>
            <a:custGeom>
              <a:avLst/>
              <a:gdLst/>
              <a:ahLst/>
              <a:cxnLst/>
              <a:rect l="l" t="t" r="r" b="b"/>
              <a:pathLst>
                <a:path w="1103" h="1442" extrusionOk="0">
                  <a:moveTo>
                    <a:pt x="798" y="0"/>
                  </a:moveTo>
                  <a:cubicBezTo>
                    <a:pt x="727" y="0"/>
                    <a:pt x="647" y="23"/>
                    <a:pt x="564" y="72"/>
                  </a:cubicBezTo>
                  <a:cubicBezTo>
                    <a:pt x="245" y="268"/>
                    <a:pt x="0" y="684"/>
                    <a:pt x="0" y="1052"/>
                  </a:cubicBezTo>
                  <a:cubicBezTo>
                    <a:pt x="0" y="1297"/>
                    <a:pt x="126" y="1442"/>
                    <a:pt x="314" y="1442"/>
                  </a:cubicBezTo>
                  <a:cubicBezTo>
                    <a:pt x="388" y="1442"/>
                    <a:pt x="473" y="1419"/>
                    <a:pt x="564" y="1370"/>
                  </a:cubicBezTo>
                  <a:cubicBezTo>
                    <a:pt x="858" y="1199"/>
                    <a:pt x="1102" y="758"/>
                    <a:pt x="1102" y="391"/>
                  </a:cubicBezTo>
                  <a:cubicBezTo>
                    <a:pt x="1102" y="145"/>
                    <a:pt x="977" y="0"/>
                    <a:pt x="79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34"/>
            <p:cNvSpPr/>
            <p:nvPr/>
          </p:nvSpPr>
          <p:spPr>
            <a:xfrm>
              <a:off x="3449100" y="3119700"/>
              <a:ext cx="19600" cy="25925"/>
            </a:xfrm>
            <a:custGeom>
              <a:avLst/>
              <a:gdLst/>
              <a:ahLst/>
              <a:cxnLst/>
              <a:rect l="l" t="t" r="r" b="b"/>
              <a:pathLst>
                <a:path w="784" h="1037" extrusionOk="0">
                  <a:moveTo>
                    <a:pt x="570" y="1"/>
                  </a:moveTo>
                  <a:cubicBezTo>
                    <a:pt x="517" y="1"/>
                    <a:pt x="457" y="18"/>
                    <a:pt x="392" y="54"/>
                  </a:cubicBezTo>
                  <a:cubicBezTo>
                    <a:pt x="172" y="176"/>
                    <a:pt x="0" y="494"/>
                    <a:pt x="0" y="739"/>
                  </a:cubicBezTo>
                  <a:cubicBezTo>
                    <a:pt x="0" y="931"/>
                    <a:pt x="88" y="1036"/>
                    <a:pt x="217" y="1036"/>
                  </a:cubicBezTo>
                  <a:cubicBezTo>
                    <a:pt x="270" y="1036"/>
                    <a:pt x="329" y="1019"/>
                    <a:pt x="392" y="984"/>
                  </a:cubicBezTo>
                  <a:cubicBezTo>
                    <a:pt x="613" y="837"/>
                    <a:pt x="784" y="543"/>
                    <a:pt x="784" y="274"/>
                  </a:cubicBezTo>
                  <a:cubicBezTo>
                    <a:pt x="784" y="101"/>
                    <a:pt x="698" y="1"/>
                    <a:pt x="570" y="1"/>
                  </a:cubicBezTo>
                  <a:close/>
                </a:path>
              </a:pathLst>
            </a:custGeom>
            <a:solidFill>
              <a:srgbClr val="EC82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34"/>
            <p:cNvSpPr/>
            <p:nvPr/>
          </p:nvSpPr>
          <p:spPr>
            <a:xfrm>
              <a:off x="3899675" y="2955125"/>
              <a:ext cx="318375" cy="184300"/>
            </a:xfrm>
            <a:custGeom>
              <a:avLst/>
              <a:gdLst/>
              <a:ahLst/>
              <a:cxnLst/>
              <a:rect l="l" t="t" r="r" b="b"/>
              <a:pathLst>
                <a:path w="12735" h="7372" extrusionOk="0">
                  <a:moveTo>
                    <a:pt x="7273" y="0"/>
                  </a:moveTo>
                  <a:lnTo>
                    <a:pt x="0" y="4212"/>
                  </a:lnTo>
                  <a:lnTo>
                    <a:pt x="5461" y="7371"/>
                  </a:lnTo>
                  <a:lnTo>
                    <a:pt x="12734" y="3159"/>
                  </a:lnTo>
                  <a:lnTo>
                    <a:pt x="727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34"/>
            <p:cNvSpPr/>
            <p:nvPr/>
          </p:nvSpPr>
          <p:spPr>
            <a:xfrm>
              <a:off x="4036200" y="3034100"/>
              <a:ext cx="181850" cy="110825"/>
            </a:xfrm>
            <a:custGeom>
              <a:avLst/>
              <a:gdLst/>
              <a:ahLst/>
              <a:cxnLst/>
              <a:rect l="l" t="t" r="r" b="b"/>
              <a:pathLst>
                <a:path w="7274" h="4433" extrusionOk="0">
                  <a:moveTo>
                    <a:pt x="7273" y="0"/>
                  </a:moveTo>
                  <a:lnTo>
                    <a:pt x="0" y="4212"/>
                  </a:lnTo>
                  <a:lnTo>
                    <a:pt x="0" y="4433"/>
                  </a:lnTo>
                  <a:lnTo>
                    <a:pt x="7273" y="245"/>
                  </a:lnTo>
                  <a:lnTo>
                    <a:pt x="7273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34"/>
            <p:cNvSpPr/>
            <p:nvPr/>
          </p:nvSpPr>
          <p:spPr>
            <a:xfrm>
              <a:off x="3899675" y="3060425"/>
              <a:ext cx="136550" cy="84500"/>
            </a:xfrm>
            <a:custGeom>
              <a:avLst/>
              <a:gdLst/>
              <a:ahLst/>
              <a:cxnLst/>
              <a:rect l="l" t="t" r="r" b="b"/>
              <a:pathLst>
                <a:path w="5462" h="3380" extrusionOk="0">
                  <a:moveTo>
                    <a:pt x="0" y="0"/>
                  </a:moveTo>
                  <a:lnTo>
                    <a:pt x="0" y="221"/>
                  </a:lnTo>
                  <a:lnTo>
                    <a:pt x="5461" y="3380"/>
                  </a:lnTo>
                  <a:lnTo>
                    <a:pt x="5461" y="31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34"/>
            <p:cNvSpPr/>
            <p:nvPr/>
          </p:nvSpPr>
          <p:spPr>
            <a:xfrm>
              <a:off x="3548875" y="3234900"/>
              <a:ext cx="133500" cy="89400"/>
            </a:xfrm>
            <a:custGeom>
              <a:avLst/>
              <a:gdLst/>
              <a:ahLst/>
              <a:cxnLst/>
              <a:rect l="l" t="t" r="r" b="b"/>
              <a:pathLst>
                <a:path w="5340" h="3576" extrusionOk="0">
                  <a:moveTo>
                    <a:pt x="1" y="0"/>
                  </a:moveTo>
                  <a:lnTo>
                    <a:pt x="1" y="466"/>
                  </a:lnTo>
                  <a:lnTo>
                    <a:pt x="5339" y="3576"/>
                  </a:lnTo>
                  <a:lnTo>
                    <a:pt x="5339" y="311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34"/>
            <p:cNvSpPr/>
            <p:nvPr/>
          </p:nvSpPr>
          <p:spPr>
            <a:xfrm>
              <a:off x="3682350" y="3141850"/>
              <a:ext cx="295100" cy="182450"/>
            </a:xfrm>
            <a:custGeom>
              <a:avLst/>
              <a:gdLst/>
              <a:ahLst/>
              <a:cxnLst/>
              <a:rect l="l" t="t" r="r" b="b"/>
              <a:pathLst>
                <a:path w="11804" h="7298" extrusionOk="0">
                  <a:moveTo>
                    <a:pt x="11803" y="0"/>
                  </a:moveTo>
                  <a:lnTo>
                    <a:pt x="0" y="6832"/>
                  </a:lnTo>
                  <a:lnTo>
                    <a:pt x="0" y="7298"/>
                  </a:lnTo>
                  <a:lnTo>
                    <a:pt x="11803" y="465"/>
                  </a:lnTo>
                  <a:lnTo>
                    <a:pt x="11803" y="0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34"/>
            <p:cNvSpPr/>
            <p:nvPr/>
          </p:nvSpPr>
          <p:spPr>
            <a:xfrm>
              <a:off x="3548875" y="3064100"/>
              <a:ext cx="428575" cy="248575"/>
            </a:xfrm>
            <a:custGeom>
              <a:avLst/>
              <a:gdLst/>
              <a:ahLst/>
              <a:cxnLst/>
              <a:rect l="l" t="t" r="r" b="b"/>
              <a:pathLst>
                <a:path w="17143" h="9943" extrusionOk="0">
                  <a:moveTo>
                    <a:pt x="11804" y="0"/>
                  </a:moveTo>
                  <a:lnTo>
                    <a:pt x="1" y="6832"/>
                  </a:lnTo>
                  <a:lnTo>
                    <a:pt x="5339" y="9942"/>
                  </a:lnTo>
                  <a:lnTo>
                    <a:pt x="17142" y="3110"/>
                  </a:lnTo>
                  <a:lnTo>
                    <a:pt x="11804" y="0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34"/>
            <p:cNvSpPr/>
            <p:nvPr/>
          </p:nvSpPr>
          <p:spPr>
            <a:xfrm>
              <a:off x="3826200" y="3083675"/>
              <a:ext cx="18400" cy="16550"/>
            </a:xfrm>
            <a:custGeom>
              <a:avLst/>
              <a:gdLst/>
              <a:ahLst/>
              <a:cxnLst/>
              <a:rect l="l" t="t" r="r" b="b"/>
              <a:pathLst>
                <a:path w="736" h="662" extrusionOk="0">
                  <a:moveTo>
                    <a:pt x="1" y="1"/>
                  </a:moveTo>
                  <a:lnTo>
                    <a:pt x="1" y="246"/>
                  </a:lnTo>
                  <a:lnTo>
                    <a:pt x="736" y="662"/>
                  </a:lnTo>
                  <a:lnTo>
                    <a:pt x="736" y="44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34"/>
            <p:cNvSpPr/>
            <p:nvPr/>
          </p:nvSpPr>
          <p:spPr>
            <a:xfrm>
              <a:off x="3844575" y="3084300"/>
              <a:ext cx="18400" cy="15925"/>
            </a:xfrm>
            <a:custGeom>
              <a:avLst/>
              <a:gdLst/>
              <a:ahLst/>
              <a:cxnLst/>
              <a:rect l="l" t="t" r="r" b="b"/>
              <a:pathLst>
                <a:path w="736" h="637" extrusionOk="0">
                  <a:moveTo>
                    <a:pt x="735" y="0"/>
                  </a:moveTo>
                  <a:lnTo>
                    <a:pt x="1" y="417"/>
                  </a:lnTo>
                  <a:lnTo>
                    <a:pt x="1" y="637"/>
                  </a:lnTo>
                  <a:lnTo>
                    <a:pt x="735" y="221"/>
                  </a:lnTo>
                  <a:lnTo>
                    <a:pt x="735" y="0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34"/>
            <p:cNvSpPr/>
            <p:nvPr/>
          </p:nvSpPr>
          <p:spPr>
            <a:xfrm>
              <a:off x="3826200" y="3073275"/>
              <a:ext cx="36775" cy="21450"/>
            </a:xfrm>
            <a:custGeom>
              <a:avLst/>
              <a:gdLst/>
              <a:ahLst/>
              <a:cxnLst/>
              <a:rect l="l" t="t" r="r" b="b"/>
              <a:pathLst>
                <a:path w="1471" h="858" extrusionOk="0">
                  <a:moveTo>
                    <a:pt x="736" y="0"/>
                  </a:moveTo>
                  <a:lnTo>
                    <a:pt x="1" y="417"/>
                  </a:lnTo>
                  <a:lnTo>
                    <a:pt x="736" y="858"/>
                  </a:lnTo>
                  <a:lnTo>
                    <a:pt x="1470" y="441"/>
                  </a:lnTo>
                  <a:lnTo>
                    <a:pt x="736" y="0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34"/>
            <p:cNvSpPr/>
            <p:nvPr/>
          </p:nvSpPr>
          <p:spPr>
            <a:xfrm>
              <a:off x="3802950" y="3097150"/>
              <a:ext cx="18400" cy="16550"/>
            </a:xfrm>
            <a:custGeom>
              <a:avLst/>
              <a:gdLst/>
              <a:ahLst/>
              <a:cxnLst/>
              <a:rect l="l" t="t" r="r" b="b"/>
              <a:pathLst>
                <a:path w="736" h="662" extrusionOk="0">
                  <a:moveTo>
                    <a:pt x="0" y="1"/>
                  </a:moveTo>
                  <a:lnTo>
                    <a:pt x="0" y="245"/>
                  </a:lnTo>
                  <a:lnTo>
                    <a:pt x="735" y="662"/>
                  </a:lnTo>
                  <a:lnTo>
                    <a:pt x="735" y="44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34"/>
            <p:cNvSpPr/>
            <p:nvPr/>
          </p:nvSpPr>
          <p:spPr>
            <a:xfrm>
              <a:off x="3821325" y="3097750"/>
              <a:ext cx="18375" cy="15950"/>
            </a:xfrm>
            <a:custGeom>
              <a:avLst/>
              <a:gdLst/>
              <a:ahLst/>
              <a:cxnLst/>
              <a:rect l="l" t="t" r="r" b="b"/>
              <a:pathLst>
                <a:path w="735" h="638" extrusionOk="0">
                  <a:moveTo>
                    <a:pt x="735" y="1"/>
                  </a:moveTo>
                  <a:lnTo>
                    <a:pt x="0" y="417"/>
                  </a:lnTo>
                  <a:lnTo>
                    <a:pt x="0" y="638"/>
                  </a:lnTo>
                  <a:lnTo>
                    <a:pt x="735" y="221"/>
                  </a:lnTo>
                  <a:lnTo>
                    <a:pt x="735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34"/>
            <p:cNvSpPr/>
            <p:nvPr/>
          </p:nvSpPr>
          <p:spPr>
            <a:xfrm>
              <a:off x="3802950" y="3086750"/>
              <a:ext cx="36750" cy="21450"/>
            </a:xfrm>
            <a:custGeom>
              <a:avLst/>
              <a:gdLst/>
              <a:ahLst/>
              <a:cxnLst/>
              <a:rect l="l" t="t" r="r" b="b"/>
              <a:pathLst>
                <a:path w="1470" h="858" extrusionOk="0">
                  <a:moveTo>
                    <a:pt x="711" y="0"/>
                  </a:moveTo>
                  <a:lnTo>
                    <a:pt x="0" y="417"/>
                  </a:lnTo>
                  <a:lnTo>
                    <a:pt x="735" y="857"/>
                  </a:lnTo>
                  <a:lnTo>
                    <a:pt x="1470" y="441"/>
                  </a:lnTo>
                  <a:lnTo>
                    <a:pt x="711" y="0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34"/>
            <p:cNvSpPr/>
            <p:nvPr/>
          </p:nvSpPr>
          <p:spPr>
            <a:xfrm>
              <a:off x="3779675" y="3110625"/>
              <a:ext cx="18400" cy="16550"/>
            </a:xfrm>
            <a:custGeom>
              <a:avLst/>
              <a:gdLst/>
              <a:ahLst/>
              <a:cxnLst/>
              <a:rect l="l" t="t" r="r" b="b"/>
              <a:pathLst>
                <a:path w="736" h="662" extrusionOk="0">
                  <a:moveTo>
                    <a:pt x="1" y="0"/>
                  </a:moveTo>
                  <a:lnTo>
                    <a:pt x="1" y="245"/>
                  </a:lnTo>
                  <a:lnTo>
                    <a:pt x="735" y="661"/>
                  </a:lnTo>
                  <a:lnTo>
                    <a:pt x="735" y="44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34"/>
            <p:cNvSpPr/>
            <p:nvPr/>
          </p:nvSpPr>
          <p:spPr>
            <a:xfrm>
              <a:off x="3798050" y="3111225"/>
              <a:ext cx="17775" cy="15950"/>
            </a:xfrm>
            <a:custGeom>
              <a:avLst/>
              <a:gdLst/>
              <a:ahLst/>
              <a:cxnLst/>
              <a:rect l="l" t="t" r="r" b="b"/>
              <a:pathLst>
                <a:path w="711" h="638" extrusionOk="0">
                  <a:moveTo>
                    <a:pt x="711" y="1"/>
                  </a:moveTo>
                  <a:lnTo>
                    <a:pt x="0" y="417"/>
                  </a:lnTo>
                  <a:lnTo>
                    <a:pt x="0" y="637"/>
                  </a:lnTo>
                  <a:lnTo>
                    <a:pt x="711" y="221"/>
                  </a:lnTo>
                  <a:lnTo>
                    <a:pt x="711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34"/>
            <p:cNvSpPr/>
            <p:nvPr/>
          </p:nvSpPr>
          <p:spPr>
            <a:xfrm>
              <a:off x="3779675" y="3100200"/>
              <a:ext cx="36150" cy="21475"/>
            </a:xfrm>
            <a:custGeom>
              <a:avLst/>
              <a:gdLst/>
              <a:ahLst/>
              <a:cxnLst/>
              <a:rect l="l" t="t" r="r" b="b"/>
              <a:pathLst>
                <a:path w="1446" h="859" extrusionOk="0">
                  <a:moveTo>
                    <a:pt x="711" y="1"/>
                  </a:moveTo>
                  <a:lnTo>
                    <a:pt x="1" y="417"/>
                  </a:lnTo>
                  <a:lnTo>
                    <a:pt x="735" y="858"/>
                  </a:lnTo>
                  <a:lnTo>
                    <a:pt x="1446" y="442"/>
                  </a:lnTo>
                  <a:lnTo>
                    <a:pt x="711" y="1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34"/>
            <p:cNvSpPr/>
            <p:nvPr/>
          </p:nvSpPr>
          <p:spPr>
            <a:xfrm>
              <a:off x="3755800" y="3124075"/>
              <a:ext cx="19000" cy="16575"/>
            </a:xfrm>
            <a:custGeom>
              <a:avLst/>
              <a:gdLst/>
              <a:ahLst/>
              <a:cxnLst/>
              <a:rect l="l" t="t" r="r" b="b"/>
              <a:pathLst>
                <a:path w="760" h="663" extrusionOk="0">
                  <a:moveTo>
                    <a:pt x="1" y="1"/>
                  </a:moveTo>
                  <a:lnTo>
                    <a:pt x="1" y="246"/>
                  </a:lnTo>
                  <a:lnTo>
                    <a:pt x="760" y="662"/>
                  </a:lnTo>
                  <a:lnTo>
                    <a:pt x="760" y="44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34"/>
            <p:cNvSpPr/>
            <p:nvPr/>
          </p:nvSpPr>
          <p:spPr>
            <a:xfrm>
              <a:off x="3774775" y="3124700"/>
              <a:ext cx="17800" cy="15950"/>
            </a:xfrm>
            <a:custGeom>
              <a:avLst/>
              <a:gdLst/>
              <a:ahLst/>
              <a:cxnLst/>
              <a:rect l="l" t="t" r="r" b="b"/>
              <a:pathLst>
                <a:path w="712" h="638" extrusionOk="0">
                  <a:moveTo>
                    <a:pt x="711" y="0"/>
                  </a:moveTo>
                  <a:lnTo>
                    <a:pt x="1" y="417"/>
                  </a:lnTo>
                  <a:lnTo>
                    <a:pt x="1" y="637"/>
                  </a:lnTo>
                  <a:lnTo>
                    <a:pt x="711" y="221"/>
                  </a:lnTo>
                  <a:lnTo>
                    <a:pt x="711" y="0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34"/>
            <p:cNvSpPr/>
            <p:nvPr/>
          </p:nvSpPr>
          <p:spPr>
            <a:xfrm>
              <a:off x="3755800" y="3113675"/>
              <a:ext cx="36775" cy="21450"/>
            </a:xfrm>
            <a:custGeom>
              <a:avLst/>
              <a:gdLst/>
              <a:ahLst/>
              <a:cxnLst/>
              <a:rect l="l" t="t" r="r" b="b"/>
              <a:pathLst>
                <a:path w="1471" h="858" extrusionOk="0">
                  <a:moveTo>
                    <a:pt x="735" y="1"/>
                  </a:moveTo>
                  <a:lnTo>
                    <a:pt x="1" y="417"/>
                  </a:lnTo>
                  <a:lnTo>
                    <a:pt x="760" y="858"/>
                  </a:lnTo>
                  <a:lnTo>
                    <a:pt x="1470" y="441"/>
                  </a:lnTo>
                  <a:lnTo>
                    <a:pt x="735" y="1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34"/>
            <p:cNvSpPr/>
            <p:nvPr/>
          </p:nvSpPr>
          <p:spPr>
            <a:xfrm>
              <a:off x="3732550" y="3137550"/>
              <a:ext cx="18375" cy="16550"/>
            </a:xfrm>
            <a:custGeom>
              <a:avLst/>
              <a:gdLst/>
              <a:ahLst/>
              <a:cxnLst/>
              <a:rect l="l" t="t" r="r" b="b"/>
              <a:pathLst>
                <a:path w="735" h="662" extrusionOk="0">
                  <a:moveTo>
                    <a:pt x="0" y="1"/>
                  </a:moveTo>
                  <a:lnTo>
                    <a:pt x="0" y="246"/>
                  </a:lnTo>
                  <a:lnTo>
                    <a:pt x="735" y="662"/>
                  </a:lnTo>
                  <a:lnTo>
                    <a:pt x="735" y="44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34"/>
            <p:cNvSpPr/>
            <p:nvPr/>
          </p:nvSpPr>
          <p:spPr>
            <a:xfrm>
              <a:off x="3750900" y="3138175"/>
              <a:ext cx="18400" cy="15925"/>
            </a:xfrm>
            <a:custGeom>
              <a:avLst/>
              <a:gdLst/>
              <a:ahLst/>
              <a:cxnLst/>
              <a:rect l="l" t="t" r="r" b="b"/>
              <a:pathLst>
                <a:path w="736" h="637" extrusionOk="0">
                  <a:moveTo>
                    <a:pt x="736" y="0"/>
                  </a:moveTo>
                  <a:lnTo>
                    <a:pt x="1" y="416"/>
                  </a:lnTo>
                  <a:lnTo>
                    <a:pt x="1" y="637"/>
                  </a:lnTo>
                  <a:lnTo>
                    <a:pt x="736" y="221"/>
                  </a:lnTo>
                  <a:lnTo>
                    <a:pt x="736" y="0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34"/>
            <p:cNvSpPr/>
            <p:nvPr/>
          </p:nvSpPr>
          <p:spPr>
            <a:xfrm>
              <a:off x="3732550" y="3127150"/>
              <a:ext cx="36750" cy="21450"/>
            </a:xfrm>
            <a:custGeom>
              <a:avLst/>
              <a:gdLst/>
              <a:ahLst/>
              <a:cxnLst/>
              <a:rect l="l" t="t" r="r" b="b"/>
              <a:pathLst>
                <a:path w="1470" h="858" extrusionOk="0">
                  <a:moveTo>
                    <a:pt x="735" y="0"/>
                  </a:moveTo>
                  <a:lnTo>
                    <a:pt x="0" y="417"/>
                  </a:lnTo>
                  <a:lnTo>
                    <a:pt x="735" y="857"/>
                  </a:lnTo>
                  <a:lnTo>
                    <a:pt x="1470" y="441"/>
                  </a:lnTo>
                  <a:lnTo>
                    <a:pt x="735" y="0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34"/>
            <p:cNvSpPr/>
            <p:nvPr/>
          </p:nvSpPr>
          <p:spPr>
            <a:xfrm>
              <a:off x="3709275" y="3151025"/>
              <a:ext cx="18400" cy="16550"/>
            </a:xfrm>
            <a:custGeom>
              <a:avLst/>
              <a:gdLst/>
              <a:ahLst/>
              <a:cxnLst/>
              <a:rect l="l" t="t" r="r" b="b"/>
              <a:pathLst>
                <a:path w="736" h="662" extrusionOk="0">
                  <a:moveTo>
                    <a:pt x="1" y="0"/>
                  </a:moveTo>
                  <a:lnTo>
                    <a:pt x="1" y="245"/>
                  </a:lnTo>
                  <a:lnTo>
                    <a:pt x="735" y="662"/>
                  </a:lnTo>
                  <a:lnTo>
                    <a:pt x="735" y="44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34"/>
            <p:cNvSpPr/>
            <p:nvPr/>
          </p:nvSpPr>
          <p:spPr>
            <a:xfrm>
              <a:off x="3727650" y="3151625"/>
              <a:ext cx="18400" cy="15950"/>
            </a:xfrm>
            <a:custGeom>
              <a:avLst/>
              <a:gdLst/>
              <a:ahLst/>
              <a:cxnLst/>
              <a:rect l="l" t="t" r="r" b="b"/>
              <a:pathLst>
                <a:path w="736" h="638" extrusionOk="0">
                  <a:moveTo>
                    <a:pt x="735" y="1"/>
                  </a:moveTo>
                  <a:lnTo>
                    <a:pt x="0" y="417"/>
                  </a:lnTo>
                  <a:lnTo>
                    <a:pt x="0" y="638"/>
                  </a:lnTo>
                  <a:lnTo>
                    <a:pt x="735" y="221"/>
                  </a:lnTo>
                  <a:lnTo>
                    <a:pt x="735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34"/>
            <p:cNvSpPr/>
            <p:nvPr/>
          </p:nvSpPr>
          <p:spPr>
            <a:xfrm>
              <a:off x="3709275" y="3140625"/>
              <a:ext cx="36775" cy="21450"/>
            </a:xfrm>
            <a:custGeom>
              <a:avLst/>
              <a:gdLst/>
              <a:ahLst/>
              <a:cxnLst/>
              <a:rect l="l" t="t" r="r" b="b"/>
              <a:pathLst>
                <a:path w="1471" h="858" extrusionOk="0">
                  <a:moveTo>
                    <a:pt x="735" y="0"/>
                  </a:moveTo>
                  <a:lnTo>
                    <a:pt x="1" y="416"/>
                  </a:lnTo>
                  <a:lnTo>
                    <a:pt x="735" y="857"/>
                  </a:lnTo>
                  <a:lnTo>
                    <a:pt x="1470" y="441"/>
                  </a:lnTo>
                  <a:lnTo>
                    <a:pt x="735" y="0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34"/>
            <p:cNvSpPr/>
            <p:nvPr/>
          </p:nvSpPr>
          <p:spPr>
            <a:xfrm>
              <a:off x="3686025" y="3164500"/>
              <a:ext cx="18375" cy="16550"/>
            </a:xfrm>
            <a:custGeom>
              <a:avLst/>
              <a:gdLst/>
              <a:ahLst/>
              <a:cxnLst/>
              <a:rect l="l" t="t" r="r" b="b"/>
              <a:pathLst>
                <a:path w="735" h="662" extrusionOk="0">
                  <a:moveTo>
                    <a:pt x="0" y="0"/>
                  </a:moveTo>
                  <a:lnTo>
                    <a:pt x="0" y="245"/>
                  </a:lnTo>
                  <a:lnTo>
                    <a:pt x="735" y="661"/>
                  </a:lnTo>
                  <a:lnTo>
                    <a:pt x="735" y="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34"/>
            <p:cNvSpPr/>
            <p:nvPr/>
          </p:nvSpPr>
          <p:spPr>
            <a:xfrm>
              <a:off x="3704375" y="3165100"/>
              <a:ext cx="18400" cy="15950"/>
            </a:xfrm>
            <a:custGeom>
              <a:avLst/>
              <a:gdLst/>
              <a:ahLst/>
              <a:cxnLst/>
              <a:rect l="l" t="t" r="r" b="b"/>
              <a:pathLst>
                <a:path w="736" h="638" extrusionOk="0">
                  <a:moveTo>
                    <a:pt x="735" y="1"/>
                  </a:moveTo>
                  <a:lnTo>
                    <a:pt x="1" y="417"/>
                  </a:lnTo>
                  <a:lnTo>
                    <a:pt x="1" y="637"/>
                  </a:lnTo>
                  <a:lnTo>
                    <a:pt x="735" y="221"/>
                  </a:lnTo>
                  <a:lnTo>
                    <a:pt x="735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34"/>
            <p:cNvSpPr/>
            <p:nvPr/>
          </p:nvSpPr>
          <p:spPr>
            <a:xfrm>
              <a:off x="3686025" y="3154075"/>
              <a:ext cx="36750" cy="21450"/>
            </a:xfrm>
            <a:custGeom>
              <a:avLst/>
              <a:gdLst/>
              <a:ahLst/>
              <a:cxnLst/>
              <a:rect l="l" t="t" r="r" b="b"/>
              <a:pathLst>
                <a:path w="1470" h="858" extrusionOk="0">
                  <a:moveTo>
                    <a:pt x="735" y="1"/>
                  </a:moveTo>
                  <a:lnTo>
                    <a:pt x="0" y="417"/>
                  </a:lnTo>
                  <a:lnTo>
                    <a:pt x="735" y="858"/>
                  </a:lnTo>
                  <a:lnTo>
                    <a:pt x="1469" y="442"/>
                  </a:lnTo>
                  <a:lnTo>
                    <a:pt x="735" y="1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34"/>
            <p:cNvSpPr/>
            <p:nvPr/>
          </p:nvSpPr>
          <p:spPr>
            <a:xfrm>
              <a:off x="3662750" y="3177950"/>
              <a:ext cx="18400" cy="16575"/>
            </a:xfrm>
            <a:custGeom>
              <a:avLst/>
              <a:gdLst/>
              <a:ahLst/>
              <a:cxnLst/>
              <a:rect l="l" t="t" r="r" b="b"/>
              <a:pathLst>
                <a:path w="736" h="663" extrusionOk="0">
                  <a:moveTo>
                    <a:pt x="1" y="1"/>
                  </a:moveTo>
                  <a:lnTo>
                    <a:pt x="1" y="246"/>
                  </a:lnTo>
                  <a:lnTo>
                    <a:pt x="735" y="662"/>
                  </a:lnTo>
                  <a:lnTo>
                    <a:pt x="735" y="44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34"/>
            <p:cNvSpPr/>
            <p:nvPr/>
          </p:nvSpPr>
          <p:spPr>
            <a:xfrm>
              <a:off x="3681125" y="3178575"/>
              <a:ext cx="18375" cy="15950"/>
            </a:xfrm>
            <a:custGeom>
              <a:avLst/>
              <a:gdLst/>
              <a:ahLst/>
              <a:cxnLst/>
              <a:rect l="l" t="t" r="r" b="b"/>
              <a:pathLst>
                <a:path w="735" h="638" extrusionOk="0">
                  <a:moveTo>
                    <a:pt x="735" y="0"/>
                  </a:moveTo>
                  <a:lnTo>
                    <a:pt x="0" y="417"/>
                  </a:lnTo>
                  <a:lnTo>
                    <a:pt x="0" y="637"/>
                  </a:lnTo>
                  <a:lnTo>
                    <a:pt x="735" y="221"/>
                  </a:lnTo>
                  <a:lnTo>
                    <a:pt x="735" y="0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34"/>
            <p:cNvSpPr/>
            <p:nvPr/>
          </p:nvSpPr>
          <p:spPr>
            <a:xfrm>
              <a:off x="3662750" y="3167550"/>
              <a:ext cx="36750" cy="21450"/>
            </a:xfrm>
            <a:custGeom>
              <a:avLst/>
              <a:gdLst/>
              <a:ahLst/>
              <a:cxnLst/>
              <a:rect l="l" t="t" r="r" b="b"/>
              <a:pathLst>
                <a:path w="1470" h="858" extrusionOk="0">
                  <a:moveTo>
                    <a:pt x="735" y="1"/>
                  </a:moveTo>
                  <a:lnTo>
                    <a:pt x="1" y="417"/>
                  </a:lnTo>
                  <a:lnTo>
                    <a:pt x="735" y="858"/>
                  </a:lnTo>
                  <a:lnTo>
                    <a:pt x="1470" y="441"/>
                  </a:lnTo>
                  <a:lnTo>
                    <a:pt x="735" y="1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34"/>
            <p:cNvSpPr/>
            <p:nvPr/>
          </p:nvSpPr>
          <p:spPr>
            <a:xfrm>
              <a:off x="3639500" y="3191425"/>
              <a:ext cx="18375" cy="16550"/>
            </a:xfrm>
            <a:custGeom>
              <a:avLst/>
              <a:gdLst/>
              <a:ahLst/>
              <a:cxnLst/>
              <a:rect l="l" t="t" r="r" b="b"/>
              <a:pathLst>
                <a:path w="735" h="662" extrusionOk="0">
                  <a:moveTo>
                    <a:pt x="0" y="1"/>
                  </a:moveTo>
                  <a:lnTo>
                    <a:pt x="0" y="246"/>
                  </a:lnTo>
                  <a:lnTo>
                    <a:pt x="735" y="662"/>
                  </a:lnTo>
                  <a:lnTo>
                    <a:pt x="735" y="44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34"/>
            <p:cNvSpPr/>
            <p:nvPr/>
          </p:nvSpPr>
          <p:spPr>
            <a:xfrm>
              <a:off x="3657850" y="3192050"/>
              <a:ext cx="18400" cy="15925"/>
            </a:xfrm>
            <a:custGeom>
              <a:avLst/>
              <a:gdLst/>
              <a:ahLst/>
              <a:cxnLst/>
              <a:rect l="l" t="t" r="r" b="b"/>
              <a:pathLst>
                <a:path w="736" h="637" extrusionOk="0">
                  <a:moveTo>
                    <a:pt x="735" y="0"/>
                  </a:moveTo>
                  <a:lnTo>
                    <a:pt x="1" y="416"/>
                  </a:lnTo>
                  <a:lnTo>
                    <a:pt x="1" y="637"/>
                  </a:lnTo>
                  <a:lnTo>
                    <a:pt x="735" y="221"/>
                  </a:lnTo>
                  <a:lnTo>
                    <a:pt x="735" y="0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34"/>
            <p:cNvSpPr/>
            <p:nvPr/>
          </p:nvSpPr>
          <p:spPr>
            <a:xfrm>
              <a:off x="3639500" y="3181025"/>
              <a:ext cx="36750" cy="21450"/>
            </a:xfrm>
            <a:custGeom>
              <a:avLst/>
              <a:gdLst/>
              <a:ahLst/>
              <a:cxnLst/>
              <a:rect l="l" t="t" r="r" b="b"/>
              <a:pathLst>
                <a:path w="1470" h="858" extrusionOk="0">
                  <a:moveTo>
                    <a:pt x="735" y="0"/>
                  </a:moveTo>
                  <a:lnTo>
                    <a:pt x="0" y="417"/>
                  </a:lnTo>
                  <a:lnTo>
                    <a:pt x="735" y="857"/>
                  </a:lnTo>
                  <a:lnTo>
                    <a:pt x="1469" y="441"/>
                  </a:lnTo>
                  <a:lnTo>
                    <a:pt x="735" y="0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34"/>
            <p:cNvSpPr/>
            <p:nvPr/>
          </p:nvSpPr>
          <p:spPr>
            <a:xfrm>
              <a:off x="3616225" y="3204900"/>
              <a:ext cx="18400" cy="16550"/>
            </a:xfrm>
            <a:custGeom>
              <a:avLst/>
              <a:gdLst/>
              <a:ahLst/>
              <a:cxnLst/>
              <a:rect l="l" t="t" r="r" b="b"/>
              <a:pathLst>
                <a:path w="736" h="662" extrusionOk="0">
                  <a:moveTo>
                    <a:pt x="1" y="0"/>
                  </a:moveTo>
                  <a:lnTo>
                    <a:pt x="1" y="245"/>
                  </a:lnTo>
                  <a:lnTo>
                    <a:pt x="735" y="662"/>
                  </a:lnTo>
                  <a:lnTo>
                    <a:pt x="735" y="44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34"/>
            <p:cNvSpPr/>
            <p:nvPr/>
          </p:nvSpPr>
          <p:spPr>
            <a:xfrm>
              <a:off x="3634600" y="3205500"/>
              <a:ext cx="18375" cy="15950"/>
            </a:xfrm>
            <a:custGeom>
              <a:avLst/>
              <a:gdLst/>
              <a:ahLst/>
              <a:cxnLst/>
              <a:rect l="l" t="t" r="r" b="b"/>
              <a:pathLst>
                <a:path w="735" h="638" extrusionOk="0">
                  <a:moveTo>
                    <a:pt x="735" y="1"/>
                  </a:moveTo>
                  <a:lnTo>
                    <a:pt x="0" y="417"/>
                  </a:lnTo>
                  <a:lnTo>
                    <a:pt x="0" y="638"/>
                  </a:lnTo>
                  <a:lnTo>
                    <a:pt x="735" y="221"/>
                  </a:lnTo>
                  <a:lnTo>
                    <a:pt x="735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34"/>
            <p:cNvSpPr/>
            <p:nvPr/>
          </p:nvSpPr>
          <p:spPr>
            <a:xfrm>
              <a:off x="3616225" y="3194500"/>
              <a:ext cx="36750" cy="21450"/>
            </a:xfrm>
            <a:custGeom>
              <a:avLst/>
              <a:gdLst/>
              <a:ahLst/>
              <a:cxnLst/>
              <a:rect l="l" t="t" r="r" b="b"/>
              <a:pathLst>
                <a:path w="1470" h="858" extrusionOk="0">
                  <a:moveTo>
                    <a:pt x="711" y="0"/>
                  </a:moveTo>
                  <a:lnTo>
                    <a:pt x="1" y="416"/>
                  </a:lnTo>
                  <a:lnTo>
                    <a:pt x="735" y="857"/>
                  </a:lnTo>
                  <a:lnTo>
                    <a:pt x="1470" y="441"/>
                  </a:lnTo>
                  <a:lnTo>
                    <a:pt x="711" y="0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34"/>
            <p:cNvSpPr/>
            <p:nvPr/>
          </p:nvSpPr>
          <p:spPr>
            <a:xfrm>
              <a:off x="3569075" y="3231825"/>
              <a:ext cx="19025" cy="16550"/>
            </a:xfrm>
            <a:custGeom>
              <a:avLst/>
              <a:gdLst/>
              <a:ahLst/>
              <a:cxnLst/>
              <a:rect l="l" t="t" r="r" b="b"/>
              <a:pathLst>
                <a:path w="761" h="662" extrusionOk="0">
                  <a:moveTo>
                    <a:pt x="1" y="1"/>
                  </a:moveTo>
                  <a:lnTo>
                    <a:pt x="1" y="246"/>
                  </a:lnTo>
                  <a:lnTo>
                    <a:pt x="760" y="662"/>
                  </a:lnTo>
                  <a:lnTo>
                    <a:pt x="760" y="44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34"/>
            <p:cNvSpPr/>
            <p:nvPr/>
          </p:nvSpPr>
          <p:spPr>
            <a:xfrm>
              <a:off x="3588075" y="3218975"/>
              <a:ext cx="41650" cy="29400"/>
            </a:xfrm>
            <a:custGeom>
              <a:avLst/>
              <a:gdLst/>
              <a:ahLst/>
              <a:cxnLst/>
              <a:rect l="l" t="t" r="r" b="b"/>
              <a:pathLst>
                <a:path w="1666" h="1176" extrusionOk="0">
                  <a:moveTo>
                    <a:pt x="1665" y="1"/>
                  </a:moveTo>
                  <a:lnTo>
                    <a:pt x="0" y="956"/>
                  </a:lnTo>
                  <a:lnTo>
                    <a:pt x="0" y="1176"/>
                  </a:lnTo>
                  <a:lnTo>
                    <a:pt x="1665" y="221"/>
                  </a:lnTo>
                  <a:lnTo>
                    <a:pt x="1665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34"/>
            <p:cNvSpPr/>
            <p:nvPr/>
          </p:nvSpPr>
          <p:spPr>
            <a:xfrm>
              <a:off x="3569075" y="3207950"/>
              <a:ext cx="60650" cy="34925"/>
            </a:xfrm>
            <a:custGeom>
              <a:avLst/>
              <a:gdLst/>
              <a:ahLst/>
              <a:cxnLst/>
              <a:rect l="l" t="t" r="r" b="b"/>
              <a:pathLst>
                <a:path w="2426" h="1397" extrusionOk="0">
                  <a:moveTo>
                    <a:pt x="1666" y="1"/>
                  </a:moveTo>
                  <a:lnTo>
                    <a:pt x="1" y="956"/>
                  </a:lnTo>
                  <a:lnTo>
                    <a:pt x="760" y="1397"/>
                  </a:lnTo>
                  <a:lnTo>
                    <a:pt x="2425" y="442"/>
                  </a:lnTo>
                  <a:lnTo>
                    <a:pt x="1666" y="1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34"/>
            <p:cNvSpPr/>
            <p:nvPr/>
          </p:nvSpPr>
          <p:spPr>
            <a:xfrm>
              <a:off x="3826200" y="3111225"/>
              <a:ext cx="18400" cy="16550"/>
            </a:xfrm>
            <a:custGeom>
              <a:avLst/>
              <a:gdLst/>
              <a:ahLst/>
              <a:cxnLst/>
              <a:rect l="l" t="t" r="r" b="b"/>
              <a:pathLst>
                <a:path w="736" h="662" extrusionOk="0">
                  <a:moveTo>
                    <a:pt x="1" y="1"/>
                  </a:moveTo>
                  <a:lnTo>
                    <a:pt x="1" y="221"/>
                  </a:lnTo>
                  <a:lnTo>
                    <a:pt x="736" y="662"/>
                  </a:lnTo>
                  <a:lnTo>
                    <a:pt x="736" y="41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34"/>
            <p:cNvSpPr/>
            <p:nvPr/>
          </p:nvSpPr>
          <p:spPr>
            <a:xfrm>
              <a:off x="3844575" y="3097750"/>
              <a:ext cx="41650" cy="30025"/>
            </a:xfrm>
            <a:custGeom>
              <a:avLst/>
              <a:gdLst/>
              <a:ahLst/>
              <a:cxnLst/>
              <a:rect l="l" t="t" r="r" b="b"/>
              <a:pathLst>
                <a:path w="1666" h="1201" extrusionOk="0">
                  <a:moveTo>
                    <a:pt x="1666" y="1"/>
                  </a:moveTo>
                  <a:lnTo>
                    <a:pt x="1" y="956"/>
                  </a:lnTo>
                  <a:lnTo>
                    <a:pt x="1" y="1201"/>
                  </a:lnTo>
                  <a:lnTo>
                    <a:pt x="1666" y="221"/>
                  </a:lnTo>
                  <a:lnTo>
                    <a:pt x="1666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34"/>
            <p:cNvSpPr/>
            <p:nvPr/>
          </p:nvSpPr>
          <p:spPr>
            <a:xfrm>
              <a:off x="3826200" y="3086750"/>
              <a:ext cx="60025" cy="34925"/>
            </a:xfrm>
            <a:custGeom>
              <a:avLst/>
              <a:gdLst/>
              <a:ahLst/>
              <a:cxnLst/>
              <a:rect l="l" t="t" r="r" b="b"/>
              <a:pathLst>
                <a:path w="2401" h="1397" extrusionOk="0">
                  <a:moveTo>
                    <a:pt x="1666" y="0"/>
                  </a:moveTo>
                  <a:lnTo>
                    <a:pt x="1" y="980"/>
                  </a:lnTo>
                  <a:lnTo>
                    <a:pt x="736" y="1396"/>
                  </a:lnTo>
                  <a:lnTo>
                    <a:pt x="2401" y="441"/>
                  </a:lnTo>
                  <a:lnTo>
                    <a:pt x="1666" y="0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34"/>
            <p:cNvSpPr/>
            <p:nvPr/>
          </p:nvSpPr>
          <p:spPr>
            <a:xfrm>
              <a:off x="3802950" y="3124700"/>
              <a:ext cx="18400" cy="16550"/>
            </a:xfrm>
            <a:custGeom>
              <a:avLst/>
              <a:gdLst/>
              <a:ahLst/>
              <a:cxnLst/>
              <a:rect l="l" t="t" r="r" b="b"/>
              <a:pathLst>
                <a:path w="736" h="662" extrusionOk="0">
                  <a:moveTo>
                    <a:pt x="0" y="0"/>
                  </a:moveTo>
                  <a:lnTo>
                    <a:pt x="0" y="221"/>
                  </a:lnTo>
                  <a:lnTo>
                    <a:pt x="735" y="662"/>
                  </a:lnTo>
                  <a:lnTo>
                    <a:pt x="735" y="4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34"/>
            <p:cNvSpPr/>
            <p:nvPr/>
          </p:nvSpPr>
          <p:spPr>
            <a:xfrm>
              <a:off x="3821325" y="3124700"/>
              <a:ext cx="18375" cy="16550"/>
            </a:xfrm>
            <a:custGeom>
              <a:avLst/>
              <a:gdLst/>
              <a:ahLst/>
              <a:cxnLst/>
              <a:rect l="l" t="t" r="r" b="b"/>
              <a:pathLst>
                <a:path w="735" h="662" extrusionOk="0">
                  <a:moveTo>
                    <a:pt x="735" y="0"/>
                  </a:moveTo>
                  <a:lnTo>
                    <a:pt x="0" y="417"/>
                  </a:lnTo>
                  <a:lnTo>
                    <a:pt x="0" y="662"/>
                  </a:lnTo>
                  <a:lnTo>
                    <a:pt x="735" y="245"/>
                  </a:lnTo>
                  <a:lnTo>
                    <a:pt x="735" y="0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34"/>
            <p:cNvSpPr/>
            <p:nvPr/>
          </p:nvSpPr>
          <p:spPr>
            <a:xfrm>
              <a:off x="3802950" y="3113675"/>
              <a:ext cx="36750" cy="21450"/>
            </a:xfrm>
            <a:custGeom>
              <a:avLst/>
              <a:gdLst/>
              <a:ahLst/>
              <a:cxnLst/>
              <a:rect l="l" t="t" r="r" b="b"/>
              <a:pathLst>
                <a:path w="1470" h="858" extrusionOk="0">
                  <a:moveTo>
                    <a:pt x="735" y="1"/>
                  </a:moveTo>
                  <a:lnTo>
                    <a:pt x="0" y="441"/>
                  </a:lnTo>
                  <a:lnTo>
                    <a:pt x="735" y="858"/>
                  </a:lnTo>
                  <a:lnTo>
                    <a:pt x="1470" y="441"/>
                  </a:lnTo>
                  <a:lnTo>
                    <a:pt x="735" y="1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34"/>
            <p:cNvSpPr/>
            <p:nvPr/>
          </p:nvSpPr>
          <p:spPr>
            <a:xfrm>
              <a:off x="3779675" y="3138175"/>
              <a:ext cx="18400" cy="16550"/>
            </a:xfrm>
            <a:custGeom>
              <a:avLst/>
              <a:gdLst/>
              <a:ahLst/>
              <a:cxnLst/>
              <a:rect l="l" t="t" r="r" b="b"/>
              <a:pathLst>
                <a:path w="736" h="662" extrusionOk="0">
                  <a:moveTo>
                    <a:pt x="1" y="0"/>
                  </a:moveTo>
                  <a:lnTo>
                    <a:pt x="1" y="221"/>
                  </a:lnTo>
                  <a:lnTo>
                    <a:pt x="735" y="661"/>
                  </a:lnTo>
                  <a:lnTo>
                    <a:pt x="735" y="41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34"/>
            <p:cNvSpPr/>
            <p:nvPr/>
          </p:nvSpPr>
          <p:spPr>
            <a:xfrm>
              <a:off x="3798050" y="3138175"/>
              <a:ext cx="18400" cy="16550"/>
            </a:xfrm>
            <a:custGeom>
              <a:avLst/>
              <a:gdLst/>
              <a:ahLst/>
              <a:cxnLst/>
              <a:rect l="l" t="t" r="r" b="b"/>
              <a:pathLst>
                <a:path w="736" h="662" extrusionOk="0">
                  <a:moveTo>
                    <a:pt x="735" y="0"/>
                  </a:moveTo>
                  <a:lnTo>
                    <a:pt x="0" y="416"/>
                  </a:lnTo>
                  <a:lnTo>
                    <a:pt x="0" y="661"/>
                  </a:lnTo>
                  <a:lnTo>
                    <a:pt x="735" y="245"/>
                  </a:lnTo>
                  <a:lnTo>
                    <a:pt x="735" y="0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34"/>
            <p:cNvSpPr/>
            <p:nvPr/>
          </p:nvSpPr>
          <p:spPr>
            <a:xfrm>
              <a:off x="3779675" y="3127150"/>
              <a:ext cx="36775" cy="21450"/>
            </a:xfrm>
            <a:custGeom>
              <a:avLst/>
              <a:gdLst/>
              <a:ahLst/>
              <a:cxnLst/>
              <a:rect l="l" t="t" r="r" b="b"/>
              <a:pathLst>
                <a:path w="1471" h="858" extrusionOk="0">
                  <a:moveTo>
                    <a:pt x="735" y="0"/>
                  </a:moveTo>
                  <a:lnTo>
                    <a:pt x="1" y="441"/>
                  </a:lnTo>
                  <a:lnTo>
                    <a:pt x="735" y="857"/>
                  </a:lnTo>
                  <a:lnTo>
                    <a:pt x="1470" y="441"/>
                  </a:lnTo>
                  <a:lnTo>
                    <a:pt x="735" y="0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34"/>
            <p:cNvSpPr/>
            <p:nvPr/>
          </p:nvSpPr>
          <p:spPr>
            <a:xfrm>
              <a:off x="3756425" y="3151625"/>
              <a:ext cx="18375" cy="16575"/>
            </a:xfrm>
            <a:custGeom>
              <a:avLst/>
              <a:gdLst/>
              <a:ahLst/>
              <a:cxnLst/>
              <a:rect l="l" t="t" r="r" b="b"/>
              <a:pathLst>
                <a:path w="735" h="663" extrusionOk="0">
                  <a:moveTo>
                    <a:pt x="0" y="1"/>
                  </a:moveTo>
                  <a:lnTo>
                    <a:pt x="0" y="221"/>
                  </a:lnTo>
                  <a:lnTo>
                    <a:pt x="735" y="662"/>
                  </a:lnTo>
                  <a:lnTo>
                    <a:pt x="735" y="41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34"/>
            <p:cNvSpPr/>
            <p:nvPr/>
          </p:nvSpPr>
          <p:spPr>
            <a:xfrm>
              <a:off x="3774775" y="3151625"/>
              <a:ext cx="18400" cy="16575"/>
            </a:xfrm>
            <a:custGeom>
              <a:avLst/>
              <a:gdLst/>
              <a:ahLst/>
              <a:cxnLst/>
              <a:rect l="l" t="t" r="r" b="b"/>
              <a:pathLst>
                <a:path w="736" h="663" extrusionOk="0">
                  <a:moveTo>
                    <a:pt x="736" y="1"/>
                  </a:moveTo>
                  <a:lnTo>
                    <a:pt x="1" y="417"/>
                  </a:lnTo>
                  <a:lnTo>
                    <a:pt x="1" y="662"/>
                  </a:lnTo>
                  <a:lnTo>
                    <a:pt x="736" y="246"/>
                  </a:lnTo>
                  <a:lnTo>
                    <a:pt x="736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34"/>
            <p:cNvSpPr/>
            <p:nvPr/>
          </p:nvSpPr>
          <p:spPr>
            <a:xfrm>
              <a:off x="3756425" y="3140625"/>
              <a:ext cx="36750" cy="21450"/>
            </a:xfrm>
            <a:custGeom>
              <a:avLst/>
              <a:gdLst/>
              <a:ahLst/>
              <a:cxnLst/>
              <a:rect l="l" t="t" r="r" b="b"/>
              <a:pathLst>
                <a:path w="1470" h="858" extrusionOk="0">
                  <a:moveTo>
                    <a:pt x="710" y="0"/>
                  </a:moveTo>
                  <a:lnTo>
                    <a:pt x="0" y="441"/>
                  </a:lnTo>
                  <a:lnTo>
                    <a:pt x="735" y="857"/>
                  </a:lnTo>
                  <a:lnTo>
                    <a:pt x="1470" y="441"/>
                  </a:lnTo>
                  <a:lnTo>
                    <a:pt x="710" y="0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34"/>
            <p:cNvSpPr/>
            <p:nvPr/>
          </p:nvSpPr>
          <p:spPr>
            <a:xfrm>
              <a:off x="3733150" y="3165100"/>
              <a:ext cx="18400" cy="16550"/>
            </a:xfrm>
            <a:custGeom>
              <a:avLst/>
              <a:gdLst/>
              <a:ahLst/>
              <a:cxnLst/>
              <a:rect l="l" t="t" r="r" b="b"/>
              <a:pathLst>
                <a:path w="736" h="662" extrusionOk="0">
                  <a:moveTo>
                    <a:pt x="1" y="1"/>
                  </a:moveTo>
                  <a:lnTo>
                    <a:pt x="1" y="221"/>
                  </a:lnTo>
                  <a:lnTo>
                    <a:pt x="735" y="662"/>
                  </a:lnTo>
                  <a:lnTo>
                    <a:pt x="735" y="41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34"/>
            <p:cNvSpPr/>
            <p:nvPr/>
          </p:nvSpPr>
          <p:spPr>
            <a:xfrm>
              <a:off x="3751525" y="3165100"/>
              <a:ext cx="18400" cy="16550"/>
            </a:xfrm>
            <a:custGeom>
              <a:avLst/>
              <a:gdLst/>
              <a:ahLst/>
              <a:cxnLst/>
              <a:rect l="l" t="t" r="r" b="b"/>
              <a:pathLst>
                <a:path w="736" h="662" extrusionOk="0">
                  <a:moveTo>
                    <a:pt x="735" y="1"/>
                  </a:moveTo>
                  <a:lnTo>
                    <a:pt x="0" y="417"/>
                  </a:lnTo>
                  <a:lnTo>
                    <a:pt x="0" y="662"/>
                  </a:lnTo>
                  <a:lnTo>
                    <a:pt x="735" y="246"/>
                  </a:lnTo>
                  <a:lnTo>
                    <a:pt x="735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34"/>
            <p:cNvSpPr/>
            <p:nvPr/>
          </p:nvSpPr>
          <p:spPr>
            <a:xfrm>
              <a:off x="3733150" y="3154075"/>
              <a:ext cx="36775" cy="21450"/>
            </a:xfrm>
            <a:custGeom>
              <a:avLst/>
              <a:gdLst/>
              <a:ahLst/>
              <a:cxnLst/>
              <a:rect l="l" t="t" r="r" b="b"/>
              <a:pathLst>
                <a:path w="1471" h="858" extrusionOk="0">
                  <a:moveTo>
                    <a:pt x="711" y="1"/>
                  </a:moveTo>
                  <a:lnTo>
                    <a:pt x="1" y="442"/>
                  </a:lnTo>
                  <a:lnTo>
                    <a:pt x="735" y="858"/>
                  </a:lnTo>
                  <a:lnTo>
                    <a:pt x="1470" y="442"/>
                  </a:lnTo>
                  <a:lnTo>
                    <a:pt x="711" y="1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34"/>
            <p:cNvSpPr/>
            <p:nvPr/>
          </p:nvSpPr>
          <p:spPr>
            <a:xfrm>
              <a:off x="3709900" y="3178575"/>
              <a:ext cx="18375" cy="16550"/>
            </a:xfrm>
            <a:custGeom>
              <a:avLst/>
              <a:gdLst/>
              <a:ahLst/>
              <a:cxnLst/>
              <a:rect l="l" t="t" r="r" b="b"/>
              <a:pathLst>
                <a:path w="735" h="662" extrusionOk="0">
                  <a:moveTo>
                    <a:pt x="0" y="0"/>
                  </a:moveTo>
                  <a:lnTo>
                    <a:pt x="0" y="221"/>
                  </a:lnTo>
                  <a:lnTo>
                    <a:pt x="735" y="662"/>
                  </a:lnTo>
                  <a:lnTo>
                    <a:pt x="735" y="4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34"/>
            <p:cNvSpPr/>
            <p:nvPr/>
          </p:nvSpPr>
          <p:spPr>
            <a:xfrm>
              <a:off x="3728250" y="3178575"/>
              <a:ext cx="17800" cy="16550"/>
            </a:xfrm>
            <a:custGeom>
              <a:avLst/>
              <a:gdLst/>
              <a:ahLst/>
              <a:cxnLst/>
              <a:rect l="l" t="t" r="r" b="b"/>
              <a:pathLst>
                <a:path w="712" h="662" extrusionOk="0">
                  <a:moveTo>
                    <a:pt x="711" y="0"/>
                  </a:moveTo>
                  <a:lnTo>
                    <a:pt x="1" y="417"/>
                  </a:lnTo>
                  <a:lnTo>
                    <a:pt x="1" y="662"/>
                  </a:lnTo>
                  <a:lnTo>
                    <a:pt x="711" y="245"/>
                  </a:lnTo>
                  <a:lnTo>
                    <a:pt x="711" y="0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34"/>
            <p:cNvSpPr/>
            <p:nvPr/>
          </p:nvSpPr>
          <p:spPr>
            <a:xfrm>
              <a:off x="3709900" y="3167550"/>
              <a:ext cx="36150" cy="21450"/>
            </a:xfrm>
            <a:custGeom>
              <a:avLst/>
              <a:gdLst/>
              <a:ahLst/>
              <a:cxnLst/>
              <a:rect l="l" t="t" r="r" b="b"/>
              <a:pathLst>
                <a:path w="1446" h="858" extrusionOk="0">
                  <a:moveTo>
                    <a:pt x="710" y="1"/>
                  </a:moveTo>
                  <a:lnTo>
                    <a:pt x="0" y="441"/>
                  </a:lnTo>
                  <a:lnTo>
                    <a:pt x="735" y="858"/>
                  </a:lnTo>
                  <a:lnTo>
                    <a:pt x="1445" y="441"/>
                  </a:lnTo>
                  <a:lnTo>
                    <a:pt x="710" y="1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34"/>
            <p:cNvSpPr/>
            <p:nvPr/>
          </p:nvSpPr>
          <p:spPr>
            <a:xfrm>
              <a:off x="3686025" y="3192050"/>
              <a:ext cx="19000" cy="16550"/>
            </a:xfrm>
            <a:custGeom>
              <a:avLst/>
              <a:gdLst/>
              <a:ahLst/>
              <a:cxnLst/>
              <a:rect l="l" t="t" r="r" b="b"/>
              <a:pathLst>
                <a:path w="760" h="662" extrusionOk="0">
                  <a:moveTo>
                    <a:pt x="0" y="0"/>
                  </a:moveTo>
                  <a:lnTo>
                    <a:pt x="0" y="221"/>
                  </a:lnTo>
                  <a:lnTo>
                    <a:pt x="759" y="661"/>
                  </a:lnTo>
                  <a:lnTo>
                    <a:pt x="759" y="4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34"/>
            <p:cNvSpPr/>
            <p:nvPr/>
          </p:nvSpPr>
          <p:spPr>
            <a:xfrm>
              <a:off x="3705000" y="3192050"/>
              <a:ext cx="17775" cy="16550"/>
            </a:xfrm>
            <a:custGeom>
              <a:avLst/>
              <a:gdLst/>
              <a:ahLst/>
              <a:cxnLst/>
              <a:rect l="l" t="t" r="r" b="b"/>
              <a:pathLst>
                <a:path w="711" h="662" extrusionOk="0">
                  <a:moveTo>
                    <a:pt x="710" y="0"/>
                  </a:moveTo>
                  <a:lnTo>
                    <a:pt x="0" y="416"/>
                  </a:lnTo>
                  <a:lnTo>
                    <a:pt x="0" y="661"/>
                  </a:lnTo>
                  <a:lnTo>
                    <a:pt x="710" y="245"/>
                  </a:lnTo>
                  <a:lnTo>
                    <a:pt x="710" y="0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34"/>
            <p:cNvSpPr/>
            <p:nvPr/>
          </p:nvSpPr>
          <p:spPr>
            <a:xfrm>
              <a:off x="3686025" y="3181025"/>
              <a:ext cx="36750" cy="21450"/>
            </a:xfrm>
            <a:custGeom>
              <a:avLst/>
              <a:gdLst/>
              <a:ahLst/>
              <a:cxnLst/>
              <a:rect l="l" t="t" r="r" b="b"/>
              <a:pathLst>
                <a:path w="1470" h="858" extrusionOk="0">
                  <a:moveTo>
                    <a:pt x="735" y="0"/>
                  </a:moveTo>
                  <a:lnTo>
                    <a:pt x="0" y="441"/>
                  </a:lnTo>
                  <a:lnTo>
                    <a:pt x="759" y="857"/>
                  </a:lnTo>
                  <a:lnTo>
                    <a:pt x="1469" y="441"/>
                  </a:lnTo>
                  <a:lnTo>
                    <a:pt x="735" y="0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34"/>
            <p:cNvSpPr/>
            <p:nvPr/>
          </p:nvSpPr>
          <p:spPr>
            <a:xfrm>
              <a:off x="3662750" y="3205500"/>
              <a:ext cx="18400" cy="16575"/>
            </a:xfrm>
            <a:custGeom>
              <a:avLst/>
              <a:gdLst/>
              <a:ahLst/>
              <a:cxnLst/>
              <a:rect l="l" t="t" r="r" b="b"/>
              <a:pathLst>
                <a:path w="736" h="663" extrusionOk="0">
                  <a:moveTo>
                    <a:pt x="1" y="1"/>
                  </a:moveTo>
                  <a:lnTo>
                    <a:pt x="1" y="221"/>
                  </a:lnTo>
                  <a:lnTo>
                    <a:pt x="735" y="662"/>
                  </a:lnTo>
                  <a:lnTo>
                    <a:pt x="735" y="41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34"/>
            <p:cNvSpPr/>
            <p:nvPr/>
          </p:nvSpPr>
          <p:spPr>
            <a:xfrm>
              <a:off x="3681125" y="3205500"/>
              <a:ext cx="18375" cy="16575"/>
            </a:xfrm>
            <a:custGeom>
              <a:avLst/>
              <a:gdLst/>
              <a:ahLst/>
              <a:cxnLst/>
              <a:rect l="l" t="t" r="r" b="b"/>
              <a:pathLst>
                <a:path w="735" h="663" extrusionOk="0">
                  <a:moveTo>
                    <a:pt x="735" y="1"/>
                  </a:moveTo>
                  <a:lnTo>
                    <a:pt x="0" y="417"/>
                  </a:lnTo>
                  <a:lnTo>
                    <a:pt x="0" y="662"/>
                  </a:lnTo>
                  <a:lnTo>
                    <a:pt x="735" y="246"/>
                  </a:lnTo>
                  <a:lnTo>
                    <a:pt x="735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34"/>
            <p:cNvSpPr/>
            <p:nvPr/>
          </p:nvSpPr>
          <p:spPr>
            <a:xfrm>
              <a:off x="3662750" y="3194500"/>
              <a:ext cx="36750" cy="21450"/>
            </a:xfrm>
            <a:custGeom>
              <a:avLst/>
              <a:gdLst/>
              <a:ahLst/>
              <a:cxnLst/>
              <a:rect l="l" t="t" r="r" b="b"/>
              <a:pathLst>
                <a:path w="1470" h="858" extrusionOk="0">
                  <a:moveTo>
                    <a:pt x="735" y="0"/>
                  </a:moveTo>
                  <a:lnTo>
                    <a:pt x="1" y="441"/>
                  </a:lnTo>
                  <a:lnTo>
                    <a:pt x="735" y="857"/>
                  </a:lnTo>
                  <a:lnTo>
                    <a:pt x="1470" y="441"/>
                  </a:lnTo>
                  <a:lnTo>
                    <a:pt x="735" y="0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34"/>
            <p:cNvSpPr/>
            <p:nvPr/>
          </p:nvSpPr>
          <p:spPr>
            <a:xfrm>
              <a:off x="3639500" y="3218975"/>
              <a:ext cx="18375" cy="16550"/>
            </a:xfrm>
            <a:custGeom>
              <a:avLst/>
              <a:gdLst/>
              <a:ahLst/>
              <a:cxnLst/>
              <a:rect l="l" t="t" r="r" b="b"/>
              <a:pathLst>
                <a:path w="735" h="662" extrusionOk="0">
                  <a:moveTo>
                    <a:pt x="0" y="1"/>
                  </a:moveTo>
                  <a:lnTo>
                    <a:pt x="0" y="221"/>
                  </a:lnTo>
                  <a:lnTo>
                    <a:pt x="735" y="662"/>
                  </a:lnTo>
                  <a:lnTo>
                    <a:pt x="735" y="41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34"/>
            <p:cNvSpPr/>
            <p:nvPr/>
          </p:nvSpPr>
          <p:spPr>
            <a:xfrm>
              <a:off x="3657850" y="3218975"/>
              <a:ext cx="18400" cy="16550"/>
            </a:xfrm>
            <a:custGeom>
              <a:avLst/>
              <a:gdLst/>
              <a:ahLst/>
              <a:cxnLst/>
              <a:rect l="l" t="t" r="r" b="b"/>
              <a:pathLst>
                <a:path w="736" h="662" extrusionOk="0">
                  <a:moveTo>
                    <a:pt x="735" y="1"/>
                  </a:moveTo>
                  <a:lnTo>
                    <a:pt x="1" y="417"/>
                  </a:lnTo>
                  <a:lnTo>
                    <a:pt x="1" y="662"/>
                  </a:lnTo>
                  <a:lnTo>
                    <a:pt x="735" y="245"/>
                  </a:lnTo>
                  <a:lnTo>
                    <a:pt x="735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34"/>
            <p:cNvSpPr/>
            <p:nvPr/>
          </p:nvSpPr>
          <p:spPr>
            <a:xfrm>
              <a:off x="3639500" y="3207950"/>
              <a:ext cx="36750" cy="21450"/>
            </a:xfrm>
            <a:custGeom>
              <a:avLst/>
              <a:gdLst/>
              <a:ahLst/>
              <a:cxnLst/>
              <a:rect l="l" t="t" r="r" b="b"/>
              <a:pathLst>
                <a:path w="1470" h="858" extrusionOk="0">
                  <a:moveTo>
                    <a:pt x="735" y="1"/>
                  </a:moveTo>
                  <a:lnTo>
                    <a:pt x="0" y="442"/>
                  </a:lnTo>
                  <a:lnTo>
                    <a:pt x="735" y="858"/>
                  </a:lnTo>
                  <a:lnTo>
                    <a:pt x="1469" y="442"/>
                  </a:lnTo>
                  <a:lnTo>
                    <a:pt x="735" y="1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34"/>
            <p:cNvSpPr/>
            <p:nvPr/>
          </p:nvSpPr>
          <p:spPr>
            <a:xfrm>
              <a:off x="3616225" y="3232450"/>
              <a:ext cx="18400" cy="16550"/>
            </a:xfrm>
            <a:custGeom>
              <a:avLst/>
              <a:gdLst/>
              <a:ahLst/>
              <a:cxnLst/>
              <a:rect l="l" t="t" r="r" b="b"/>
              <a:pathLst>
                <a:path w="736" h="662" extrusionOk="0">
                  <a:moveTo>
                    <a:pt x="1" y="0"/>
                  </a:moveTo>
                  <a:lnTo>
                    <a:pt x="1" y="221"/>
                  </a:lnTo>
                  <a:lnTo>
                    <a:pt x="735" y="661"/>
                  </a:lnTo>
                  <a:lnTo>
                    <a:pt x="735" y="41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34"/>
            <p:cNvSpPr/>
            <p:nvPr/>
          </p:nvSpPr>
          <p:spPr>
            <a:xfrm>
              <a:off x="3634600" y="3232450"/>
              <a:ext cx="18375" cy="16550"/>
            </a:xfrm>
            <a:custGeom>
              <a:avLst/>
              <a:gdLst/>
              <a:ahLst/>
              <a:cxnLst/>
              <a:rect l="l" t="t" r="r" b="b"/>
              <a:pathLst>
                <a:path w="735" h="662" extrusionOk="0">
                  <a:moveTo>
                    <a:pt x="735" y="0"/>
                  </a:moveTo>
                  <a:lnTo>
                    <a:pt x="0" y="417"/>
                  </a:lnTo>
                  <a:lnTo>
                    <a:pt x="0" y="661"/>
                  </a:lnTo>
                  <a:lnTo>
                    <a:pt x="735" y="245"/>
                  </a:lnTo>
                  <a:lnTo>
                    <a:pt x="735" y="0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34"/>
            <p:cNvSpPr/>
            <p:nvPr/>
          </p:nvSpPr>
          <p:spPr>
            <a:xfrm>
              <a:off x="3616225" y="3221425"/>
              <a:ext cx="36750" cy="21450"/>
            </a:xfrm>
            <a:custGeom>
              <a:avLst/>
              <a:gdLst/>
              <a:ahLst/>
              <a:cxnLst/>
              <a:rect l="l" t="t" r="r" b="b"/>
              <a:pathLst>
                <a:path w="1470" h="858" extrusionOk="0">
                  <a:moveTo>
                    <a:pt x="735" y="1"/>
                  </a:moveTo>
                  <a:lnTo>
                    <a:pt x="1" y="441"/>
                  </a:lnTo>
                  <a:lnTo>
                    <a:pt x="735" y="858"/>
                  </a:lnTo>
                  <a:lnTo>
                    <a:pt x="1470" y="441"/>
                  </a:lnTo>
                  <a:lnTo>
                    <a:pt x="735" y="1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34"/>
            <p:cNvSpPr/>
            <p:nvPr/>
          </p:nvSpPr>
          <p:spPr>
            <a:xfrm>
              <a:off x="3592975" y="3245925"/>
              <a:ext cx="18375" cy="16550"/>
            </a:xfrm>
            <a:custGeom>
              <a:avLst/>
              <a:gdLst/>
              <a:ahLst/>
              <a:cxnLst/>
              <a:rect l="l" t="t" r="r" b="b"/>
              <a:pathLst>
                <a:path w="735" h="662" extrusionOk="0">
                  <a:moveTo>
                    <a:pt x="0" y="0"/>
                  </a:moveTo>
                  <a:lnTo>
                    <a:pt x="0" y="220"/>
                  </a:lnTo>
                  <a:lnTo>
                    <a:pt x="735" y="661"/>
                  </a:lnTo>
                  <a:lnTo>
                    <a:pt x="735" y="4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34"/>
            <p:cNvSpPr/>
            <p:nvPr/>
          </p:nvSpPr>
          <p:spPr>
            <a:xfrm>
              <a:off x="3611325" y="3245925"/>
              <a:ext cx="18400" cy="16550"/>
            </a:xfrm>
            <a:custGeom>
              <a:avLst/>
              <a:gdLst/>
              <a:ahLst/>
              <a:cxnLst/>
              <a:rect l="l" t="t" r="r" b="b"/>
              <a:pathLst>
                <a:path w="736" h="662" extrusionOk="0">
                  <a:moveTo>
                    <a:pt x="735" y="0"/>
                  </a:moveTo>
                  <a:lnTo>
                    <a:pt x="1" y="416"/>
                  </a:lnTo>
                  <a:lnTo>
                    <a:pt x="1" y="661"/>
                  </a:lnTo>
                  <a:lnTo>
                    <a:pt x="735" y="245"/>
                  </a:lnTo>
                  <a:lnTo>
                    <a:pt x="735" y="0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34"/>
            <p:cNvSpPr/>
            <p:nvPr/>
          </p:nvSpPr>
          <p:spPr>
            <a:xfrm>
              <a:off x="3592975" y="3234900"/>
              <a:ext cx="36750" cy="21450"/>
            </a:xfrm>
            <a:custGeom>
              <a:avLst/>
              <a:gdLst/>
              <a:ahLst/>
              <a:cxnLst/>
              <a:rect l="l" t="t" r="r" b="b"/>
              <a:pathLst>
                <a:path w="1470" h="858" extrusionOk="0">
                  <a:moveTo>
                    <a:pt x="735" y="0"/>
                  </a:moveTo>
                  <a:lnTo>
                    <a:pt x="0" y="441"/>
                  </a:lnTo>
                  <a:lnTo>
                    <a:pt x="735" y="857"/>
                  </a:lnTo>
                  <a:lnTo>
                    <a:pt x="1469" y="441"/>
                  </a:lnTo>
                  <a:lnTo>
                    <a:pt x="735" y="0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34"/>
            <p:cNvSpPr/>
            <p:nvPr/>
          </p:nvSpPr>
          <p:spPr>
            <a:xfrm>
              <a:off x="3850075" y="3124700"/>
              <a:ext cx="18400" cy="16550"/>
            </a:xfrm>
            <a:custGeom>
              <a:avLst/>
              <a:gdLst/>
              <a:ahLst/>
              <a:cxnLst/>
              <a:rect l="l" t="t" r="r" b="b"/>
              <a:pathLst>
                <a:path w="736" h="662" extrusionOk="0">
                  <a:moveTo>
                    <a:pt x="1" y="0"/>
                  </a:moveTo>
                  <a:lnTo>
                    <a:pt x="1" y="245"/>
                  </a:lnTo>
                  <a:lnTo>
                    <a:pt x="736" y="662"/>
                  </a:lnTo>
                  <a:lnTo>
                    <a:pt x="736" y="41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34"/>
            <p:cNvSpPr/>
            <p:nvPr/>
          </p:nvSpPr>
          <p:spPr>
            <a:xfrm>
              <a:off x="3868450" y="3111225"/>
              <a:ext cx="41650" cy="30025"/>
            </a:xfrm>
            <a:custGeom>
              <a:avLst/>
              <a:gdLst/>
              <a:ahLst/>
              <a:cxnLst/>
              <a:rect l="l" t="t" r="r" b="b"/>
              <a:pathLst>
                <a:path w="1666" h="1201" extrusionOk="0">
                  <a:moveTo>
                    <a:pt x="1666" y="1"/>
                  </a:moveTo>
                  <a:lnTo>
                    <a:pt x="1" y="956"/>
                  </a:lnTo>
                  <a:lnTo>
                    <a:pt x="1" y="1201"/>
                  </a:lnTo>
                  <a:lnTo>
                    <a:pt x="1666" y="246"/>
                  </a:lnTo>
                  <a:lnTo>
                    <a:pt x="1666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34"/>
            <p:cNvSpPr/>
            <p:nvPr/>
          </p:nvSpPr>
          <p:spPr>
            <a:xfrm>
              <a:off x="3850075" y="3100825"/>
              <a:ext cx="60025" cy="34300"/>
            </a:xfrm>
            <a:custGeom>
              <a:avLst/>
              <a:gdLst/>
              <a:ahLst/>
              <a:cxnLst/>
              <a:rect l="l" t="t" r="r" b="b"/>
              <a:pathLst>
                <a:path w="2401" h="1372" extrusionOk="0">
                  <a:moveTo>
                    <a:pt x="1642" y="0"/>
                  </a:moveTo>
                  <a:lnTo>
                    <a:pt x="1" y="955"/>
                  </a:lnTo>
                  <a:lnTo>
                    <a:pt x="736" y="1372"/>
                  </a:lnTo>
                  <a:lnTo>
                    <a:pt x="2401" y="417"/>
                  </a:lnTo>
                  <a:lnTo>
                    <a:pt x="1642" y="0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34"/>
            <p:cNvSpPr/>
            <p:nvPr/>
          </p:nvSpPr>
          <p:spPr>
            <a:xfrm>
              <a:off x="3826200" y="3138175"/>
              <a:ext cx="19025" cy="16550"/>
            </a:xfrm>
            <a:custGeom>
              <a:avLst/>
              <a:gdLst/>
              <a:ahLst/>
              <a:cxnLst/>
              <a:rect l="l" t="t" r="r" b="b"/>
              <a:pathLst>
                <a:path w="761" h="662" extrusionOk="0">
                  <a:moveTo>
                    <a:pt x="1" y="0"/>
                  </a:moveTo>
                  <a:lnTo>
                    <a:pt x="1" y="245"/>
                  </a:lnTo>
                  <a:lnTo>
                    <a:pt x="760" y="661"/>
                  </a:lnTo>
                  <a:lnTo>
                    <a:pt x="760" y="41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34"/>
            <p:cNvSpPr/>
            <p:nvPr/>
          </p:nvSpPr>
          <p:spPr>
            <a:xfrm>
              <a:off x="3845200" y="3138175"/>
              <a:ext cx="17775" cy="16550"/>
            </a:xfrm>
            <a:custGeom>
              <a:avLst/>
              <a:gdLst/>
              <a:ahLst/>
              <a:cxnLst/>
              <a:rect l="l" t="t" r="r" b="b"/>
              <a:pathLst>
                <a:path w="711" h="662" extrusionOk="0">
                  <a:moveTo>
                    <a:pt x="710" y="0"/>
                  </a:moveTo>
                  <a:lnTo>
                    <a:pt x="0" y="416"/>
                  </a:lnTo>
                  <a:lnTo>
                    <a:pt x="0" y="661"/>
                  </a:lnTo>
                  <a:lnTo>
                    <a:pt x="710" y="245"/>
                  </a:lnTo>
                  <a:lnTo>
                    <a:pt x="710" y="0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34"/>
            <p:cNvSpPr/>
            <p:nvPr/>
          </p:nvSpPr>
          <p:spPr>
            <a:xfrm>
              <a:off x="3826200" y="3127750"/>
              <a:ext cx="36775" cy="20850"/>
            </a:xfrm>
            <a:custGeom>
              <a:avLst/>
              <a:gdLst/>
              <a:ahLst/>
              <a:cxnLst/>
              <a:rect l="l" t="t" r="r" b="b"/>
              <a:pathLst>
                <a:path w="1471" h="834" extrusionOk="0">
                  <a:moveTo>
                    <a:pt x="736" y="1"/>
                  </a:moveTo>
                  <a:lnTo>
                    <a:pt x="1" y="417"/>
                  </a:lnTo>
                  <a:lnTo>
                    <a:pt x="760" y="833"/>
                  </a:lnTo>
                  <a:lnTo>
                    <a:pt x="1470" y="417"/>
                  </a:lnTo>
                  <a:lnTo>
                    <a:pt x="736" y="1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34"/>
            <p:cNvSpPr/>
            <p:nvPr/>
          </p:nvSpPr>
          <p:spPr>
            <a:xfrm>
              <a:off x="3802950" y="3151625"/>
              <a:ext cx="19000" cy="16575"/>
            </a:xfrm>
            <a:custGeom>
              <a:avLst/>
              <a:gdLst/>
              <a:ahLst/>
              <a:cxnLst/>
              <a:rect l="l" t="t" r="r" b="b"/>
              <a:pathLst>
                <a:path w="760" h="663" extrusionOk="0">
                  <a:moveTo>
                    <a:pt x="0" y="1"/>
                  </a:moveTo>
                  <a:lnTo>
                    <a:pt x="0" y="246"/>
                  </a:lnTo>
                  <a:lnTo>
                    <a:pt x="760" y="662"/>
                  </a:lnTo>
                  <a:lnTo>
                    <a:pt x="735" y="41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34"/>
            <p:cNvSpPr/>
            <p:nvPr/>
          </p:nvSpPr>
          <p:spPr>
            <a:xfrm>
              <a:off x="3821325" y="3151625"/>
              <a:ext cx="18375" cy="16575"/>
            </a:xfrm>
            <a:custGeom>
              <a:avLst/>
              <a:gdLst/>
              <a:ahLst/>
              <a:cxnLst/>
              <a:rect l="l" t="t" r="r" b="b"/>
              <a:pathLst>
                <a:path w="735" h="663" extrusionOk="0">
                  <a:moveTo>
                    <a:pt x="735" y="1"/>
                  </a:moveTo>
                  <a:lnTo>
                    <a:pt x="0" y="417"/>
                  </a:lnTo>
                  <a:lnTo>
                    <a:pt x="25" y="662"/>
                  </a:lnTo>
                  <a:lnTo>
                    <a:pt x="735" y="246"/>
                  </a:lnTo>
                  <a:lnTo>
                    <a:pt x="735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34"/>
            <p:cNvSpPr/>
            <p:nvPr/>
          </p:nvSpPr>
          <p:spPr>
            <a:xfrm>
              <a:off x="3802950" y="3141225"/>
              <a:ext cx="36750" cy="20850"/>
            </a:xfrm>
            <a:custGeom>
              <a:avLst/>
              <a:gdLst/>
              <a:ahLst/>
              <a:cxnLst/>
              <a:rect l="l" t="t" r="r" b="b"/>
              <a:pathLst>
                <a:path w="1470" h="834" extrusionOk="0">
                  <a:moveTo>
                    <a:pt x="735" y="1"/>
                  </a:moveTo>
                  <a:lnTo>
                    <a:pt x="0" y="417"/>
                  </a:lnTo>
                  <a:lnTo>
                    <a:pt x="735" y="833"/>
                  </a:lnTo>
                  <a:lnTo>
                    <a:pt x="1470" y="417"/>
                  </a:lnTo>
                  <a:lnTo>
                    <a:pt x="735" y="1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34"/>
            <p:cNvSpPr/>
            <p:nvPr/>
          </p:nvSpPr>
          <p:spPr>
            <a:xfrm>
              <a:off x="3779675" y="3165100"/>
              <a:ext cx="18400" cy="16550"/>
            </a:xfrm>
            <a:custGeom>
              <a:avLst/>
              <a:gdLst/>
              <a:ahLst/>
              <a:cxnLst/>
              <a:rect l="l" t="t" r="r" b="b"/>
              <a:pathLst>
                <a:path w="736" h="662" extrusionOk="0">
                  <a:moveTo>
                    <a:pt x="1" y="1"/>
                  </a:moveTo>
                  <a:lnTo>
                    <a:pt x="1" y="246"/>
                  </a:lnTo>
                  <a:lnTo>
                    <a:pt x="735" y="662"/>
                  </a:lnTo>
                  <a:lnTo>
                    <a:pt x="735" y="41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34"/>
            <p:cNvSpPr/>
            <p:nvPr/>
          </p:nvSpPr>
          <p:spPr>
            <a:xfrm>
              <a:off x="3798050" y="3165100"/>
              <a:ext cx="18400" cy="16550"/>
            </a:xfrm>
            <a:custGeom>
              <a:avLst/>
              <a:gdLst/>
              <a:ahLst/>
              <a:cxnLst/>
              <a:rect l="l" t="t" r="r" b="b"/>
              <a:pathLst>
                <a:path w="736" h="662" extrusionOk="0">
                  <a:moveTo>
                    <a:pt x="735" y="1"/>
                  </a:moveTo>
                  <a:lnTo>
                    <a:pt x="0" y="417"/>
                  </a:lnTo>
                  <a:lnTo>
                    <a:pt x="0" y="662"/>
                  </a:lnTo>
                  <a:lnTo>
                    <a:pt x="735" y="246"/>
                  </a:lnTo>
                  <a:lnTo>
                    <a:pt x="735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34"/>
            <p:cNvSpPr/>
            <p:nvPr/>
          </p:nvSpPr>
          <p:spPr>
            <a:xfrm>
              <a:off x="3779675" y="3154700"/>
              <a:ext cx="36775" cy="20825"/>
            </a:xfrm>
            <a:custGeom>
              <a:avLst/>
              <a:gdLst/>
              <a:ahLst/>
              <a:cxnLst/>
              <a:rect l="l" t="t" r="r" b="b"/>
              <a:pathLst>
                <a:path w="1471" h="833" extrusionOk="0">
                  <a:moveTo>
                    <a:pt x="735" y="0"/>
                  </a:moveTo>
                  <a:lnTo>
                    <a:pt x="1" y="417"/>
                  </a:lnTo>
                  <a:lnTo>
                    <a:pt x="735" y="833"/>
                  </a:lnTo>
                  <a:lnTo>
                    <a:pt x="1470" y="417"/>
                  </a:lnTo>
                  <a:lnTo>
                    <a:pt x="735" y="0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34"/>
            <p:cNvSpPr/>
            <p:nvPr/>
          </p:nvSpPr>
          <p:spPr>
            <a:xfrm>
              <a:off x="3756425" y="3178575"/>
              <a:ext cx="18375" cy="16550"/>
            </a:xfrm>
            <a:custGeom>
              <a:avLst/>
              <a:gdLst/>
              <a:ahLst/>
              <a:cxnLst/>
              <a:rect l="l" t="t" r="r" b="b"/>
              <a:pathLst>
                <a:path w="735" h="662" extrusionOk="0">
                  <a:moveTo>
                    <a:pt x="0" y="0"/>
                  </a:moveTo>
                  <a:lnTo>
                    <a:pt x="0" y="245"/>
                  </a:lnTo>
                  <a:lnTo>
                    <a:pt x="735" y="662"/>
                  </a:lnTo>
                  <a:lnTo>
                    <a:pt x="735" y="4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34"/>
            <p:cNvSpPr/>
            <p:nvPr/>
          </p:nvSpPr>
          <p:spPr>
            <a:xfrm>
              <a:off x="3774775" y="3178575"/>
              <a:ext cx="18400" cy="16550"/>
            </a:xfrm>
            <a:custGeom>
              <a:avLst/>
              <a:gdLst/>
              <a:ahLst/>
              <a:cxnLst/>
              <a:rect l="l" t="t" r="r" b="b"/>
              <a:pathLst>
                <a:path w="736" h="662" extrusionOk="0">
                  <a:moveTo>
                    <a:pt x="736" y="0"/>
                  </a:moveTo>
                  <a:lnTo>
                    <a:pt x="1" y="417"/>
                  </a:lnTo>
                  <a:lnTo>
                    <a:pt x="1" y="662"/>
                  </a:lnTo>
                  <a:lnTo>
                    <a:pt x="736" y="245"/>
                  </a:lnTo>
                  <a:lnTo>
                    <a:pt x="736" y="0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34"/>
            <p:cNvSpPr/>
            <p:nvPr/>
          </p:nvSpPr>
          <p:spPr>
            <a:xfrm>
              <a:off x="3756425" y="3168175"/>
              <a:ext cx="36750" cy="20825"/>
            </a:xfrm>
            <a:custGeom>
              <a:avLst/>
              <a:gdLst/>
              <a:ahLst/>
              <a:cxnLst/>
              <a:rect l="l" t="t" r="r" b="b"/>
              <a:pathLst>
                <a:path w="1470" h="833" extrusionOk="0">
                  <a:moveTo>
                    <a:pt x="735" y="0"/>
                  </a:moveTo>
                  <a:lnTo>
                    <a:pt x="0" y="416"/>
                  </a:lnTo>
                  <a:lnTo>
                    <a:pt x="735" y="833"/>
                  </a:lnTo>
                  <a:lnTo>
                    <a:pt x="1470" y="416"/>
                  </a:lnTo>
                  <a:lnTo>
                    <a:pt x="735" y="0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34"/>
            <p:cNvSpPr/>
            <p:nvPr/>
          </p:nvSpPr>
          <p:spPr>
            <a:xfrm>
              <a:off x="3733150" y="3192050"/>
              <a:ext cx="18400" cy="16550"/>
            </a:xfrm>
            <a:custGeom>
              <a:avLst/>
              <a:gdLst/>
              <a:ahLst/>
              <a:cxnLst/>
              <a:rect l="l" t="t" r="r" b="b"/>
              <a:pathLst>
                <a:path w="736" h="662" extrusionOk="0">
                  <a:moveTo>
                    <a:pt x="1" y="0"/>
                  </a:moveTo>
                  <a:lnTo>
                    <a:pt x="1" y="245"/>
                  </a:lnTo>
                  <a:lnTo>
                    <a:pt x="735" y="661"/>
                  </a:lnTo>
                  <a:lnTo>
                    <a:pt x="735" y="41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34"/>
            <p:cNvSpPr/>
            <p:nvPr/>
          </p:nvSpPr>
          <p:spPr>
            <a:xfrm>
              <a:off x="3751525" y="3192050"/>
              <a:ext cx="18400" cy="16550"/>
            </a:xfrm>
            <a:custGeom>
              <a:avLst/>
              <a:gdLst/>
              <a:ahLst/>
              <a:cxnLst/>
              <a:rect l="l" t="t" r="r" b="b"/>
              <a:pathLst>
                <a:path w="736" h="662" extrusionOk="0">
                  <a:moveTo>
                    <a:pt x="735" y="0"/>
                  </a:moveTo>
                  <a:lnTo>
                    <a:pt x="0" y="416"/>
                  </a:lnTo>
                  <a:lnTo>
                    <a:pt x="0" y="661"/>
                  </a:lnTo>
                  <a:lnTo>
                    <a:pt x="735" y="245"/>
                  </a:lnTo>
                  <a:lnTo>
                    <a:pt x="735" y="0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34"/>
            <p:cNvSpPr/>
            <p:nvPr/>
          </p:nvSpPr>
          <p:spPr>
            <a:xfrm>
              <a:off x="3733150" y="3181625"/>
              <a:ext cx="36775" cy="20850"/>
            </a:xfrm>
            <a:custGeom>
              <a:avLst/>
              <a:gdLst/>
              <a:ahLst/>
              <a:cxnLst/>
              <a:rect l="l" t="t" r="r" b="b"/>
              <a:pathLst>
                <a:path w="1471" h="834" extrusionOk="0">
                  <a:moveTo>
                    <a:pt x="735" y="1"/>
                  </a:moveTo>
                  <a:lnTo>
                    <a:pt x="1" y="417"/>
                  </a:lnTo>
                  <a:lnTo>
                    <a:pt x="735" y="833"/>
                  </a:lnTo>
                  <a:lnTo>
                    <a:pt x="1470" y="417"/>
                  </a:lnTo>
                  <a:lnTo>
                    <a:pt x="735" y="1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34"/>
            <p:cNvSpPr/>
            <p:nvPr/>
          </p:nvSpPr>
          <p:spPr>
            <a:xfrm>
              <a:off x="3709900" y="3205500"/>
              <a:ext cx="18375" cy="16575"/>
            </a:xfrm>
            <a:custGeom>
              <a:avLst/>
              <a:gdLst/>
              <a:ahLst/>
              <a:cxnLst/>
              <a:rect l="l" t="t" r="r" b="b"/>
              <a:pathLst>
                <a:path w="735" h="663" extrusionOk="0">
                  <a:moveTo>
                    <a:pt x="0" y="1"/>
                  </a:moveTo>
                  <a:lnTo>
                    <a:pt x="0" y="246"/>
                  </a:lnTo>
                  <a:lnTo>
                    <a:pt x="735" y="662"/>
                  </a:lnTo>
                  <a:lnTo>
                    <a:pt x="735" y="44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34"/>
            <p:cNvSpPr/>
            <p:nvPr/>
          </p:nvSpPr>
          <p:spPr>
            <a:xfrm>
              <a:off x="3728250" y="3205500"/>
              <a:ext cx="18400" cy="16575"/>
            </a:xfrm>
            <a:custGeom>
              <a:avLst/>
              <a:gdLst/>
              <a:ahLst/>
              <a:cxnLst/>
              <a:rect l="l" t="t" r="r" b="b"/>
              <a:pathLst>
                <a:path w="736" h="663" extrusionOk="0">
                  <a:moveTo>
                    <a:pt x="736" y="1"/>
                  </a:moveTo>
                  <a:lnTo>
                    <a:pt x="1" y="442"/>
                  </a:lnTo>
                  <a:lnTo>
                    <a:pt x="1" y="662"/>
                  </a:lnTo>
                  <a:lnTo>
                    <a:pt x="736" y="246"/>
                  </a:lnTo>
                  <a:lnTo>
                    <a:pt x="736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34"/>
            <p:cNvSpPr/>
            <p:nvPr/>
          </p:nvSpPr>
          <p:spPr>
            <a:xfrm>
              <a:off x="3709900" y="3195100"/>
              <a:ext cx="36750" cy="21450"/>
            </a:xfrm>
            <a:custGeom>
              <a:avLst/>
              <a:gdLst/>
              <a:ahLst/>
              <a:cxnLst/>
              <a:rect l="l" t="t" r="r" b="b"/>
              <a:pathLst>
                <a:path w="1470" h="858" extrusionOk="0">
                  <a:moveTo>
                    <a:pt x="735" y="1"/>
                  </a:moveTo>
                  <a:lnTo>
                    <a:pt x="0" y="417"/>
                  </a:lnTo>
                  <a:lnTo>
                    <a:pt x="735" y="858"/>
                  </a:lnTo>
                  <a:lnTo>
                    <a:pt x="1470" y="417"/>
                  </a:lnTo>
                  <a:lnTo>
                    <a:pt x="735" y="1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34"/>
            <p:cNvSpPr/>
            <p:nvPr/>
          </p:nvSpPr>
          <p:spPr>
            <a:xfrm>
              <a:off x="3686625" y="3218975"/>
              <a:ext cx="18400" cy="16550"/>
            </a:xfrm>
            <a:custGeom>
              <a:avLst/>
              <a:gdLst/>
              <a:ahLst/>
              <a:cxnLst/>
              <a:rect l="l" t="t" r="r" b="b"/>
              <a:pathLst>
                <a:path w="736" h="662" extrusionOk="0">
                  <a:moveTo>
                    <a:pt x="1" y="1"/>
                  </a:moveTo>
                  <a:lnTo>
                    <a:pt x="1" y="245"/>
                  </a:lnTo>
                  <a:lnTo>
                    <a:pt x="735" y="662"/>
                  </a:lnTo>
                  <a:lnTo>
                    <a:pt x="735" y="41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34"/>
            <p:cNvSpPr/>
            <p:nvPr/>
          </p:nvSpPr>
          <p:spPr>
            <a:xfrm>
              <a:off x="3705000" y="3218975"/>
              <a:ext cx="18375" cy="16550"/>
            </a:xfrm>
            <a:custGeom>
              <a:avLst/>
              <a:gdLst/>
              <a:ahLst/>
              <a:cxnLst/>
              <a:rect l="l" t="t" r="r" b="b"/>
              <a:pathLst>
                <a:path w="735" h="662" extrusionOk="0">
                  <a:moveTo>
                    <a:pt x="735" y="1"/>
                  </a:moveTo>
                  <a:lnTo>
                    <a:pt x="0" y="417"/>
                  </a:lnTo>
                  <a:lnTo>
                    <a:pt x="0" y="662"/>
                  </a:lnTo>
                  <a:lnTo>
                    <a:pt x="735" y="245"/>
                  </a:lnTo>
                  <a:lnTo>
                    <a:pt x="735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34"/>
            <p:cNvSpPr/>
            <p:nvPr/>
          </p:nvSpPr>
          <p:spPr>
            <a:xfrm>
              <a:off x="3686625" y="3208575"/>
              <a:ext cx="36750" cy="20825"/>
            </a:xfrm>
            <a:custGeom>
              <a:avLst/>
              <a:gdLst/>
              <a:ahLst/>
              <a:cxnLst/>
              <a:rect l="l" t="t" r="r" b="b"/>
              <a:pathLst>
                <a:path w="1470" h="833" extrusionOk="0">
                  <a:moveTo>
                    <a:pt x="711" y="0"/>
                  </a:moveTo>
                  <a:lnTo>
                    <a:pt x="1" y="417"/>
                  </a:lnTo>
                  <a:lnTo>
                    <a:pt x="735" y="833"/>
                  </a:lnTo>
                  <a:lnTo>
                    <a:pt x="1470" y="417"/>
                  </a:lnTo>
                  <a:lnTo>
                    <a:pt x="711" y="0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34"/>
            <p:cNvSpPr/>
            <p:nvPr/>
          </p:nvSpPr>
          <p:spPr>
            <a:xfrm>
              <a:off x="3663375" y="3232450"/>
              <a:ext cx="18375" cy="16550"/>
            </a:xfrm>
            <a:custGeom>
              <a:avLst/>
              <a:gdLst/>
              <a:ahLst/>
              <a:cxnLst/>
              <a:rect l="l" t="t" r="r" b="b"/>
              <a:pathLst>
                <a:path w="735" h="662" extrusionOk="0">
                  <a:moveTo>
                    <a:pt x="0" y="0"/>
                  </a:moveTo>
                  <a:lnTo>
                    <a:pt x="0" y="245"/>
                  </a:lnTo>
                  <a:lnTo>
                    <a:pt x="735" y="661"/>
                  </a:lnTo>
                  <a:lnTo>
                    <a:pt x="735" y="4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34"/>
            <p:cNvSpPr/>
            <p:nvPr/>
          </p:nvSpPr>
          <p:spPr>
            <a:xfrm>
              <a:off x="3681725" y="3232450"/>
              <a:ext cx="18400" cy="16550"/>
            </a:xfrm>
            <a:custGeom>
              <a:avLst/>
              <a:gdLst/>
              <a:ahLst/>
              <a:cxnLst/>
              <a:rect l="l" t="t" r="r" b="b"/>
              <a:pathLst>
                <a:path w="736" h="662" extrusionOk="0">
                  <a:moveTo>
                    <a:pt x="735" y="0"/>
                  </a:moveTo>
                  <a:lnTo>
                    <a:pt x="1" y="417"/>
                  </a:lnTo>
                  <a:lnTo>
                    <a:pt x="1" y="661"/>
                  </a:lnTo>
                  <a:lnTo>
                    <a:pt x="735" y="245"/>
                  </a:lnTo>
                  <a:lnTo>
                    <a:pt x="735" y="0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34"/>
            <p:cNvSpPr/>
            <p:nvPr/>
          </p:nvSpPr>
          <p:spPr>
            <a:xfrm>
              <a:off x="3663375" y="3222050"/>
              <a:ext cx="36750" cy="20825"/>
            </a:xfrm>
            <a:custGeom>
              <a:avLst/>
              <a:gdLst/>
              <a:ahLst/>
              <a:cxnLst/>
              <a:rect l="l" t="t" r="r" b="b"/>
              <a:pathLst>
                <a:path w="1470" h="833" extrusionOk="0">
                  <a:moveTo>
                    <a:pt x="710" y="0"/>
                  </a:moveTo>
                  <a:lnTo>
                    <a:pt x="0" y="416"/>
                  </a:lnTo>
                  <a:lnTo>
                    <a:pt x="735" y="833"/>
                  </a:lnTo>
                  <a:lnTo>
                    <a:pt x="1469" y="416"/>
                  </a:lnTo>
                  <a:lnTo>
                    <a:pt x="710" y="0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34"/>
            <p:cNvSpPr/>
            <p:nvPr/>
          </p:nvSpPr>
          <p:spPr>
            <a:xfrm>
              <a:off x="3616225" y="3259375"/>
              <a:ext cx="19000" cy="16550"/>
            </a:xfrm>
            <a:custGeom>
              <a:avLst/>
              <a:gdLst/>
              <a:ahLst/>
              <a:cxnLst/>
              <a:rect l="l" t="t" r="r" b="b"/>
              <a:pathLst>
                <a:path w="760" h="662" extrusionOk="0">
                  <a:moveTo>
                    <a:pt x="1" y="1"/>
                  </a:moveTo>
                  <a:lnTo>
                    <a:pt x="1" y="246"/>
                  </a:lnTo>
                  <a:lnTo>
                    <a:pt x="760" y="662"/>
                  </a:lnTo>
                  <a:lnTo>
                    <a:pt x="760" y="44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34"/>
            <p:cNvSpPr/>
            <p:nvPr/>
          </p:nvSpPr>
          <p:spPr>
            <a:xfrm>
              <a:off x="3635200" y="3245925"/>
              <a:ext cx="41050" cy="30000"/>
            </a:xfrm>
            <a:custGeom>
              <a:avLst/>
              <a:gdLst/>
              <a:ahLst/>
              <a:cxnLst/>
              <a:rect l="l" t="t" r="r" b="b"/>
              <a:pathLst>
                <a:path w="1642" h="1200" extrusionOk="0">
                  <a:moveTo>
                    <a:pt x="1641" y="0"/>
                  </a:moveTo>
                  <a:lnTo>
                    <a:pt x="1" y="980"/>
                  </a:lnTo>
                  <a:lnTo>
                    <a:pt x="1" y="1200"/>
                  </a:lnTo>
                  <a:lnTo>
                    <a:pt x="1641" y="245"/>
                  </a:lnTo>
                  <a:lnTo>
                    <a:pt x="1641" y="0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34"/>
            <p:cNvSpPr/>
            <p:nvPr/>
          </p:nvSpPr>
          <p:spPr>
            <a:xfrm>
              <a:off x="3616225" y="3235500"/>
              <a:ext cx="60025" cy="34925"/>
            </a:xfrm>
            <a:custGeom>
              <a:avLst/>
              <a:gdLst/>
              <a:ahLst/>
              <a:cxnLst/>
              <a:rect l="l" t="t" r="r" b="b"/>
              <a:pathLst>
                <a:path w="2401" h="1397" extrusionOk="0">
                  <a:moveTo>
                    <a:pt x="1666" y="1"/>
                  </a:moveTo>
                  <a:lnTo>
                    <a:pt x="1" y="956"/>
                  </a:lnTo>
                  <a:lnTo>
                    <a:pt x="760" y="1397"/>
                  </a:lnTo>
                  <a:lnTo>
                    <a:pt x="2400" y="417"/>
                  </a:lnTo>
                  <a:lnTo>
                    <a:pt x="1666" y="1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34"/>
            <p:cNvSpPr/>
            <p:nvPr/>
          </p:nvSpPr>
          <p:spPr>
            <a:xfrm>
              <a:off x="3850075" y="3151625"/>
              <a:ext cx="18400" cy="16575"/>
            </a:xfrm>
            <a:custGeom>
              <a:avLst/>
              <a:gdLst/>
              <a:ahLst/>
              <a:cxnLst/>
              <a:rect l="l" t="t" r="r" b="b"/>
              <a:pathLst>
                <a:path w="736" h="663" extrusionOk="0">
                  <a:moveTo>
                    <a:pt x="1" y="1"/>
                  </a:moveTo>
                  <a:lnTo>
                    <a:pt x="1" y="246"/>
                  </a:lnTo>
                  <a:lnTo>
                    <a:pt x="736" y="662"/>
                  </a:lnTo>
                  <a:lnTo>
                    <a:pt x="736" y="44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34"/>
            <p:cNvSpPr/>
            <p:nvPr/>
          </p:nvSpPr>
          <p:spPr>
            <a:xfrm>
              <a:off x="3868450" y="3125300"/>
              <a:ext cx="64925" cy="42900"/>
            </a:xfrm>
            <a:custGeom>
              <a:avLst/>
              <a:gdLst/>
              <a:ahLst/>
              <a:cxnLst/>
              <a:rect l="l" t="t" r="r" b="b"/>
              <a:pathLst>
                <a:path w="2597" h="1716" extrusionOk="0">
                  <a:moveTo>
                    <a:pt x="2596" y="1"/>
                  </a:moveTo>
                  <a:lnTo>
                    <a:pt x="1" y="1495"/>
                  </a:lnTo>
                  <a:lnTo>
                    <a:pt x="1" y="1715"/>
                  </a:lnTo>
                  <a:lnTo>
                    <a:pt x="2596" y="221"/>
                  </a:lnTo>
                  <a:lnTo>
                    <a:pt x="2596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34"/>
            <p:cNvSpPr/>
            <p:nvPr/>
          </p:nvSpPr>
          <p:spPr>
            <a:xfrm>
              <a:off x="3850075" y="3114300"/>
              <a:ext cx="83300" cy="48375"/>
            </a:xfrm>
            <a:custGeom>
              <a:avLst/>
              <a:gdLst/>
              <a:ahLst/>
              <a:cxnLst/>
              <a:rect l="l" t="t" r="r" b="b"/>
              <a:pathLst>
                <a:path w="3332" h="1935" extrusionOk="0">
                  <a:moveTo>
                    <a:pt x="2597" y="0"/>
                  </a:moveTo>
                  <a:lnTo>
                    <a:pt x="1" y="1494"/>
                  </a:lnTo>
                  <a:lnTo>
                    <a:pt x="736" y="1935"/>
                  </a:lnTo>
                  <a:lnTo>
                    <a:pt x="3331" y="441"/>
                  </a:lnTo>
                  <a:lnTo>
                    <a:pt x="2597" y="0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34"/>
            <p:cNvSpPr/>
            <p:nvPr/>
          </p:nvSpPr>
          <p:spPr>
            <a:xfrm>
              <a:off x="3826825" y="3165100"/>
              <a:ext cx="18400" cy="16550"/>
            </a:xfrm>
            <a:custGeom>
              <a:avLst/>
              <a:gdLst/>
              <a:ahLst/>
              <a:cxnLst/>
              <a:rect l="l" t="t" r="r" b="b"/>
              <a:pathLst>
                <a:path w="736" h="662" extrusionOk="0">
                  <a:moveTo>
                    <a:pt x="0" y="1"/>
                  </a:moveTo>
                  <a:lnTo>
                    <a:pt x="0" y="246"/>
                  </a:lnTo>
                  <a:lnTo>
                    <a:pt x="735" y="662"/>
                  </a:lnTo>
                  <a:lnTo>
                    <a:pt x="735" y="44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34"/>
            <p:cNvSpPr/>
            <p:nvPr/>
          </p:nvSpPr>
          <p:spPr>
            <a:xfrm>
              <a:off x="3845200" y="3165725"/>
              <a:ext cx="18375" cy="15925"/>
            </a:xfrm>
            <a:custGeom>
              <a:avLst/>
              <a:gdLst/>
              <a:ahLst/>
              <a:cxnLst/>
              <a:rect l="l" t="t" r="r" b="b"/>
              <a:pathLst>
                <a:path w="735" h="637" extrusionOk="0">
                  <a:moveTo>
                    <a:pt x="735" y="0"/>
                  </a:moveTo>
                  <a:lnTo>
                    <a:pt x="0" y="416"/>
                  </a:lnTo>
                  <a:lnTo>
                    <a:pt x="0" y="637"/>
                  </a:lnTo>
                  <a:lnTo>
                    <a:pt x="735" y="221"/>
                  </a:lnTo>
                  <a:lnTo>
                    <a:pt x="735" y="0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34"/>
            <p:cNvSpPr/>
            <p:nvPr/>
          </p:nvSpPr>
          <p:spPr>
            <a:xfrm>
              <a:off x="3826825" y="3154700"/>
              <a:ext cx="36750" cy="21450"/>
            </a:xfrm>
            <a:custGeom>
              <a:avLst/>
              <a:gdLst/>
              <a:ahLst/>
              <a:cxnLst/>
              <a:rect l="l" t="t" r="r" b="b"/>
              <a:pathLst>
                <a:path w="1470" h="858" extrusionOk="0">
                  <a:moveTo>
                    <a:pt x="735" y="0"/>
                  </a:moveTo>
                  <a:lnTo>
                    <a:pt x="0" y="417"/>
                  </a:lnTo>
                  <a:lnTo>
                    <a:pt x="735" y="857"/>
                  </a:lnTo>
                  <a:lnTo>
                    <a:pt x="1470" y="441"/>
                  </a:lnTo>
                  <a:lnTo>
                    <a:pt x="735" y="0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34"/>
            <p:cNvSpPr/>
            <p:nvPr/>
          </p:nvSpPr>
          <p:spPr>
            <a:xfrm>
              <a:off x="3803550" y="3178575"/>
              <a:ext cx="18400" cy="16550"/>
            </a:xfrm>
            <a:custGeom>
              <a:avLst/>
              <a:gdLst/>
              <a:ahLst/>
              <a:cxnLst/>
              <a:rect l="l" t="t" r="r" b="b"/>
              <a:pathLst>
                <a:path w="736" h="662" extrusionOk="0">
                  <a:moveTo>
                    <a:pt x="1" y="0"/>
                  </a:moveTo>
                  <a:lnTo>
                    <a:pt x="1" y="245"/>
                  </a:lnTo>
                  <a:lnTo>
                    <a:pt x="736" y="662"/>
                  </a:lnTo>
                  <a:lnTo>
                    <a:pt x="736" y="44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34"/>
            <p:cNvSpPr/>
            <p:nvPr/>
          </p:nvSpPr>
          <p:spPr>
            <a:xfrm>
              <a:off x="3821925" y="3179175"/>
              <a:ext cx="18400" cy="15950"/>
            </a:xfrm>
            <a:custGeom>
              <a:avLst/>
              <a:gdLst/>
              <a:ahLst/>
              <a:cxnLst/>
              <a:rect l="l" t="t" r="r" b="b"/>
              <a:pathLst>
                <a:path w="736" h="638" extrusionOk="0">
                  <a:moveTo>
                    <a:pt x="735" y="1"/>
                  </a:moveTo>
                  <a:lnTo>
                    <a:pt x="1" y="417"/>
                  </a:lnTo>
                  <a:lnTo>
                    <a:pt x="1" y="638"/>
                  </a:lnTo>
                  <a:lnTo>
                    <a:pt x="735" y="221"/>
                  </a:lnTo>
                  <a:lnTo>
                    <a:pt x="735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34"/>
            <p:cNvSpPr/>
            <p:nvPr/>
          </p:nvSpPr>
          <p:spPr>
            <a:xfrm>
              <a:off x="3803550" y="3168175"/>
              <a:ext cx="36775" cy="21450"/>
            </a:xfrm>
            <a:custGeom>
              <a:avLst/>
              <a:gdLst/>
              <a:ahLst/>
              <a:cxnLst/>
              <a:rect l="l" t="t" r="r" b="b"/>
              <a:pathLst>
                <a:path w="1471" h="858" extrusionOk="0">
                  <a:moveTo>
                    <a:pt x="711" y="0"/>
                  </a:moveTo>
                  <a:lnTo>
                    <a:pt x="1" y="416"/>
                  </a:lnTo>
                  <a:lnTo>
                    <a:pt x="736" y="857"/>
                  </a:lnTo>
                  <a:lnTo>
                    <a:pt x="1470" y="441"/>
                  </a:lnTo>
                  <a:lnTo>
                    <a:pt x="711" y="0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34"/>
            <p:cNvSpPr/>
            <p:nvPr/>
          </p:nvSpPr>
          <p:spPr>
            <a:xfrm>
              <a:off x="3780300" y="3192050"/>
              <a:ext cx="18375" cy="16550"/>
            </a:xfrm>
            <a:custGeom>
              <a:avLst/>
              <a:gdLst/>
              <a:ahLst/>
              <a:cxnLst/>
              <a:rect l="l" t="t" r="r" b="b"/>
              <a:pathLst>
                <a:path w="735" h="662" extrusionOk="0">
                  <a:moveTo>
                    <a:pt x="0" y="0"/>
                  </a:moveTo>
                  <a:lnTo>
                    <a:pt x="0" y="245"/>
                  </a:lnTo>
                  <a:lnTo>
                    <a:pt x="735" y="661"/>
                  </a:lnTo>
                  <a:lnTo>
                    <a:pt x="735" y="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34"/>
            <p:cNvSpPr/>
            <p:nvPr/>
          </p:nvSpPr>
          <p:spPr>
            <a:xfrm>
              <a:off x="3798650" y="3192650"/>
              <a:ext cx="18400" cy="15950"/>
            </a:xfrm>
            <a:custGeom>
              <a:avLst/>
              <a:gdLst/>
              <a:ahLst/>
              <a:cxnLst/>
              <a:rect l="l" t="t" r="r" b="b"/>
              <a:pathLst>
                <a:path w="736" h="638" extrusionOk="0">
                  <a:moveTo>
                    <a:pt x="711" y="1"/>
                  </a:moveTo>
                  <a:lnTo>
                    <a:pt x="1" y="417"/>
                  </a:lnTo>
                  <a:lnTo>
                    <a:pt x="1" y="637"/>
                  </a:lnTo>
                  <a:lnTo>
                    <a:pt x="736" y="221"/>
                  </a:lnTo>
                  <a:lnTo>
                    <a:pt x="711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34"/>
            <p:cNvSpPr/>
            <p:nvPr/>
          </p:nvSpPr>
          <p:spPr>
            <a:xfrm>
              <a:off x="3780300" y="3181625"/>
              <a:ext cx="36150" cy="21450"/>
            </a:xfrm>
            <a:custGeom>
              <a:avLst/>
              <a:gdLst/>
              <a:ahLst/>
              <a:cxnLst/>
              <a:rect l="l" t="t" r="r" b="b"/>
              <a:pathLst>
                <a:path w="1446" h="858" extrusionOk="0">
                  <a:moveTo>
                    <a:pt x="710" y="1"/>
                  </a:moveTo>
                  <a:lnTo>
                    <a:pt x="0" y="417"/>
                  </a:lnTo>
                  <a:lnTo>
                    <a:pt x="735" y="858"/>
                  </a:lnTo>
                  <a:lnTo>
                    <a:pt x="1445" y="442"/>
                  </a:lnTo>
                  <a:lnTo>
                    <a:pt x="710" y="1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34"/>
            <p:cNvSpPr/>
            <p:nvPr/>
          </p:nvSpPr>
          <p:spPr>
            <a:xfrm>
              <a:off x="3756425" y="3205500"/>
              <a:ext cx="19000" cy="16575"/>
            </a:xfrm>
            <a:custGeom>
              <a:avLst/>
              <a:gdLst/>
              <a:ahLst/>
              <a:cxnLst/>
              <a:rect l="l" t="t" r="r" b="b"/>
              <a:pathLst>
                <a:path w="760" h="663" extrusionOk="0">
                  <a:moveTo>
                    <a:pt x="0" y="1"/>
                  </a:moveTo>
                  <a:lnTo>
                    <a:pt x="25" y="246"/>
                  </a:lnTo>
                  <a:lnTo>
                    <a:pt x="759" y="662"/>
                  </a:lnTo>
                  <a:lnTo>
                    <a:pt x="759" y="44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34"/>
            <p:cNvSpPr/>
            <p:nvPr/>
          </p:nvSpPr>
          <p:spPr>
            <a:xfrm>
              <a:off x="3775400" y="3206125"/>
              <a:ext cx="17775" cy="15950"/>
            </a:xfrm>
            <a:custGeom>
              <a:avLst/>
              <a:gdLst/>
              <a:ahLst/>
              <a:cxnLst/>
              <a:rect l="l" t="t" r="r" b="b"/>
              <a:pathLst>
                <a:path w="711" h="638" extrusionOk="0">
                  <a:moveTo>
                    <a:pt x="711" y="0"/>
                  </a:moveTo>
                  <a:lnTo>
                    <a:pt x="0" y="417"/>
                  </a:lnTo>
                  <a:lnTo>
                    <a:pt x="0" y="637"/>
                  </a:lnTo>
                  <a:lnTo>
                    <a:pt x="711" y="221"/>
                  </a:lnTo>
                  <a:lnTo>
                    <a:pt x="711" y="0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34"/>
            <p:cNvSpPr/>
            <p:nvPr/>
          </p:nvSpPr>
          <p:spPr>
            <a:xfrm>
              <a:off x="3756425" y="3195100"/>
              <a:ext cx="36750" cy="21450"/>
            </a:xfrm>
            <a:custGeom>
              <a:avLst/>
              <a:gdLst/>
              <a:ahLst/>
              <a:cxnLst/>
              <a:rect l="l" t="t" r="r" b="b"/>
              <a:pathLst>
                <a:path w="1470" h="858" extrusionOk="0">
                  <a:moveTo>
                    <a:pt x="735" y="1"/>
                  </a:moveTo>
                  <a:lnTo>
                    <a:pt x="0" y="417"/>
                  </a:lnTo>
                  <a:lnTo>
                    <a:pt x="759" y="858"/>
                  </a:lnTo>
                  <a:lnTo>
                    <a:pt x="1470" y="441"/>
                  </a:lnTo>
                  <a:lnTo>
                    <a:pt x="735" y="1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34"/>
            <p:cNvSpPr/>
            <p:nvPr/>
          </p:nvSpPr>
          <p:spPr>
            <a:xfrm>
              <a:off x="3733150" y="3218975"/>
              <a:ext cx="19000" cy="16550"/>
            </a:xfrm>
            <a:custGeom>
              <a:avLst/>
              <a:gdLst/>
              <a:ahLst/>
              <a:cxnLst/>
              <a:rect l="l" t="t" r="r" b="b"/>
              <a:pathLst>
                <a:path w="760" h="662" extrusionOk="0">
                  <a:moveTo>
                    <a:pt x="1" y="1"/>
                  </a:moveTo>
                  <a:lnTo>
                    <a:pt x="1" y="245"/>
                  </a:lnTo>
                  <a:lnTo>
                    <a:pt x="760" y="662"/>
                  </a:lnTo>
                  <a:lnTo>
                    <a:pt x="735" y="44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34"/>
            <p:cNvSpPr/>
            <p:nvPr/>
          </p:nvSpPr>
          <p:spPr>
            <a:xfrm>
              <a:off x="3751525" y="3219600"/>
              <a:ext cx="18400" cy="15925"/>
            </a:xfrm>
            <a:custGeom>
              <a:avLst/>
              <a:gdLst/>
              <a:ahLst/>
              <a:cxnLst/>
              <a:rect l="l" t="t" r="r" b="b"/>
              <a:pathLst>
                <a:path w="736" h="637" extrusionOk="0">
                  <a:moveTo>
                    <a:pt x="735" y="0"/>
                  </a:moveTo>
                  <a:lnTo>
                    <a:pt x="0" y="416"/>
                  </a:lnTo>
                  <a:lnTo>
                    <a:pt x="25" y="637"/>
                  </a:lnTo>
                  <a:lnTo>
                    <a:pt x="735" y="220"/>
                  </a:lnTo>
                  <a:lnTo>
                    <a:pt x="735" y="0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34"/>
            <p:cNvSpPr/>
            <p:nvPr/>
          </p:nvSpPr>
          <p:spPr>
            <a:xfrm>
              <a:off x="3733150" y="3208575"/>
              <a:ext cx="36775" cy="21450"/>
            </a:xfrm>
            <a:custGeom>
              <a:avLst/>
              <a:gdLst/>
              <a:ahLst/>
              <a:cxnLst/>
              <a:rect l="l" t="t" r="r" b="b"/>
              <a:pathLst>
                <a:path w="1471" h="858" extrusionOk="0">
                  <a:moveTo>
                    <a:pt x="735" y="0"/>
                  </a:moveTo>
                  <a:lnTo>
                    <a:pt x="1" y="417"/>
                  </a:lnTo>
                  <a:lnTo>
                    <a:pt x="735" y="857"/>
                  </a:lnTo>
                  <a:lnTo>
                    <a:pt x="1470" y="441"/>
                  </a:lnTo>
                  <a:lnTo>
                    <a:pt x="735" y="0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34"/>
            <p:cNvSpPr/>
            <p:nvPr/>
          </p:nvSpPr>
          <p:spPr>
            <a:xfrm>
              <a:off x="3709900" y="3232450"/>
              <a:ext cx="18375" cy="16550"/>
            </a:xfrm>
            <a:custGeom>
              <a:avLst/>
              <a:gdLst/>
              <a:ahLst/>
              <a:cxnLst/>
              <a:rect l="l" t="t" r="r" b="b"/>
              <a:pathLst>
                <a:path w="735" h="662" extrusionOk="0">
                  <a:moveTo>
                    <a:pt x="0" y="0"/>
                  </a:moveTo>
                  <a:lnTo>
                    <a:pt x="0" y="245"/>
                  </a:lnTo>
                  <a:lnTo>
                    <a:pt x="735" y="661"/>
                  </a:lnTo>
                  <a:lnTo>
                    <a:pt x="735" y="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34"/>
            <p:cNvSpPr/>
            <p:nvPr/>
          </p:nvSpPr>
          <p:spPr>
            <a:xfrm>
              <a:off x="3728250" y="3233050"/>
              <a:ext cx="18400" cy="15950"/>
            </a:xfrm>
            <a:custGeom>
              <a:avLst/>
              <a:gdLst/>
              <a:ahLst/>
              <a:cxnLst/>
              <a:rect l="l" t="t" r="r" b="b"/>
              <a:pathLst>
                <a:path w="736" h="638" extrusionOk="0">
                  <a:moveTo>
                    <a:pt x="736" y="1"/>
                  </a:moveTo>
                  <a:lnTo>
                    <a:pt x="1" y="417"/>
                  </a:lnTo>
                  <a:lnTo>
                    <a:pt x="1" y="637"/>
                  </a:lnTo>
                  <a:lnTo>
                    <a:pt x="736" y="221"/>
                  </a:lnTo>
                  <a:lnTo>
                    <a:pt x="736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34"/>
            <p:cNvSpPr/>
            <p:nvPr/>
          </p:nvSpPr>
          <p:spPr>
            <a:xfrm>
              <a:off x="3709900" y="3222050"/>
              <a:ext cx="36750" cy="21450"/>
            </a:xfrm>
            <a:custGeom>
              <a:avLst/>
              <a:gdLst/>
              <a:ahLst/>
              <a:cxnLst/>
              <a:rect l="l" t="t" r="r" b="b"/>
              <a:pathLst>
                <a:path w="1470" h="858" extrusionOk="0">
                  <a:moveTo>
                    <a:pt x="735" y="0"/>
                  </a:moveTo>
                  <a:lnTo>
                    <a:pt x="0" y="416"/>
                  </a:lnTo>
                  <a:lnTo>
                    <a:pt x="735" y="857"/>
                  </a:lnTo>
                  <a:lnTo>
                    <a:pt x="1470" y="441"/>
                  </a:lnTo>
                  <a:lnTo>
                    <a:pt x="735" y="0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34"/>
            <p:cNvSpPr/>
            <p:nvPr/>
          </p:nvSpPr>
          <p:spPr>
            <a:xfrm>
              <a:off x="3686625" y="3245925"/>
              <a:ext cx="18400" cy="16550"/>
            </a:xfrm>
            <a:custGeom>
              <a:avLst/>
              <a:gdLst/>
              <a:ahLst/>
              <a:cxnLst/>
              <a:rect l="l" t="t" r="r" b="b"/>
              <a:pathLst>
                <a:path w="736" h="662" extrusionOk="0">
                  <a:moveTo>
                    <a:pt x="1" y="0"/>
                  </a:moveTo>
                  <a:lnTo>
                    <a:pt x="1" y="245"/>
                  </a:lnTo>
                  <a:lnTo>
                    <a:pt x="735" y="661"/>
                  </a:lnTo>
                  <a:lnTo>
                    <a:pt x="735" y="44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34"/>
            <p:cNvSpPr/>
            <p:nvPr/>
          </p:nvSpPr>
          <p:spPr>
            <a:xfrm>
              <a:off x="3705000" y="3246525"/>
              <a:ext cx="18375" cy="15950"/>
            </a:xfrm>
            <a:custGeom>
              <a:avLst/>
              <a:gdLst/>
              <a:ahLst/>
              <a:cxnLst/>
              <a:rect l="l" t="t" r="r" b="b"/>
              <a:pathLst>
                <a:path w="735" h="638" extrusionOk="0">
                  <a:moveTo>
                    <a:pt x="735" y="1"/>
                  </a:moveTo>
                  <a:lnTo>
                    <a:pt x="0" y="417"/>
                  </a:lnTo>
                  <a:lnTo>
                    <a:pt x="0" y="637"/>
                  </a:lnTo>
                  <a:lnTo>
                    <a:pt x="735" y="221"/>
                  </a:lnTo>
                  <a:lnTo>
                    <a:pt x="735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34"/>
            <p:cNvSpPr/>
            <p:nvPr/>
          </p:nvSpPr>
          <p:spPr>
            <a:xfrm>
              <a:off x="3686625" y="3235500"/>
              <a:ext cx="36750" cy="21450"/>
            </a:xfrm>
            <a:custGeom>
              <a:avLst/>
              <a:gdLst/>
              <a:ahLst/>
              <a:cxnLst/>
              <a:rect l="l" t="t" r="r" b="b"/>
              <a:pathLst>
                <a:path w="1470" h="858" extrusionOk="0">
                  <a:moveTo>
                    <a:pt x="735" y="1"/>
                  </a:moveTo>
                  <a:lnTo>
                    <a:pt x="1" y="417"/>
                  </a:lnTo>
                  <a:lnTo>
                    <a:pt x="735" y="858"/>
                  </a:lnTo>
                  <a:lnTo>
                    <a:pt x="1470" y="442"/>
                  </a:lnTo>
                  <a:lnTo>
                    <a:pt x="735" y="1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34"/>
            <p:cNvSpPr/>
            <p:nvPr/>
          </p:nvSpPr>
          <p:spPr>
            <a:xfrm>
              <a:off x="3640100" y="3272850"/>
              <a:ext cx="18400" cy="16550"/>
            </a:xfrm>
            <a:custGeom>
              <a:avLst/>
              <a:gdLst/>
              <a:ahLst/>
              <a:cxnLst/>
              <a:rect l="l" t="t" r="r" b="b"/>
              <a:pathLst>
                <a:path w="736" h="662" extrusionOk="0">
                  <a:moveTo>
                    <a:pt x="1" y="1"/>
                  </a:moveTo>
                  <a:lnTo>
                    <a:pt x="1" y="245"/>
                  </a:lnTo>
                  <a:lnTo>
                    <a:pt x="735" y="662"/>
                  </a:lnTo>
                  <a:lnTo>
                    <a:pt x="735" y="44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34"/>
            <p:cNvSpPr/>
            <p:nvPr/>
          </p:nvSpPr>
          <p:spPr>
            <a:xfrm>
              <a:off x="3658475" y="3260000"/>
              <a:ext cx="41650" cy="29400"/>
            </a:xfrm>
            <a:custGeom>
              <a:avLst/>
              <a:gdLst/>
              <a:ahLst/>
              <a:cxnLst/>
              <a:rect l="l" t="t" r="r" b="b"/>
              <a:pathLst>
                <a:path w="1666" h="1176" extrusionOk="0">
                  <a:moveTo>
                    <a:pt x="1665" y="0"/>
                  </a:moveTo>
                  <a:lnTo>
                    <a:pt x="0" y="955"/>
                  </a:lnTo>
                  <a:lnTo>
                    <a:pt x="0" y="1176"/>
                  </a:lnTo>
                  <a:lnTo>
                    <a:pt x="1665" y="221"/>
                  </a:lnTo>
                  <a:lnTo>
                    <a:pt x="1665" y="0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34"/>
            <p:cNvSpPr/>
            <p:nvPr/>
          </p:nvSpPr>
          <p:spPr>
            <a:xfrm>
              <a:off x="3640100" y="3248975"/>
              <a:ext cx="60025" cy="34925"/>
            </a:xfrm>
            <a:custGeom>
              <a:avLst/>
              <a:gdLst/>
              <a:ahLst/>
              <a:cxnLst/>
              <a:rect l="l" t="t" r="r" b="b"/>
              <a:pathLst>
                <a:path w="2401" h="1397" extrusionOk="0">
                  <a:moveTo>
                    <a:pt x="1666" y="0"/>
                  </a:moveTo>
                  <a:lnTo>
                    <a:pt x="1" y="956"/>
                  </a:lnTo>
                  <a:lnTo>
                    <a:pt x="735" y="1396"/>
                  </a:lnTo>
                  <a:lnTo>
                    <a:pt x="2400" y="441"/>
                  </a:lnTo>
                  <a:lnTo>
                    <a:pt x="1666" y="0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34"/>
            <p:cNvSpPr/>
            <p:nvPr/>
          </p:nvSpPr>
          <p:spPr>
            <a:xfrm>
              <a:off x="3920500" y="3138775"/>
              <a:ext cx="18375" cy="16550"/>
            </a:xfrm>
            <a:custGeom>
              <a:avLst/>
              <a:gdLst/>
              <a:ahLst/>
              <a:cxnLst/>
              <a:rect l="l" t="t" r="r" b="b"/>
              <a:pathLst>
                <a:path w="735" h="662" extrusionOk="0">
                  <a:moveTo>
                    <a:pt x="0" y="1"/>
                  </a:moveTo>
                  <a:lnTo>
                    <a:pt x="0" y="221"/>
                  </a:lnTo>
                  <a:lnTo>
                    <a:pt x="735" y="662"/>
                  </a:lnTo>
                  <a:lnTo>
                    <a:pt x="735" y="41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34"/>
            <p:cNvSpPr/>
            <p:nvPr/>
          </p:nvSpPr>
          <p:spPr>
            <a:xfrm>
              <a:off x="3938850" y="3138775"/>
              <a:ext cx="18400" cy="16550"/>
            </a:xfrm>
            <a:custGeom>
              <a:avLst/>
              <a:gdLst/>
              <a:ahLst/>
              <a:cxnLst/>
              <a:rect l="l" t="t" r="r" b="b"/>
              <a:pathLst>
                <a:path w="736" h="662" extrusionOk="0">
                  <a:moveTo>
                    <a:pt x="735" y="1"/>
                  </a:moveTo>
                  <a:lnTo>
                    <a:pt x="1" y="417"/>
                  </a:lnTo>
                  <a:lnTo>
                    <a:pt x="1" y="662"/>
                  </a:lnTo>
                  <a:lnTo>
                    <a:pt x="735" y="246"/>
                  </a:lnTo>
                  <a:lnTo>
                    <a:pt x="735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34"/>
            <p:cNvSpPr/>
            <p:nvPr/>
          </p:nvSpPr>
          <p:spPr>
            <a:xfrm>
              <a:off x="3920500" y="3127750"/>
              <a:ext cx="36750" cy="21450"/>
            </a:xfrm>
            <a:custGeom>
              <a:avLst/>
              <a:gdLst/>
              <a:ahLst/>
              <a:cxnLst/>
              <a:rect l="l" t="t" r="r" b="b"/>
              <a:pathLst>
                <a:path w="1470" h="858" extrusionOk="0">
                  <a:moveTo>
                    <a:pt x="710" y="1"/>
                  </a:moveTo>
                  <a:lnTo>
                    <a:pt x="0" y="442"/>
                  </a:lnTo>
                  <a:lnTo>
                    <a:pt x="735" y="858"/>
                  </a:lnTo>
                  <a:lnTo>
                    <a:pt x="1469" y="442"/>
                  </a:lnTo>
                  <a:lnTo>
                    <a:pt x="710" y="1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34"/>
            <p:cNvSpPr/>
            <p:nvPr/>
          </p:nvSpPr>
          <p:spPr>
            <a:xfrm>
              <a:off x="3896625" y="3152250"/>
              <a:ext cx="19000" cy="16550"/>
            </a:xfrm>
            <a:custGeom>
              <a:avLst/>
              <a:gdLst/>
              <a:ahLst/>
              <a:cxnLst/>
              <a:rect l="l" t="t" r="r" b="b"/>
              <a:pathLst>
                <a:path w="760" h="662" extrusionOk="0">
                  <a:moveTo>
                    <a:pt x="0" y="0"/>
                  </a:moveTo>
                  <a:lnTo>
                    <a:pt x="25" y="221"/>
                  </a:lnTo>
                  <a:lnTo>
                    <a:pt x="759" y="662"/>
                  </a:lnTo>
                  <a:lnTo>
                    <a:pt x="759" y="4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34"/>
            <p:cNvSpPr/>
            <p:nvPr/>
          </p:nvSpPr>
          <p:spPr>
            <a:xfrm>
              <a:off x="3915600" y="3152250"/>
              <a:ext cx="17775" cy="16550"/>
            </a:xfrm>
            <a:custGeom>
              <a:avLst/>
              <a:gdLst/>
              <a:ahLst/>
              <a:cxnLst/>
              <a:rect l="l" t="t" r="r" b="b"/>
              <a:pathLst>
                <a:path w="711" h="662" extrusionOk="0">
                  <a:moveTo>
                    <a:pt x="710" y="0"/>
                  </a:moveTo>
                  <a:lnTo>
                    <a:pt x="0" y="417"/>
                  </a:lnTo>
                  <a:lnTo>
                    <a:pt x="0" y="662"/>
                  </a:lnTo>
                  <a:lnTo>
                    <a:pt x="710" y="245"/>
                  </a:lnTo>
                  <a:lnTo>
                    <a:pt x="710" y="0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34"/>
            <p:cNvSpPr/>
            <p:nvPr/>
          </p:nvSpPr>
          <p:spPr>
            <a:xfrm>
              <a:off x="3896625" y="3141225"/>
              <a:ext cx="36750" cy="21450"/>
            </a:xfrm>
            <a:custGeom>
              <a:avLst/>
              <a:gdLst/>
              <a:ahLst/>
              <a:cxnLst/>
              <a:rect l="l" t="t" r="r" b="b"/>
              <a:pathLst>
                <a:path w="1470" h="858" extrusionOk="0">
                  <a:moveTo>
                    <a:pt x="735" y="1"/>
                  </a:moveTo>
                  <a:lnTo>
                    <a:pt x="0" y="441"/>
                  </a:lnTo>
                  <a:lnTo>
                    <a:pt x="759" y="858"/>
                  </a:lnTo>
                  <a:lnTo>
                    <a:pt x="1469" y="441"/>
                  </a:lnTo>
                  <a:lnTo>
                    <a:pt x="735" y="1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34"/>
            <p:cNvSpPr/>
            <p:nvPr/>
          </p:nvSpPr>
          <p:spPr>
            <a:xfrm>
              <a:off x="3873350" y="3165725"/>
              <a:ext cx="19000" cy="16550"/>
            </a:xfrm>
            <a:custGeom>
              <a:avLst/>
              <a:gdLst/>
              <a:ahLst/>
              <a:cxnLst/>
              <a:rect l="l" t="t" r="r" b="b"/>
              <a:pathLst>
                <a:path w="760" h="662" extrusionOk="0">
                  <a:moveTo>
                    <a:pt x="1" y="0"/>
                  </a:moveTo>
                  <a:lnTo>
                    <a:pt x="1" y="221"/>
                  </a:lnTo>
                  <a:lnTo>
                    <a:pt x="760" y="661"/>
                  </a:lnTo>
                  <a:lnTo>
                    <a:pt x="760" y="41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34"/>
            <p:cNvSpPr/>
            <p:nvPr/>
          </p:nvSpPr>
          <p:spPr>
            <a:xfrm>
              <a:off x="3892325" y="3165725"/>
              <a:ext cx="17775" cy="16550"/>
            </a:xfrm>
            <a:custGeom>
              <a:avLst/>
              <a:gdLst/>
              <a:ahLst/>
              <a:cxnLst/>
              <a:rect l="l" t="t" r="r" b="b"/>
              <a:pathLst>
                <a:path w="711" h="662" extrusionOk="0">
                  <a:moveTo>
                    <a:pt x="711" y="0"/>
                  </a:moveTo>
                  <a:lnTo>
                    <a:pt x="1" y="416"/>
                  </a:lnTo>
                  <a:lnTo>
                    <a:pt x="1" y="661"/>
                  </a:lnTo>
                  <a:lnTo>
                    <a:pt x="711" y="245"/>
                  </a:lnTo>
                  <a:lnTo>
                    <a:pt x="711" y="0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34"/>
            <p:cNvSpPr/>
            <p:nvPr/>
          </p:nvSpPr>
          <p:spPr>
            <a:xfrm>
              <a:off x="3873350" y="3154700"/>
              <a:ext cx="36750" cy="21450"/>
            </a:xfrm>
            <a:custGeom>
              <a:avLst/>
              <a:gdLst/>
              <a:ahLst/>
              <a:cxnLst/>
              <a:rect l="l" t="t" r="r" b="b"/>
              <a:pathLst>
                <a:path w="1470" h="858" extrusionOk="0">
                  <a:moveTo>
                    <a:pt x="735" y="0"/>
                  </a:moveTo>
                  <a:lnTo>
                    <a:pt x="1" y="441"/>
                  </a:lnTo>
                  <a:lnTo>
                    <a:pt x="760" y="857"/>
                  </a:lnTo>
                  <a:lnTo>
                    <a:pt x="1470" y="441"/>
                  </a:lnTo>
                  <a:lnTo>
                    <a:pt x="735" y="0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34"/>
            <p:cNvSpPr/>
            <p:nvPr/>
          </p:nvSpPr>
          <p:spPr>
            <a:xfrm>
              <a:off x="3757025" y="3233050"/>
              <a:ext cx="18400" cy="16550"/>
            </a:xfrm>
            <a:custGeom>
              <a:avLst/>
              <a:gdLst/>
              <a:ahLst/>
              <a:cxnLst/>
              <a:rect l="l" t="t" r="r" b="b"/>
              <a:pathLst>
                <a:path w="736" h="662" extrusionOk="0">
                  <a:moveTo>
                    <a:pt x="1" y="1"/>
                  </a:moveTo>
                  <a:lnTo>
                    <a:pt x="1" y="221"/>
                  </a:lnTo>
                  <a:lnTo>
                    <a:pt x="735" y="662"/>
                  </a:lnTo>
                  <a:lnTo>
                    <a:pt x="735" y="41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34"/>
            <p:cNvSpPr/>
            <p:nvPr/>
          </p:nvSpPr>
          <p:spPr>
            <a:xfrm>
              <a:off x="3775400" y="3179175"/>
              <a:ext cx="111450" cy="70425"/>
            </a:xfrm>
            <a:custGeom>
              <a:avLst/>
              <a:gdLst/>
              <a:ahLst/>
              <a:cxnLst/>
              <a:rect l="l" t="t" r="r" b="b"/>
              <a:pathLst>
                <a:path w="4458" h="2817" extrusionOk="0">
                  <a:moveTo>
                    <a:pt x="4457" y="1"/>
                  </a:moveTo>
                  <a:lnTo>
                    <a:pt x="0" y="2572"/>
                  </a:lnTo>
                  <a:lnTo>
                    <a:pt x="0" y="2817"/>
                  </a:lnTo>
                  <a:lnTo>
                    <a:pt x="4457" y="246"/>
                  </a:lnTo>
                  <a:lnTo>
                    <a:pt x="4457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34"/>
            <p:cNvSpPr/>
            <p:nvPr/>
          </p:nvSpPr>
          <p:spPr>
            <a:xfrm>
              <a:off x="3757025" y="3168175"/>
              <a:ext cx="129825" cy="75325"/>
            </a:xfrm>
            <a:custGeom>
              <a:avLst/>
              <a:gdLst/>
              <a:ahLst/>
              <a:cxnLst/>
              <a:rect l="l" t="t" r="r" b="b"/>
              <a:pathLst>
                <a:path w="5193" h="3013" extrusionOk="0">
                  <a:moveTo>
                    <a:pt x="4458" y="0"/>
                  </a:moveTo>
                  <a:lnTo>
                    <a:pt x="1" y="2596"/>
                  </a:lnTo>
                  <a:lnTo>
                    <a:pt x="735" y="3012"/>
                  </a:lnTo>
                  <a:lnTo>
                    <a:pt x="5192" y="441"/>
                  </a:lnTo>
                  <a:lnTo>
                    <a:pt x="4458" y="0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34"/>
            <p:cNvSpPr/>
            <p:nvPr/>
          </p:nvSpPr>
          <p:spPr>
            <a:xfrm>
              <a:off x="3733775" y="3246525"/>
              <a:ext cx="18375" cy="16550"/>
            </a:xfrm>
            <a:custGeom>
              <a:avLst/>
              <a:gdLst/>
              <a:ahLst/>
              <a:cxnLst/>
              <a:rect l="l" t="t" r="r" b="b"/>
              <a:pathLst>
                <a:path w="735" h="662" extrusionOk="0">
                  <a:moveTo>
                    <a:pt x="0" y="1"/>
                  </a:moveTo>
                  <a:lnTo>
                    <a:pt x="0" y="221"/>
                  </a:lnTo>
                  <a:lnTo>
                    <a:pt x="735" y="662"/>
                  </a:lnTo>
                  <a:lnTo>
                    <a:pt x="735" y="41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34"/>
            <p:cNvSpPr/>
            <p:nvPr/>
          </p:nvSpPr>
          <p:spPr>
            <a:xfrm>
              <a:off x="3752125" y="3246525"/>
              <a:ext cx="18400" cy="16550"/>
            </a:xfrm>
            <a:custGeom>
              <a:avLst/>
              <a:gdLst/>
              <a:ahLst/>
              <a:cxnLst/>
              <a:rect l="l" t="t" r="r" b="b"/>
              <a:pathLst>
                <a:path w="736" h="662" extrusionOk="0">
                  <a:moveTo>
                    <a:pt x="736" y="1"/>
                  </a:moveTo>
                  <a:lnTo>
                    <a:pt x="1" y="417"/>
                  </a:lnTo>
                  <a:lnTo>
                    <a:pt x="1" y="662"/>
                  </a:lnTo>
                  <a:lnTo>
                    <a:pt x="736" y="245"/>
                  </a:lnTo>
                  <a:lnTo>
                    <a:pt x="736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34"/>
            <p:cNvSpPr/>
            <p:nvPr/>
          </p:nvSpPr>
          <p:spPr>
            <a:xfrm>
              <a:off x="3733775" y="3236125"/>
              <a:ext cx="36750" cy="20825"/>
            </a:xfrm>
            <a:custGeom>
              <a:avLst/>
              <a:gdLst/>
              <a:ahLst/>
              <a:cxnLst/>
              <a:rect l="l" t="t" r="r" b="b"/>
              <a:pathLst>
                <a:path w="1470" h="833" extrusionOk="0">
                  <a:moveTo>
                    <a:pt x="710" y="0"/>
                  </a:moveTo>
                  <a:lnTo>
                    <a:pt x="0" y="417"/>
                  </a:lnTo>
                  <a:lnTo>
                    <a:pt x="735" y="833"/>
                  </a:lnTo>
                  <a:lnTo>
                    <a:pt x="1470" y="417"/>
                  </a:lnTo>
                  <a:lnTo>
                    <a:pt x="710" y="0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34"/>
            <p:cNvSpPr/>
            <p:nvPr/>
          </p:nvSpPr>
          <p:spPr>
            <a:xfrm>
              <a:off x="3710500" y="3260000"/>
              <a:ext cx="18400" cy="16550"/>
            </a:xfrm>
            <a:custGeom>
              <a:avLst/>
              <a:gdLst/>
              <a:ahLst/>
              <a:cxnLst/>
              <a:rect l="l" t="t" r="r" b="b"/>
              <a:pathLst>
                <a:path w="736" h="662" extrusionOk="0">
                  <a:moveTo>
                    <a:pt x="1" y="0"/>
                  </a:moveTo>
                  <a:lnTo>
                    <a:pt x="1" y="221"/>
                  </a:lnTo>
                  <a:lnTo>
                    <a:pt x="735" y="661"/>
                  </a:lnTo>
                  <a:lnTo>
                    <a:pt x="735" y="41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34"/>
            <p:cNvSpPr/>
            <p:nvPr/>
          </p:nvSpPr>
          <p:spPr>
            <a:xfrm>
              <a:off x="3728875" y="3260000"/>
              <a:ext cx="18375" cy="16550"/>
            </a:xfrm>
            <a:custGeom>
              <a:avLst/>
              <a:gdLst/>
              <a:ahLst/>
              <a:cxnLst/>
              <a:rect l="l" t="t" r="r" b="b"/>
              <a:pathLst>
                <a:path w="735" h="662" extrusionOk="0">
                  <a:moveTo>
                    <a:pt x="711" y="0"/>
                  </a:moveTo>
                  <a:lnTo>
                    <a:pt x="0" y="417"/>
                  </a:lnTo>
                  <a:lnTo>
                    <a:pt x="0" y="661"/>
                  </a:lnTo>
                  <a:lnTo>
                    <a:pt x="735" y="245"/>
                  </a:lnTo>
                  <a:lnTo>
                    <a:pt x="711" y="0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34"/>
            <p:cNvSpPr/>
            <p:nvPr/>
          </p:nvSpPr>
          <p:spPr>
            <a:xfrm>
              <a:off x="3710500" y="3249575"/>
              <a:ext cx="36150" cy="20850"/>
            </a:xfrm>
            <a:custGeom>
              <a:avLst/>
              <a:gdLst/>
              <a:ahLst/>
              <a:cxnLst/>
              <a:rect l="l" t="t" r="r" b="b"/>
              <a:pathLst>
                <a:path w="1446" h="834" extrusionOk="0">
                  <a:moveTo>
                    <a:pt x="711" y="1"/>
                  </a:moveTo>
                  <a:lnTo>
                    <a:pt x="1" y="417"/>
                  </a:lnTo>
                  <a:lnTo>
                    <a:pt x="735" y="834"/>
                  </a:lnTo>
                  <a:lnTo>
                    <a:pt x="1446" y="417"/>
                  </a:lnTo>
                  <a:lnTo>
                    <a:pt x="711" y="1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34"/>
            <p:cNvSpPr/>
            <p:nvPr/>
          </p:nvSpPr>
          <p:spPr>
            <a:xfrm>
              <a:off x="3663375" y="3286925"/>
              <a:ext cx="19000" cy="16550"/>
            </a:xfrm>
            <a:custGeom>
              <a:avLst/>
              <a:gdLst/>
              <a:ahLst/>
              <a:cxnLst/>
              <a:rect l="l" t="t" r="r" b="b"/>
              <a:pathLst>
                <a:path w="760" h="662" extrusionOk="0">
                  <a:moveTo>
                    <a:pt x="0" y="1"/>
                  </a:moveTo>
                  <a:lnTo>
                    <a:pt x="0" y="221"/>
                  </a:lnTo>
                  <a:lnTo>
                    <a:pt x="759" y="662"/>
                  </a:lnTo>
                  <a:lnTo>
                    <a:pt x="735" y="41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34"/>
            <p:cNvSpPr/>
            <p:nvPr/>
          </p:nvSpPr>
          <p:spPr>
            <a:xfrm>
              <a:off x="3681725" y="3273475"/>
              <a:ext cx="41650" cy="30000"/>
            </a:xfrm>
            <a:custGeom>
              <a:avLst/>
              <a:gdLst/>
              <a:ahLst/>
              <a:cxnLst/>
              <a:rect l="l" t="t" r="r" b="b"/>
              <a:pathLst>
                <a:path w="1666" h="1200" extrusionOk="0">
                  <a:moveTo>
                    <a:pt x="1666" y="0"/>
                  </a:moveTo>
                  <a:lnTo>
                    <a:pt x="1" y="955"/>
                  </a:lnTo>
                  <a:lnTo>
                    <a:pt x="25" y="1200"/>
                  </a:lnTo>
                  <a:lnTo>
                    <a:pt x="1666" y="245"/>
                  </a:lnTo>
                  <a:lnTo>
                    <a:pt x="1666" y="0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34"/>
            <p:cNvSpPr/>
            <p:nvPr/>
          </p:nvSpPr>
          <p:spPr>
            <a:xfrm>
              <a:off x="3663375" y="3262450"/>
              <a:ext cx="60000" cy="34925"/>
            </a:xfrm>
            <a:custGeom>
              <a:avLst/>
              <a:gdLst/>
              <a:ahLst/>
              <a:cxnLst/>
              <a:rect l="l" t="t" r="r" b="b"/>
              <a:pathLst>
                <a:path w="2400" h="1397" extrusionOk="0">
                  <a:moveTo>
                    <a:pt x="1665" y="0"/>
                  </a:moveTo>
                  <a:lnTo>
                    <a:pt x="0" y="980"/>
                  </a:lnTo>
                  <a:lnTo>
                    <a:pt x="735" y="1396"/>
                  </a:lnTo>
                  <a:lnTo>
                    <a:pt x="2400" y="441"/>
                  </a:lnTo>
                  <a:lnTo>
                    <a:pt x="1665" y="0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34"/>
            <p:cNvSpPr/>
            <p:nvPr/>
          </p:nvSpPr>
          <p:spPr>
            <a:xfrm>
              <a:off x="3735000" y="2713300"/>
              <a:ext cx="80825" cy="139600"/>
            </a:xfrm>
            <a:custGeom>
              <a:avLst/>
              <a:gdLst/>
              <a:ahLst/>
              <a:cxnLst/>
              <a:rect l="l" t="t" r="r" b="b"/>
              <a:pathLst>
                <a:path w="3233" h="5584" extrusionOk="0">
                  <a:moveTo>
                    <a:pt x="3233" y="1"/>
                  </a:moveTo>
                  <a:lnTo>
                    <a:pt x="0" y="1862"/>
                  </a:lnTo>
                  <a:lnTo>
                    <a:pt x="0" y="5584"/>
                  </a:lnTo>
                  <a:lnTo>
                    <a:pt x="3233" y="3723"/>
                  </a:lnTo>
                  <a:lnTo>
                    <a:pt x="3233" y="1"/>
                  </a:lnTo>
                  <a:close/>
                </a:path>
              </a:pathLst>
            </a:custGeom>
            <a:solidFill>
              <a:srgbClr val="606B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34"/>
            <p:cNvSpPr/>
            <p:nvPr/>
          </p:nvSpPr>
          <p:spPr>
            <a:xfrm>
              <a:off x="3657850" y="2805750"/>
              <a:ext cx="58200" cy="37375"/>
            </a:xfrm>
            <a:custGeom>
              <a:avLst/>
              <a:gdLst/>
              <a:ahLst/>
              <a:cxnLst/>
              <a:rect l="l" t="t" r="r" b="b"/>
              <a:pathLst>
                <a:path w="2328" h="1495" extrusionOk="0">
                  <a:moveTo>
                    <a:pt x="2327" y="0"/>
                  </a:moveTo>
                  <a:lnTo>
                    <a:pt x="1" y="1347"/>
                  </a:lnTo>
                  <a:lnTo>
                    <a:pt x="1" y="1494"/>
                  </a:lnTo>
                  <a:lnTo>
                    <a:pt x="2327" y="147"/>
                  </a:lnTo>
                  <a:lnTo>
                    <a:pt x="2327" y="0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34"/>
            <p:cNvSpPr/>
            <p:nvPr/>
          </p:nvSpPr>
          <p:spPr>
            <a:xfrm>
              <a:off x="3657850" y="2794125"/>
              <a:ext cx="58200" cy="37350"/>
            </a:xfrm>
            <a:custGeom>
              <a:avLst/>
              <a:gdLst/>
              <a:ahLst/>
              <a:cxnLst/>
              <a:rect l="l" t="t" r="r" b="b"/>
              <a:pathLst>
                <a:path w="2328" h="1494" extrusionOk="0">
                  <a:moveTo>
                    <a:pt x="2327" y="0"/>
                  </a:moveTo>
                  <a:lnTo>
                    <a:pt x="1" y="1347"/>
                  </a:lnTo>
                  <a:lnTo>
                    <a:pt x="1" y="1494"/>
                  </a:lnTo>
                  <a:lnTo>
                    <a:pt x="2327" y="147"/>
                  </a:lnTo>
                  <a:lnTo>
                    <a:pt x="2327" y="0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34"/>
            <p:cNvSpPr/>
            <p:nvPr/>
          </p:nvSpPr>
          <p:spPr>
            <a:xfrm>
              <a:off x="3657850" y="2782475"/>
              <a:ext cx="58200" cy="37375"/>
            </a:xfrm>
            <a:custGeom>
              <a:avLst/>
              <a:gdLst/>
              <a:ahLst/>
              <a:cxnLst/>
              <a:rect l="l" t="t" r="r" b="b"/>
              <a:pathLst>
                <a:path w="2328" h="1495" extrusionOk="0">
                  <a:moveTo>
                    <a:pt x="2327" y="1"/>
                  </a:moveTo>
                  <a:lnTo>
                    <a:pt x="1" y="1348"/>
                  </a:lnTo>
                  <a:lnTo>
                    <a:pt x="1" y="1495"/>
                  </a:lnTo>
                  <a:lnTo>
                    <a:pt x="2327" y="148"/>
                  </a:lnTo>
                  <a:lnTo>
                    <a:pt x="2327" y="1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34"/>
            <p:cNvSpPr/>
            <p:nvPr/>
          </p:nvSpPr>
          <p:spPr>
            <a:xfrm>
              <a:off x="3657850" y="2770850"/>
              <a:ext cx="58200" cy="37375"/>
            </a:xfrm>
            <a:custGeom>
              <a:avLst/>
              <a:gdLst/>
              <a:ahLst/>
              <a:cxnLst/>
              <a:rect l="l" t="t" r="r" b="b"/>
              <a:pathLst>
                <a:path w="2328" h="1495" extrusionOk="0">
                  <a:moveTo>
                    <a:pt x="2327" y="0"/>
                  </a:moveTo>
                  <a:lnTo>
                    <a:pt x="1" y="1347"/>
                  </a:lnTo>
                  <a:lnTo>
                    <a:pt x="1" y="1494"/>
                  </a:lnTo>
                  <a:lnTo>
                    <a:pt x="2327" y="147"/>
                  </a:lnTo>
                  <a:lnTo>
                    <a:pt x="2327" y="0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34"/>
            <p:cNvSpPr/>
            <p:nvPr/>
          </p:nvSpPr>
          <p:spPr>
            <a:xfrm>
              <a:off x="3657850" y="2829000"/>
              <a:ext cx="58800" cy="37375"/>
            </a:xfrm>
            <a:custGeom>
              <a:avLst/>
              <a:gdLst/>
              <a:ahLst/>
              <a:cxnLst/>
              <a:rect l="l" t="t" r="r" b="b"/>
              <a:pathLst>
                <a:path w="2352" h="1495" extrusionOk="0">
                  <a:moveTo>
                    <a:pt x="2352" y="1"/>
                  </a:moveTo>
                  <a:lnTo>
                    <a:pt x="1" y="1348"/>
                  </a:lnTo>
                  <a:lnTo>
                    <a:pt x="1" y="1495"/>
                  </a:lnTo>
                  <a:lnTo>
                    <a:pt x="2352" y="148"/>
                  </a:lnTo>
                  <a:lnTo>
                    <a:pt x="2352" y="1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34"/>
            <p:cNvSpPr/>
            <p:nvPr/>
          </p:nvSpPr>
          <p:spPr>
            <a:xfrm>
              <a:off x="3657850" y="2817375"/>
              <a:ext cx="58800" cy="37375"/>
            </a:xfrm>
            <a:custGeom>
              <a:avLst/>
              <a:gdLst/>
              <a:ahLst/>
              <a:cxnLst/>
              <a:rect l="l" t="t" r="r" b="b"/>
              <a:pathLst>
                <a:path w="2352" h="1495" extrusionOk="0">
                  <a:moveTo>
                    <a:pt x="2352" y="1"/>
                  </a:moveTo>
                  <a:lnTo>
                    <a:pt x="1" y="1347"/>
                  </a:lnTo>
                  <a:lnTo>
                    <a:pt x="1" y="1494"/>
                  </a:lnTo>
                  <a:lnTo>
                    <a:pt x="2352" y="147"/>
                  </a:lnTo>
                  <a:lnTo>
                    <a:pt x="2352" y="1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34"/>
            <p:cNvSpPr/>
            <p:nvPr/>
          </p:nvSpPr>
          <p:spPr>
            <a:xfrm>
              <a:off x="3672550" y="2840650"/>
              <a:ext cx="44100" cy="28800"/>
            </a:xfrm>
            <a:custGeom>
              <a:avLst/>
              <a:gdLst/>
              <a:ahLst/>
              <a:cxnLst/>
              <a:rect l="l" t="t" r="r" b="b"/>
              <a:pathLst>
                <a:path w="1764" h="1152" extrusionOk="0">
                  <a:moveTo>
                    <a:pt x="1764" y="0"/>
                  </a:moveTo>
                  <a:lnTo>
                    <a:pt x="0" y="1004"/>
                  </a:lnTo>
                  <a:lnTo>
                    <a:pt x="0" y="1151"/>
                  </a:lnTo>
                  <a:lnTo>
                    <a:pt x="1764" y="147"/>
                  </a:lnTo>
                  <a:lnTo>
                    <a:pt x="1764" y="0"/>
                  </a:ln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34"/>
            <p:cNvSpPr/>
            <p:nvPr/>
          </p:nvSpPr>
          <p:spPr>
            <a:xfrm>
              <a:off x="3801100" y="2682050"/>
              <a:ext cx="6150" cy="7025"/>
            </a:xfrm>
            <a:custGeom>
              <a:avLst/>
              <a:gdLst/>
              <a:ahLst/>
              <a:cxnLst/>
              <a:rect l="l" t="t" r="r" b="b"/>
              <a:pathLst>
                <a:path w="246" h="281" extrusionOk="0">
                  <a:moveTo>
                    <a:pt x="180" y="1"/>
                  </a:moveTo>
                  <a:cubicBezTo>
                    <a:pt x="161" y="1"/>
                    <a:pt x="141" y="9"/>
                    <a:pt x="123" y="26"/>
                  </a:cubicBezTo>
                  <a:cubicBezTo>
                    <a:pt x="50" y="51"/>
                    <a:pt x="1" y="149"/>
                    <a:pt x="1" y="198"/>
                  </a:cubicBezTo>
                  <a:cubicBezTo>
                    <a:pt x="1" y="253"/>
                    <a:pt x="28" y="280"/>
                    <a:pt x="73" y="280"/>
                  </a:cubicBezTo>
                  <a:cubicBezTo>
                    <a:pt x="88" y="280"/>
                    <a:pt x="105" y="277"/>
                    <a:pt x="123" y="271"/>
                  </a:cubicBezTo>
                  <a:cubicBezTo>
                    <a:pt x="172" y="247"/>
                    <a:pt x="246" y="149"/>
                    <a:pt x="246" y="75"/>
                  </a:cubicBezTo>
                  <a:cubicBezTo>
                    <a:pt x="246" y="28"/>
                    <a:pt x="215" y="1"/>
                    <a:pt x="1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34"/>
            <p:cNvSpPr/>
            <p:nvPr/>
          </p:nvSpPr>
          <p:spPr>
            <a:xfrm>
              <a:off x="3639500" y="2661750"/>
              <a:ext cx="195300" cy="142175"/>
            </a:xfrm>
            <a:custGeom>
              <a:avLst/>
              <a:gdLst/>
              <a:ahLst/>
              <a:cxnLst/>
              <a:rect l="l" t="t" r="r" b="b"/>
              <a:pathLst>
                <a:path w="7812" h="5687" extrusionOk="0">
                  <a:moveTo>
                    <a:pt x="7529" y="290"/>
                  </a:moveTo>
                  <a:cubicBezTo>
                    <a:pt x="7564" y="290"/>
                    <a:pt x="7591" y="318"/>
                    <a:pt x="7591" y="373"/>
                  </a:cubicBezTo>
                  <a:cubicBezTo>
                    <a:pt x="7591" y="446"/>
                    <a:pt x="7542" y="520"/>
                    <a:pt x="7493" y="569"/>
                  </a:cubicBezTo>
                  <a:cubicBezTo>
                    <a:pt x="7475" y="575"/>
                    <a:pt x="7458" y="578"/>
                    <a:pt x="7443" y="578"/>
                  </a:cubicBezTo>
                  <a:cubicBezTo>
                    <a:pt x="7399" y="578"/>
                    <a:pt x="7371" y="550"/>
                    <a:pt x="7371" y="495"/>
                  </a:cubicBezTo>
                  <a:cubicBezTo>
                    <a:pt x="7371" y="422"/>
                    <a:pt x="7420" y="348"/>
                    <a:pt x="7493" y="299"/>
                  </a:cubicBezTo>
                  <a:cubicBezTo>
                    <a:pt x="7506" y="293"/>
                    <a:pt x="7518" y="290"/>
                    <a:pt x="7529" y="290"/>
                  </a:cubicBezTo>
                  <a:close/>
                  <a:moveTo>
                    <a:pt x="7083" y="549"/>
                  </a:moveTo>
                  <a:cubicBezTo>
                    <a:pt x="7125" y="549"/>
                    <a:pt x="7151" y="589"/>
                    <a:pt x="7151" y="642"/>
                  </a:cubicBezTo>
                  <a:cubicBezTo>
                    <a:pt x="7151" y="691"/>
                    <a:pt x="7102" y="789"/>
                    <a:pt x="7028" y="814"/>
                  </a:cubicBezTo>
                  <a:cubicBezTo>
                    <a:pt x="7011" y="831"/>
                    <a:pt x="6993" y="839"/>
                    <a:pt x="6978" y="839"/>
                  </a:cubicBezTo>
                  <a:cubicBezTo>
                    <a:pt x="6951" y="839"/>
                    <a:pt x="6930" y="812"/>
                    <a:pt x="6930" y="765"/>
                  </a:cubicBezTo>
                  <a:cubicBezTo>
                    <a:pt x="6930" y="691"/>
                    <a:pt x="6979" y="593"/>
                    <a:pt x="7028" y="569"/>
                  </a:cubicBezTo>
                  <a:cubicBezTo>
                    <a:pt x="7049" y="555"/>
                    <a:pt x="7067" y="549"/>
                    <a:pt x="7083" y="549"/>
                  </a:cubicBezTo>
                  <a:close/>
                  <a:moveTo>
                    <a:pt x="6644" y="813"/>
                  </a:moveTo>
                  <a:cubicBezTo>
                    <a:pt x="6679" y="813"/>
                    <a:pt x="6710" y="840"/>
                    <a:pt x="6710" y="887"/>
                  </a:cubicBezTo>
                  <a:cubicBezTo>
                    <a:pt x="6710" y="961"/>
                    <a:pt x="6636" y="1059"/>
                    <a:pt x="6587" y="1083"/>
                  </a:cubicBezTo>
                  <a:cubicBezTo>
                    <a:pt x="6569" y="1089"/>
                    <a:pt x="6552" y="1092"/>
                    <a:pt x="6537" y="1092"/>
                  </a:cubicBezTo>
                  <a:cubicBezTo>
                    <a:pt x="6492" y="1092"/>
                    <a:pt x="6465" y="1065"/>
                    <a:pt x="6465" y="1010"/>
                  </a:cubicBezTo>
                  <a:cubicBezTo>
                    <a:pt x="6465" y="961"/>
                    <a:pt x="6514" y="863"/>
                    <a:pt x="6587" y="838"/>
                  </a:cubicBezTo>
                  <a:cubicBezTo>
                    <a:pt x="6605" y="821"/>
                    <a:pt x="6625" y="813"/>
                    <a:pt x="6644" y="813"/>
                  </a:cubicBezTo>
                  <a:close/>
                  <a:moveTo>
                    <a:pt x="7685" y="1"/>
                  </a:moveTo>
                  <a:cubicBezTo>
                    <a:pt x="7657" y="1"/>
                    <a:pt x="7625" y="10"/>
                    <a:pt x="7591" y="30"/>
                  </a:cubicBezTo>
                  <a:lnTo>
                    <a:pt x="221" y="4315"/>
                  </a:lnTo>
                  <a:cubicBezTo>
                    <a:pt x="98" y="4364"/>
                    <a:pt x="0" y="4536"/>
                    <a:pt x="0" y="4683"/>
                  </a:cubicBezTo>
                  <a:lnTo>
                    <a:pt x="0" y="5687"/>
                  </a:lnTo>
                  <a:cubicBezTo>
                    <a:pt x="0" y="5564"/>
                    <a:pt x="98" y="5417"/>
                    <a:pt x="196" y="5344"/>
                  </a:cubicBezTo>
                  <a:lnTo>
                    <a:pt x="7616" y="1059"/>
                  </a:lnTo>
                  <a:cubicBezTo>
                    <a:pt x="7655" y="1035"/>
                    <a:pt x="7689" y="1024"/>
                    <a:pt x="7718" y="1024"/>
                  </a:cubicBezTo>
                  <a:cubicBezTo>
                    <a:pt x="7778" y="1024"/>
                    <a:pt x="7812" y="1073"/>
                    <a:pt x="7812" y="1157"/>
                  </a:cubicBezTo>
                  <a:lnTo>
                    <a:pt x="7812" y="153"/>
                  </a:lnTo>
                  <a:cubicBezTo>
                    <a:pt x="7812" y="64"/>
                    <a:pt x="7760" y="1"/>
                    <a:pt x="7685" y="1"/>
                  </a:cubicBez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34"/>
            <p:cNvSpPr/>
            <p:nvPr/>
          </p:nvSpPr>
          <p:spPr>
            <a:xfrm>
              <a:off x="3639500" y="2687350"/>
              <a:ext cx="195925" cy="241325"/>
            </a:xfrm>
            <a:custGeom>
              <a:avLst/>
              <a:gdLst/>
              <a:ahLst/>
              <a:cxnLst/>
              <a:rect l="l" t="t" r="r" b="b"/>
              <a:pathLst>
                <a:path w="7837" h="9653" extrusionOk="0">
                  <a:moveTo>
                    <a:pt x="3061" y="3340"/>
                  </a:moveTo>
                  <a:lnTo>
                    <a:pt x="3061" y="3487"/>
                  </a:lnTo>
                  <a:lnTo>
                    <a:pt x="735" y="4834"/>
                  </a:lnTo>
                  <a:lnTo>
                    <a:pt x="735" y="4687"/>
                  </a:lnTo>
                  <a:lnTo>
                    <a:pt x="3061" y="3340"/>
                  </a:lnTo>
                  <a:close/>
                  <a:moveTo>
                    <a:pt x="3061" y="3806"/>
                  </a:moveTo>
                  <a:lnTo>
                    <a:pt x="3061" y="3953"/>
                  </a:lnTo>
                  <a:lnTo>
                    <a:pt x="735" y="5300"/>
                  </a:lnTo>
                  <a:lnTo>
                    <a:pt x="735" y="5153"/>
                  </a:lnTo>
                  <a:lnTo>
                    <a:pt x="3061" y="3806"/>
                  </a:lnTo>
                  <a:close/>
                  <a:moveTo>
                    <a:pt x="3061" y="4271"/>
                  </a:moveTo>
                  <a:lnTo>
                    <a:pt x="3061" y="4418"/>
                  </a:lnTo>
                  <a:lnTo>
                    <a:pt x="735" y="5765"/>
                  </a:lnTo>
                  <a:lnTo>
                    <a:pt x="735" y="5618"/>
                  </a:lnTo>
                  <a:lnTo>
                    <a:pt x="3061" y="4271"/>
                  </a:lnTo>
                  <a:close/>
                  <a:moveTo>
                    <a:pt x="3061" y="4736"/>
                  </a:moveTo>
                  <a:lnTo>
                    <a:pt x="3086" y="4883"/>
                  </a:lnTo>
                  <a:lnTo>
                    <a:pt x="735" y="6230"/>
                  </a:lnTo>
                  <a:lnTo>
                    <a:pt x="735" y="6083"/>
                  </a:lnTo>
                  <a:lnTo>
                    <a:pt x="3061" y="4736"/>
                  </a:lnTo>
                  <a:close/>
                  <a:moveTo>
                    <a:pt x="7053" y="1039"/>
                  </a:moveTo>
                  <a:lnTo>
                    <a:pt x="7053" y="4761"/>
                  </a:lnTo>
                  <a:lnTo>
                    <a:pt x="3820" y="6622"/>
                  </a:lnTo>
                  <a:lnTo>
                    <a:pt x="3820" y="2900"/>
                  </a:lnTo>
                  <a:lnTo>
                    <a:pt x="7053" y="1039"/>
                  </a:lnTo>
                  <a:close/>
                  <a:moveTo>
                    <a:pt x="3086" y="5202"/>
                  </a:moveTo>
                  <a:lnTo>
                    <a:pt x="3086" y="5348"/>
                  </a:lnTo>
                  <a:lnTo>
                    <a:pt x="735" y="6695"/>
                  </a:lnTo>
                  <a:lnTo>
                    <a:pt x="735" y="6548"/>
                  </a:lnTo>
                  <a:lnTo>
                    <a:pt x="3086" y="5202"/>
                  </a:lnTo>
                  <a:close/>
                  <a:moveTo>
                    <a:pt x="3086" y="5667"/>
                  </a:moveTo>
                  <a:lnTo>
                    <a:pt x="3086" y="5814"/>
                  </a:lnTo>
                  <a:lnTo>
                    <a:pt x="735" y="7161"/>
                  </a:lnTo>
                  <a:lnTo>
                    <a:pt x="735" y="7014"/>
                  </a:lnTo>
                  <a:lnTo>
                    <a:pt x="3086" y="5667"/>
                  </a:lnTo>
                  <a:close/>
                  <a:moveTo>
                    <a:pt x="3086" y="6132"/>
                  </a:moveTo>
                  <a:lnTo>
                    <a:pt x="3086" y="6279"/>
                  </a:lnTo>
                  <a:lnTo>
                    <a:pt x="1322" y="7283"/>
                  </a:lnTo>
                  <a:lnTo>
                    <a:pt x="1322" y="7136"/>
                  </a:lnTo>
                  <a:lnTo>
                    <a:pt x="3086" y="6132"/>
                  </a:lnTo>
                  <a:close/>
                  <a:moveTo>
                    <a:pt x="7718" y="0"/>
                  </a:moveTo>
                  <a:cubicBezTo>
                    <a:pt x="7689" y="0"/>
                    <a:pt x="7655" y="11"/>
                    <a:pt x="7616" y="35"/>
                  </a:cubicBezTo>
                  <a:lnTo>
                    <a:pt x="196" y="4320"/>
                  </a:lnTo>
                  <a:cubicBezTo>
                    <a:pt x="98" y="4393"/>
                    <a:pt x="0" y="4540"/>
                    <a:pt x="0" y="4663"/>
                  </a:cubicBezTo>
                  <a:lnTo>
                    <a:pt x="25" y="9511"/>
                  </a:lnTo>
                  <a:cubicBezTo>
                    <a:pt x="25" y="9602"/>
                    <a:pt x="65" y="9653"/>
                    <a:pt x="136" y="9653"/>
                  </a:cubicBezTo>
                  <a:cubicBezTo>
                    <a:pt x="161" y="9653"/>
                    <a:pt x="189" y="9647"/>
                    <a:pt x="221" y="9634"/>
                  </a:cubicBezTo>
                  <a:lnTo>
                    <a:pt x="7640" y="5324"/>
                  </a:lnTo>
                  <a:cubicBezTo>
                    <a:pt x="7738" y="5275"/>
                    <a:pt x="7836" y="5128"/>
                    <a:pt x="7836" y="5006"/>
                  </a:cubicBezTo>
                  <a:lnTo>
                    <a:pt x="7812" y="133"/>
                  </a:lnTo>
                  <a:cubicBezTo>
                    <a:pt x="7812" y="49"/>
                    <a:pt x="7778" y="0"/>
                    <a:pt x="7718" y="0"/>
                  </a:cubicBezTo>
                  <a:close/>
                </a:path>
              </a:pathLst>
            </a:custGeom>
            <a:solidFill>
              <a:srgbClr val="BEE1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34"/>
            <p:cNvSpPr/>
            <p:nvPr/>
          </p:nvSpPr>
          <p:spPr>
            <a:xfrm>
              <a:off x="3823750" y="2669000"/>
              <a:ext cx="5550" cy="7225"/>
            </a:xfrm>
            <a:custGeom>
              <a:avLst/>
              <a:gdLst/>
              <a:ahLst/>
              <a:cxnLst/>
              <a:rect l="l" t="t" r="r" b="b"/>
              <a:pathLst>
                <a:path w="222" h="289" extrusionOk="0">
                  <a:moveTo>
                    <a:pt x="159" y="0"/>
                  </a:moveTo>
                  <a:cubicBezTo>
                    <a:pt x="148" y="0"/>
                    <a:pt x="136" y="3"/>
                    <a:pt x="123" y="9"/>
                  </a:cubicBezTo>
                  <a:cubicBezTo>
                    <a:pt x="50" y="58"/>
                    <a:pt x="1" y="132"/>
                    <a:pt x="1" y="205"/>
                  </a:cubicBezTo>
                  <a:cubicBezTo>
                    <a:pt x="1" y="260"/>
                    <a:pt x="29" y="288"/>
                    <a:pt x="73" y="288"/>
                  </a:cubicBezTo>
                  <a:cubicBezTo>
                    <a:pt x="88" y="288"/>
                    <a:pt x="105" y="285"/>
                    <a:pt x="123" y="279"/>
                  </a:cubicBezTo>
                  <a:cubicBezTo>
                    <a:pt x="172" y="230"/>
                    <a:pt x="221" y="156"/>
                    <a:pt x="221" y="83"/>
                  </a:cubicBezTo>
                  <a:cubicBezTo>
                    <a:pt x="221" y="28"/>
                    <a:pt x="194" y="0"/>
                    <a:pt x="159" y="0"/>
                  </a:cubicBezTo>
                  <a:close/>
                </a:path>
              </a:pathLst>
            </a:custGeom>
            <a:solidFill>
              <a:srgbClr val="EC82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34"/>
            <p:cNvSpPr/>
            <p:nvPr/>
          </p:nvSpPr>
          <p:spPr>
            <a:xfrm>
              <a:off x="3812750" y="2675475"/>
              <a:ext cx="5525" cy="7275"/>
            </a:xfrm>
            <a:custGeom>
              <a:avLst/>
              <a:gdLst/>
              <a:ahLst/>
              <a:cxnLst/>
              <a:rect l="l" t="t" r="r" b="b"/>
              <a:pathLst>
                <a:path w="221" h="291" extrusionOk="0">
                  <a:moveTo>
                    <a:pt x="153" y="0"/>
                  </a:moveTo>
                  <a:cubicBezTo>
                    <a:pt x="137" y="0"/>
                    <a:pt x="119" y="6"/>
                    <a:pt x="98" y="20"/>
                  </a:cubicBezTo>
                  <a:cubicBezTo>
                    <a:pt x="49" y="44"/>
                    <a:pt x="0" y="142"/>
                    <a:pt x="0" y="216"/>
                  </a:cubicBezTo>
                  <a:cubicBezTo>
                    <a:pt x="0" y="263"/>
                    <a:pt x="21" y="290"/>
                    <a:pt x="48" y="290"/>
                  </a:cubicBezTo>
                  <a:cubicBezTo>
                    <a:pt x="63" y="290"/>
                    <a:pt x="81" y="282"/>
                    <a:pt x="98" y="265"/>
                  </a:cubicBezTo>
                  <a:cubicBezTo>
                    <a:pt x="172" y="240"/>
                    <a:pt x="221" y="142"/>
                    <a:pt x="221" y="93"/>
                  </a:cubicBezTo>
                  <a:cubicBezTo>
                    <a:pt x="221" y="40"/>
                    <a:pt x="195" y="0"/>
                    <a:pt x="153" y="0"/>
                  </a:cubicBezTo>
                  <a:close/>
                </a:path>
              </a:pathLst>
            </a:custGeom>
            <a:solidFill>
              <a:srgbClr val="606B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34"/>
            <p:cNvSpPr/>
            <p:nvPr/>
          </p:nvSpPr>
          <p:spPr>
            <a:xfrm>
              <a:off x="4082100" y="3053675"/>
              <a:ext cx="45325" cy="28800"/>
            </a:xfrm>
            <a:custGeom>
              <a:avLst/>
              <a:gdLst/>
              <a:ahLst/>
              <a:cxnLst/>
              <a:rect l="l" t="t" r="r" b="b"/>
              <a:pathLst>
                <a:path w="1813" h="1152" extrusionOk="0">
                  <a:moveTo>
                    <a:pt x="1789" y="1"/>
                  </a:moveTo>
                  <a:cubicBezTo>
                    <a:pt x="1274" y="295"/>
                    <a:pt x="417" y="760"/>
                    <a:pt x="1" y="1005"/>
                  </a:cubicBezTo>
                  <a:lnTo>
                    <a:pt x="246" y="1152"/>
                  </a:lnTo>
                  <a:cubicBezTo>
                    <a:pt x="246" y="1152"/>
                    <a:pt x="1740" y="319"/>
                    <a:pt x="1764" y="295"/>
                  </a:cubicBezTo>
                  <a:cubicBezTo>
                    <a:pt x="1789" y="295"/>
                    <a:pt x="1813" y="270"/>
                    <a:pt x="1813" y="221"/>
                  </a:cubicBezTo>
                  <a:cubicBezTo>
                    <a:pt x="1813" y="148"/>
                    <a:pt x="1789" y="74"/>
                    <a:pt x="1789" y="1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34"/>
            <p:cNvSpPr/>
            <p:nvPr/>
          </p:nvSpPr>
          <p:spPr>
            <a:xfrm>
              <a:off x="4004975" y="3000225"/>
              <a:ext cx="121850" cy="78575"/>
            </a:xfrm>
            <a:custGeom>
              <a:avLst/>
              <a:gdLst/>
              <a:ahLst/>
              <a:cxnLst/>
              <a:rect l="l" t="t" r="r" b="b"/>
              <a:pathLst>
                <a:path w="4874" h="3143" extrusionOk="0">
                  <a:moveTo>
                    <a:pt x="2579" y="0"/>
                  </a:moveTo>
                  <a:cubicBezTo>
                    <a:pt x="2527" y="0"/>
                    <a:pt x="2476" y="3"/>
                    <a:pt x="2425" y="8"/>
                  </a:cubicBezTo>
                  <a:cubicBezTo>
                    <a:pt x="1862" y="82"/>
                    <a:pt x="1298" y="449"/>
                    <a:pt x="809" y="719"/>
                  </a:cubicBezTo>
                  <a:cubicBezTo>
                    <a:pt x="539" y="865"/>
                    <a:pt x="270" y="1037"/>
                    <a:pt x="0" y="1184"/>
                  </a:cubicBezTo>
                  <a:lnTo>
                    <a:pt x="3086" y="3143"/>
                  </a:lnTo>
                  <a:cubicBezTo>
                    <a:pt x="3502" y="2898"/>
                    <a:pt x="4359" y="2433"/>
                    <a:pt x="4874" y="2139"/>
                  </a:cubicBezTo>
                  <a:cubicBezTo>
                    <a:pt x="4751" y="988"/>
                    <a:pt x="4041" y="523"/>
                    <a:pt x="3698" y="351"/>
                  </a:cubicBezTo>
                  <a:cubicBezTo>
                    <a:pt x="3352" y="157"/>
                    <a:pt x="2967" y="0"/>
                    <a:pt x="25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34"/>
            <p:cNvSpPr/>
            <p:nvPr/>
          </p:nvSpPr>
          <p:spPr>
            <a:xfrm>
              <a:off x="4001900" y="3023500"/>
              <a:ext cx="88200" cy="59450"/>
            </a:xfrm>
            <a:custGeom>
              <a:avLst/>
              <a:gdLst/>
              <a:ahLst/>
              <a:cxnLst/>
              <a:rect l="l" t="t" r="r" b="b"/>
              <a:pathLst>
                <a:path w="3528" h="2378" extrusionOk="0">
                  <a:moveTo>
                    <a:pt x="1011" y="1"/>
                  </a:moveTo>
                  <a:cubicBezTo>
                    <a:pt x="685" y="1"/>
                    <a:pt x="346" y="80"/>
                    <a:pt x="50" y="302"/>
                  </a:cubicBezTo>
                  <a:cubicBezTo>
                    <a:pt x="1" y="326"/>
                    <a:pt x="1" y="424"/>
                    <a:pt x="74" y="473"/>
                  </a:cubicBezTo>
                  <a:cubicBezTo>
                    <a:pt x="1250" y="1159"/>
                    <a:pt x="2866" y="2089"/>
                    <a:pt x="3356" y="2359"/>
                  </a:cubicBezTo>
                  <a:cubicBezTo>
                    <a:pt x="3376" y="2372"/>
                    <a:pt x="3397" y="2378"/>
                    <a:pt x="3418" y="2378"/>
                  </a:cubicBezTo>
                  <a:cubicBezTo>
                    <a:pt x="3475" y="2378"/>
                    <a:pt x="3527" y="2333"/>
                    <a:pt x="3527" y="2261"/>
                  </a:cubicBezTo>
                  <a:cubicBezTo>
                    <a:pt x="3454" y="987"/>
                    <a:pt x="2646" y="547"/>
                    <a:pt x="2278" y="351"/>
                  </a:cubicBezTo>
                  <a:cubicBezTo>
                    <a:pt x="2050" y="214"/>
                    <a:pt x="1547" y="1"/>
                    <a:pt x="1011" y="1"/>
                  </a:cubicBezTo>
                  <a:close/>
                </a:path>
              </a:pathLst>
            </a:custGeom>
            <a:solidFill>
              <a:srgbClr val="CCD9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34"/>
            <p:cNvSpPr/>
            <p:nvPr/>
          </p:nvSpPr>
          <p:spPr>
            <a:xfrm>
              <a:off x="2999750" y="2497800"/>
              <a:ext cx="16550" cy="15950"/>
            </a:xfrm>
            <a:custGeom>
              <a:avLst/>
              <a:gdLst/>
              <a:ahLst/>
              <a:cxnLst/>
              <a:rect l="l" t="t" r="r" b="b"/>
              <a:pathLst>
                <a:path w="662" h="638" extrusionOk="0">
                  <a:moveTo>
                    <a:pt x="661" y="1"/>
                  </a:moveTo>
                  <a:lnTo>
                    <a:pt x="147" y="295"/>
                  </a:lnTo>
                  <a:cubicBezTo>
                    <a:pt x="147" y="466"/>
                    <a:pt x="74" y="589"/>
                    <a:pt x="0" y="638"/>
                  </a:cubicBezTo>
                  <a:lnTo>
                    <a:pt x="514" y="319"/>
                  </a:lnTo>
                  <a:cubicBezTo>
                    <a:pt x="612" y="270"/>
                    <a:pt x="661" y="148"/>
                    <a:pt x="661" y="1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34"/>
            <p:cNvSpPr/>
            <p:nvPr/>
          </p:nvSpPr>
          <p:spPr>
            <a:xfrm>
              <a:off x="2626925" y="1971700"/>
              <a:ext cx="22675" cy="9450"/>
            </a:xfrm>
            <a:custGeom>
              <a:avLst/>
              <a:gdLst/>
              <a:ahLst/>
              <a:cxnLst/>
              <a:rect l="l" t="t" r="r" b="b"/>
              <a:pathLst>
                <a:path w="907" h="378" extrusionOk="0">
                  <a:moveTo>
                    <a:pt x="686" y="0"/>
                  </a:moveTo>
                  <a:cubicBezTo>
                    <a:pt x="632" y="0"/>
                    <a:pt x="583" y="12"/>
                    <a:pt x="539" y="34"/>
                  </a:cubicBezTo>
                  <a:lnTo>
                    <a:pt x="0" y="328"/>
                  </a:lnTo>
                  <a:cubicBezTo>
                    <a:pt x="41" y="308"/>
                    <a:pt x="90" y="296"/>
                    <a:pt x="143" y="296"/>
                  </a:cubicBezTo>
                  <a:cubicBezTo>
                    <a:pt x="220" y="296"/>
                    <a:pt x="306" y="320"/>
                    <a:pt x="392" y="377"/>
                  </a:cubicBezTo>
                  <a:lnTo>
                    <a:pt x="906" y="59"/>
                  </a:lnTo>
                  <a:cubicBezTo>
                    <a:pt x="825" y="18"/>
                    <a:pt x="752" y="0"/>
                    <a:pt x="686" y="0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34"/>
            <p:cNvSpPr/>
            <p:nvPr/>
          </p:nvSpPr>
          <p:spPr>
            <a:xfrm>
              <a:off x="3003425" y="2200900"/>
              <a:ext cx="13475" cy="304275"/>
            </a:xfrm>
            <a:custGeom>
              <a:avLst/>
              <a:gdLst/>
              <a:ahLst/>
              <a:cxnLst/>
              <a:rect l="l" t="t" r="r" b="b"/>
              <a:pathLst>
                <a:path w="539" h="12171" extrusionOk="0">
                  <a:moveTo>
                    <a:pt x="539" y="0"/>
                  </a:moveTo>
                  <a:lnTo>
                    <a:pt x="25" y="294"/>
                  </a:lnTo>
                  <a:lnTo>
                    <a:pt x="0" y="12171"/>
                  </a:lnTo>
                  <a:lnTo>
                    <a:pt x="514" y="11877"/>
                  </a:lnTo>
                  <a:lnTo>
                    <a:pt x="539" y="0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34"/>
            <p:cNvSpPr/>
            <p:nvPr/>
          </p:nvSpPr>
          <p:spPr>
            <a:xfrm>
              <a:off x="2636700" y="1973150"/>
              <a:ext cx="367350" cy="212475"/>
            </a:xfrm>
            <a:custGeom>
              <a:avLst/>
              <a:gdLst/>
              <a:ahLst/>
              <a:cxnLst/>
              <a:rect l="l" t="t" r="r" b="b"/>
              <a:pathLst>
                <a:path w="14694" h="8499" extrusionOk="0">
                  <a:moveTo>
                    <a:pt x="515" y="1"/>
                  </a:moveTo>
                  <a:lnTo>
                    <a:pt x="1" y="319"/>
                  </a:lnTo>
                  <a:lnTo>
                    <a:pt x="14179" y="8498"/>
                  </a:lnTo>
                  <a:lnTo>
                    <a:pt x="14694" y="8204"/>
                  </a:lnTo>
                  <a:lnTo>
                    <a:pt x="515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34"/>
            <p:cNvSpPr/>
            <p:nvPr/>
          </p:nvSpPr>
          <p:spPr>
            <a:xfrm>
              <a:off x="2991175" y="2178250"/>
              <a:ext cx="26350" cy="30025"/>
            </a:xfrm>
            <a:custGeom>
              <a:avLst/>
              <a:gdLst/>
              <a:ahLst/>
              <a:cxnLst/>
              <a:rect l="l" t="t" r="r" b="b"/>
              <a:pathLst>
                <a:path w="1054" h="1201" extrusionOk="0">
                  <a:moveTo>
                    <a:pt x="515" y="0"/>
                  </a:moveTo>
                  <a:lnTo>
                    <a:pt x="0" y="294"/>
                  </a:lnTo>
                  <a:cubicBezTo>
                    <a:pt x="294" y="465"/>
                    <a:pt x="515" y="882"/>
                    <a:pt x="515" y="1200"/>
                  </a:cubicBezTo>
                  <a:lnTo>
                    <a:pt x="1029" y="906"/>
                  </a:lnTo>
                  <a:cubicBezTo>
                    <a:pt x="1053" y="563"/>
                    <a:pt x="808" y="147"/>
                    <a:pt x="515" y="0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34"/>
            <p:cNvSpPr/>
            <p:nvPr/>
          </p:nvSpPr>
          <p:spPr>
            <a:xfrm>
              <a:off x="2622625" y="1979200"/>
              <a:ext cx="381425" cy="535250"/>
            </a:xfrm>
            <a:custGeom>
              <a:avLst/>
              <a:gdLst/>
              <a:ahLst/>
              <a:cxnLst/>
              <a:rect l="l" t="t" r="r" b="b"/>
              <a:pathLst>
                <a:path w="15257" h="21410" extrusionOk="0">
                  <a:moveTo>
                    <a:pt x="316" y="0"/>
                  </a:moveTo>
                  <a:cubicBezTo>
                    <a:pt x="144" y="0"/>
                    <a:pt x="25" y="132"/>
                    <a:pt x="25" y="371"/>
                  </a:cubicBezTo>
                  <a:lnTo>
                    <a:pt x="1" y="12248"/>
                  </a:lnTo>
                  <a:cubicBezTo>
                    <a:pt x="1" y="12590"/>
                    <a:pt x="221" y="12982"/>
                    <a:pt x="515" y="13154"/>
                  </a:cubicBezTo>
                  <a:lnTo>
                    <a:pt x="14693" y="21333"/>
                  </a:lnTo>
                  <a:cubicBezTo>
                    <a:pt x="14782" y="21385"/>
                    <a:pt x="14867" y="21410"/>
                    <a:pt x="14942" y="21410"/>
                  </a:cubicBezTo>
                  <a:cubicBezTo>
                    <a:pt x="15113" y="21410"/>
                    <a:pt x="15232" y="21278"/>
                    <a:pt x="15232" y="21039"/>
                  </a:cubicBezTo>
                  <a:lnTo>
                    <a:pt x="15257" y="9162"/>
                  </a:lnTo>
                  <a:cubicBezTo>
                    <a:pt x="15257" y="8844"/>
                    <a:pt x="15036" y="8427"/>
                    <a:pt x="14742" y="8256"/>
                  </a:cubicBezTo>
                  <a:lnTo>
                    <a:pt x="564" y="77"/>
                  </a:lnTo>
                  <a:cubicBezTo>
                    <a:pt x="475" y="25"/>
                    <a:pt x="390" y="0"/>
                    <a:pt x="316" y="0"/>
                  </a:cubicBez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34"/>
            <p:cNvSpPr/>
            <p:nvPr/>
          </p:nvSpPr>
          <p:spPr>
            <a:xfrm>
              <a:off x="2636100" y="2011125"/>
              <a:ext cx="355100" cy="472025"/>
            </a:xfrm>
            <a:custGeom>
              <a:avLst/>
              <a:gdLst/>
              <a:ahLst/>
              <a:cxnLst/>
              <a:rect l="l" t="t" r="r" b="b"/>
              <a:pathLst>
                <a:path w="14204" h="18881" extrusionOk="0">
                  <a:moveTo>
                    <a:pt x="25" y="0"/>
                  </a:moveTo>
                  <a:lnTo>
                    <a:pt x="0" y="10677"/>
                  </a:lnTo>
                  <a:lnTo>
                    <a:pt x="14154" y="18880"/>
                  </a:lnTo>
                  <a:lnTo>
                    <a:pt x="14203" y="8179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34"/>
            <p:cNvSpPr/>
            <p:nvPr/>
          </p:nvSpPr>
          <p:spPr>
            <a:xfrm>
              <a:off x="2989950" y="2520450"/>
              <a:ext cx="5525" cy="22675"/>
            </a:xfrm>
            <a:custGeom>
              <a:avLst/>
              <a:gdLst/>
              <a:ahLst/>
              <a:cxnLst/>
              <a:rect l="l" t="t" r="r" b="b"/>
              <a:pathLst>
                <a:path w="221" h="907" extrusionOk="0">
                  <a:moveTo>
                    <a:pt x="221" y="1"/>
                  </a:moveTo>
                  <a:cubicBezTo>
                    <a:pt x="221" y="99"/>
                    <a:pt x="147" y="221"/>
                    <a:pt x="0" y="295"/>
                  </a:cubicBezTo>
                  <a:lnTo>
                    <a:pt x="0" y="907"/>
                  </a:lnTo>
                  <a:cubicBezTo>
                    <a:pt x="147" y="834"/>
                    <a:pt x="221" y="711"/>
                    <a:pt x="221" y="613"/>
                  </a:cubicBezTo>
                  <a:lnTo>
                    <a:pt x="221" y="1"/>
                  </a:lnTo>
                  <a:close/>
                </a:path>
              </a:pathLst>
            </a:custGeom>
            <a:solidFill>
              <a:srgbClr val="879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34"/>
            <p:cNvSpPr/>
            <p:nvPr/>
          </p:nvSpPr>
          <p:spPr>
            <a:xfrm>
              <a:off x="2710175" y="2675350"/>
              <a:ext cx="25725" cy="17925"/>
            </a:xfrm>
            <a:custGeom>
              <a:avLst/>
              <a:gdLst/>
              <a:ahLst/>
              <a:cxnLst/>
              <a:rect l="l" t="t" r="r" b="b"/>
              <a:pathLst>
                <a:path w="1029" h="717" extrusionOk="0">
                  <a:moveTo>
                    <a:pt x="0" y="0"/>
                  </a:moveTo>
                  <a:lnTo>
                    <a:pt x="0" y="588"/>
                  </a:lnTo>
                  <a:cubicBezTo>
                    <a:pt x="135" y="674"/>
                    <a:pt x="325" y="717"/>
                    <a:pt x="515" y="717"/>
                  </a:cubicBezTo>
                  <a:cubicBezTo>
                    <a:pt x="704" y="717"/>
                    <a:pt x="894" y="674"/>
                    <a:pt x="1029" y="588"/>
                  </a:cubicBezTo>
                  <a:lnTo>
                    <a:pt x="1029" y="0"/>
                  </a:lnTo>
                  <a:cubicBezTo>
                    <a:pt x="894" y="86"/>
                    <a:pt x="704" y="129"/>
                    <a:pt x="515" y="129"/>
                  </a:cubicBezTo>
                  <a:cubicBezTo>
                    <a:pt x="325" y="129"/>
                    <a:pt x="135" y="86"/>
                    <a:pt x="0" y="0"/>
                  </a:cubicBezTo>
                  <a:close/>
                </a:path>
              </a:pathLst>
            </a:custGeom>
            <a:solidFill>
              <a:srgbClr val="879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34"/>
            <p:cNvSpPr/>
            <p:nvPr/>
          </p:nvSpPr>
          <p:spPr>
            <a:xfrm>
              <a:off x="2350200" y="2462925"/>
              <a:ext cx="5525" cy="22675"/>
            </a:xfrm>
            <a:custGeom>
              <a:avLst/>
              <a:gdLst/>
              <a:ahLst/>
              <a:cxnLst/>
              <a:rect l="l" t="t" r="r" b="b"/>
              <a:pathLst>
                <a:path w="221" h="907" extrusionOk="0">
                  <a:moveTo>
                    <a:pt x="0" y="0"/>
                  </a:moveTo>
                  <a:lnTo>
                    <a:pt x="0" y="612"/>
                  </a:lnTo>
                  <a:cubicBezTo>
                    <a:pt x="0" y="710"/>
                    <a:pt x="74" y="833"/>
                    <a:pt x="221" y="906"/>
                  </a:cubicBezTo>
                  <a:lnTo>
                    <a:pt x="221" y="294"/>
                  </a:lnTo>
                  <a:cubicBezTo>
                    <a:pt x="74" y="220"/>
                    <a:pt x="0" y="98"/>
                    <a:pt x="0" y="0"/>
                  </a:cubicBezTo>
                  <a:close/>
                </a:path>
              </a:pathLst>
            </a:custGeom>
            <a:solidFill>
              <a:srgbClr val="879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34"/>
            <p:cNvSpPr/>
            <p:nvPr/>
          </p:nvSpPr>
          <p:spPr>
            <a:xfrm>
              <a:off x="2735875" y="2527800"/>
              <a:ext cx="254100" cy="162275"/>
            </a:xfrm>
            <a:custGeom>
              <a:avLst/>
              <a:gdLst/>
              <a:ahLst/>
              <a:cxnLst/>
              <a:rect l="l" t="t" r="r" b="b"/>
              <a:pathLst>
                <a:path w="10164" h="6491" extrusionOk="0">
                  <a:moveTo>
                    <a:pt x="10163" y="1"/>
                  </a:moveTo>
                  <a:lnTo>
                    <a:pt x="1" y="5902"/>
                  </a:lnTo>
                  <a:lnTo>
                    <a:pt x="1" y="6490"/>
                  </a:lnTo>
                  <a:lnTo>
                    <a:pt x="10163" y="613"/>
                  </a:lnTo>
                  <a:lnTo>
                    <a:pt x="10163" y="1"/>
                  </a:lnTo>
                  <a:close/>
                </a:path>
              </a:pathLst>
            </a:custGeom>
            <a:solidFill>
              <a:srgbClr val="879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34"/>
            <p:cNvSpPr/>
            <p:nvPr/>
          </p:nvSpPr>
          <p:spPr>
            <a:xfrm>
              <a:off x="2355700" y="2470250"/>
              <a:ext cx="354500" cy="219825"/>
            </a:xfrm>
            <a:custGeom>
              <a:avLst/>
              <a:gdLst/>
              <a:ahLst/>
              <a:cxnLst/>
              <a:rect l="l" t="t" r="r" b="b"/>
              <a:pathLst>
                <a:path w="14180" h="8793" extrusionOk="0">
                  <a:moveTo>
                    <a:pt x="1" y="1"/>
                  </a:moveTo>
                  <a:lnTo>
                    <a:pt x="1" y="613"/>
                  </a:lnTo>
                  <a:lnTo>
                    <a:pt x="14179" y="8792"/>
                  </a:lnTo>
                  <a:lnTo>
                    <a:pt x="14179" y="820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879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34"/>
            <p:cNvSpPr/>
            <p:nvPr/>
          </p:nvSpPr>
          <p:spPr>
            <a:xfrm>
              <a:off x="2348375" y="2304825"/>
              <a:ext cx="648950" cy="373750"/>
            </a:xfrm>
            <a:custGeom>
              <a:avLst/>
              <a:gdLst/>
              <a:ahLst/>
              <a:cxnLst/>
              <a:rect l="l" t="t" r="r" b="b"/>
              <a:pathLst>
                <a:path w="25958" h="14950" extrusionOk="0">
                  <a:moveTo>
                    <a:pt x="10958" y="0"/>
                  </a:moveTo>
                  <a:cubicBezTo>
                    <a:pt x="10769" y="0"/>
                    <a:pt x="10579" y="43"/>
                    <a:pt x="10432" y="129"/>
                  </a:cubicBezTo>
                  <a:lnTo>
                    <a:pt x="269" y="6030"/>
                  </a:lnTo>
                  <a:cubicBezTo>
                    <a:pt x="0" y="6177"/>
                    <a:pt x="0" y="6471"/>
                    <a:pt x="294" y="6618"/>
                  </a:cubicBezTo>
                  <a:lnTo>
                    <a:pt x="14472" y="14821"/>
                  </a:lnTo>
                  <a:cubicBezTo>
                    <a:pt x="14607" y="14907"/>
                    <a:pt x="14797" y="14950"/>
                    <a:pt x="14987" y="14950"/>
                  </a:cubicBezTo>
                  <a:cubicBezTo>
                    <a:pt x="15176" y="14950"/>
                    <a:pt x="15366" y="14907"/>
                    <a:pt x="15501" y="14821"/>
                  </a:cubicBezTo>
                  <a:lnTo>
                    <a:pt x="25663" y="8920"/>
                  </a:lnTo>
                  <a:cubicBezTo>
                    <a:pt x="25957" y="8748"/>
                    <a:pt x="25957" y="8479"/>
                    <a:pt x="25663" y="8308"/>
                  </a:cubicBezTo>
                  <a:lnTo>
                    <a:pt x="11485" y="129"/>
                  </a:lnTo>
                  <a:cubicBezTo>
                    <a:pt x="11338" y="43"/>
                    <a:pt x="11148" y="0"/>
                    <a:pt x="10958" y="0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34"/>
            <p:cNvSpPr/>
            <p:nvPr/>
          </p:nvSpPr>
          <p:spPr>
            <a:xfrm>
              <a:off x="2487950" y="2473925"/>
              <a:ext cx="218575" cy="125075"/>
            </a:xfrm>
            <a:custGeom>
              <a:avLst/>
              <a:gdLst/>
              <a:ahLst/>
              <a:cxnLst/>
              <a:rect l="l" t="t" r="r" b="b"/>
              <a:pathLst>
                <a:path w="8743" h="5003" extrusionOk="0">
                  <a:moveTo>
                    <a:pt x="3098" y="1"/>
                  </a:moveTo>
                  <a:cubicBezTo>
                    <a:pt x="3006" y="1"/>
                    <a:pt x="2914" y="25"/>
                    <a:pt x="2841" y="74"/>
                  </a:cubicBezTo>
                  <a:lnTo>
                    <a:pt x="147" y="1617"/>
                  </a:lnTo>
                  <a:cubicBezTo>
                    <a:pt x="0" y="1715"/>
                    <a:pt x="0" y="1837"/>
                    <a:pt x="147" y="1935"/>
                  </a:cubicBezTo>
                  <a:lnTo>
                    <a:pt x="5363" y="4947"/>
                  </a:lnTo>
                  <a:cubicBezTo>
                    <a:pt x="5437" y="4984"/>
                    <a:pt x="5535" y="5003"/>
                    <a:pt x="5629" y="5003"/>
                  </a:cubicBezTo>
                  <a:cubicBezTo>
                    <a:pt x="5724" y="5003"/>
                    <a:pt x="5816" y="4984"/>
                    <a:pt x="5877" y="4947"/>
                  </a:cubicBezTo>
                  <a:lnTo>
                    <a:pt x="8596" y="3380"/>
                  </a:lnTo>
                  <a:cubicBezTo>
                    <a:pt x="8742" y="3307"/>
                    <a:pt x="8742" y="3160"/>
                    <a:pt x="8596" y="3086"/>
                  </a:cubicBezTo>
                  <a:lnTo>
                    <a:pt x="3355" y="74"/>
                  </a:lnTo>
                  <a:cubicBezTo>
                    <a:pt x="3282" y="25"/>
                    <a:pt x="3190" y="1"/>
                    <a:pt x="3098" y="1"/>
                  </a:cubicBezTo>
                  <a:close/>
                </a:path>
              </a:pathLst>
            </a:custGeom>
            <a:solidFill>
              <a:srgbClr val="B6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34"/>
            <p:cNvSpPr/>
            <p:nvPr/>
          </p:nvSpPr>
          <p:spPr>
            <a:xfrm>
              <a:off x="2615900" y="2331300"/>
              <a:ext cx="23900" cy="17775"/>
            </a:xfrm>
            <a:custGeom>
              <a:avLst/>
              <a:gdLst/>
              <a:ahLst/>
              <a:cxnLst/>
              <a:rect l="l" t="t" r="r" b="b"/>
              <a:pathLst>
                <a:path w="956" h="711" extrusionOk="0">
                  <a:moveTo>
                    <a:pt x="955" y="0"/>
                  </a:moveTo>
                  <a:lnTo>
                    <a:pt x="0" y="539"/>
                  </a:lnTo>
                  <a:lnTo>
                    <a:pt x="0" y="710"/>
                  </a:lnTo>
                  <a:lnTo>
                    <a:pt x="955" y="147"/>
                  </a:lnTo>
                  <a:lnTo>
                    <a:pt x="955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34"/>
            <p:cNvSpPr/>
            <p:nvPr/>
          </p:nvSpPr>
          <p:spPr>
            <a:xfrm>
              <a:off x="2592025" y="2331300"/>
              <a:ext cx="23900" cy="17775"/>
            </a:xfrm>
            <a:custGeom>
              <a:avLst/>
              <a:gdLst/>
              <a:ahLst/>
              <a:cxnLst/>
              <a:rect l="l" t="t" r="r" b="b"/>
              <a:pathLst>
                <a:path w="956" h="711" extrusionOk="0">
                  <a:moveTo>
                    <a:pt x="0" y="0"/>
                  </a:moveTo>
                  <a:lnTo>
                    <a:pt x="0" y="172"/>
                  </a:lnTo>
                  <a:lnTo>
                    <a:pt x="955" y="710"/>
                  </a:lnTo>
                  <a:lnTo>
                    <a:pt x="955" y="5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34"/>
            <p:cNvSpPr/>
            <p:nvPr/>
          </p:nvSpPr>
          <p:spPr>
            <a:xfrm>
              <a:off x="2592025" y="2317825"/>
              <a:ext cx="47775" cy="26950"/>
            </a:xfrm>
            <a:custGeom>
              <a:avLst/>
              <a:gdLst/>
              <a:ahLst/>
              <a:cxnLst/>
              <a:rect l="l" t="t" r="r" b="b"/>
              <a:pathLst>
                <a:path w="1911" h="1078" extrusionOk="0">
                  <a:moveTo>
                    <a:pt x="955" y="0"/>
                  </a:moveTo>
                  <a:lnTo>
                    <a:pt x="0" y="539"/>
                  </a:lnTo>
                  <a:lnTo>
                    <a:pt x="955" y="1078"/>
                  </a:lnTo>
                  <a:lnTo>
                    <a:pt x="1910" y="539"/>
                  </a:lnTo>
                  <a:lnTo>
                    <a:pt x="9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34"/>
            <p:cNvSpPr/>
            <p:nvPr/>
          </p:nvSpPr>
          <p:spPr>
            <a:xfrm>
              <a:off x="2645900" y="2348425"/>
              <a:ext cx="23900" cy="17775"/>
            </a:xfrm>
            <a:custGeom>
              <a:avLst/>
              <a:gdLst/>
              <a:ahLst/>
              <a:cxnLst/>
              <a:rect l="l" t="t" r="r" b="b"/>
              <a:pathLst>
                <a:path w="956" h="711" extrusionOk="0">
                  <a:moveTo>
                    <a:pt x="955" y="1"/>
                  </a:moveTo>
                  <a:lnTo>
                    <a:pt x="0" y="564"/>
                  </a:lnTo>
                  <a:lnTo>
                    <a:pt x="0" y="711"/>
                  </a:lnTo>
                  <a:lnTo>
                    <a:pt x="955" y="148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34"/>
            <p:cNvSpPr/>
            <p:nvPr/>
          </p:nvSpPr>
          <p:spPr>
            <a:xfrm>
              <a:off x="2622025" y="2349050"/>
              <a:ext cx="23900" cy="17150"/>
            </a:xfrm>
            <a:custGeom>
              <a:avLst/>
              <a:gdLst/>
              <a:ahLst/>
              <a:cxnLst/>
              <a:rect l="l" t="t" r="r" b="b"/>
              <a:pathLst>
                <a:path w="956" h="686" extrusionOk="0">
                  <a:moveTo>
                    <a:pt x="25" y="0"/>
                  </a:moveTo>
                  <a:lnTo>
                    <a:pt x="0" y="147"/>
                  </a:lnTo>
                  <a:lnTo>
                    <a:pt x="955" y="686"/>
                  </a:lnTo>
                  <a:lnTo>
                    <a:pt x="955" y="539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34"/>
            <p:cNvSpPr/>
            <p:nvPr/>
          </p:nvSpPr>
          <p:spPr>
            <a:xfrm>
              <a:off x="2622625" y="2334975"/>
              <a:ext cx="47175" cy="27575"/>
            </a:xfrm>
            <a:custGeom>
              <a:avLst/>
              <a:gdLst/>
              <a:ahLst/>
              <a:cxnLst/>
              <a:rect l="l" t="t" r="r" b="b"/>
              <a:pathLst>
                <a:path w="1887" h="1103" extrusionOk="0">
                  <a:moveTo>
                    <a:pt x="931" y="0"/>
                  </a:moveTo>
                  <a:lnTo>
                    <a:pt x="1" y="563"/>
                  </a:lnTo>
                  <a:lnTo>
                    <a:pt x="931" y="1102"/>
                  </a:lnTo>
                  <a:lnTo>
                    <a:pt x="1886" y="539"/>
                  </a:lnTo>
                  <a:lnTo>
                    <a:pt x="93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34"/>
            <p:cNvSpPr/>
            <p:nvPr/>
          </p:nvSpPr>
          <p:spPr>
            <a:xfrm>
              <a:off x="2675900" y="2366175"/>
              <a:ext cx="23900" cy="17175"/>
            </a:xfrm>
            <a:custGeom>
              <a:avLst/>
              <a:gdLst/>
              <a:ahLst/>
              <a:cxnLst/>
              <a:rect l="l" t="t" r="r" b="b"/>
              <a:pathLst>
                <a:path w="956" h="687" extrusionOk="0">
                  <a:moveTo>
                    <a:pt x="955" y="1"/>
                  </a:moveTo>
                  <a:lnTo>
                    <a:pt x="0" y="540"/>
                  </a:lnTo>
                  <a:lnTo>
                    <a:pt x="0" y="687"/>
                  </a:lnTo>
                  <a:lnTo>
                    <a:pt x="955" y="148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34"/>
            <p:cNvSpPr/>
            <p:nvPr/>
          </p:nvSpPr>
          <p:spPr>
            <a:xfrm>
              <a:off x="2652625" y="2366175"/>
              <a:ext cx="23300" cy="17175"/>
            </a:xfrm>
            <a:custGeom>
              <a:avLst/>
              <a:gdLst/>
              <a:ahLst/>
              <a:cxnLst/>
              <a:rect l="l" t="t" r="r" b="b"/>
              <a:pathLst>
                <a:path w="932" h="687" extrusionOk="0">
                  <a:moveTo>
                    <a:pt x="1" y="1"/>
                  </a:moveTo>
                  <a:lnTo>
                    <a:pt x="1" y="148"/>
                  </a:lnTo>
                  <a:lnTo>
                    <a:pt x="931" y="687"/>
                  </a:lnTo>
                  <a:lnTo>
                    <a:pt x="931" y="54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34"/>
            <p:cNvSpPr/>
            <p:nvPr/>
          </p:nvSpPr>
          <p:spPr>
            <a:xfrm>
              <a:off x="2652625" y="2352100"/>
              <a:ext cx="47175" cy="27575"/>
            </a:xfrm>
            <a:custGeom>
              <a:avLst/>
              <a:gdLst/>
              <a:ahLst/>
              <a:cxnLst/>
              <a:rect l="l" t="t" r="r" b="b"/>
              <a:pathLst>
                <a:path w="1887" h="1103" extrusionOk="0">
                  <a:moveTo>
                    <a:pt x="956" y="1"/>
                  </a:moveTo>
                  <a:lnTo>
                    <a:pt x="1" y="564"/>
                  </a:lnTo>
                  <a:lnTo>
                    <a:pt x="931" y="1103"/>
                  </a:lnTo>
                  <a:lnTo>
                    <a:pt x="1886" y="564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34"/>
            <p:cNvSpPr/>
            <p:nvPr/>
          </p:nvSpPr>
          <p:spPr>
            <a:xfrm>
              <a:off x="2705875" y="2383325"/>
              <a:ext cx="23900" cy="17775"/>
            </a:xfrm>
            <a:custGeom>
              <a:avLst/>
              <a:gdLst/>
              <a:ahLst/>
              <a:cxnLst/>
              <a:rect l="l" t="t" r="r" b="b"/>
              <a:pathLst>
                <a:path w="956" h="711" extrusionOk="0">
                  <a:moveTo>
                    <a:pt x="956" y="1"/>
                  </a:moveTo>
                  <a:lnTo>
                    <a:pt x="1" y="564"/>
                  </a:lnTo>
                  <a:lnTo>
                    <a:pt x="1" y="711"/>
                  </a:lnTo>
                  <a:lnTo>
                    <a:pt x="956" y="148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34"/>
            <p:cNvSpPr/>
            <p:nvPr/>
          </p:nvSpPr>
          <p:spPr>
            <a:xfrm>
              <a:off x="2682625" y="2383325"/>
              <a:ext cx="23275" cy="17775"/>
            </a:xfrm>
            <a:custGeom>
              <a:avLst/>
              <a:gdLst/>
              <a:ahLst/>
              <a:cxnLst/>
              <a:rect l="l" t="t" r="r" b="b"/>
              <a:pathLst>
                <a:path w="931" h="711" extrusionOk="0">
                  <a:moveTo>
                    <a:pt x="0" y="1"/>
                  </a:moveTo>
                  <a:lnTo>
                    <a:pt x="0" y="172"/>
                  </a:lnTo>
                  <a:lnTo>
                    <a:pt x="931" y="711"/>
                  </a:lnTo>
                  <a:lnTo>
                    <a:pt x="931" y="56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34"/>
            <p:cNvSpPr/>
            <p:nvPr/>
          </p:nvSpPr>
          <p:spPr>
            <a:xfrm>
              <a:off x="2682625" y="2369850"/>
              <a:ext cx="47150" cy="27575"/>
            </a:xfrm>
            <a:custGeom>
              <a:avLst/>
              <a:gdLst/>
              <a:ahLst/>
              <a:cxnLst/>
              <a:rect l="l" t="t" r="r" b="b"/>
              <a:pathLst>
                <a:path w="1886" h="1103" extrusionOk="0">
                  <a:moveTo>
                    <a:pt x="955" y="1"/>
                  </a:moveTo>
                  <a:lnTo>
                    <a:pt x="0" y="540"/>
                  </a:lnTo>
                  <a:lnTo>
                    <a:pt x="931" y="1103"/>
                  </a:lnTo>
                  <a:lnTo>
                    <a:pt x="1886" y="540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34"/>
            <p:cNvSpPr/>
            <p:nvPr/>
          </p:nvSpPr>
          <p:spPr>
            <a:xfrm>
              <a:off x="2735875" y="2400475"/>
              <a:ext cx="23900" cy="17775"/>
            </a:xfrm>
            <a:custGeom>
              <a:avLst/>
              <a:gdLst/>
              <a:ahLst/>
              <a:cxnLst/>
              <a:rect l="l" t="t" r="r" b="b"/>
              <a:pathLst>
                <a:path w="956" h="711" extrusionOk="0">
                  <a:moveTo>
                    <a:pt x="956" y="0"/>
                  </a:moveTo>
                  <a:lnTo>
                    <a:pt x="1" y="564"/>
                  </a:lnTo>
                  <a:lnTo>
                    <a:pt x="1" y="710"/>
                  </a:lnTo>
                  <a:lnTo>
                    <a:pt x="956" y="172"/>
                  </a:lnTo>
                  <a:lnTo>
                    <a:pt x="956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34"/>
            <p:cNvSpPr/>
            <p:nvPr/>
          </p:nvSpPr>
          <p:spPr>
            <a:xfrm>
              <a:off x="2712625" y="2401075"/>
              <a:ext cx="23275" cy="17175"/>
            </a:xfrm>
            <a:custGeom>
              <a:avLst/>
              <a:gdLst/>
              <a:ahLst/>
              <a:cxnLst/>
              <a:rect l="l" t="t" r="r" b="b"/>
              <a:pathLst>
                <a:path w="931" h="687" extrusionOk="0">
                  <a:moveTo>
                    <a:pt x="0" y="1"/>
                  </a:moveTo>
                  <a:lnTo>
                    <a:pt x="0" y="148"/>
                  </a:lnTo>
                  <a:lnTo>
                    <a:pt x="931" y="686"/>
                  </a:lnTo>
                  <a:lnTo>
                    <a:pt x="931" y="54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34"/>
            <p:cNvSpPr/>
            <p:nvPr/>
          </p:nvSpPr>
          <p:spPr>
            <a:xfrm>
              <a:off x="2712625" y="2387000"/>
              <a:ext cx="47150" cy="27575"/>
            </a:xfrm>
            <a:custGeom>
              <a:avLst/>
              <a:gdLst/>
              <a:ahLst/>
              <a:cxnLst/>
              <a:rect l="l" t="t" r="r" b="b"/>
              <a:pathLst>
                <a:path w="1886" h="1103" extrusionOk="0">
                  <a:moveTo>
                    <a:pt x="955" y="1"/>
                  </a:moveTo>
                  <a:lnTo>
                    <a:pt x="0" y="564"/>
                  </a:lnTo>
                  <a:lnTo>
                    <a:pt x="931" y="1103"/>
                  </a:lnTo>
                  <a:lnTo>
                    <a:pt x="1886" y="539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34"/>
            <p:cNvSpPr/>
            <p:nvPr/>
          </p:nvSpPr>
          <p:spPr>
            <a:xfrm>
              <a:off x="2765875" y="2418225"/>
              <a:ext cx="23900" cy="17775"/>
            </a:xfrm>
            <a:custGeom>
              <a:avLst/>
              <a:gdLst/>
              <a:ahLst/>
              <a:cxnLst/>
              <a:rect l="l" t="t" r="r" b="b"/>
              <a:pathLst>
                <a:path w="956" h="711" extrusionOk="0">
                  <a:moveTo>
                    <a:pt x="956" y="0"/>
                  </a:moveTo>
                  <a:lnTo>
                    <a:pt x="25" y="539"/>
                  </a:lnTo>
                  <a:lnTo>
                    <a:pt x="1" y="711"/>
                  </a:lnTo>
                  <a:lnTo>
                    <a:pt x="956" y="147"/>
                  </a:lnTo>
                  <a:lnTo>
                    <a:pt x="956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34"/>
            <p:cNvSpPr/>
            <p:nvPr/>
          </p:nvSpPr>
          <p:spPr>
            <a:xfrm>
              <a:off x="2742625" y="2418225"/>
              <a:ext cx="23900" cy="17775"/>
            </a:xfrm>
            <a:custGeom>
              <a:avLst/>
              <a:gdLst/>
              <a:ahLst/>
              <a:cxnLst/>
              <a:rect l="l" t="t" r="r" b="b"/>
              <a:pathLst>
                <a:path w="956" h="711" extrusionOk="0">
                  <a:moveTo>
                    <a:pt x="0" y="0"/>
                  </a:moveTo>
                  <a:lnTo>
                    <a:pt x="0" y="147"/>
                  </a:lnTo>
                  <a:lnTo>
                    <a:pt x="931" y="711"/>
                  </a:lnTo>
                  <a:lnTo>
                    <a:pt x="955" y="5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34"/>
            <p:cNvSpPr/>
            <p:nvPr/>
          </p:nvSpPr>
          <p:spPr>
            <a:xfrm>
              <a:off x="2742625" y="2404750"/>
              <a:ext cx="47150" cy="26975"/>
            </a:xfrm>
            <a:custGeom>
              <a:avLst/>
              <a:gdLst/>
              <a:ahLst/>
              <a:cxnLst/>
              <a:rect l="l" t="t" r="r" b="b"/>
              <a:pathLst>
                <a:path w="1886" h="1079" extrusionOk="0">
                  <a:moveTo>
                    <a:pt x="955" y="1"/>
                  </a:moveTo>
                  <a:lnTo>
                    <a:pt x="0" y="539"/>
                  </a:lnTo>
                  <a:lnTo>
                    <a:pt x="955" y="1078"/>
                  </a:lnTo>
                  <a:lnTo>
                    <a:pt x="1886" y="539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34"/>
            <p:cNvSpPr/>
            <p:nvPr/>
          </p:nvSpPr>
          <p:spPr>
            <a:xfrm>
              <a:off x="2796500" y="2435375"/>
              <a:ext cx="23900" cy="17775"/>
            </a:xfrm>
            <a:custGeom>
              <a:avLst/>
              <a:gdLst/>
              <a:ahLst/>
              <a:cxnLst/>
              <a:rect l="l" t="t" r="r" b="b"/>
              <a:pathLst>
                <a:path w="956" h="711" extrusionOk="0">
                  <a:moveTo>
                    <a:pt x="955" y="0"/>
                  </a:moveTo>
                  <a:lnTo>
                    <a:pt x="0" y="563"/>
                  </a:lnTo>
                  <a:lnTo>
                    <a:pt x="0" y="710"/>
                  </a:lnTo>
                  <a:lnTo>
                    <a:pt x="955" y="147"/>
                  </a:lnTo>
                  <a:lnTo>
                    <a:pt x="955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34"/>
            <p:cNvSpPr/>
            <p:nvPr/>
          </p:nvSpPr>
          <p:spPr>
            <a:xfrm>
              <a:off x="2772625" y="2435975"/>
              <a:ext cx="23900" cy="17175"/>
            </a:xfrm>
            <a:custGeom>
              <a:avLst/>
              <a:gdLst/>
              <a:ahLst/>
              <a:cxnLst/>
              <a:rect l="l" t="t" r="r" b="b"/>
              <a:pathLst>
                <a:path w="956" h="687" extrusionOk="0">
                  <a:moveTo>
                    <a:pt x="0" y="1"/>
                  </a:moveTo>
                  <a:lnTo>
                    <a:pt x="0" y="148"/>
                  </a:lnTo>
                  <a:lnTo>
                    <a:pt x="955" y="686"/>
                  </a:lnTo>
                  <a:lnTo>
                    <a:pt x="955" y="53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34"/>
            <p:cNvSpPr/>
            <p:nvPr/>
          </p:nvSpPr>
          <p:spPr>
            <a:xfrm>
              <a:off x="2772625" y="2421900"/>
              <a:ext cx="47775" cy="27575"/>
            </a:xfrm>
            <a:custGeom>
              <a:avLst/>
              <a:gdLst/>
              <a:ahLst/>
              <a:cxnLst/>
              <a:rect l="l" t="t" r="r" b="b"/>
              <a:pathLst>
                <a:path w="1911" h="1103" extrusionOk="0">
                  <a:moveTo>
                    <a:pt x="955" y="0"/>
                  </a:moveTo>
                  <a:lnTo>
                    <a:pt x="0" y="564"/>
                  </a:lnTo>
                  <a:lnTo>
                    <a:pt x="955" y="1102"/>
                  </a:lnTo>
                  <a:lnTo>
                    <a:pt x="1910" y="539"/>
                  </a:lnTo>
                  <a:lnTo>
                    <a:pt x="9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34"/>
            <p:cNvSpPr/>
            <p:nvPr/>
          </p:nvSpPr>
          <p:spPr>
            <a:xfrm>
              <a:off x="2826500" y="2452500"/>
              <a:ext cx="23900" cy="17775"/>
            </a:xfrm>
            <a:custGeom>
              <a:avLst/>
              <a:gdLst/>
              <a:ahLst/>
              <a:cxnLst/>
              <a:rect l="l" t="t" r="r" b="b"/>
              <a:pathLst>
                <a:path w="956" h="711" extrusionOk="0">
                  <a:moveTo>
                    <a:pt x="955" y="1"/>
                  </a:moveTo>
                  <a:lnTo>
                    <a:pt x="0" y="564"/>
                  </a:lnTo>
                  <a:lnTo>
                    <a:pt x="0" y="711"/>
                  </a:lnTo>
                  <a:lnTo>
                    <a:pt x="955" y="172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34"/>
            <p:cNvSpPr/>
            <p:nvPr/>
          </p:nvSpPr>
          <p:spPr>
            <a:xfrm>
              <a:off x="2802625" y="2453125"/>
              <a:ext cx="23900" cy="17150"/>
            </a:xfrm>
            <a:custGeom>
              <a:avLst/>
              <a:gdLst/>
              <a:ahLst/>
              <a:cxnLst/>
              <a:rect l="l" t="t" r="r" b="b"/>
              <a:pathLst>
                <a:path w="956" h="686" extrusionOk="0">
                  <a:moveTo>
                    <a:pt x="0" y="0"/>
                  </a:moveTo>
                  <a:lnTo>
                    <a:pt x="0" y="147"/>
                  </a:lnTo>
                  <a:lnTo>
                    <a:pt x="955" y="686"/>
                  </a:lnTo>
                  <a:lnTo>
                    <a:pt x="955" y="5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34"/>
            <p:cNvSpPr/>
            <p:nvPr/>
          </p:nvSpPr>
          <p:spPr>
            <a:xfrm>
              <a:off x="2802625" y="2439050"/>
              <a:ext cx="47775" cy="27550"/>
            </a:xfrm>
            <a:custGeom>
              <a:avLst/>
              <a:gdLst/>
              <a:ahLst/>
              <a:cxnLst/>
              <a:rect l="l" t="t" r="r" b="b"/>
              <a:pathLst>
                <a:path w="1911" h="1102" extrusionOk="0">
                  <a:moveTo>
                    <a:pt x="955" y="0"/>
                  </a:moveTo>
                  <a:lnTo>
                    <a:pt x="0" y="563"/>
                  </a:lnTo>
                  <a:lnTo>
                    <a:pt x="955" y="1102"/>
                  </a:lnTo>
                  <a:lnTo>
                    <a:pt x="1910" y="539"/>
                  </a:lnTo>
                  <a:lnTo>
                    <a:pt x="9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34"/>
            <p:cNvSpPr/>
            <p:nvPr/>
          </p:nvSpPr>
          <p:spPr>
            <a:xfrm>
              <a:off x="2856500" y="2470250"/>
              <a:ext cx="23900" cy="17800"/>
            </a:xfrm>
            <a:custGeom>
              <a:avLst/>
              <a:gdLst/>
              <a:ahLst/>
              <a:cxnLst/>
              <a:rect l="l" t="t" r="r" b="b"/>
              <a:pathLst>
                <a:path w="956" h="712" extrusionOk="0">
                  <a:moveTo>
                    <a:pt x="955" y="1"/>
                  </a:moveTo>
                  <a:lnTo>
                    <a:pt x="0" y="564"/>
                  </a:lnTo>
                  <a:lnTo>
                    <a:pt x="0" y="711"/>
                  </a:lnTo>
                  <a:lnTo>
                    <a:pt x="955" y="148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34"/>
            <p:cNvSpPr/>
            <p:nvPr/>
          </p:nvSpPr>
          <p:spPr>
            <a:xfrm>
              <a:off x="2832600" y="2470250"/>
              <a:ext cx="23900" cy="17800"/>
            </a:xfrm>
            <a:custGeom>
              <a:avLst/>
              <a:gdLst/>
              <a:ahLst/>
              <a:cxnLst/>
              <a:rect l="l" t="t" r="r" b="b"/>
              <a:pathLst>
                <a:path w="956" h="712" extrusionOk="0">
                  <a:moveTo>
                    <a:pt x="1" y="1"/>
                  </a:moveTo>
                  <a:lnTo>
                    <a:pt x="1" y="148"/>
                  </a:lnTo>
                  <a:lnTo>
                    <a:pt x="956" y="711"/>
                  </a:lnTo>
                  <a:lnTo>
                    <a:pt x="956" y="5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34"/>
            <p:cNvSpPr/>
            <p:nvPr/>
          </p:nvSpPr>
          <p:spPr>
            <a:xfrm>
              <a:off x="2832600" y="2456800"/>
              <a:ext cx="47800" cy="27575"/>
            </a:xfrm>
            <a:custGeom>
              <a:avLst/>
              <a:gdLst/>
              <a:ahLst/>
              <a:cxnLst/>
              <a:rect l="l" t="t" r="r" b="b"/>
              <a:pathLst>
                <a:path w="1912" h="1103" extrusionOk="0">
                  <a:moveTo>
                    <a:pt x="956" y="0"/>
                  </a:moveTo>
                  <a:lnTo>
                    <a:pt x="1" y="539"/>
                  </a:lnTo>
                  <a:lnTo>
                    <a:pt x="956" y="1102"/>
                  </a:lnTo>
                  <a:lnTo>
                    <a:pt x="1911" y="539"/>
                  </a:lnTo>
                  <a:lnTo>
                    <a:pt x="9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34"/>
            <p:cNvSpPr/>
            <p:nvPr/>
          </p:nvSpPr>
          <p:spPr>
            <a:xfrm>
              <a:off x="2886475" y="2487400"/>
              <a:ext cx="23900" cy="17775"/>
            </a:xfrm>
            <a:custGeom>
              <a:avLst/>
              <a:gdLst/>
              <a:ahLst/>
              <a:cxnLst/>
              <a:rect l="l" t="t" r="r" b="b"/>
              <a:pathLst>
                <a:path w="956" h="711" extrusionOk="0">
                  <a:moveTo>
                    <a:pt x="956" y="1"/>
                  </a:moveTo>
                  <a:lnTo>
                    <a:pt x="1" y="564"/>
                  </a:lnTo>
                  <a:lnTo>
                    <a:pt x="1" y="711"/>
                  </a:lnTo>
                  <a:lnTo>
                    <a:pt x="956" y="148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34"/>
            <p:cNvSpPr/>
            <p:nvPr/>
          </p:nvSpPr>
          <p:spPr>
            <a:xfrm>
              <a:off x="2863225" y="2488025"/>
              <a:ext cx="23275" cy="17150"/>
            </a:xfrm>
            <a:custGeom>
              <a:avLst/>
              <a:gdLst/>
              <a:ahLst/>
              <a:cxnLst/>
              <a:rect l="l" t="t" r="r" b="b"/>
              <a:pathLst>
                <a:path w="931" h="686" extrusionOk="0">
                  <a:moveTo>
                    <a:pt x="0" y="0"/>
                  </a:moveTo>
                  <a:lnTo>
                    <a:pt x="0" y="147"/>
                  </a:lnTo>
                  <a:lnTo>
                    <a:pt x="931" y="686"/>
                  </a:lnTo>
                  <a:lnTo>
                    <a:pt x="931" y="5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34"/>
            <p:cNvSpPr/>
            <p:nvPr/>
          </p:nvSpPr>
          <p:spPr>
            <a:xfrm>
              <a:off x="2863225" y="2473925"/>
              <a:ext cx="47150" cy="27575"/>
            </a:xfrm>
            <a:custGeom>
              <a:avLst/>
              <a:gdLst/>
              <a:ahLst/>
              <a:cxnLst/>
              <a:rect l="l" t="t" r="r" b="b"/>
              <a:pathLst>
                <a:path w="1886" h="1103" extrusionOk="0">
                  <a:moveTo>
                    <a:pt x="955" y="1"/>
                  </a:moveTo>
                  <a:lnTo>
                    <a:pt x="0" y="564"/>
                  </a:lnTo>
                  <a:lnTo>
                    <a:pt x="931" y="1103"/>
                  </a:lnTo>
                  <a:lnTo>
                    <a:pt x="1886" y="540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34"/>
            <p:cNvSpPr/>
            <p:nvPr/>
          </p:nvSpPr>
          <p:spPr>
            <a:xfrm>
              <a:off x="2946475" y="2522300"/>
              <a:ext cx="23900" cy="17775"/>
            </a:xfrm>
            <a:custGeom>
              <a:avLst/>
              <a:gdLst/>
              <a:ahLst/>
              <a:cxnLst/>
              <a:rect l="l" t="t" r="r" b="b"/>
              <a:pathLst>
                <a:path w="956" h="711" extrusionOk="0">
                  <a:moveTo>
                    <a:pt x="956" y="0"/>
                  </a:moveTo>
                  <a:lnTo>
                    <a:pt x="1" y="564"/>
                  </a:lnTo>
                  <a:lnTo>
                    <a:pt x="1" y="711"/>
                  </a:lnTo>
                  <a:lnTo>
                    <a:pt x="956" y="147"/>
                  </a:lnTo>
                  <a:lnTo>
                    <a:pt x="956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34"/>
            <p:cNvSpPr/>
            <p:nvPr/>
          </p:nvSpPr>
          <p:spPr>
            <a:xfrm>
              <a:off x="2893225" y="2505150"/>
              <a:ext cx="53275" cy="34925"/>
            </a:xfrm>
            <a:custGeom>
              <a:avLst/>
              <a:gdLst/>
              <a:ahLst/>
              <a:cxnLst/>
              <a:rect l="l" t="t" r="r" b="b"/>
              <a:pathLst>
                <a:path w="2131" h="1397" extrusionOk="0">
                  <a:moveTo>
                    <a:pt x="0" y="1"/>
                  </a:moveTo>
                  <a:lnTo>
                    <a:pt x="0" y="148"/>
                  </a:lnTo>
                  <a:lnTo>
                    <a:pt x="2131" y="1397"/>
                  </a:lnTo>
                  <a:lnTo>
                    <a:pt x="2131" y="125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34"/>
            <p:cNvSpPr/>
            <p:nvPr/>
          </p:nvSpPr>
          <p:spPr>
            <a:xfrm>
              <a:off x="2893225" y="2491075"/>
              <a:ext cx="77150" cy="45325"/>
            </a:xfrm>
            <a:custGeom>
              <a:avLst/>
              <a:gdLst/>
              <a:ahLst/>
              <a:cxnLst/>
              <a:rect l="l" t="t" r="r" b="b"/>
              <a:pathLst>
                <a:path w="3086" h="1813" extrusionOk="0">
                  <a:moveTo>
                    <a:pt x="955" y="1"/>
                  </a:moveTo>
                  <a:lnTo>
                    <a:pt x="0" y="564"/>
                  </a:lnTo>
                  <a:lnTo>
                    <a:pt x="2131" y="1813"/>
                  </a:lnTo>
                  <a:lnTo>
                    <a:pt x="3086" y="1249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34"/>
            <p:cNvSpPr/>
            <p:nvPr/>
          </p:nvSpPr>
          <p:spPr>
            <a:xfrm>
              <a:off x="2615275" y="2366175"/>
              <a:ext cx="23900" cy="17800"/>
            </a:xfrm>
            <a:custGeom>
              <a:avLst/>
              <a:gdLst/>
              <a:ahLst/>
              <a:cxnLst/>
              <a:rect l="l" t="t" r="r" b="b"/>
              <a:pathLst>
                <a:path w="956" h="712" extrusionOk="0">
                  <a:moveTo>
                    <a:pt x="956" y="1"/>
                  </a:moveTo>
                  <a:lnTo>
                    <a:pt x="1" y="564"/>
                  </a:lnTo>
                  <a:lnTo>
                    <a:pt x="1" y="711"/>
                  </a:lnTo>
                  <a:lnTo>
                    <a:pt x="956" y="148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34"/>
            <p:cNvSpPr/>
            <p:nvPr/>
          </p:nvSpPr>
          <p:spPr>
            <a:xfrm>
              <a:off x="2562025" y="2349050"/>
              <a:ext cx="53275" cy="34925"/>
            </a:xfrm>
            <a:custGeom>
              <a:avLst/>
              <a:gdLst/>
              <a:ahLst/>
              <a:cxnLst/>
              <a:rect l="l" t="t" r="r" b="b"/>
              <a:pathLst>
                <a:path w="2131" h="1397" extrusionOk="0">
                  <a:moveTo>
                    <a:pt x="0" y="0"/>
                  </a:moveTo>
                  <a:lnTo>
                    <a:pt x="0" y="147"/>
                  </a:lnTo>
                  <a:lnTo>
                    <a:pt x="2131" y="1396"/>
                  </a:lnTo>
                  <a:lnTo>
                    <a:pt x="2131" y="12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34"/>
            <p:cNvSpPr/>
            <p:nvPr/>
          </p:nvSpPr>
          <p:spPr>
            <a:xfrm>
              <a:off x="2562025" y="2335575"/>
              <a:ext cx="77150" cy="44725"/>
            </a:xfrm>
            <a:custGeom>
              <a:avLst/>
              <a:gdLst/>
              <a:ahLst/>
              <a:cxnLst/>
              <a:rect l="l" t="t" r="r" b="b"/>
              <a:pathLst>
                <a:path w="3086" h="1789" extrusionOk="0">
                  <a:moveTo>
                    <a:pt x="955" y="1"/>
                  </a:moveTo>
                  <a:lnTo>
                    <a:pt x="0" y="539"/>
                  </a:lnTo>
                  <a:lnTo>
                    <a:pt x="2131" y="1788"/>
                  </a:lnTo>
                  <a:lnTo>
                    <a:pt x="3086" y="1225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34"/>
            <p:cNvSpPr/>
            <p:nvPr/>
          </p:nvSpPr>
          <p:spPr>
            <a:xfrm>
              <a:off x="2645900" y="2383325"/>
              <a:ext cx="23275" cy="17775"/>
            </a:xfrm>
            <a:custGeom>
              <a:avLst/>
              <a:gdLst/>
              <a:ahLst/>
              <a:cxnLst/>
              <a:rect l="l" t="t" r="r" b="b"/>
              <a:pathLst>
                <a:path w="931" h="711" extrusionOk="0">
                  <a:moveTo>
                    <a:pt x="931" y="1"/>
                  </a:moveTo>
                  <a:lnTo>
                    <a:pt x="0" y="564"/>
                  </a:lnTo>
                  <a:lnTo>
                    <a:pt x="0" y="711"/>
                  </a:lnTo>
                  <a:lnTo>
                    <a:pt x="931" y="172"/>
                  </a:lnTo>
                  <a:lnTo>
                    <a:pt x="931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34"/>
            <p:cNvSpPr/>
            <p:nvPr/>
          </p:nvSpPr>
          <p:spPr>
            <a:xfrm>
              <a:off x="2622025" y="2383950"/>
              <a:ext cx="23900" cy="17150"/>
            </a:xfrm>
            <a:custGeom>
              <a:avLst/>
              <a:gdLst/>
              <a:ahLst/>
              <a:cxnLst/>
              <a:rect l="l" t="t" r="r" b="b"/>
              <a:pathLst>
                <a:path w="956" h="686" extrusionOk="0">
                  <a:moveTo>
                    <a:pt x="0" y="0"/>
                  </a:moveTo>
                  <a:lnTo>
                    <a:pt x="0" y="147"/>
                  </a:lnTo>
                  <a:lnTo>
                    <a:pt x="955" y="686"/>
                  </a:lnTo>
                  <a:lnTo>
                    <a:pt x="955" y="5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34"/>
            <p:cNvSpPr/>
            <p:nvPr/>
          </p:nvSpPr>
          <p:spPr>
            <a:xfrm>
              <a:off x="2622025" y="2369850"/>
              <a:ext cx="47150" cy="27575"/>
            </a:xfrm>
            <a:custGeom>
              <a:avLst/>
              <a:gdLst/>
              <a:ahLst/>
              <a:cxnLst/>
              <a:rect l="l" t="t" r="r" b="b"/>
              <a:pathLst>
                <a:path w="1886" h="1103" extrusionOk="0">
                  <a:moveTo>
                    <a:pt x="955" y="1"/>
                  </a:moveTo>
                  <a:lnTo>
                    <a:pt x="0" y="564"/>
                  </a:lnTo>
                  <a:lnTo>
                    <a:pt x="955" y="1103"/>
                  </a:lnTo>
                  <a:lnTo>
                    <a:pt x="1886" y="540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34"/>
            <p:cNvSpPr/>
            <p:nvPr/>
          </p:nvSpPr>
          <p:spPr>
            <a:xfrm>
              <a:off x="2675900" y="2401075"/>
              <a:ext cx="23900" cy="17775"/>
            </a:xfrm>
            <a:custGeom>
              <a:avLst/>
              <a:gdLst/>
              <a:ahLst/>
              <a:cxnLst/>
              <a:rect l="l" t="t" r="r" b="b"/>
              <a:pathLst>
                <a:path w="956" h="711" extrusionOk="0">
                  <a:moveTo>
                    <a:pt x="955" y="1"/>
                  </a:moveTo>
                  <a:lnTo>
                    <a:pt x="0" y="540"/>
                  </a:lnTo>
                  <a:lnTo>
                    <a:pt x="0" y="711"/>
                  </a:lnTo>
                  <a:lnTo>
                    <a:pt x="931" y="148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34"/>
            <p:cNvSpPr/>
            <p:nvPr/>
          </p:nvSpPr>
          <p:spPr>
            <a:xfrm>
              <a:off x="2652025" y="2401075"/>
              <a:ext cx="23900" cy="17775"/>
            </a:xfrm>
            <a:custGeom>
              <a:avLst/>
              <a:gdLst/>
              <a:ahLst/>
              <a:cxnLst/>
              <a:rect l="l" t="t" r="r" b="b"/>
              <a:pathLst>
                <a:path w="956" h="711" extrusionOk="0">
                  <a:moveTo>
                    <a:pt x="0" y="1"/>
                  </a:moveTo>
                  <a:lnTo>
                    <a:pt x="0" y="148"/>
                  </a:lnTo>
                  <a:lnTo>
                    <a:pt x="955" y="711"/>
                  </a:lnTo>
                  <a:lnTo>
                    <a:pt x="955" y="54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34"/>
            <p:cNvSpPr/>
            <p:nvPr/>
          </p:nvSpPr>
          <p:spPr>
            <a:xfrm>
              <a:off x="2652025" y="2387625"/>
              <a:ext cx="47775" cy="26950"/>
            </a:xfrm>
            <a:custGeom>
              <a:avLst/>
              <a:gdLst/>
              <a:ahLst/>
              <a:cxnLst/>
              <a:rect l="l" t="t" r="r" b="b"/>
              <a:pathLst>
                <a:path w="1911" h="1078" extrusionOk="0">
                  <a:moveTo>
                    <a:pt x="955" y="0"/>
                  </a:moveTo>
                  <a:lnTo>
                    <a:pt x="0" y="539"/>
                  </a:lnTo>
                  <a:lnTo>
                    <a:pt x="955" y="1078"/>
                  </a:lnTo>
                  <a:lnTo>
                    <a:pt x="1910" y="539"/>
                  </a:lnTo>
                  <a:lnTo>
                    <a:pt x="9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34"/>
            <p:cNvSpPr/>
            <p:nvPr/>
          </p:nvSpPr>
          <p:spPr>
            <a:xfrm>
              <a:off x="2705875" y="2418225"/>
              <a:ext cx="23900" cy="17775"/>
            </a:xfrm>
            <a:custGeom>
              <a:avLst/>
              <a:gdLst/>
              <a:ahLst/>
              <a:cxnLst/>
              <a:rect l="l" t="t" r="r" b="b"/>
              <a:pathLst>
                <a:path w="956" h="711" extrusionOk="0">
                  <a:moveTo>
                    <a:pt x="956" y="0"/>
                  </a:moveTo>
                  <a:lnTo>
                    <a:pt x="1" y="564"/>
                  </a:lnTo>
                  <a:lnTo>
                    <a:pt x="1" y="711"/>
                  </a:lnTo>
                  <a:lnTo>
                    <a:pt x="956" y="147"/>
                  </a:lnTo>
                  <a:lnTo>
                    <a:pt x="956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34"/>
            <p:cNvSpPr/>
            <p:nvPr/>
          </p:nvSpPr>
          <p:spPr>
            <a:xfrm>
              <a:off x="2682000" y="2418825"/>
              <a:ext cx="23900" cy="17175"/>
            </a:xfrm>
            <a:custGeom>
              <a:avLst/>
              <a:gdLst/>
              <a:ahLst/>
              <a:cxnLst/>
              <a:rect l="l" t="t" r="r" b="b"/>
              <a:pathLst>
                <a:path w="956" h="687" extrusionOk="0">
                  <a:moveTo>
                    <a:pt x="1" y="1"/>
                  </a:moveTo>
                  <a:lnTo>
                    <a:pt x="1" y="148"/>
                  </a:lnTo>
                  <a:lnTo>
                    <a:pt x="956" y="687"/>
                  </a:lnTo>
                  <a:lnTo>
                    <a:pt x="956" y="54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34"/>
            <p:cNvSpPr/>
            <p:nvPr/>
          </p:nvSpPr>
          <p:spPr>
            <a:xfrm>
              <a:off x="2682000" y="2404750"/>
              <a:ext cx="47775" cy="27575"/>
            </a:xfrm>
            <a:custGeom>
              <a:avLst/>
              <a:gdLst/>
              <a:ahLst/>
              <a:cxnLst/>
              <a:rect l="l" t="t" r="r" b="b"/>
              <a:pathLst>
                <a:path w="1911" h="1103" extrusionOk="0">
                  <a:moveTo>
                    <a:pt x="956" y="1"/>
                  </a:moveTo>
                  <a:lnTo>
                    <a:pt x="1" y="564"/>
                  </a:lnTo>
                  <a:lnTo>
                    <a:pt x="956" y="1103"/>
                  </a:lnTo>
                  <a:lnTo>
                    <a:pt x="1911" y="539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34"/>
            <p:cNvSpPr/>
            <p:nvPr/>
          </p:nvSpPr>
          <p:spPr>
            <a:xfrm>
              <a:off x="2735875" y="2435975"/>
              <a:ext cx="23900" cy="17175"/>
            </a:xfrm>
            <a:custGeom>
              <a:avLst/>
              <a:gdLst/>
              <a:ahLst/>
              <a:cxnLst/>
              <a:rect l="l" t="t" r="r" b="b"/>
              <a:pathLst>
                <a:path w="956" h="687" extrusionOk="0">
                  <a:moveTo>
                    <a:pt x="956" y="1"/>
                  </a:moveTo>
                  <a:lnTo>
                    <a:pt x="1" y="539"/>
                  </a:lnTo>
                  <a:lnTo>
                    <a:pt x="1" y="686"/>
                  </a:lnTo>
                  <a:lnTo>
                    <a:pt x="956" y="148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34"/>
            <p:cNvSpPr/>
            <p:nvPr/>
          </p:nvSpPr>
          <p:spPr>
            <a:xfrm>
              <a:off x="2712625" y="2435975"/>
              <a:ext cx="23275" cy="17175"/>
            </a:xfrm>
            <a:custGeom>
              <a:avLst/>
              <a:gdLst/>
              <a:ahLst/>
              <a:cxnLst/>
              <a:rect l="l" t="t" r="r" b="b"/>
              <a:pathLst>
                <a:path w="931" h="687" extrusionOk="0">
                  <a:moveTo>
                    <a:pt x="0" y="1"/>
                  </a:moveTo>
                  <a:lnTo>
                    <a:pt x="0" y="148"/>
                  </a:lnTo>
                  <a:lnTo>
                    <a:pt x="931" y="686"/>
                  </a:lnTo>
                  <a:lnTo>
                    <a:pt x="931" y="53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34"/>
            <p:cNvSpPr/>
            <p:nvPr/>
          </p:nvSpPr>
          <p:spPr>
            <a:xfrm>
              <a:off x="2712625" y="2421900"/>
              <a:ext cx="47150" cy="27575"/>
            </a:xfrm>
            <a:custGeom>
              <a:avLst/>
              <a:gdLst/>
              <a:ahLst/>
              <a:cxnLst/>
              <a:rect l="l" t="t" r="r" b="b"/>
              <a:pathLst>
                <a:path w="1886" h="1103" extrusionOk="0">
                  <a:moveTo>
                    <a:pt x="931" y="0"/>
                  </a:moveTo>
                  <a:lnTo>
                    <a:pt x="0" y="564"/>
                  </a:lnTo>
                  <a:lnTo>
                    <a:pt x="931" y="1102"/>
                  </a:lnTo>
                  <a:lnTo>
                    <a:pt x="1886" y="564"/>
                  </a:lnTo>
                  <a:lnTo>
                    <a:pt x="93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34"/>
            <p:cNvSpPr/>
            <p:nvPr/>
          </p:nvSpPr>
          <p:spPr>
            <a:xfrm>
              <a:off x="2765875" y="2453125"/>
              <a:ext cx="23900" cy="17775"/>
            </a:xfrm>
            <a:custGeom>
              <a:avLst/>
              <a:gdLst/>
              <a:ahLst/>
              <a:cxnLst/>
              <a:rect l="l" t="t" r="r" b="b"/>
              <a:pathLst>
                <a:path w="956" h="711" extrusionOk="0">
                  <a:moveTo>
                    <a:pt x="956" y="0"/>
                  </a:moveTo>
                  <a:lnTo>
                    <a:pt x="1" y="563"/>
                  </a:lnTo>
                  <a:lnTo>
                    <a:pt x="1" y="710"/>
                  </a:lnTo>
                  <a:lnTo>
                    <a:pt x="956" y="147"/>
                  </a:lnTo>
                  <a:lnTo>
                    <a:pt x="956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34"/>
            <p:cNvSpPr/>
            <p:nvPr/>
          </p:nvSpPr>
          <p:spPr>
            <a:xfrm>
              <a:off x="2742625" y="2453125"/>
              <a:ext cx="23275" cy="17775"/>
            </a:xfrm>
            <a:custGeom>
              <a:avLst/>
              <a:gdLst/>
              <a:ahLst/>
              <a:cxnLst/>
              <a:rect l="l" t="t" r="r" b="b"/>
              <a:pathLst>
                <a:path w="931" h="711" extrusionOk="0">
                  <a:moveTo>
                    <a:pt x="0" y="0"/>
                  </a:moveTo>
                  <a:lnTo>
                    <a:pt x="0" y="172"/>
                  </a:lnTo>
                  <a:lnTo>
                    <a:pt x="931" y="710"/>
                  </a:lnTo>
                  <a:lnTo>
                    <a:pt x="931" y="5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34"/>
            <p:cNvSpPr/>
            <p:nvPr/>
          </p:nvSpPr>
          <p:spPr>
            <a:xfrm>
              <a:off x="2742625" y="2439650"/>
              <a:ext cx="47150" cy="27575"/>
            </a:xfrm>
            <a:custGeom>
              <a:avLst/>
              <a:gdLst/>
              <a:ahLst/>
              <a:cxnLst/>
              <a:rect l="l" t="t" r="r" b="b"/>
              <a:pathLst>
                <a:path w="1886" h="1103" extrusionOk="0">
                  <a:moveTo>
                    <a:pt x="955" y="1"/>
                  </a:moveTo>
                  <a:lnTo>
                    <a:pt x="0" y="539"/>
                  </a:lnTo>
                  <a:lnTo>
                    <a:pt x="931" y="1102"/>
                  </a:lnTo>
                  <a:lnTo>
                    <a:pt x="1886" y="539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34"/>
            <p:cNvSpPr/>
            <p:nvPr/>
          </p:nvSpPr>
          <p:spPr>
            <a:xfrm>
              <a:off x="2795875" y="2470250"/>
              <a:ext cx="23900" cy="17800"/>
            </a:xfrm>
            <a:custGeom>
              <a:avLst/>
              <a:gdLst/>
              <a:ahLst/>
              <a:cxnLst/>
              <a:rect l="l" t="t" r="r" b="b"/>
              <a:pathLst>
                <a:path w="956" h="712" extrusionOk="0">
                  <a:moveTo>
                    <a:pt x="956" y="1"/>
                  </a:moveTo>
                  <a:lnTo>
                    <a:pt x="1" y="564"/>
                  </a:lnTo>
                  <a:lnTo>
                    <a:pt x="1" y="711"/>
                  </a:lnTo>
                  <a:lnTo>
                    <a:pt x="956" y="148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34"/>
            <p:cNvSpPr/>
            <p:nvPr/>
          </p:nvSpPr>
          <p:spPr>
            <a:xfrm>
              <a:off x="2772625" y="2470875"/>
              <a:ext cx="23275" cy="17175"/>
            </a:xfrm>
            <a:custGeom>
              <a:avLst/>
              <a:gdLst/>
              <a:ahLst/>
              <a:cxnLst/>
              <a:rect l="l" t="t" r="r" b="b"/>
              <a:pathLst>
                <a:path w="931" h="687" extrusionOk="0">
                  <a:moveTo>
                    <a:pt x="0" y="0"/>
                  </a:moveTo>
                  <a:lnTo>
                    <a:pt x="0" y="147"/>
                  </a:lnTo>
                  <a:lnTo>
                    <a:pt x="931" y="686"/>
                  </a:lnTo>
                  <a:lnTo>
                    <a:pt x="931" y="5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34"/>
            <p:cNvSpPr/>
            <p:nvPr/>
          </p:nvSpPr>
          <p:spPr>
            <a:xfrm>
              <a:off x="2772625" y="2456800"/>
              <a:ext cx="47150" cy="27575"/>
            </a:xfrm>
            <a:custGeom>
              <a:avLst/>
              <a:gdLst/>
              <a:ahLst/>
              <a:cxnLst/>
              <a:rect l="l" t="t" r="r" b="b"/>
              <a:pathLst>
                <a:path w="1886" h="1103" extrusionOk="0">
                  <a:moveTo>
                    <a:pt x="955" y="0"/>
                  </a:moveTo>
                  <a:lnTo>
                    <a:pt x="0" y="563"/>
                  </a:lnTo>
                  <a:lnTo>
                    <a:pt x="931" y="1102"/>
                  </a:lnTo>
                  <a:lnTo>
                    <a:pt x="1886" y="539"/>
                  </a:lnTo>
                  <a:lnTo>
                    <a:pt x="9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34"/>
            <p:cNvSpPr/>
            <p:nvPr/>
          </p:nvSpPr>
          <p:spPr>
            <a:xfrm>
              <a:off x="2825875" y="2488025"/>
              <a:ext cx="23900" cy="17150"/>
            </a:xfrm>
            <a:custGeom>
              <a:avLst/>
              <a:gdLst/>
              <a:ahLst/>
              <a:cxnLst/>
              <a:rect l="l" t="t" r="r" b="b"/>
              <a:pathLst>
                <a:path w="956" h="686" extrusionOk="0">
                  <a:moveTo>
                    <a:pt x="956" y="0"/>
                  </a:moveTo>
                  <a:lnTo>
                    <a:pt x="1" y="539"/>
                  </a:lnTo>
                  <a:lnTo>
                    <a:pt x="1" y="686"/>
                  </a:lnTo>
                  <a:lnTo>
                    <a:pt x="956" y="147"/>
                  </a:lnTo>
                  <a:lnTo>
                    <a:pt x="956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34"/>
            <p:cNvSpPr/>
            <p:nvPr/>
          </p:nvSpPr>
          <p:spPr>
            <a:xfrm>
              <a:off x="2802625" y="2488025"/>
              <a:ext cx="23275" cy="17150"/>
            </a:xfrm>
            <a:custGeom>
              <a:avLst/>
              <a:gdLst/>
              <a:ahLst/>
              <a:cxnLst/>
              <a:rect l="l" t="t" r="r" b="b"/>
              <a:pathLst>
                <a:path w="931" h="686" extrusionOk="0">
                  <a:moveTo>
                    <a:pt x="0" y="0"/>
                  </a:moveTo>
                  <a:lnTo>
                    <a:pt x="0" y="147"/>
                  </a:lnTo>
                  <a:lnTo>
                    <a:pt x="931" y="686"/>
                  </a:lnTo>
                  <a:lnTo>
                    <a:pt x="931" y="5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34"/>
            <p:cNvSpPr/>
            <p:nvPr/>
          </p:nvSpPr>
          <p:spPr>
            <a:xfrm>
              <a:off x="2802625" y="2474550"/>
              <a:ext cx="47150" cy="26950"/>
            </a:xfrm>
            <a:custGeom>
              <a:avLst/>
              <a:gdLst/>
              <a:ahLst/>
              <a:cxnLst/>
              <a:rect l="l" t="t" r="r" b="b"/>
              <a:pathLst>
                <a:path w="1886" h="1078" extrusionOk="0">
                  <a:moveTo>
                    <a:pt x="955" y="0"/>
                  </a:moveTo>
                  <a:lnTo>
                    <a:pt x="0" y="539"/>
                  </a:lnTo>
                  <a:lnTo>
                    <a:pt x="931" y="1078"/>
                  </a:lnTo>
                  <a:lnTo>
                    <a:pt x="1886" y="539"/>
                  </a:lnTo>
                  <a:lnTo>
                    <a:pt x="9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34"/>
            <p:cNvSpPr/>
            <p:nvPr/>
          </p:nvSpPr>
          <p:spPr>
            <a:xfrm>
              <a:off x="2855875" y="2505150"/>
              <a:ext cx="23900" cy="17775"/>
            </a:xfrm>
            <a:custGeom>
              <a:avLst/>
              <a:gdLst/>
              <a:ahLst/>
              <a:cxnLst/>
              <a:rect l="l" t="t" r="r" b="b"/>
              <a:pathLst>
                <a:path w="956" h="711" extrusionOk="0">
                  <a:moveTo>
                    <a:pt x="956" y="1"/>
                  </a:moveTo>
                  <a:lnTo>
                    <a:pt x="1" y="564"/>
                  </a:lnTo>
                  <a:lnTo>
                    <a:pt x="1" y="711"/>
                  </a:lnTo>
                  <a:lnTo>
                    <a:pt x="956" y="148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34"/>
            <p:cNvSpPr/>
            <p:nvPr/>
          </p:nvSpPr>
          <p:spPr>
            <a:xfrm>
              <a:off x="2832600" y="2505775"/>
              <a:ext cx="23300" cy="17150"/>
            </a:xfrm>
            <a:custGeom>
              <a:avLst/>
              <a:gdLst/>
              <a:ahLst/>
              <a:cxnLst/>
              <a:rect l="l" t="t" r="r" b="b"/>
              <a:pathLst>
                <a:path w="932" h="686" extrusionOk="0">
                  <a:moveTo>
                    <a:pt x="1" y="0"/>
                  </a:moveTo>
                  <a:lnTo>
                    <a:pt x="1" y="147"/>
                  </a:lnTo>
                  <a:lnTo>
                    <a:pt x="932" y="686"/>
                  </a:lnTo>
                  <a:lnTo>
                    <a:pt x="932" y="53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34"/>
            <p:cNvSpPr/>
            <p:nvPr/>
          </p:nvSpPr>
          <p:spPr>
            <a:xfrm>
              <a:off x="2832600" y="2491700"/>
              <a:ext cx="47175" cy="27550"/>
            </a:xfrm>
            <a:custGeom>
              <a:avLst/>
              <a:gdLst/>
              <a:ahLst/>
              <a:cxnLst/>
              <a:rect l="l" t="t" r="r" b="b"/>
              <a:pathLst>
                <a:path w="1887" h="1102" extrusionOk="0">
                  <a:moveTo>
                    <a:pt x="956" y="0"/>
                  </a:moveTo>
                  <a:lnTo>
                    <a:pt x="1" y="563"/>
                  </a:lnTo>
                  <a:lnTo>
                    <a:pt x="932" y="1102"/>
                  </a:lnTo>
                  <a:lnTo>
                    <a:pt x="1887" y="539"/>
                  </a:lnTo>
                  <a:lnTo>
                    <a:pt x="9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34"/>
            <p:cNvSpPr/>
            <p:nvPr/>
          </p:nvSpPr>
          <p:spPr>
            <a:xfrm>
              <a:off x="2886475" y="2522300"/>
              <a:ext cx="23300" cy="17775"/>
            </a:xfrm>
            <a:custGeom>
              <a:avLst/>
              <a:gdLst/>
              <a:ahLst/>
              <a:cxnLst/>
              <a:rect l="l" t="t" r="r" b="b"/>
              <a:pathLst>
                <a:path w="932" h="711" extrusionOk="0">
                  <a:moveTo>
                    <a:pt x="931" y="0"/>
                  </a:moveTo>
                  <a:lnTo>
                    <a:pt x="1" y="564"/>
                  </a:lnTo>
                  <a:lnTo>
                    <a:pt x="1" y="711"/>
                  </a:lnTo>
                  <a:lnTo>
                    <a:pt x="931" y="172"/>
                  </a:lnTo>
                  <a:lnTo>
                    <a:pt x="931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34"/>
            <p:cNvSpPr/>
            <p:nvPr/>
          </p:nvSpPr>
          <p:spPr>
            <a:xfrm>
              <a:off x="2862600" y="2522900"/>
              <a:ext cx="23900" cy="17175"/>
            </a:xfrm>
            <a:custGeom>
              <a:avLst/>
              <a:gdLst/>
              <a:ahLst/>
              <a:cxnLst/>
              <a:rect l="l" t="t" r="r" b="b"/>
              <a:pathLst>
                <a:path w="956" h="687" extrusionOk="0">
                  <a:moveTo>
                    <a:pt x="1" y="1"/>
                  </a:moveTo>
                  <a:lnTo>
                    <a:pt x="1" y="148"/>
                  </a:lnTo>
                  <a:lnTo>
                    <a:pt x="956" y="687"/>
                  </a:lnTo>
                  <a:lnTo>
                    <a:pt x="956" y="54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34"/>
            <p:cNvSpPr/>
            <p:nvPr/>
          </p:nvSpPr>
          <p:spPr>
            <a:xfrm>
              <a:off x="2862600" y="2508825"/>
              <a:ext cx="47175" cy="27575"/>
            </a:xfrm>
            <a:custGeom>
              <a:avLst/>
              <a:gdLst/>
              <a:ahLst/>
              <a:cxnLst/>
              <a:rect l="l" t="t" r="r" b="b"/>
              <a:pathLst>
                <a:path w="1887" h="1103" extrusionOk="0">
                  <a:moveTo>
                    <a:pt x="956" y="1"/>
                  </a:moveTo>
                  <a:lnTo>
                    <a:pt x="1" y="564"/>
                  </a:lnTo>
                  <a:lnTo>
                    <a:pt x="956" y="1103"/>
                  </a:lnTo>
                  <a:lnTo>
                    <a:pt x="1886" y="539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34"/>
            <p:cNvSpPr/>
            <p:nvPr/>
          </p:nvSpPr>
          <p:spPr>
            <a:xfrm>
              <a:off x="2916475" y="2540050"/>
              <a:ext cx="23900" cy="17775"/>
            </a:xfrm>
            <a:custGeom>
              <a:avLst/>
              <a:gdLst/>
              <a:ahLst/>
              <a:cxnLst/>
              <a:rect l="l" t="t" r="r" b="b"/>
              <a:pathLst>
                <a:path w="956" h="711" extrusionOk="0">
                  <a:moveTo>
                    <a:pt x="956" y="1"/>
                  </a:moveTo>
                  <a:lnTo>
                    <a:pt x="1" y="539"/>
                  </a:lnTo>
                  <a:lnTo>
                    <a:pt x="1" y="711"/>
                  </a:lnTo>
                  <a:lnTo>
                    <a:pt x="956" y="147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34"/>
            <p:cNvSpPr/>
            <p:nvPr/>
          </p:nvSpPr>
          <p:spPr>
            <a:xfrm>
              <a:off x="2892600" y="2540050"/>
              <a:ext cx="23900" cy="17775"/>
            </a:xfrm>
            <a:custGeom>
              <a:avLst/>
              <a:gdLst/>
              <a:ahLst/>
              <a:cxnLst/>
              <a:rect l="l" t="t" r="r" b="b"/>
              <a:pathLst>
                <a:path w="956" h="711" extrusionOk="0">
                  <a:moveTo>
                    <a:pt x="1" y="1"/>
                  </a:moveTo>
                  <a:lnTo>
                    <a:pt x="1" y="147"/>
                  </a:lnTo>
                  <a:lnTo>
                    <a:pt x="956" y="711"/>
                  </a:lnTo>
                  <a:lnTo>
                    <a:pt x="956" y="53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34"/>
            <p:cNvSpPr/>
            <p:nvPr/>
          </p:nvSpPr>
          <p:spPr>
            <a:xfrm>
              <a:off x="2892600" y="2526575"/>
              <a:ext cx="47775" cy="26975"/>
            </a:xfrm>
            <a:custGeom>
              <a:avLst/>
              <a:gdLst/>
              <a:ahLst/>
              <a:cxnLst/>
              <a:rect l="l" t="t" r="r" b="b"/>
              <a:pathLst>
                <a:path w="1911" h="1079" extrusionOk="0">
                  <a:moveTo>
                    <a:pt x="956" y="1"/>
                  </a:moveTo>
                  <a:lnTo>
                    <a:pt x="1" y="540"/>
                  </a:lnTo>
                  <a:lnTo>
                    <a:pt x="956" y="1078"/>
                  </a:lnTo>
                  <a:lnTo>
                    <a:pt x="1911" y="540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34"/>
            <p:cNvSpPr/>
            <p:nvPr/>
          </p:nvSpPr>
          <p:spPr>
            <a:xfrm>
              <a:off x="2585275" y="2383950"/>
              <a:ext cx="23900" cy="17775"/>
            </a:xfrm>
            <a:custGeom>
              <a:avLst/>
              <a:gdLst/>
              <a:ahLst/>
              <a:cxnLst/>
              <a:rect l="l" t="t" r="r" b="b"/>
              <a:pathLst>
                <a:path w="956" h="711" extrusionOk="0">
                  <a:moveTo>
                    <a:pt x="956" y="0"/>
                  </a:moveTo>
                  <a:lnTo>
                    <a:pt x="1" y="563"/>
                  </a:lnTo>
                  <a:lnTo>
                    <a:pt x="1" y="710"/>
                  </a:lnTo>
                  <a:lnTo>
                    <a:pt x="956" y="147"/>
                  </a:lnTo>
                  <a:lnTo>
                    <a:pt x="956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34"/>
            <p:cNvSpPr/>
            <p:nvPr/>
          </p:nvSpPr>
          <p:spPr>
            <a:xfrm>
              <a:off x="2531400" y="2366800"/>
              <a:ext cx="53900" cy="34925"/>
            </a:xfrm>
            <a:custGeom>
              <a:avLst/>
              <a:gdLst/>
              <a:ahLst/>
              <a:cxnLst/>
              <a:rect l="l" t="t" r="r" b="b"/>
              <a:pathLst>
                <a:path w="2156" h="1397" extrusionOk="0">
                  <a:moveTo>
                    <a:pt x="1" y="0"/>
                  </a:moveTo>
                  <a:lnTo>
                    <a:pt x="1" y="147"/>
                  </a:lnTo>
                  <a:lnTo>
                    <a:pt x="2156" y="1396"/>
                  </a:lnTo>
                  <a:lnTo>
                    <a:pt x="2156" y="124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34"/>
            <p:cNvSpPr/>
            <p:nvPr/>
          </p:nvSpPr>
          <p:spPr>
            <a:xfrm>
              <a:off x="2531400" y="2352725"/>
              <a:ext cx="77775" cy="45325"/>
            </a:xfrm>
            <a:custGeom>
              <a:avLst/>
              <a:gdLst/>
              <a:ahLst/>
              <a:cxnLst/>
              <a:rect l="l" t="t" r="r" b="b"/>
              <a:pathLst>
                <a:path w="3111" h="1813" extrusionOk="0">
                  <a:moveTo>
                    <a:pt x="956" y="0"/>
                  </a:moveTo>
                  <a:lnTo>
                    <a:pt x="1" y="563"/>
                  </a:lnTo>
                  <a:lnTo>
                    <a:pt x="2156" y="1812"/>
                  </a:lnTo>
                  <a:lnTo>
                    <a:pt x="3111" y="1249"/>
                  </a:lnTo>
                  <a:lnTo>
                    <a:pt x="9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34"/>
            <p:cNvSpPr/>
            <p:nvPr/>
          </p:nvSpPr>
          <p:spPr>
            <a:xfrm>
              <a:off x="2615275" y="2401075"/>
              <a:ext cx="23900" cy="17775"/>
            </a:xfrm>
            <a:custGeom>
              <a:avLst/>
              <a:gdLst/>
              <a:ahLst/>
              <a:cxnLst/>
              <a:rect l="l" t="t" r="r" b="b"/>
              <a:pathLst>
                <a:path w="956" h="711" extrusionOk="0">
                  <a:moveTo>
                    <a:pt x="956" y="1"/>
                  </a:moveTo>
                  <a:lnTo>
                    <a:pt x="1" y="564"/>
                  </a:lnTo>
                  <a:lnTo>
                    <a:pt x="1" y="711"/>
                  </a:lnTo>
                  <a:lnTo>
                    <a:pt x="956" y="148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34"/>
            <p:cNvSpPr/>
            <p:nvPr/>
          </p:nvSpPr>
          <p:spPr>
            <a:xfrm>
              <a:off x="2592025" y="2401700"/>
              <a:ext cx="23275" cy="17150"/>
            </a:xfrm>
            <a:custGeom>
              <a:avLst/>
              <a:gdLst/>
              <a:ahLst/>
              <a:cxnLst/>
              <a:rect l="l" t="t" r="r" b="b"/>
              <a:pathLst>
                <a:path w="931" h="686" extrusionOk="0">
                  <a:moveTo>
                    <a:pt x="0" y="0"/>
                  </a:moveTo>
                  <a:lnTo>
                    <a:pt x="0" y="147"/>
                  </a:lnTo>
                  <a:lnTo>
                    <a:pt x="931" y="686"/>
                  </a:lnTo>
                  <a:lnTo>
                    <a:pt x="931" y="5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34"/>
            <p:cNvSpPr/>
            <p:nvPr/>
          </p:nvSpPr>
          <p:spPr>
            <a:xfrm>
              <a:off x="2592025" y="2387625"/>
              <a:ext cx="47150" cy="27575"/>
            </a:xfrm>
            <a:custGeom>
              <a:avLst/>
              <a:gdLst/>
              <a:ahLst/>
              <a:cxnLst/>
              <a:rect l="l" t="t" r="r" b="b"/>
              <a:pathLst>
                <a:path w="1886" h="1103" extrusionOk="0">
                  <a:moveTo>
                    <a:pt x="931" y="0"/>
                  </a:moveTo>
                  <a:lnTo>
                    <a:pt x="0" y="563"/>
                  </a:lnTo>
                  <a:lnTo>
                    <a:pt x="931" y="1102"/>
                  </a:lnTo>
                  <a:lnTo>
                    <a:pt x="1886" y="539"/>
                  </a:lnTo>
                  <a:lnTo>
                    <a:pt x="93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34"/>
            <p:cNvSpPr/>
            <p:nvPr/>
          </p:nvSpPr>
          <p:spPr>
            <a:xfrm>
              <a:off x="2645275" y="2418825"/>
              <a:ext cx="23900" cy="17175"/>
            </a:xfrm>
            <a:custGeom>
              <a:avLst/>
              <a:gdLst/>
              <a:ahLst/>
              <a:cxnLst/>
              <a:rect l="l" t="t" r="r" b="b"/>
              <a:pathLst>
                <a:path w="956" h="687" extrusionOk="0">
                  <a:moveTo>
                    <a:pt x="956" y="1"/>
                  </a:moveTo>
                  <a:lnTo>
                    <a:pt x="1" y="540"/>
                  </a:lnTo>
                  <a:lnTo>
                    <a:pt x="1" y="687"/>
                  </a:lnTo>
                  <a:lnTo>
                    <a:pt x="956" y="148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34"/>
            <p:cNvSpPr/>
            <p:nvPr/>
          </p:nvSpPr>
          <p:spPr>
            <a:xfrm>
              <a:off x="2622025" y="2418825"/>
              <a:ext cx="23275" cy="17175"/>
            </a:xfrm>
            <a:custGeom>
              <a:avLst/>
              <a:gdLst/>
              <a:ahLst/>
              <a:cxnLst/>
              <a:rect l="l" t="t" r="r" b="b"/>
              <a:pathLst>
                <a:path w="931" h="687" extrusionOk="0">
                  <a:moveTo>
                    <a:pt x="0" y="1"/>
                  </a:moveTo>
                  <a:lnTo>
                    <a:pt x="0" y="148"/>
                  </a:lnTo>
                  <a:lnTo>
                    <a:pt x="931" y="687"/>
                  </a:lnTo>
                  <a:lnTo>
                    <a:pt x="931" y="54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34"/>
            <p:cNvSpPr/>
            <p:nvPr/>
          </p:nvSpPr>
          <p:spPr>
            <a:xfrm>
              <a:off x="2622025" y="2404750"/>
              <a:ext cx="47150" cy="27575"/>
            </a:xfrm>
            <a:custGeom>
              <a:avLst/>
              <a:gdLst/>
              <a:ahLst/>
              <a:cxnLst/>
              <a:rect l="l" t="t" r="r" b="b"/>
              <a:pathLst>
                <a:path w="1886" h="1103" extrusionOk="0">
                  <a:moveTo>
                    <a:pt x="955" y="1"/>
                  </a:moveTo>
                  <a:lnTo>
                    <a:pt x="0" y="564"/>
                  </a:lnTo>
                  <a:lnTo>
                    <a:pt x="931" y="1103"/>
                  </a:lnTo>
                  <a:lnTo>
                    <a:pt x="1886" y="564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34"/>
            <p:cNvSpPr/>
            <p:nvPr/>
          </p:nvSpPr>
          <p:spPr>
            <a:xfrm>
              <a:off x="2675275" y="2435975"/>
              <a:ext cx="23900" cy="17775"/>
            </a:xfrm>
            <a:custGeom>
              <a:avLst/>
              <a:gdLst/>
              <a:ahLst/>
              <a:cxnLst/>
              <a:rect l="l" t="t" r="r" b="b"/>
              <a:pathLst>
                <a:path w="956" h="711" extrusionOk="0">
                  <a:moveTo>
                    <a:pt x="956" y="1"/>
                  </a:moveTo>
                  <a:lnTo>
                    <a:pt x="1" y="564"/>
                  </a:lnTo>
                  <a:lnTo>
                    <a:pt x="1" y="711"/>
                  </a:lnTo>
                  <a:lnTo>
                    <a:pt x="956" y="148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34"/>
            <p:cNvSpPr/>
            <p:nvPr/>
          </p:nvSpPr>
          <p:spPr>
            <a:xfrm>
              <a:off x="2652025" y="2435975"/>
              <a:ext cx="23275" cy="17775"/>
            </a:xfrm>
            <a:custGeom>
              <a:avLst/>
              <a:gdLst/>
              <a:ahLst/>
              <a:cxnLst/>
              <a:rect l="l" t="t" r="r" b="b"/>
              <a:pathLst>
                <a:path w="931" h="711" extrusionOk="0">
                  <a:moveTo>
                    <a:pt x="0" y="1"/>
                  </a:moveTo>
                  <a:lnTo>
                    <a:pt x="0" y="172"/>
                  </a:lnTo>
                  <a:lnTo>
                    <a:pt x="931" y="711"/>
                  </a:lnTo>
                  <a:lnTo>
                    <a:pt x="931" y="56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34"/>
            <p:cNvSpPr/>
            <p:nvPr/>
          </p:nvSpPr>
          <p:spPr>
            <a:xfrm>
              <a:off x="2652025" y="2422500"/>
              <a:ext cx="47150" cy="27575"/>
            </a:xfrm>
            <a:custGeom>
              <a:avLst/>
              <a:gdLst/>
              <a:ahLst/>
              <a:cxnLst/>
              <a:rect l="l" t="t" r="r" b="b"/>
              <a:pathLst>
                <a:path w="1886" h="1103" extrusionOk="0">
                  <a:moveTo>
                    <a:pt x="955" y="1"/>
                  </a:moveTo>
                  <a:lnTo>
                    <a:pt x="0" y="540"/>
                  </a:lnTo>
                  <a:lnTo>
                    <a:pt x="931" y="1103"/>
                  </a:lnTo>
                  <a:lnTo>
                    <a:pt x="1886" y="540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34"/>
            <p:cNvSpPr/>
            <p:nvPr/>
          </p:nvSpPr>
          <p:spPr>
            <a:xfrm>
              <a:off x="2705275" y="2453125"/>
              <a:ext cx="23900" cy="17775"/>
            </a:xfrm>
            <a:custGeom>
              <a:avLst/>
              <a:gdLst/>
              <a:ahLst/>
              <a:cxnLst/>
              <a:rect l="l" t="t" r="r" b="b"/>
              <a:pathLst>
                <a:path w="956" h="711" extrusionOk="0">
                  <a:moveTo>
                    <a:pt x="956" y="0"/>
                  </a:moveTo>
                  <a:lnTo>
                    <a:pt x="0" y="563"/>
                  </a:lnTo>
                  <a:lnTo>
                    <a:pt x="0" y="710"/>
                  </a:lnTo>
                  <a:lnTo>
                    <a:pt x="956" y="172"/>
                  </a:lnTo>
                  <a:lnTo>
                    <a:pt x="956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34"/>
            <p:cNvSpPr/>
            <p:nvPr/>
          </p:nvSpPr>
          <p:spPr>
            <a:xfrm>
              <a:off x="2682000" y="2453725"/>
              <a:ext cx="23300" cy="17175"/>
            </a:xfrm>
            <a:custGeom>
              <a:avLst/>
              <a:gdLst/>
              <a:ahLst/>
              <a:cxnLst/>
              <a:rect l="l" t="t" r="r" b="b"/>
              <a:pathLst>
                <a:path w="932" h="687" extrusionOk="0">
                  <a:moveTo>
                    <a:pt x="1" y="1"/>
                  </a:moveTo>
                  <a:lnTo>
                    <a:pt x="1" y="148"/>
                  </a:lnTo>
                  <a:lnTo>
                    <a:pt x="931" y="686"/>
                  </a:lnTo>
                  <a:lnTo>
                    <a:pt x="931" y="53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34"/>
            <p:cNvSpPr/>
            <p:nvPr/>
          </p:nvSpPr>
          <p:spPr>
            <a:xfrm>
              <a:off x="2682000" y="2439650"/>
              <a:ext cx="47175" cy="27575"/>
            </a:xfrm>
            <a:custGeom>
              <a:avLst/>
              <a:gdLst/>
              <a:ahLst/>
              <a:cxnLst/>
              <a:rect l="l" t="t" r="r" b="b"/>
              <a:pathLst>
                <a:path w="1887" h="1103" extrusionOk="0">
                  <a:moveTo>
                    <a:pt x="956" y="1"/>
                  </a:moveTo>
                  <a:lnTo>
                    <a:pt x="1" y="564"/>
                  </a:lnTo>
                  <a:lnTo>
                    <a:pt x="931" y="1102"/>
                  </a:lnTo>
                  <a:lnTo>
                    <a:pt x="1887" y="539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34"/>
            <p:cNvSpPr/>
            <p:nvPr/>
          </p:nvSpPr>
          <p:spPr>
            <a:xfrm>
              <a:off x="2735275" y="2470875"/>
              <a:ext cx="23900" cy="17775"/>
            </a:xfrm>
            <a:custGeom>
              <a:avLst/>
              <a:gdLst/>
              <a:ahLst/>
              <a:cxnLst/>
              <a:rect l="l" t="t" r="r" b="b"/>
              <a:pathLst>
                <a:path w="956" h="711" extrusionOk="0">
                  <a:moveTo>
                    <a:pt x="955" y="0"/>
                  </a:moveTo>
                  <a:lnTo>
                    <a:pt x="0" y="539"/>
                  </a:lnTo>
                  <a:lnTo>
                    <a:pt x="0" y="711"/>
                  </a:lnTo>
                  <a:lnTo>
                    <a:pt x="955" y="147"/>
                  </a:lnTo>
                  <a:lnTo>
                    <a:pt x="955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34"/>
            <p:cNvSpPr/>
            <p:nvPr/>
          </p:nvSpPr>
          <p:spPr>
            <a:xfrm>
              <a:off x="2712000" y="2470875"/>
              <a:ext cx="23300" cy="17775"/>
            </a:xfrm>
            <a:custGeom>
              <a:avLst/>
              <a:gdLst/>
              <a:ahLst/>
              <a:cxnLst/>
              <a:rect l="l" t="t" r="r" b="b"/>
              <a:pathLst>
                <a:path w="932" h="711" extrusionOk="0">
                  <a:moveTo>
                    <a:pt x="1" y="0"/>
                  </a:moveTo>
                  <a:lnTo>
                    <a:pt x="1" y="147"/>
                  </a:lnTo>
                  <a:lnTo>
                    <a:pt x="931" y="711"/>
                  </a:lnTo>
                  <a:lnTo>
                    <a:pt x="931" y="53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34"/>
            <p:cNvSpPr/>
            <p:nvPr/>
          </p:nvSpPr>
          <p:spPr>
            <a:xfrm>
              <a:off x="2712000" y="2457400"/>
              <a:ext cx="47175" cy="26975"/>
            </a:xfrm>
            <a:custGeom>
              <a:avLst/>
              <a:gdLst/>
              <a:ahLst/>
              <a:cxnLst/>
              <a:rect l="l" t="t" r="r" b="b"/>
              <a:pathLst>
                <a:path w="1887" h="1079" extrusionOk="0">
                  <a:moveTo>
                    <a:pt x="956" y="1"/>
                  </a:moveTo>
                  <a:lnTo>
                    <a:pt x="1" y="539"/>
                  </a:lnTo>
                  <a:lnTo>
                    <a:pt x="931" y="1078"/>
                  </a:lnTo>
                  <a:lnTo>
                    <a:pt x="1886" y="539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34"/>
            <p:cNvSpPr/>
            <p:nvPr/>
          </p:nvSpPr>
          <p:spPr>
            <a:xfrm>
              <a:off x="2765875" y="2488025"/>
              <a:ext cx="23300" cy="17775"/>
            </a:xfrm>
            <a:custGeom>
              <a:avLst/>
              <a:gdLst/>
              <a:ahLst/>
              <a:cxnLst/>
              <a:rect l="l" t="t" r="r" b="b"/>
              <a:pathLst>
                <a:path w="932" h="711" extrusionOk="0">
                  <a:moveTo>
                    <a:pt x="931" y="0"/>
                  </a:moveTo>
                  <a:lnTo>
                    <a:pt x="1" y="563"/>
                  </a:lnTo>
                  <a:lnTo>
                    <a:pt x="1" y="710"/>
                  </a:lnTo>
                  <a:lnTo>
                    <a:pt x="931" y="147"/>
                  </a:lnTo>
                  <a:lnTo>
                    <a:pt x="931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34"/>
            <p:cNvSpPr/>
            <p:nvPr/>
          </p:nvSpPr>
          <p:spPr>
            <a:xfrm>
              <a:off x="2742000" y="2488625"/>
              <a:ext cx="23900" cy="17175"/>
            </a:xfrm>
            <a:custGeom>
              <a:avLst/>
              <a:gdLst/>
              <a:ahLst/>
              <a:cxnLst/>
              <a:rect l="l" t="t" r="r" b="b"/>
              <a:pathLst>
                <a:path w="956" h="687" extrusionOk="0">
                  <a:moveTo>
                    <a:pt x="1" y="1"/>
                  </a:moveTo>
                  <a:lnTo>
                    <a:pt x="1" y="147"/>
                  </a:lnTo>
                  <a:lnTo>
                    <a:pt x="956" y="686"/>
                  </a:lnTo>
                  <a:lnTo>
                    <a:pt x="956" y="53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34"/>
            <p:cNvSpPr/>
            <p:nvPr/>
          </p:nvSpPr>
          <p:spPr>
            <a:xfrm>
              <a:off x="2742000" y="2474550"/>
              <a:ext cx="47175" cy="27575"/>
            </a:xfrm>
            <a:custGeom>
              <a:avLst/>
              <a:gdLst/>
              <a:ahLst/>
              <a:cxnLst/>
              <a:rect l="l" t="t" r="r" b="b"/>
              <a:pathLst>
                <a:path w="1887" h="1103" extrusionOk="0">
                  <a:moveTo>
                    <a:pt x="956" y="0"/>
                  </a:moveTo>
                  <a:lnTo>
                    <a:pt x="1" y="564"/>
                  </a:lnTo>
                  <a:lnTo>
                    <a:pt x="956" y="1102"/>
                  </a:lnTo>
                  <a:lnTo>
                    <a:pt x="1886" y="539"/>
                  </a:lnTo>
                  <a:lnTo>
                    <a:pt x="9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34"/>
            <p:cNvSpPr/>
            <p:nvPr/>
          </p:nvSpPr>
          <p:spPr>
            <a:xfrm>
              <a:off x="2795875" y="2505775"/>
              <a:ext cx="23900" cy="17150"/>
            </a:xfrm>
            <a:custGeom>
              <a:avLst/>
              <a:gdLst/>
              <a:ahLst/>
              <a:cxnLst/>
              <a:rect l="l" t="t" r="r" b="b"/>
              <a:pathLst>
                <a:path w="956" h="686" extrusionOk="0">
                  <a:moveTo>
                    <a:pt x="956" y="0"/>
                  </a:moveTo>
                  <a:lnTo>
                    <a:pt x="1" y="539"/>
                  </a:lnTo>
                  <a:lnTo>
                    <a:pt x="1" y="686"/>
                  </a:lnTo>
                  <a:lnTo>
                    <a:pt x="956" y="147"/>
                  </a:lnTo>
                  <a:lnTo>
                    <a:pt x="956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34"/>
            <p:cNvSpPr/>
            <p:nvPr/>
          </p:nvSpPr>
          <p:spPr>
            <a:xfrm>
              <a:off x="2772000" y="2505775"/>
              <a:ext cx="23900" cy="17150"/>
            </a:xfrm>
            <a:custGeom>
              <a:avLst/>
              <a:gdLst/>
              <a:ahLst/>
              <a:cxnLst/>
              <a:rect l="l" t="t" r="r" b="b"/>
              <a:pathLst>
                <a:path w="956" h="686" extrusionOk="0">
                  <a:moveTo>
                    <a:pt x="1" y="0"/>
                  </a:moveTo>
                  <a:lnTo>
                    <a:pt x="1" y="147"/>
                  </a:lnTo>
                  <a:lnTo>
                    <a:pt x="956" y="686"/>
                  </a:lnTo>
                  <a:lnTo>
                    <a:pt x="956" y="53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34"/>
            <p:cNvSpPr/>
            <p:nvPr/>
          </p:nvSpPr>
          <p:spPr>
            <a:xfrm>
              <a:off x="2772000" y="2491700"/>
              <a:ext cx="47775" cy="27550"/>
            </a:xfrm>
            <a:custGeom>
              <a:avLst/>
              <a:gdLst/>
              <a:ahLst/>
              <a:cxnLst/>
              <a:rect l="l" t="t" r="r" b="b"/>
              <a:pathLst>
                <a:path w="1911" h="1102" extrusionOk="0">
                  <a:moveTo>
                    <a:pt x="956" y="0"/>
                  </a:moveTo>
                  <a:lnTo>
                    <a:pt x="1" y="563"/>
                  </a:lnTo>
                  <a:lnTo>
                    <a:pt x="956" y="1102"/>
                  </a:lnTo>
                  <a:lnTo>
                    <a:pt x="1911" y="563"/>
                  </a:lnTo>
                  <a:lnTo>
                    <a:pt x="9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34"/>
            <p:cNvSpPr/>
            <p:nvPr/>
          </p:nvSpPr>
          <p:spPr>
            <a:xfrm>
              <a:off x="2825875" y="2522900"/>
              <a:ext cx="23900" cy="17800"/>
            </a:xfrm>
            <a:custGeom>
              <a:avLst/>
              <a:gdLst/>
              <a:ahLst/>
              <a:cxnLst/>
              <a:rect l="l" t="t" r="r" b="b"/>
              <a:pathLst>
                <a:path w="956" h="712" extrusionOk="0">
                  <a:moveTo>
                    <a:pt x="956" y="1"/>
                  </a:moveTo>
                  <a:lnTo>
                    <a:pt x="1" y="540"/>
                  </a:lnTo>
                  <a:lnTo>
                    <a:pt x="1" y="711"/>
                  </a:lnTo>
                  <a:lnTo>
                    <a:pt x="956" y="148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34"/>
            <p:cNvSpPr/>
            <p:nvPr/>
          </p:nvSpPr>
          <p:spPr>
            <a:xfrm>
              <a:off x="2802625" y="2522900"/>
              <a:ext cx="23275" cy="17800"/>
            </a:xfrm>
            <a:custGeom>
              <a:avLst/>
              <a:gdLst/>
              <a:ahLst/>
              <a:cxnLst/>
              <a:rect l="l" t="t" r="r" b="b"/>
              <a:pathLst>
                <a:path w="931" h="712" extrusionOk="0">
                  <a:moveTo>
                    <a:pt x="0" y="1"/>
                  </a:moveTo>
                  <a:lnTo>
                    <a:pt x="0" y="148"/>
                  </a:lnTo>
                  <a:lnTo>
                    <a:pt x="931" y="711"/>
                  </a:lnTo>
                  <a:lnTo>
                    <a:pt x="931" y="54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34"/>
            <p:cNvSpPr/>
            <p:nvPr/>
          </p:nvSpPr>
          <p:spPr>
            <a:xfrm>
              <a:off x="2802625" y="2509450"/>
              <a:ext cx="47150" cy="26950"/>
            </a:xfrm>
            <a:custGeom>
              <a:avLst/>
              <a:gdLst/>
              <a:ahLst/>
              <a:cxnLst/>
              <a:rect l="l" t="t" r="r" b="b"/>
              <a:pathLst>
                <a:path w="1886" h="1078" extrusionOk="0">
                  <a:moveTo>
                    <a:pt x="931" y="0"/>
                  </a:moveTo>
                  <a:lnTo>
                    <a:pt x="0" y="539"/>
                  </a:lnTo>
                  <a:lnTo>
                    <a:pt x="931" y="1078"/>
                  </a:lnTo>
                  <a:lnTo>
                    <a:pt x="1886" y="539"/>
                  </a:lnTo>
                  <a:lnTo>
                    <a:pt x="93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34"/>
            <p:cNvSpPr/>
            <p:nvPr/>
          </p:nvSpPr>
          <p:spPr>
            <a:xfrm>
              <a:off x="2885875" y="2557800"/>
              <a:ext cx="23900" cy="17175"/>
            </a:xfrm>
            <a:custGeom>
              <a:avLst/>
              <a:gdLst/>
              <a:ahLst/>
              <a:cxnLst/>
              <a:rect l="l" t="t" r="r" b="b"/>
              <a:pathLst>
                <a:path w="956" h="687" extrusionOk="0">
                  <a:moveTo>
                    <a:pt x="955" y="1"/>
                  </a:moveTo>
                  <a:lnTo>
                    <a:pt x="0" y="539"/>
                  </a:lnTo>
                  <a:lnTo>
                    <a:pt x="0" y="686"/>
                  </a:lnTo>
                  <a:lnTo>
                    <a:pt x="955" y="148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34"/>
            <p:cNvSpPr/>
            <p:nvPr/>
          </p:nvSpPr>
          <p:spPr>
            <a:xfrm>
              <a:off x="2832600" y="2540675"/>
              <a:ext cx="53300" cy="34300"/>
            </a:xfrm>
            <a:custGeom>
              <a:avLst/>
              <a:gdLst/>
              <a:ahLst/>
              <a:cxnLst/>
              <a:rect l="l" t="t" r="r" b="b"/>
              <a:pathLst>
                <a:path w="2132" h="1372" extrusionOk="0">
                  <a:moveTo>
                    <a:pt x="1" y="0"/>
                  </a:moveTo>
                  <a:lnTo>
                    <a:pt x="1" y="147"/>
                  </a:lnTo>
                  <a:lnTo>
                    <a:pt x="2131" y="1371"/>
                  </a:lnTo>
                  <a:lnTo>
                    <a:pt x="2131" y="122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34"/>
            <p:cNvSpPr/>
            <p:nvPr/>
          </p:nvSpPr>
          <p:spPr>
            <a:xfrm>
              <a:off x="2832600" y="2526575"/>
              <a:ext cx="77175" cy="44725"/>
            </a:xfrm>
            <a:custGeom>
              <a:avLst/>
              <a:gdLst/>
              <a:ahLst/>
              <a:cxnLst/>
              <a:rect l="l" t="t" r="r" b="b"/>
              <a:pathLst>
                <a:path w="3087" h="1789" extrusionOk="0">
                  <a:moveTo>
                    <a:pt x="956" y="1"/>
                  </a:moveTo>
                  <a:lnTo>
                    <a:pt x="1" y="564"/>
                  </a:lnTo>
                  <a:lnTo>
                    <a:pt x="2131" y="1788"/>
                  </a:lnTo>
                  <a:lnTo>
                    <a:pt x="3086" y="1250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34"/>
            <p:cNvSpPr/>
            <p:nvPr/>
          </p:nvSpPr>
          <p:spPr>
            <a:xfrm>
              <a:off x="2584675" y="2418825"/>
              <a:ext cx="23900" cy="17800"/>
            </a:xfrm>
            <a:custGeom>
              <a:avLst/>
              <a:gdLst/>
              <a:ahLst/>
              <a:cxnLst/>
              <a:rect l="l" t="t" r="r" b="b"/>
              <a:pathLst>
                <a:path w="956" h="712" extrusionOk="0">
                  <a:moveTo>
                    <a:pt x="955" y="1"/>
                  </a:moveTo>
                  <a:lnTo>
                    <a:pt x="0" y="564"/>
                  </a:lnTo>
                  <a:lnTo>
                    <a:pt x="0" y="711"/>
                  </a:lnTo>
                  <a:lnTo>
                    <a:pt x="955" y="148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34"/>
            <p:cNvSpPr/>
            <p:nvPr/>
          </p:nvSpPr>
          <p:spPr>
            <a:xfrm>
              <a:off x="2501400" y="2384550"/>
              <a:ext cx="83300" cy="52075"/>
            </a:xfrm>
            <a:custGeom>
              <a:avLst/>
              <a:gdLst/>
              <a:ahLst/>
              <a:cxnLst/>
              <a:rect l="l" t="t" r="r" b="b"/>
              <a:pathLst>
                <a:path w="3332" h="2083" extrusionOk="0">
                  <a:moveTo>
                    <a:pt x="1" y="1"/>
                  </a:moveTo>
                  <a:lnTo>
                    <a:pt x="1" y="148"/>
                  </a:lnTo>
                  <a:lnTo>
                    <a:pt x="3331" y="2082"/>
                  </a:lnTo>
                  <a:lnTo>
                    <a:pt x="3331" y="193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34"/>
            <p:cNvSpPr/>
            <p:nvPr/>
          </p:nvSpPr>
          <p:spPr>
            <a:xfrm>
              <a:off x="2501400" y="2370475"/>
              <a:ext cx="107175" cy="62475"/>
            </a:xfrm>
            <a:custGeom>
              <a:avLst/>
              <a:gdLst/>
              <a:ahLst/>
              <a:cxnLst/>
              <a:rect l="l" t="t" r="r" b="b"/>
              <a:pathLst>
                <a:path w="4287" h="2499" extrusionOk="0">
                  <a:moveTo>
                    <a:pt x="956" y="0"/>
                  </a:moveTo>
                  <a:lnTo>
                    <a:pt x="1" y="564"/>
                  </a:lnTo>
                  <a:lnTo>
                    <a:pt x="3331" y="2498"/>
                  </a:lnTo>
                  <a:lnTo>
                    <a:pt x="4286" y="1935"/>
                  </a:lnTo>
                  <a:lnTo>
                    <a:pt x="9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34"/>
            <p:cNvSpPr/>
            <p:nvPr/>
          </p:nvSpPr>
          <p:spPr>
            <a:xfrm>
              <a:off x="2614675" y="2435975"/>
              <a:ext cx="23900" cy="17775"/>
            </a:xfrm>
            <a:custGeom>
              <a:avLst/>
              <a:gdLst/>
              <a:ahLst/>
              <a:cxnLst/>
              <a:rect l="l" t="t" r="r" b="b"/>
              <a:pathLst>
                <a:path w="956" h="711" extrusionOk="0">
                  <a:moveTo>
                    <a:pt x="955" y="1"/>
                  </a:moveTo>
                  <a:lnTo>
                    <a:pt x="25" y="564"/>
                  </a:lnTo>
                  <a:lnTo>
                    <a:pt x="0" y="711"/>
                  </a:lnTo>
                  <a:lnTo>
                    <a:pt x="0" y="711"/>
                  </a:lnTo>
                  <a:lnTo>
                    <a:pt x="955" y="172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34"/>
            <p:cNvSpPr/>
            <p:nvPr/>
          </p:nvSpPr>
          <p:spPr>
            <a:xfrm>
              <a:off x="2591400" y="2436600"/>
              <a:ext cx="23900" cy="17150"/>
            </a:xfrm>
            <a:custGeom>
              <a:avLst/>
              <a:gdLst/>
              <a:ahLst/>
              <a:cxnLst/>
              <a:rect l="l" t="t" r="r" b="b"/>
              <a:pathLst>
                <a:path w="956" h="686" extrusionOk="0">
                  <a:moveTo>
                    <a:pt x="1" y="0"/>
                  </a:moveTo>
                  <a:lnTo>
                    <a:pt x="1" y="147"/>
                  </a:lnTo>
                  <a:lnTo>
                    <a:pt x="931" y="686"/>
                  </a:lnTo>
                  <a:lnTo>
                    <a:pt x="956" y="53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34"/>
            <p:cNvSpPr/>
            <p:nvPr/>
          </p:nvSpPr>
          <p:spPr>
            <a:xfrm>
              <a:off x="2591400" y="2422500"/>
              <a:ext cx="47175" cy="27575"/>
            </a:xfrm>
            <a:custGeom>
              <a:avLst/>
              <a:gdLst/>
              <a:ahLst/>
              <a:cxnLst/>
              <a:rect l="l" t="t" r="r" b="b"/>
              <a:pathLst>
                <a:path w="1887" h="1103" extrusionOk="0">
                  <a:moveTo>
                    <a:pt x="956" y="1"/>
                  </a:moveTo>
                  <a:lnTo>
                    <a:pt x="1" y="564"/>
                  </a:lnTo>
                  <a:lnTo>
                    <a:pt x="956" y="1103"/>
                  </a:lnTo>
                  <a:lnTo>
                    <a:pt x="1886" y="540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34"/>
            <p:cNvSpPr/>
            <p:nvPr/>
          </p:nvSpPr>
          <p:spPr>
            <a:xfrm>
              <a:off x="2645275" y="2453725"/>
              <a:ext cx="23300" cy="17775"/>
            </a:xfrm>
            <a:custGeom>
              <a:avLst/>
              <a:gdLst/>
              <a:ahLst/>
              <a:cxnLst/>
              <a:rect l="l" t="t" r="r" b="b"/>
              <a:pathLst>
                <a:path w="932" h="711" extrusionOk="0">
                  <a:moveTo>
                    <a:pt x="931" y="1"/>
                  </a:moveTo>
                  <a:lnTo>
                    <a:pt x="1" y="539"/>
                  </a:lnTo>
                  <a:lnTo>
                    <a:pt x="1" y="711"/>
                  </a:lnTo>
                  <a:lnTo>
                    <a:pt x="931" y="148"/>
                  </a:lnTo>
                  <a:lnTo>
                    <a:pt x="931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34"/>
            <p:cNvSpPr/>
            <p:nvPr/>
          </p:nvSpPr>
          <p:spPr>
            <a:xfrm>
              <a:off x="2621400" y="2453725"/>
              <a:ext cx="23900" cy="17775"/>
            </a:xfrm>
            <a:custGeom>
              <a:avLst/>
              <a:gdLst/>
              <a:ahLst/>
              <a:cxnLst/>
              <a:rect l="l" t="t" r="r" b="b"/>
              <a:pathLst>
                <a:path w="956" h="711" extrusionOk="0">
                  <a:moveTo>
                    <a:pt x="1" y="1"/>
                  </a:moveTo>
                  <a:lnTo>
                    <a:pt x="1" y="148"/>
                  </a:lnTo>
                  <a:lnTo>
                    <a:pt x="956" y="711"/>
                  </a:lnTo>
                  <a:lnTo>
                    <a:pt x="956" y="53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34"/>
            <p:cNvSpPr/>
            <p:nvPr/>
          </p:nvSpPr>
          <p:spPr>
            <a:xfrm>
              <a:off x="2621400" y="2440275"/>
              <a:ext cx="47175" cy="26950"/>
            </a:xfrm>
            <a:custGeom>
              <a:avLst/>
              <a:gdLst/>
              <a:ahLst/>
              <a:cxnLst/>
              <a:rect l="l" t="t" r="r" b="b"/>
              <a:pathLst>
                <a:path w="1887" h="1078" extrusionOk="0">
                  <a:moveTo>
                    <a:pt x="956" y="0"/>
                  </a:moveTo>
                  <a:lnTo>
                    <a:pt x="1" y="539"/>
                  </a:lnTo>
                  <a:lnTo>
                    <a:pt x="956" y="1077"/>
                  </a:lnTo>
                  <a:lnTo>
                    <a:pt x="1886" y="539"/>
                  </a:lnTo>
                  <a:lnTo>
                    <a:pt x="9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34"/>
            <p:cNvSpPr/>
            <p:nvPr/>
          </p:nvSpPr>
          <p:spPr>
            <a:xfrm>
              <a:off x="2675275" y="2470875"/>
              <a:ext cx="23900" cy="17775"/>
            </a:xfrm>
            <a:custGeom>
              <a:avLst/>
              <a:gdLst/>
              <a:ahLst/>
              <a:cxnLst/>
              <a:rect l="l" t="t" r="r" b="b"/>
              <a:pathLst>
                <a:path w="956" h="711" extrusionOk="0">
                  <a:moveTo>
                    <a:pt x="956" y="0"/>
                  </a:moveTo>
                  <a:lnTo>
                    <a:pt x="1" y="564"/>
                  </a:lnTo>
                  <a:lnTo>
                    <a:pt x="1" y="711"/>
                  </a:lnTo>
                  <a:lnTo>
                    <a:pt x="956" y="147"/>
                  </a:lnTo>
                  <a:lnTo>
                    <a:pt x="956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34"/>
            <p:cNvSpPr/>
            <p:nvPr/>
          </p:nvSpPr>
          <p:spPr>
            <a:xfrm>
              <a:off x="2651400" y="2471475"/>
              <a:ext cx="23900" cy="17175"/>
            </a:xfrm>
            <a:custGeom>
              <a:avLst/>
              <a:gdLst/>
              <a:ahLst/>
              <a:cxnLst/>
              <a:rect l="l" t="t" r="r" b="b"/>
              <a:pathLst>
                <a:path w="956" h="687" extrusionOk="0">
                  <a:moveTo>
                    <a:pt x="1" y="1"/>
                  </a:moveTo>
                  <a:lnTo>
                    <a:pt x="1" y="148"/>
                  </a:lnTo>
                  <a:lnTo>
                    <a:pt x="956" y="687"/>
                  </a:lnTo>
                  <a:lnTo>
                    <a:pt x="956" y="54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34"/>
            <p:cNvSpPr/>
            <p:nvPr/>
          </p:nvSpPr>
          <p:spPr>
            <a:xfrm>
              <a:off x="2651400" y="2457400"/>
              <a:ext cx="47775" cy="27575"/>
            </a:xfrm>
            <a:custGeom>
              <a:avLst/>
              <a:gdLst/>
              <a:ahLst/>
              <a:cxnLst/>
              <a:rect l="l" t="t" r="r" b="b"/>
              <a:pathLst>
                <a:path w="1911" h="1103" extrusionOk="0">
                  <a:moveTo>
                    <a:pt x="956" y="1"/>
                  </a:moveTo>
                  <a:lnTo>
                    <a:pt x="1" y="564"/>
                  </a:lnTo>
                  <a:lnTo>
                    <a:pt x="956" y="1103"/>
                  </a:lnTo>
                  <a:lnTo>
                    <a:pt x="1911" y="539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34"/>
            <p:cNvSpPr/>
            <p:nvPr/>
          </p:nvSpPr>
          <p:spPr>
            <a:xfrm>
              <a:off x="2705275" y="2488625"/>
              <a:ext cx="23900" cy="17175"/>
            </a:xfrm>
            <a:custGeom>
              <a:avLst/>
              <a:gdLst/>
              <a:ahLst/>
              <a:cxnLst/>
              <a:rect l="l" t="t" r="r" b="b"/>
              <a:pathLst>
                <a:path w="956" h="687" extrusionOk="0">
                  <a:moveTo>
                    <a:pt x="956" y="1"/>
                  </a:moveTo>
                  <a:lnTo>
                    <a:pt x="0" y="539"/>
                  </a:lnTo>
                  <a:lnTo>
                    <a:pt x="0" y="686"/>
                  </a:lnTo>
                  <a:lnTo>
                    <a:pt x="956" y="147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34"/>
            <p:cNvSpPr/>
            <p:nvPr/>
          </p:nvSpPr>
          <p:spPr>
            <a:xfrm>
              <a:off x="2682000" y="2488625"/>
              <a:ext cx="23300" cy="17175"/>
            </a:xfrm>
            <a:custGeom>
              <a:avLst/>
              <a:gdLst/>
              <a:ahLst/>
              <a:cxnLst/>
              <a:rect l="l" t="t" r="r" b="b"/>
              <a:pathLst>
                <a:path w="932" h="687" extrusionOk="0">
                  <a:moveTo>
                    <a:pt x="1" y="1"/>
                  </a:moveTo>
                  <a:lnTo>
                    <a:pt x="1" y="147"/>
                  </a:lnTo>
                  <a:lnTo>
                    <a:pt x="931" y="686"/>
                  </a:lnTo>
                  <a:lnTo>
                    <a:pt x="931" y="53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34"/>
            <p:cNvSpPr/>
            <p:nvPr/>
          </p:nvSpPr>
          <p:spPr>
            <a:xfrm>
              <a:off x="2682000" y="2474550"/>
              <a:ext cx="47175" cy="27575"/>
            </a:xfrm>
            <a:custGeom>
              <a:avLst/>
              <a:gdLst/>
              <a:ahLst/>
              <a:cxnLst/>
              <a:rect l="l" t="t" r="r" b="b"/>
              <a:pathLst>
                <a:path w="1887" h="1103" extrusionOk="0">
                  <a:moveTo>
                    <a:pt x="931" y="0"/>
                  </a:moveTo>
                  <a:lnTo>
                    <a:pt x="1" y="564"/>
                  </a:lnTo>
                  <a:lnTo>
                    <a:pt x="931" y="1102"/>
                  </a:lnTo>
                  <a:lnTo>
                    <a:pt x="1887" y="564"/>
                  </a:lnTo>
                  <a:lnTo>
                    <a:pt x="93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34"/>
            <p:cNvSpPr/>
            <p:nvPr/>
          </p:nvSpPr>
          <p:spPr>
            <a:xfrm>
              <a:off x="2735275" y="2505775"/>
              <a:ext cx="23900" cy="17775"/>
            </a:xfrm>
            <a:custGeom>
              <a:avLst/>
              <a:gdLst/>
              <a:ahLst/>
              <a:cxnLst/>
              <a:rect l="l" t="t" r="r" b="b"/>
              <a:pathLst>
                <a:path w="956" h="711" extrusionOk="0">
                  <a:moveTo>
                    <a:pt x="955" y="0"/>
                  </a:moveTo>
                  <a:lnTo>
                    <a:pt x="0" y="539"/>
                  </a:lnTo>
                  <a:lnTo>
                    <a:pt x="0" y="710"/>
                  </a:lnTo>
                  <a:lnTo>
                    <a:pt x="955" y="147"/>
                  </a:lnTo>
                  <a:lnTo>
                    <a:pt x="955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34"/>
            <p:cNvSpPr/>
            <p:nvPr/>
          </p:nvSpPr>
          <p:spPr>
            <a:xfrm>
              <a:off x="2712000" y="2505775"/>
              <a:ext cx="23300" cy="17775"/>
            </a:xfrm>
            <a:custGeom>
              <a:avLst/>
              <a:gdLst/>
              <a:ahLst/>
              <a:cxnLst/>
              <a:rect l="l" t="t" r="r" b="b"/>
              <a:pathLst>
                <a:path w="932" h="711" extrusionOk="0">
                  <a:moveTo>
                    <a:pt x="1" y="0"/>
                  </a:moveTo>
                  <a:lnTo>
                    <a:pt x="1" y="172"/>
                  </a:lnTo>
                  <a:lnTo>
                    <a:pt x="931" y="710"/>
                  </a:lnTo>
                  <a:lnTo>
                    <a:pt x="931" y="56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34"/>
            <p:cNvSpPr/>
            <p:nvPr/>
          </p:nvSpPr>
          <p:spPr>
            <a:xfrm>
              <a:off x="2712000" y="2492300"/>
              <a:ext cx="47175" cy="26950"/>
            </a:xfrm>
            <a:custGeom>
              <a:avLst/>
              <a:gdLst/>
              <a:ahLst/>
              <a:cxnLst/>
              <a:rect l="l" t="t" r="r" b="b"/>
              <a:pathLst>
                <a:path w="1887" h="1078" extrusionOk="0">
                  <a:moveTo>
                    <a:pt x="956" y="0"/>
                  </a:moveTo>
                  <a:lnTo>
                    <a:pt x="1" y="539"/>
                  </a:lnTo>
                  <a:lnTo>
                    <a:pt x="931" y="1078"/>
                  </a:lnTo>
                  <a:lnTo>
                    <a:pt x="1886" y="539"/>
                  </a:lnTo>
                  <a:lnTo>
                    <a:pt x="9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34"/>
            <p:cNvSpPr/>
            <p:nvPr/>
          </p:nvSpPr>
          <p:spPr>
            <a:xfrm>
              <a:off x="2765275" y="2522900"/>
              <a:ext cx="23900" cy="17800"/>
            </a:xfrm>
            <a:custGeom>
              <a:avLst/>
              <a:gdLst/>
              <a:ahLst/>
              <a:cxnLst/>
              <a:rect l="l" t="t" r="r" b="b"/>
              <a:pathLst>
                <a:path w="956" h="712" extrusionOk="0">
                  <a:moveTo>
                    <a:pt x="955" y="1"/>
                  </a:moveTo>
                  <a:lnTo>
                    <a:pt x="0" y="564"/>
                  </a:lnTo>
                  <a:lnTo>
                    <a:pt x="0" y="711"/>
                  </a:lnTo>
                  <a:lnTo>
                    <a:pt x="955" y="148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34"/>
            <p:cNvSpPr/>
            <p:nvPr/>
          </p:nvSpPr>
          <p:spPr>
            <a:xfrm>
              <a:off x="2742000" y="2523525"/>
              <a:ext cx="23300" cy="17175"/>
            </a:xfrm>
            <a:custGeom>
              <a:avLst/>
              <a:gdLst/>
              <a:ahLst/>
              <a:cxnLst/>
              <a:rect l="l" t="t" r="r" b="b"/>
              <a:pathLst>
                <a:path w="932" h="687" extrusionOk="0">
                  <a:moveTo>
                    <a:pt x="1" y="0"/>
                  </a:moveTo>
                  <a:lnTo>
                    <a:pt x="1" y="147"/>
                  </a:lnTo>
                  <a:lnTo>
                    <a:pt x="931" y="686"/>
                  </a:lnTo>
                  <a:lnTo>
                    <a:pt x="931" y="53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34"/>
            <p:cNvSpPr/>
            <p:nvPr/>
          </p:nvSpPr>
          <p:spPr>
            <a:xfrm>
              <a:off x="2742000" y="2509450"/>
              <a:ext cx="47175" cy="27575"/>
            </a:xfrm>
            <a:custGeom>
              <a:avLst/>
              <a:gdLst/>
              <a:ahLst/>
              <a:cxnLst/>
              <a:rect l="l" t="t" r="r" b="b"/>
              <a:pathLst>
                <a:path w="1887" h="1103" extrusionOk="0">
                  <a:moveTo>
                    <a:pt x="956" y="0"/>
                  </a:moveTo>
                  <a:lnTo>
                    <a:pt x="1" y="563"/>
                  </a:lnTo>
                  <a:lnTo>
                    <a:pt x="931" y="1102"/>
                  </a:lnTo>
                  <a:lnTo>
                    <a:pt x="1886" y="539"/>
                  </a:lnTo>
                  <a:lnTo>
                    <a:pt x="9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34"/>
            <p:cNvSpPr/>
            <p:nvPr/>
          </p:nvSpPr>
          <p:spPr>
            <a:xfrm>
              <a:off x="2795275" y="2540675"/>
              <a:ext cx="23900" cy="17150"/>
            </a:xfrm>
            <a:custGeom>
              <a:avLst/>
              <a:gdLst/>
              <a:ahLst/>
              <a:cxnLst/>
              <a:rect l="l" t="t" r="r" b="b"/>
              <a:pathLst>
                <a:path w="956" h="686" extrusionOk="0">
                  <a:moveTo>
                    <a:pt x="955" y="0"/>
                  </a:moveTo>
                  <a:lnTo>
                    <a:pt x="0" y="539"/>
                  </a:lnTo>
                  <a:lnTo>
                    <a:pt x="0" y="686"/>
                  </a:lnTo>
                  <a:lnTo>
                    <a:pt x="955" y="147"/>
                  </a:lnTo>
                  <a:lnTo>
                    <a:pt x="955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34"/>
            <p:cNvSpPr/>
            <p:nvPr/>
          </p:nvSpPr>
          <p:spPr>
            <a:xfrm>
              <a:off x="2772000" y="2540675"/>
              <a:ext cx="23300" cy="17150"/>
            </a:xfrm>
            <a:custGeom>
              <a:avLst/>
              <a:gdLst/>
              <a:ahLst/>
              <a:cxnLst/>
              <a:rect l="l" t="t" r="r" b="b"/>
              <a:pathLst>
                <a:path w="932" h="686" extrusionOk="0">
                  <a:moveTo>
                    <a:pt x="1" y="0"/>
                  </a:moveTo>
                  <a:lnTo>
                    <a:pt x="1" y="147"/>
                  </a:lnTo>
                  <a:lnTo>
                    <a:pt x="931" y="686"/>
                  </a:lnTo>
                  <a:lnTo>
                    <a:pt x="931" y="53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34"/>
            <p:cNvSpPr/>
            <p:nvPr/>
          </p:nvSpPr>
          <p:spPr>
            <a:xfrm>
              <a:off x="2772000" y="2527200"/>
              <a:ext cx="47175" cy="26950"/>
            </a:xfrm>
            <a:custGeom>
              <a:avLst/>
              <a:gdLst/>
              <a:ahLst/>
              <a:cxnLst/>
              <a:rect l="l" t="t" r="r" b="b"/>
              <a:pathLst>
                <a:path w="1887" h="1078" extrusionOk="0">
                  <a:moveTo>
                    <a:pt x="956" y="0"/>
                  </a:moveTo>
                  <a:lnTo>
                    <a:pt x="1" y="539"/>
                  </a:lnTo>
                  <a:lnTo>
                    <a:pt x="931" y="1078"/>
                  </a:lnTo>
                  <a:lnTo>
                    <a:pt x="1886" y="539"/>
                  </a:lnTo>
                  <a:lnTo>
                    <a:pt x="9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34"/>
            <p:cNvSpPr/>
            <p:nvPr/>
          </p:nvSpPr>
          <p:spPr>
            <a:xfrm>
              <a:off x="2855875" y="2574950"/>
              <a:ext cx="23900" cy="17775"/>
            </a:xfrm>
            <a:custGeom>
              <a:avLst/>
              <a:gdLst/>
              <a:ahLst/>
              <a:cxnLst/>
              <a:rect l="l" t="t" r="r" b="b"/>
              <a:pathLst>
                <a:path w="956" h="711" extrusionOk="0">
                  <a:moveTo>
                    <a:pt x="956" y="0"/>
                  </a:moveTo>
                  <a:lnTo>
                    <a:pt x="1" y="564"/>
                  </a:lnTo>
                  <a:lnTo>
                    <a:pt x="1" y="711"/>
                  </a:lnTo>
                  <a:lnTo>
                    <a:pt x="956" y="172"/>
                  </a:lnTo>
                  <a:lnTo>
                    <a:pt x="956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34"/>
            <p:cNvSpPr/>
            <p:nvPr/>
          </p:nvSpPr>
          <p:spPr>
            <a:xfrm>
              <a:off x="2802000" y="2557800"/>
              <a:ext cx="53900" cy="34925"/>
            </a:xfrm>
            <a:custGeom>
              <a:avLst/>
              <a:gdLst/>
              <a:ahLst/>
              <a:cxnLst/>
              <a:rect l="l" t="t" r="r" b="b"/>
              <a:pathLst>
                <a:path w="2156" h="1397" extrusionOk="0">
                  <a:moveTo>
                    <a:pt x="1" y="1"/>
                  </a:moveTo>
                  <a:lnTo>
                    <a:pt x="1" y="172"/>
                  </a:lnTo>
                  <a:lnTo>
                    <a:pt x="2156" y="1397"/>
                  </a:lnTo>
                  <a:lnTo>
                    <a:pt x="2156" y="125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34"/>
            <p:cNvSpPr/>
            <p:nvPr/>
          </p:nvSpPr>
          <p:spPr>
            <a:xfrm>
              <a:off x="2802000" y="2544325"/>
              <a:ext cx="77775" cy="44725"/>
            </a:xfrm>
            <a:custGeom>
              <a:avLst/>
              <a:gdLst/>
              <a:ahLst/>
              <a:cxnLst/>
              <a:rect l="l" t="t" r="r" b="b"/>
              <a:pathLst>
                <a:path w="3111" h="1789" extrusionOk="0">
                  <a:moveTo>
                    <a:pt x="956" y="1"/>
                  </a:moveTo>
                  <a:lnTo>
                    <a:pt x="1" y="540"/>
                  </a:lnTo>
                  <a:lnTo>
                    <a:pt x="2156" y="1789"/>
                  </a:lnTo>
                  <a:lnTo>
                    <a:pt x="3111" y="1225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34"/>
            <p:cNvSpPr/>
            <p:nvPr/>
          </p:nvSpPr>
          <p:spPr>
            <a:xfrm>
              <a:off x="2494075" y="2401700"/>
              <a:ext cx="23900" cy="17775"/>
            </a:xfrm>
            <a:custGeom>
              <a:avLst/>
              <a:gdLst/>
              <a:ahLst/>
              <a:cxnLst/>
              <a:rect l="l" t="t" r="r" b="b"/>
              <a:pathLst>
                <a:path w="956" h="711" extrusionOk="0">
                  <a:moveTo>
                    <a:pt x="955" y="0"/>
                  </a:moveTo>
                  <a:lnTo>
                    <a:pt x="0" y="564"/>
                  </a:lnTo>
                  <a:lnTo>
                    <a:pt x="0" y="710"/>
                  </a:lnTo>
                  <a:lnTo>
                    <a:pt x="955" y="147"/>
                  </a:lnTo>
                  <a:lnTo>
                    <a:pt x="955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34"/>
            <p:cNvSpPr/>
            <p:nvPr/>
          </p:nvSpPr>
          <p:spPr>
            <a:xfrm>
              <a:off x="2470800" y="2402300"/>
              <a:ext cx="23300" cy="17175"/>
            </a:xfrm>
            <a:custGeom>
              <a:avLst/>
              <a:gdLst/>
              <a:ahLst/>
              <a:cxnLst/>
              <a:rect l="l" t="t" r="r" b="b"/>
              <a:pathLst>
                <a:path w="932" h="687" extrusionOk="0">
                  <a:moveTo>
                    <a:pt x="1" y="1"/>
                  </a:moveTo>
                  <a:lnTo>
                    <a:pt x="1" y="148"/>
                  </a:lnTo>
                  <a:lnTo>
                    <a:pt x="931" y="686"/>
                  </a:lnTo>
                  <a:lnTo>
                    <a:pt x="931" y="54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34"/>
            <p:cNvSpPr/>
            <p:nvPr/>
          </p:nvSpPr>
          <p:spPr>
            <a:xfrm>
              <a:off x="2470800" y="2388225"/>
              <a:ext cx="47175" cy="27575"/>
            </a:xfrm>
            <a:custGeom>
              <a:avLst/>
              <a:gdLst/>
              <a:ahLst/>
              <a:cxnLst/>
              <a:rect l="l" t="t" r="r" b="b"/>
              <a:pathLst>
                <a:path w="1887" h="1103" extrusionOk="0">
                  <a:moveTo>
                    <a:pt x="956" y="1"/>
                  </a:moveTo>
                  <a:lnTo>
                    <a:pt x="1" y="564"/>
                  </a:lnTo>
                  <a:lnTo>
                    <a:pt x="931" y="1103"/>
                  </a:lnTo>
                  <a:lnTo>
                    <a:pt x="1886" y="539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34"/>
            <p:cNvSpPr/>
            <p:nvPr/>
          </p:nvSpPr>
          <p:spPr>
            <a:xfrm>
              <a:off x="2524675" y="2419450"/>
              <a:ext cx="23900" cy="17175"/>
            </a:xfrm>
            <a:custGeom>
              <a:avLst/>
              <a:gdLst/>
              <a:ahLst/>
              <a:cxnLst/>
              <a:rect l="l" t="t" r="r" b="b"/>
              <a:pathLst>
                <a:path w="956" h="687" extrusionOk="0">
                  <a:moveTo>
                    <a:pt x="956" y="0"/>
                  </a:moveTo>
                  <a:lnTo>
                    <a:pt x="1" y="539"/>
                  </a:lnTo>
                  <a:lnTo>
                    <a:pt x="1" y="686"/>
                  </a:lnTo>
                  <a:lnTo>
                    <a:pt x="956" y="147"/>
                  </a:lnTo>
                  <a:lnTo>
                    <a:pt x="956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34"/>
            <p:cNvSpPr/>
            <p:nvPr/>
          </p:nvSpPr>
          <p:spPr>
            <a:xfrm>
              <a:off x="2500800" y="2419450"/>
              <a:ext cx="23900" cy="17175"/>
            </a:xfrm>
            <a:custGeom>
              <a:avLst/>
              <a:gdLst/>
              <a:ahLst/>
              <a:cxnLst/>
              <a:rect l="l" t="t" r="r" b="b"/>
              <a:pathLst>
                <a:path w="956" h="687" extrusionOk="0">
                  <a:moveTo>
                    <a:pt x="1" y="0"/>
                  </a:moveTo>
                  <a:lnTo>
                    <a:pt x="1" y="147"/>
                  </a:lnTo>
                  <a:lnTo>
                    <a:pt x="956" y="686"/>
                  </a:lnTo>
                  <a:lnTo>
                    <a:pt x="956" y="53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34"/>
            <p:cNvSpPr/>
            <p:nvPr/>
          </p:nvSpPr>
          <p:spPr>
            <a:xfrm>
              <a:off x="2500800" y="2405375"/>
              <a:ext cx="47775" cy="27575"/>
            </a:xfrm>
            <a:custGeom>
              <a:avLst/>
              <a:gdLst/>
              <a:ahLst/>
              <a:cxnLst/>
              <a:rect l="l" t="t" r="r" b="b"/>
              <a:pathLst>
                <a:path w="1911" h="1103" extrusionOk="0">
                  <a:moveTo>
                    <a:pt x="956" y="0"/>
                  </a:moveTo>
                  <a:lnTo>
                    <a:pt x="1" y="563"/>
                  </a:lnTo>
                  <a:lnTo>
                    <a:pt x="956" y="1102"/>
                  </a:lnTo>
                  <a:lnTo>
                    <a:pt x="1911" y="563"/>
                  </a:lnTo>
                  <a:lnTo>
                    <a:pt x="9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34"/>
            <p:cNvSpPr/>
            <p:nvPr/>
          </p:nvSpPr>
          <p:spPr>
            <a:xfrm>
              <a:off x="2554675" y="2436600"/>
              <a:ext cx="23900" cy="17775"/>
            </a:xfrm>
            <a:custGeom>
              <a:avLst/>
              <a:gdLst/>
              <a:ahLst/>
              <a:cxnLst/>
              <a:rect l="l" t="t" r="r" b="b"/>
              <a:pathLst>
                <a:path w="956" h="711" extrusionOk="0">
                  <a:moveTo>
                    <a:pt x="955" y="0"/>
                  </a:moveTo>
                  <a:lnTo>
                    <a:pt x="0" y="563"/>
                  </a:lnTo>
                  <a:lnTo>
                    <a:pt x="0" y="710"/>
                  </a:lnTo>
                  <a:lnTo>
                    <a:pt x="955" y="147"/>
                  </a:lnTo>
                  <a:lnTo>
                    <a:pt x="955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34"/>
            <p:cNvSpPr/>
            <p:nvPr/>
          </p:nvSpPr>
          <p:spPr>
            <a:xfrm>
              <a:off x="2530800" y="2436600"/>
              <a:ext cx="23900" cy="17775"/>
            </a:xfrm>
            <a:custGeom>
              <a:avLst/>
              <a:gdLst/>
              <a:ahLst/>
              <a:cxnLst/>
              <a:rect l="l" t="t" r="r" b="b"/>
              <a:pathLst>
                <a:path w="956" h="711" extrusionOk="0">
                  <a:moveTo>
                    <a:pt x="0" y="0"/>
                  </a:moveTo>
                  <a:lnTo>
                    <a:pt x="0" y="172"/>
                  </a:lnTo>
                  <a:lnTo>
                    <a:pt x="955" y="710"/>
                  </a:lnTo>
                  <a:lnTo>
                    <a:pt x="955" y="5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34"/>
            <p:cNvSpPr/>
            <p:nvPr/>
          </p:nvSpPr>
          <p:spPr>
            <a:xfrm>
              <a:off x="2530800" y="2423125"/>
              <a:ext cx="47775" cy="27575"/>
            </a:xfrm>
            <a:custGeom>
              <a:avLst/>
              <a:gdLst/>
              <a:ahLst/>
              <a:cxnLst/>
              <a:rect l="l" t="t" r="r" b="b"/>
              <a:pathLst>
                <a:path w="1911" h="1103" extrusionOk="0">
                  <a:moveTo>
                    <a:pt x="955" y="0"/>
                  </a:moveTo>
                  <a:lnTo>
                    <a:pt x="0" y="539"/>
                  </a:lnTo>
                  <a:lnTo>
                    <a:pt x="955" y="1102"/>
                  </a:lnTo>
                  <a:lnTo>
                    <a:pt x="1910" y="539"/>
                  </a:lnTo>
                  <a:lnTo>
                    <a:pt x="9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34"/>
            <p:cNvSpPr/>
            <p:nvPr/>
          </p:nvSpPr>
          <p:spPr>
            <a:xfrm>
              <a:off x="2704650" y="2523525"/>
              <a:ext cx="23925" cy="17775"/>
            </a:xfrm>
            <a:custGeom>
              <a:avLst/>
              <a:gdLst/>
              <a:ahLst/>
              <a:cxnLst/>
              <a:rect l="l" t="t" r="r" b="b"/>
              <a:pathLst>
                <a:path w="957" h="711" extrusionOk="0">
                  <a:moveTo>
                    <a:pt x="956" y="0"/>
                  </a:moveTo>
                  <a:lnTo>
                    <a:pt x="1" y="539"/>
                  </a:lnTo>
                  <a:lnTo>
                    <a:pt x="1" y="711"/>
                  </a:lnTo>
                  <a:lnTo>
                    <a:pt x="956" y="147"/>
                  </a:lnTo>
                  <a:lnTo>
                    <a:pt x="956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34"/>
            <p:cNvSpPr/>
            <p:nvPr/>
          </p:nvSpPr>
          <p:spPr>
            <a:xfrm>
              <a:off x="2560800" y="2454350"/>
              <a:ext cx="143875" cy="86950"/>
            </a:xfrm>
            <a:custGeom>
              <a:avLst/>
              <a:gdLst/>
              <a:ahLst/>
              <a:cxnLst/>
              <a:rect l="l" t="t" r="r" b="b"/>
              <a:pathLst>
                <a:path w="5755" h="3478" extrusionOk="0">
                  <a:moveTo>
                    <a:pt x="0" y="0"/>
                  </a:moveTo>
                  <a:lnTo>
                    <a:pt x="0" y="147"/>
                  </a:lnTo>
                  <a:lnTo>
                    <a:pt x="5755" y="3478"/>
                  </a:lnTo>
                  <a:lnTo>
                    <a:pt x="5755" y="33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34"/>
            <p:cNvSpPr/>
            <p:nvPr/>
          </p:nvSpPr>
          <p:spPr>
            <a:xfrm>
              <a:off x="2560800" y="2440275"/>
              <a:ext cx="167775" cy="96750"/>
            </a:xfrm>
            <a:custGeom>
              <a:avLst/>
              <a:gdLst/>
              <a:ahLst/>
              <a:cxnLst/>
              <a:rect l="l" t="t" r="r" b="b"/>
              <a:pathLst>
                <a:path w="6711" h="3870" extrusionOk="0">
                  <a:moveTo>
                    <a:pt x="955" y="0"/>
                  </a:moveTo>
                  <a:lnTo>
                    <a:pt x="0" y="563"/>
                  </a:lnTo>
                  <a:lnTo>
                    <a:pt x="5755" y="3869"/>
                  </a:lnTo>
                  <a:lnTo>
                    <a:pt x="6710" y="3330"/>
                  </a:lnTo>
                  <a:lnTo>
                    <a:pt x="9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34"/>
            <p:cNvSpPr/>
            <p:nvPr/>
          </p:nvSpPr>
          <p:spPr>
            <a:xfrm>
              <a:off x="2735275" y="2540675"/>
              <a:ext cx="23900" cy="17775"/>
            </a:xfrm>
            <a:custGeom>
              <a:avLst/>
              <a:gdLst/>
              <a:ahLst/>
              <a:cxnLst/>
              <a:rect l="l" t="t" r="r" b="b"/>
              <a:pathLst>
                <a:path w="956" h="711" extrusionOk="0">
                  <a:moveTo>
                    <a:pt x="955" y="0"/>
                  </a:moveTo>
                  <a:lnTo>
                    <a:pt x="0" y="563"/>
                  </a:lnTo>
                  <a:lnTo>
                    <a:pt x="0" y="710"/>
                  </a:lnTo>
                  <a:lnTo>
                    <a:pt x="955" y="147"/>
                  </a:lnTo>
                  <a:lnTo>
                    <a:pt x="955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34"/>
            <p:cNvSpPr/>
            <p:nvPr/>
          </p:nvSpPr>
          <p:spPr>
            <a:xfrm>
              <a:off x="2711400" y="2541275"/>
              <a:ext cx="23900" cy="17175"/>
            </a:xfrm>
            <a:custGeom>
              <a:avLst/>
              <a:gdLst/>
              <a:ahLst/>
              <a:cxnLst/>
              <a:rect l="l" t="t" r="r" b="b"/>
              <a:pathLst>
                <a:path w="956" h="687" extrusionOk="0">
                  <a:moveTo>
                    <a:pt x="0" y="1"/>
                  </a:moveTo>
                  <a:lnTo>
                    <a:pt x="0" y="147"/>
                  </a:lnTo>
                  <a:lnTo>
                    <a:pt x="955" y="686"/>
                  </a:lnTo>
                  <a:lnTo>
                    <a:pt x="955" y="53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34"/>
            <p:cNvSpPr/>
            <p:nvPr/>
          </p:nvSpPr>
          <p:spPr>
            <a:xfrm>
              <a:off x="2711400" y="2527200"/>
              <a:ext cx="47775" cy="27575"/>
            </a:xfrm>
            <a:custGeom>
              <a:avLst/>
              <a:gdLst/>
              <a:ahLst/>
              <a:cxnLst/>
              <a:rect l="l" t="t" r="r" b="b"/>
              <a:pathLst>
                <a:path w="1911" h="1103" extrusionOk="0">
                  <a:moveTo>
                    <a:pt x="955" y="0"/>
                  </a:moveTo>
                  <a:lnTo>
                    <a:pt x="0" y="564"/>
                  </a:lnTo>
                  <a:lnTo>
                    <a:pt x="955" y="1102"/>
                  </a:lnTo>
                  <a:lnTo>
                    <a:pt x="1910" y="539"/>
                  </a:lnTo>
                  <a:lnTo>
                    <a:pt x="9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34"/>
            <p:cNvSpPr/>
            <p:nvPr/>
          </p:nvSpPr>
          <p:spPr>
            <a:xfrm>
              <a:off x="2765275" y="2557800"/>
              <a:ext cx="23900" cy="17775"/>
            </a:xfrm>
            <a:custGeom>
              <a:avLst/>
              <a:gdLst/>
              <a:ahLst/>
              <a:cxnLst/>
              <a:rect l="l" t="t" r="r" b="b"/>
              <a:pathLst>
                <a:path w="956" h="711" extrusionOk="0">
                  <a:moveTo>
                    <a:pt x="955" y="1"/>
                  </a:moveTo>
                  <a:lnTo>
                    <a:pt x="0" y="564"/>
                  </a:lnTo>
                  <a:lnTo>
                    <a:pt x="0" y="711"/>
                  </a:lnTo>
                  <a:lnTo>
                    <a:pt x="955" y="172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34"/>
            <p:cNvSpPr/>
            <p:nvPr/>
          </p:nvSpPr>
          <p:spPr>
            <a:xfrm>
              <a:off x="2741400" y="2558425"/>
              <a:ext cx="23900" cy="17150"/>
            </a:xfrm>
            <a:custGeom>
              <a:avLst/>
              <a:gdLst/>
              <a:ahLst/>
              <a:cxnLst/>
              <a:rect l="l" t="t" r="r" b="b"/>
              <a:pathLst>
                <a:path w="956" h="686" extrusionOk="0">
                  <a:moveTo>
                    <a:pt x="0" y="0"/>
                  </a:moveTo>
                  <a:lnTo>
                    <a:pt x="0" y="147"/>
                  </a:lnTo>
                  <a:lnTo>
                    <a:pt x="955" y="686"/>
                  </a:lnTo>
                  <a:lnTo>
                    <a:pt x="955" y="5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34"/>
            <p:cNvSpPr/>
            <p:nvPr/>
          </p:nvSpPr>
          <p:spPr>
            <a:xfrm>
              <a:off x="2741400" y="2544325"/>
              <a:ext cx="47775" cy="27575"/>
            </a:xfrm>
            <a:custGeom>
              <a:avLst/>
              <a:gdLst/>
              <a:ahLst/>
              <a:cxnLst/>
              <a:rect l="l" t="t" r="r" b="b"/>
              <a:pathLst>
                <a:path w="1911" h="1103" extrusionOk="0">
                  <a:moveTo>
                    <a:pt x="955" y="1"/>
                  </a:moveTo>
                  <a:lnTo>
                    <a:pt x="0" y="564"/>
                  </a:lnTo>
                  <a:lnTo>
                    <a:pt x="955" y="1103"/>
                  </a:lnTo>
                  <a:lnTo>
                    <a:pt x="1910" y="540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34"/>
            <p:cNvSpPr/>
            <p:nvPr/>
          </p:nvSpPr>
          <p:spPr>
            <a:xfrm>
              <a:off x="2825275" y="2592700"/>
              <a:ext cx="23900" cy="17775"/>
            </a:xfrm>
            <a:custGeom>
              <a:avLst/>
              <a:gdLst/>
              <a:ahLst/>
              <a:cxnLst/>
              <a:rect l="l" t="t" r="r" b="b"/>
              <a:pathLst>
                <a:path w="956" h="711" extrusionOk="0">
                  <a:moveTo>
                    <a:pt x="955" y="1"/>
                  </a:moveTo>
                  <a:lnTo>
                    <a:pt x="0" y="564"/>
                  </a:lnTo>
                  <a:lnTo>
                    <a:pt x="0" y="711"/>
                  </a:lnTo>
                  <a:lnTo>
                    <a:pt x="955" y="147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34"/>
            <p:cNvSpPr/>
            <p:nvPr/>
          </p:nvSpPr>
          <p:spPr>
            <a:xfrm>
              <a:off x="2771400" y="2575550"/>
              <a:ext cx="53900" cy="34925"/>
            </a:xfrm>
            <a:custGeom>
              <a:avLst/>
              <a:gdLst/>
              <a:ahLst/>
              <a:cxnLst/>
              <a:rect l="l" t="t" r="r" b="b"/>
              <a:pathLst>
                <a:path w="2156" h="1397" extrusionOk="0">
                  <a:moveTo>
                    <a:pt x="0" y="1"/>
                  </a:moveTo>
                  <a:lnTo>
                    <a:pt x="0" y="172"/>
                  </a:lnTo>
                  <a:lnTo>
                    <a:pt x="2155" y="1397"/>
                  </a:lnTo>
                  <a:lnTo>
                    <a:pt x="2155" y="125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34"/>
            <p:cNvSpPr/>
            <p:nvPr/>
          </p:nvSpPr>
          <p:spPr>
            <a:xfrm>
              <a:off x="2771400" y="2562100"/>
              <a:ext cx="77775" cy="44700"/>
            </a:xfrm>
            <a:custGeom>
              <a:avLst/>
              <a:gdLst/>
              <a:ahLst/>
              <a:cxnLst/>
              <a:rect l="l" t="t" r="r" b="b"/>
              <a:pathLst>
                <a:path w="3111" h="1788" extrusionOk="0">
                  <a:moveTo>
                    <a:pt x="955" y="0"/>
                  </a:moveTo>
                  <a:lnTo>
                    <a:pt x="0" y="539"/>
                  </a:lnTo>
                  <a:lnTo>
                    <a:pt x="2155" y="1788"/>
                  </a:lnTo>
                  <a:lnTo>
                    <a:pt x="3110" y="1225"/>
                  </a:lnTo>
                  <a:lnTo>
                    <a:pt x="9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34"/>
            <p:cNvSpPr/>
            <p:nvPr/>
          </p:nvSpPr>
          <p:spPr>
            <a:xfrm>
              <a:off x="2677725" y="2068650"/>
              <a:ext cx="274300" cy="356325"/>
            </a:xfrm>
            <a:custGeom>
              <a:avLst/>
              <a:gdLst/>
              <a:ahLst/>
              <a:cxnLst/>
              <a:rect l="l" t="t" r="r" b="b"/>
              <a:pathLst>
                <a:path w="10972" h="14253" extrusionOk="0">
                  <a:moveTo>
                    <a:pt x="1" y="1"/>
                  </a:moveTo>
                  <a:lnTo>
                    <a:pt x="1" y="7910"/>
                  </a:lnTo>
                  <a:lnTo>
                    <a:pt x="10971" y="14253"/>
                  </a:lnTo>
                  <a:lnTo>
                    <a:pt x="10971" y="634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EE1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34"/>
            <p:cNvSpPr/>
            <p:nvPr/>
          </p:nvSpPr>
          <p:spPr>
            <a:xfrm>
              <a:off x="2835050" y="2189275"/>
              <a:ext cx="97975" cy="194700"/>
            </a:xfrm>
            <a:custGeom>
              <a:avLst/>
              <a:gdLst/>
              <a:ahLst/>
              <a:cxnLst/>
              <a:rect l="l" t="t" r="r" b="b"/>
              <a:pathLst>
                <a:path w="3919" h="7788" extrusionOk="0">
                  <a:moveTo>
                    <a:pt x="1" y="0"/>
                  </a:moveTo>
                  <a:lnTo>
                    <a:pt x="1" y="5510"/>
                  </a:lnTo>
                  <a:lnTo>
                    <a:pt x="3919" y="7787"/>
                  </a:lnTo>
                  <a:lnTo>
                    <a:pt x="3919" y="227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34"/>
            <p:cNvSpPr/>
            <p:nvPr/>
          </p:nvSpPr>
          <p:spPr>
            <a:xfrm>
              <a:off x="2704650" y="2113950"/>
              <a:ext cx="110225" cy="71675"/>
            </a:xfrm>
            <a:custGeom>
              <a:avLst/>
              <a:gdLst/>
              <a:ahLst/>
              <a:cxnLst/>
              <a:rect l="l" t="t" r="r" b="b"/>
              <a:pathLst>
                <a:path w="4409" h="2867" extrusionOk="0">
                  <a:moveTo>
                    <a:pt x="1" y="1"/>
                  </a:moveTo>
                  <a:lnTo>
                    <a:pt x="1" y="319"/>
                  </a:lnTo>
                  <a:lnTo>
                    <a:pt x="4409" y="2866"/>
                  </a:lnTo>
                  <a:lnTo>
                    <a:pt x="4409" y="254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34"/>
            <p:cNvSpPr/>
            <p:nvPr/>
          </p:nvSpPr>
          <p:spPr>
            <a:xfrm>
              <a:off x="2704650" y="2132950"/>
              <a:ext cx="110225" cy="71650"/>
            </a:xfrm>
            <a:custGeom>
              <a:avLst/>
              <a:gdLst/>
              <a:ahLst/>
              <a:cxnLst/>
              <a:rect l="l" t="t" r="r" b="b"/>
              <a:pathLst>
                <a:path w="4409" h="2866" extrusionOk="0">
                  <a:moveTo>
                    <a:pt x="1" y="0"/>
                  </a:moveTo>
                  <a:lnTo>
                    <a:pt x="1" y="318"/>
                  </a:lnTo>
                  <a:lnTo>
                    <a:pt x="4409" y="2865"/>
                  </a:lnTo>
                  <a:lnTo>
                    <a:pt x="4409" y="252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34"/>
            <p:cNvSpPr/>
            <p:nvPr/>
          </p:nvSpPr>
          <p:spPr>
            <a:xfrm>
              <a:off x="2704650" y="2151300"/>
              <a:ext cx="110225" cy="71650"/>
            </a:xfrm>
            <a:custGeom>
              <a:avLst/>
              <a:gdLst/>
              <a:ahLst/>
              <a:cxnLst/>
              <a:rect l="l" t="t" r="r" b="b"/>
              <a:pathLst>
                <a:path w="4409" h="2866" extrusionOk="0">
                  <a:moveTo>
                    <a:pt x="1" y="1"/>
                  </a:moveTo>
                  <a:lnTo>
                    <a:pt x="1" y="319"/>
                  </a:lnTo>
                  <a:lnTo>
                    <a:pt x="4409" y="2866"/>
                  </a:lnTo>
                  <a:lnTo>
                    <a:pt x="4409" y="254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34"/>
            <p:cNvSpPr/>
            <p:nvPr/>
          </p:nvSpPr>
          <p:spPr>
            <a:xfrm>
              <a:off x="2704650" y="2170275"/>
              <a:ext cx="110225" cy="71050"/>
            </a:xfrm>
            <a:custGeom>
              <a:avLst/>
              <a:gdLst/>
              <a:ahLst/>
              <a:cxnLst/>
              <a:rect l="l" t="t" r="r" b="b"/>
              <a:pathLst>
                <a:path w="4409" h="2842" extrusionOk="0">
                  <a:moveTo>
                    <a:pt x="1" y="1"/>
                  </a:moveTo>
                  <a:lnTo>
                    <a:pt x="1" y="319"/>
                  </a:lnTo>
                  <a:lnTo>
                    <a:pt x="4409" y="2841"/>
                  </a:lnTo>
                  <a:lnTo>
                    <a:pt x="4409" y="252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34"/>
            <p:cNvSpPr/>
            <p:nvPr/>
          </p:nvSpPr>
          <p:spPr>
            <a:xfrm>
              <a:off x="2704650" y="2188650"/>
              <a:ext cx="110225" cy="71650"/>
            </a:xfrm>
            <a:custGeom>
              <a:avLst/>
              <a:gdLst/>
              <a:ahLst/>
              <a:cxnLst/>
              <a:rect l="l" t="t" r="r" b="b"/>
              <a:pathLst>
                <a:path w="4409" h="2866" extrusionOk="0">
                  <a:moveTo>
                    <a:pt x="1" y="1"/>
                  </a:moveTo>
                  <a:lnTo>
                    <a:pt x="1" y="319"/>
                  </a:lnTo>
                  <a:lnTo>
                    <a:pt x="4409" y="2866"/>
                  </a:lnTo>
                  <a:lnTo>
                    <a:pt x="4409" y="254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34"/>
            <p:cNvSpPr/>
            <p:nvPr/>
          </p:nvSpPr>
          <p:spPr>
            <a:xfrm>
              <a:off x="2704650" y="2207025"/>
              <a:ext cx="110225" cy="71650"/>
            </a:xfrm>
            <a:custGeom>
              <a:avLst/>
              <a:gdLst/>
              <a:ahLst/>
              <a:cxnLst/>
              <a:rect l="l" t="t" r="r" b="b"/>
              <a:pathLst>
                <a:path w="4409" h="2866" extrusionOk="0">
                  <a:moveTo>
                    <a:pt x="1" y="0"/>
                  </a:moveTo>
                  <a:lnTo>
                    <a:pt x="1" y="343"/>
                  </a:lnTo>
                  <a:lnTo>
                    <a:pt x="4409" y="2865"/>
                  </a:lnTo>
                  <a:lnTo>
                    <a:pt x="4409" y="254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34"/>
            <p:cNvSpPr/>
            <p:nvPr/>
          </p:nvSpPr>
          <p:spPr>
            <a:xfrm>
              <a:off x="2704650" y="2244350"/>
              <a:ext cx="76550" cy="52675"/>
            </a:xfrm>
            <a:custGeom>
              <a:avLst/>
              <a:gdLst/>
              <a:ahLst/>
              <a:cxnLst/>
              <a:rect l="l" t="t" r="r" b="b"/>
              <a:pathLst>
                <a:path w="3062" h="2107" extrusionOk="0">
                  <a:moveTo>
                    <a:pt x="1" y="1"/>
                  </a:moveTo>
                  <a:lnTo>
                    <a:pt x="1" y="344"/>
                  </a:lnTo>
                  <a:lnTo>
                    <a:pt x="3062" y="2107"/>
                  </a:lnTo>
                  <a:lnTo>
                    <a:pt x="3062" y="178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34"/>
            <p:cNvSpPr/>
            <p:nvPr/>
          </p:nvSpPr>
          <p:spPr>
            <a:xfrm>
              <a:off x="2704650" y="2226000"/>
              <a:ext cx="110225" cy="71650"/>
            </a:xfrm>
            <a:custGeom>
              <a:avLst/>
              <a:gdLst/>
              <a:ahLst/>
              <a:cxnLst/>
              <a:rect l="l" t="t" r="r" b="b"/>
              <a:pathLst>
                <a:path w="4409" h="2866" extrusionOk="0">
                  <a:moveTo>
                    <a:pt x="1" y="0"/>
                  </a:moveTo>
                  <a:lnTo>
                    <a:pt x="1" y="319"/>
                  </a:lnTo>
                  <a:lnTo>
                    <a:pt x="4409" y="2865"/>
                  </a:lnTo>
                  <a:lnTo>
                    <a:pt x="4409" y="254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34"/>
            <p:cNvSpPr/>
            <p:nvPr/>
          </p:nvSpPr>
          <p:spPr>
            <a:xfrm>
              <a:off x="2847300" y="2225375"/>
              <a:ext cx="57575" cy="74725"/>
            </a:xfrm>
            <a:custGeom>
              <a:avLst/>
              <a:gdLst/>
              <a:ahLst/>
              <a:cxnLst/>
              <a:rect l="l" t="t" r="r" b="b"/>
              <a:pathLst>
                <a:path w="2303" h="2989" extrusionOk="0">
                  <a:moveTo>
                    <a:pt x="1152" y="1"/>
                  </a:moveTo>
                  <a:lnTo>
                    <a:pt x="1" y="1641"/>
                  </a:lnTo>
                  <a:lnTo>
                    <a:pt x="2303" y="2988"/>
                  </a:lnTo>
                  <a:lnTo>
                    <a:pt x="115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34"/>
            <p:cNvSpPr/>
            <p:nvPr/>
          </p:nvSpPr>
          <p:spPr>
            <a:xfrm>
              <a:off x="2869950" y="2251100"/>
              <a:ext cx="58200" cy="74700"/>
            </a:xfrm>
            <a:custGeom>
              <a:avLst/>
              <a:gdLst/>
              <a:ahLst/>
              <a:cxnLst/>
              <a:rect l="l" t="t" r="r" b="b"/>
              <a:pathLst>
                <a:path w="2328" h="2988" extrusionOk="0">
                  <a:moveTo>
                    <a:pt x="1176" y="0"/>
                  </a:moveTo>
                  <a:lnTo>
                    <a:pt x="1" y="1641"/>
                  </a:lnTo>
                  <a:lnTo>
                    <a:pt x="2327" y="2988"/>
                  </a:lnTo>
                  <a:lnTo>
                    <a:pt x="1176" y="0"/>
                  </a:lnTo>
                  <a:close/>
                </a:path>
              </a:pathLst>
            </a:custGeom>
            <a:solidFill>
              <a:srgbClr val="606B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34"/>
            <p:cNvSpPr/>
            <p:nvPr/>
          </p:nvSpPr>
          <p:spPr>
            <a:xfrm>
              <a:off x="2876700" y="2293275"/>
              <a:ext cx="45325" cy="58300"/>
            </a:xfrm>
            <a:custGeom>
              <a:avLst/>
              <a:gdLst/>
              <a:ahLst/>
              <a:cxnLst/>
              <a:rect l="l" t="t" r="r" b="b"/>
              <a:pathLst>
                <a:path w="1813" h="2332" extrusionOk="0">
                  <a:moveTo>
                    <a:pt x="496" y="0"/>
                  </a:moveTo>
                  <a:cubicBezTo>
                    <a:pt x="198" y="0"/>
                    <a:pt x="0" y="240"/>
                    <a:pt x="0" y="640"/>
                  </a:cubicBezTo>
                  <a:cubicBezTo>
                    <a:pt x="0" y="1227"/>
                    <a:pt x="392" y="1913"/>
                    <a:pt x="906" y="2207"/>
                  </a:cubicBezTo>
                  <a:cubicBezTo>
                    <a:pt x="1048" y="2292"/>
                    <a:pt x="1184" y="2332"/>
                    <a:pt x="1305" y="2332"/>
                  </a:cubicBezTo>
                  <a:cubicBezTo>
                    <a:pt x="1602" y="2332"/>
                    <a:pt x="1812" y="2093"/>
                    <a:pt x="1812" y="1693"/>
                  </a:cubicBezTo>
                  <a:cubicBezTo>
                    <a:pt x="1812" y="1105"/>
                    <a:pt x="1396" y="419"/>
                    <a:pt x="906" y="125"/>
                  </a:cubicBezTo>
                  <a:cubicBezTo>
                    <a:pt x="757" y="40"/>
                    <a:pt x="618" y="0"/>
                    <a:pt x="496" y="0"/>
                  </a:cubicBezTo>
                  <a:close/>
                </a:path>
              </a:pathLst>
            </a:custGeom>
            <a:solidFill>
              <a:srgbClr val="EC82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34"/>
            <p:cNvSpPr/>
            <p:nvPr/>
          </p:nvSpPr>
          <p:spPr>
            <a:xfrm>
              <a:off x="3933950" y="1788275"/>
              <a:ext cx="44100" cy="34300"/>
            </a:xfrm>
            <a:custGeom>
              <a:avLst/>
              <a:gdLst/>
              <a:ahLst/>
              <a:cxnLst/>
              <a:rect l="l" t="t" r="r" b="b"/>
              <a:pathLst>
                <a:path w="1764" h="1372" extrusionOk="0">
                  <a:moveTo>
                    <a:pt x="1" y="0"/>
                  </a:moveTo>
                  <a:lnTo>
                    <a:pt x="1176" y="1372"/>
                  </a:lnTo>
                  <a:lnTo>
                    <a:pt x="1764" y="34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34"/>
            <p:cNvSpPr/>
            <p:nvPr/>
          </p:nvSpPr>
          <p:spPr>
            <a:xfrm>
              <a:off x="3933950" y="1788275"/>
              <a:ext cx="12275" cy="9825"/>
            </a:xfrm>
            <a:custGeom>
              <a:avLst/>
              <a:gdLst/>
              <a:ahLst/>
              <a:cxnLst/>
              <a:rect l="l" t="t" r="r" b="b"/>
              <a:pathLst>
                <a:path w="491" h="393" extrusionOk="0">
                  <a:moveTo>
                    <a:pt x="1" y="0"/>
                  </a:moveTo>
                  <a:lnTo>
                    <a:pt x="319" y="392"/>
                  </a:lnTo>
                  <a:lnTo>
                    <a:pt x="491" y="9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606B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34"/>
            <p:cNvSpPr/>
            <p:nvPr/>
          </p:nvSpPr>
          <p:spPr>
            <a:xfrm>
              <a:off x="3960275" y="1796475"/>
              <a:ext cx="234500" cy="151600"/>
            </a:xfrm>
            <a:custGeom>
              <a:avLst/>
              <a:gdLst/>
              <a:ahLst/>
              <a:cxnLst/>
              <a:rect l="l" t="t" r="r" b="b"/>
              <a:pathLst>
                <a:path w="9380" h="6064" extrusionOk="0">
                  <a:moveTo>
                    <a:pt x="620" y="1"/>
                  </a:moveTo>
                  <a:cubicBezTo>
                    <a:pt x="563" y="1"/>
                    <a:pt x="495" y="18"/>
                    <a:pt x="417" y="64"/>
                  </a:cubicBezTo>
                  <a:cubicBezTo>
                    <a:pt x="197" y="187"/>
                    <a:pt x="1" y="505"/>
                    <a:pt x="1" y="774"/>
                  </a:cubicBezTo>
                  <a:cubicBezTo>
                    <a:pt x="1" y="897"/>
                    <a:pt x="50" y="995"/>
                    <a:pt x="123" y="1044"/>
                  </a:cubicBezTo>
                  <a:lnTo>
                    <a:pt x="8792" y="6064"/>
                  </a:lnTo>
                  <a:cubicBezTo>
                    <a:pt x="8719" y="6015"/>
                    <a:pt x="8670" y="5941"/>
                    <a:pt x="8670" y="5794"/>
                  </a:cubicBezTo>
                  <a:cubicBezTo>
                    <a:pt x="8670" y="5550"/>
                    <a:pt x="8841" y="5231"/>
                    <a:pt x="9086" y="5084"/>
                  </a:cubicBezTo>
                  <a:cubicBezTo>
                    <a:pt x="9140" y="5044"/>
                    <a:pt x="9194" y="5026"/>
                    <a:pt x="9248" y="5026"/>
                  </a:cubicBezTo>
                  <a:cubicBezTo>
                    <a:pt x="9292" y="5026"/>
                    <a:pt x="9336" y="5038"/>
                    <a:pt x="9380" y="5060"/>
                  </a:cubicBezTo>
                  <a:lnTo>
                    <a:pt x="711" y="15"/>
                  </a:lnTo>
                  <a:cubicBezTo>
                    <a:pt x="684" y="6"/>
                    <a:pt x="654" y="1"/>
                    <a:pt x="620" y="1"/>
                  </a:cubicBezTo>
                  <a:close/>
                </a:path>
              </a:pathLst>
            </a:custGeom>
            <a:solidFill>
              <a:srgbClr val="606B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34"/>
            <p:cNvSpPr/>
            <p:nvPr/>
          </p:nvSpPr>
          <p:spPr>
            <a:xfrm>
              <a:off x="4177000" y="1922275"/>
              <a:ext cx="20850" cy="26500"/>
            </a:xfrm>
            <a:custGeom>
              <a:avLst/>
              <a:gdLst/>
              <a:ahLst/>
              <a:cxnLst/>
              <a:rect l="l" t="t" r="r" b="b"/>
              <a:pathLst>
                <a:path w="834" h="1060" extrusionOk="0">
                  <a:moveTo>
                    <a:pt x="592" y="0"/>
                  </a:moveTo>
                  <a:cubicBezTo>
                    <a:pt x="539" y="0"/>
                    <a:pt x="480" y="17"/>
                    <a:pt x="417" y="52"/>
                  </a:cubicBezTo>
                  <a:cubicBezTo>
                    <a:pt x="172" y="199"/>
                    <a:pt x="1" y="518"/>
                    <a:pt x="1" y="762"/>
                  </a:cubicBezTo>
                  <a:cubicBezTo>
                    <a:pt x="1" y="954"/>
                    <a:pt x="88" y="1059"/>
                    <a:pt x="227" y="1059"/>
                  </a:cubicBezTo>
                  <a:cubicBezTo>
                    <a:pt x="282" y="1059"/>
                    <a:pt x="347" y="1042"/>
                    <a:pt x="417" y="1007"/>
                  </a:cubicBezTo>
                  <a:cubicBezTo>
                    <a:pt x="637" y="885"/>
                    <a:pt x="833" y="567"/>
                    <a:pt x="833" y="297"/>
                  </a:cubicBezTo>
                  <a:cubicBezTo>
                    <a:pt x="816" y="105"/>
                    <a:pt x="723" y="0"/>
                    <a:pt x="592" y="0"/>
                  </a:cubicBezTo>
                  <a:close/>
                </a:path>
              </a:pathLst>
            </a:custGeom>
            <a:solidFill>
              <a:srgbClr val="495D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34"/>
            <p:cNvSpPr/>
            <p:nvPr/>
          </p:nvSpPr>
          <p:spPr>
            <a:xfrm>
              <a:off x="4036800" y="1806025"/>
              <a:ext cx="44100" cy="34300"/>
            </a:xfrm>
            <a:custGeom>
              <a:avLst/>
              <a:gdLst/>
              <a:ahLst/>
              <a:cxnLst/>
              <a:rect l="l" t="t" r="r" b="b"/>
              <a:pathLst>
                <a:path w="1764" h="1372" extrusionOk="0">
                  <a:moveTo>
                    <a:pt x="1" y="1"/>
                  </a:moveTo>
                  <a:lnTo>
                    <a:pt x="1201" y="1372"/>
                  </a:lnTo>
                  <a:lnTo>
                    <a:pt x="1764" y="36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34"/>
            <p:cNvSpPr/>
            <p:nvPr/>
          </p:nvSpPr>
          <p:spPr>
            <a:xfrm>
              <a:off x="4036800" y="1806025"/>
              <a:ext cx="12275" cy="9825"/>
            </a:xfrm>
            <a:custGeom>
              <a:avLst/>
              <a:gdLst/>
              <a:ahLst/>
              <a:cxnLst/>
              <a:rect l="l" t="t" r="r" b="b"/>
              <a:pathLst>
                <a:path w="491" h="393" extrusionOk="0">
                  <a:moveTo>
                    <a:pt x="1" y="1"/>
                  </a:moveTo>
                  <a:lnTo>
                    <a:pt x="344" y="392"/>
                  </a:lnTo>
                  <a:lnTo>
                    <a:pt x="491" y="9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C82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34"/>
            <p:cNvSpPr/>
            <p:nvPr/>
          </p:nvSpPr>
          <p:spPr>
            <a:xfrm>
              <a:off x="4063750" y="1814350"/>
              <a:ext cx="157350" cy="107400"/>
            </a:xfrm>
            <a:custGeom>
              <a:avLst/>
              <a:gdLst/>
              <a:ahLst/>
              <a:cxnLst/>
              <a:rect l="l" t="t" r="r" b="b"/>
              <a:pathLst>
                <a:path w="6294" h="4296" extrusionOk="0">
                  <a:moveTo>
                    <a:pt x="6278" y="3259"/>
                  </a:moveTo>
                  <a:lnTo>
                    <a:pt x="6294" y="3267"/>
                  </a:lnTo>
                  <a:cubicBezTo>
                    <a:pt x="6289" y="3264"/>
                    <a:pt x="6284" y="3261"/>
                    <a:pt x="6278" y="3259"/>
                  </a:cubicBezTo>
                  <a:close/>
                  <a:moveTo>
                    <a:pt x="572" y="1"/>
                  </a:moveTo>
                  <a:cubicBezTo>
                    <a:pt x="519" y="1"/>
                    <a:pt x="459" y="19"/>
                    <a:pt x="392" y="59"/>
                  </a:cubicBezTo>
                  <a:cubicBezTo>
                    <a:pt x="172" y="182"/>
                    <a:pt x="0" y="500"/>
                    <a:pt x="0" y="770"/>
                  </a:cubicBezTo>
                  <a:cubicBezTo>
                    <a:pt x="0" y="892"/>
                    <a:pt x="25" y="990"/>
                    <a:pt x="98" y="1039"/>
                  </a:cubicBezTo>
                  <a:lnTo>
                    <a:pt x="5706" y="4296"/>
                  </a:lnTo>
                  <a:cubicBezTo>
                    <a:pt x="5632" y="4247"/>
                    <a:pt x="5584" y="4149"/>
                    <a:pt x="5584" y="4026"/>
                  </a:cubicBezTo>
                  <a:cubicBezTo>
                    <a:pt x="5584" y="3757"/>
                    <a:pt x="5755" y="3439"/>
                    <a:pt x="6000" y="3292"/>
                  </a:cubicBezTo>
                  <a:cubicBezTo>
                    <a:pt x="6060" y="3262"/>
                    <a:pt x="6130" y="3241"/>
                    <a:pt x="6192" y="3241"/>
                  </a:cubicBezTo>
                  <a:cubicBezTo>
                    <a:pt x="6224" y="3241"/>
                    <a:pt x="6253" y="3246"/>
                    <a:pt x="6278" y="3259"/>
                  </a:cubicBezTo>
                  <a:lnTo>
                    <a:pt x="6278" y="3259"/>
                  </a:lnTo>
                  <a:lnTo>
                    <a:pt x="686" y="35"/>
                  </a:lnTo>
                  <a:cubicBezTo>
                    <a:pt x="653" y="13"/>
                    <a:pt x="615" y="1"/>
                    <a:pt x="572" y="1"/>
                  </a:cubicBezTo>
                  <a:close/>
                </a:path>
              </a:pathLst>
            </a:custGeom>
            <a:solidFill>
              <a:srgbClr val="EC82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34"/>
            <p:cNvSpPr/>
            <p:nvPr/>
          </p:nvSpPr>
          <p:spPr>
            <a:xfrm>
              <a:off x="4203325" y="1895325"/>
              <a:ext cx="20850" cy="26800"/>
            </a:xfrm>
            <a:custGeom>
              <a:avLst/>
              <a:gdLst/>
              <a:ahLst/>
              <a:cxnLst/>
              <a:rect l="l" t="t" r="r" b="b"/>
              <a:pathLst>
                <a:path w="834" h="1072" extrusionOk="0">
                  <a:moveTo>
                    <a:pt x="596" y="1"/>
                  </a:moveTo>
                  <a:cubicBezTo>
                    <a:pt x="541" y="1"/>
                    <a:pt x="480" y="18"/>
                    <a:pt x="417" y="53"/>
                  </a:cubicBezTo>
                  <a:cubicBezTo>
                    <a:pt x="172" y="200"/>
                    <a:pt x="1" y="518"/>
                    <a:pt x="1" y="787"/>
                  </a:cubicBezTo>
                  <a:cubicBezTo>
                    <a:pt x="1" y="960"/>
                    <a:pt x="85" y="1071"/>
                    <a:pt x="221" y="1071"/>
                  </a:cubicBezTo>
                  <a:cubicBezTo>
                    <a:pt x="278" y="1071"/>
                    <a:pt x="344" y="1051"/>
                    <a:pt x="417" y="1008"/>
                  </a:cubicBezTo>
                  <a:cubicBezTo>
                    <a:pt x="637" y="885"/>
                    <a:pt x="833" y="567"/>
                    <a:pt x="833" y="298"/>
                  </a:cubicBezTo>
                  <a:cubicBezTo>
                    <a:pt x="833" y="106"/>
                    <a:pt x="734" y="1"/>
                    <a:pt x="596" y="1"/>
                  </a:cubicBezTo>
                  <a:close/>
                </a:path>
              </a:pathLst>
            </a:custGeom>
            <a:solidFill>
              <a:srgbClr val="D34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34"/>
            <p:cNvSpPr/>
            <p:nvPr/>
          </p:nvSpPr>
          <p:spPr>
            <a:xfrm>
              <a:off x="3896000" y="1850725"/>
              <a:ext cx="33075" cy="47775"/>
            </a:xfrm>
            <a:custGeom>
              <a:avLst/>
              <a:gdLst/>
              <a:ahLst/>
              <a:cxnLst/>
              <a:rect l="l" t="t" r="r" b="b"/>
              <a:pathLst>
                <a:path w="1323" h="1911" extrusionOk="0">
                  <a:moveTo>
                    <a:pt x="25" y="0"/>
                  </a:moveTo>
                  <a:lnTo>
                    <a:pt x="1" y="1078"/>
                  </a:lnTo>
                  <a:cubicBezTo>
                    <a:pt x="1" y="1127"/>
                    <a:pt x="50" y="1176"/>
                    <a:pt x="99" y="1200"/>
                  </a:cubicBezTo>
                  <a:lnTo>
                    <a:pt x="1323" y="1910"/>
                  </a:lnTo>
                  <a:lnTo>
                    <a:pt x="1323" y="833"/>
                  </a:lnTo>
                  <a:lnTo>
                    <a:pt x="99" y="123"/>
                  </a:lnTo>
                  <a:cubicBezTo>
                    <a:pt x="50" y="98"/>
                    <a:pt x="25" y="49"/>
                    <a:pt x="25" y="0"/>
                  </a:cubicBezTo>
                  <a:close/>
                </a:path>
              </a:pathLst>
            </a:custGeom>
            <a:solidFill>
              <a:srgbClr val="495D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34"/>
            <p:cNvSpPr/>
            <p:nvPr/>
          </p:nvSpPr>
          <p:spPr>
            <a:xfrm>
              <a:off x="3929050" y="1847650"/>
              <a:ext cx="40450" cy="50850"/>
            </a:xfrm>
            <a:custGeom>
              <a:avLst/>
              <a:gdLst/>
              <a:ahLst/>
              <a:cxnLst/>
              <a:rect l="l" t="t" r="r" b="b"/>
              <a:pathLst>
                <a:path w="1618" h="2034" extrusionOk="0">
                  <a:moveTo>
                    <a:pt x="1617" y="1"/>
                  </a:moveTo>
                  <a:lnTo>
                    <a:pt x="1" y="956"/>
                  </a:lnTo>
                  <a:lnTo>
                    <a:pt x="1" y="2033"/>
                  </a:lnTo>
                  <a:lnTo>
                    <a:pt x="1617" y="1103"/>
                  </a:lnTo>
                  <a:lnTo>
                    <a:pt x="1617" y="1"/>
                  </a:lnTo>
                  <a:close/>
                </a:path>
              </a:pathLst>
            </a:custGeom>
            <a:solidFill>
              <a:srgbClr val="00C3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34"/>
            <p:cNvSpPr/>
            <p:nvPr/>
          </p:nvSpPr>
          <p:spPr>
            <a:xfrm>
              <a:off x="3895400" y="1828975"/>
              <a:ext cx="74100" cy="42575"/>
            </a:xfrm>
            <a:custGeom>
              <a:avLst/>
              <a:gdLst/>
              <a:ahLst/>
              <a:cxnLst/>
              <a:rect l="l" t="t" r="r" b="b"/>
              <a:pathLst>
                <a:path w="2964" h="1703" extrusionOk="0">
                  <a:moveTo>
                    <a:pt x="1543" y="1"/>
                  </a:moveTo>
                  <a:cubicBezTo>
                    <a:pt x="1463" y="1"/>
                    <a:pt x="1384" y="13"/>
                    <a:pt x="1322" y="38"/>
                  </a:cubicBezTo>
                  <a:lnTo>
                    <a:pt x="123" y="748"/>
                  </a:lnTo>
                  <a:cubicBezTo>
                    <a:pt x="0" y="821"/>
                    <a:pt x="0" y="919"/>
                    <a:pt x="123" y="993"/>
                  </a:cubicBezTo>
                  <a:lnTo>
                    <a:pt x="1347" y="1703"/>
                  </a:lnTo>
                  <a:lnTo>
                    <a:pt x="2963" y="748"/>
                  </a:lnTo>
                  <a:lnTo>
                    <a:pt x="1763" y="38"/>
                  </a:lnTo>
                  <a:cubicBezTo>
                    <a:pt x="1702" y="13"/>
                    <a:pt x="1622" y="1"/>
                    <a:pt x="1543" y="1"/>
                  </a:cubicBezTo>
                  <a:close/>
                </a:path>
              </a:pathLst>
            </a:custGeom>
            <a:solidFill>
              <a:srgbClr val="606B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34"/>
            <p:cNvSpPr/>
            <p:nvPr/>
          </p:nvSpPr>
          <p:spPr>
            <a:xfrm>
              <a:off x="3950475" y="1859900"/>
              <a:ext cx="40450" cy="50850"/>
            </a:xfrm>
            <a:custGeom>
              <a:avLst/>
              <a:gdLst/>
              <a:ahLst/>
              <a:cxnLst/>
              <a:rect l="l" t="t" r="r" b="b"/>
              <a:pathLst>
                <a:path w="1618" h="2034" extrusionOk="0">
                  <a:moveTo>
                    <a:pt x="1617" y="1"/>
                  </a:moveTo>
                  <a:lnTo>
                    <a:pt x="1" y="956"/>
                  </a:lnTo>
                  <a:lnTo>
                    <a:pt x="1" y="2033"/>
                  </a:lnTo>
                  <a:lnTo>
                    <a:pt x="1617" y="1102"/>
                  </a:lnTo>
                  <a:lnTo>
                    <a:pt x="161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34"/>
            <p:cNvSpPr/>
            <p:nvPr/>
          </p:nvSpPr>
          <p:spPr>
            <a:xfrm>
              <a:off x="3929050" y="1871525"/>
              <a:ext cx="21450" cy="39225"/>
            </a:xfrm>
            <a:custGeom>
              <a:avLst/>
              <a:gdLst/>
              <a:ahLst/>
              <a:cxnLst/>
              <a:rect l="l" t="t" r="r" b="b"/>
              <a:pathLst>
                <a:path w="858" h="1569" extrusionOk="0">
                  <a:moveTo>
                    <a:pt x="1" y="1"/>
                  </a:moveTo>
                  <a:lnTo>
                    <a:pt x="1" y="1078"/>
                  </a:lnTo>
                  <a:lnTo>
                    <a:pt x="858" y="1568"/>
                  </a:lnTo>
                  <a:lnTo>
                    <a:pt x="858" y="49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EC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34"/>
            <p:cNvSpPr/>
            <p:nvPr/>
          </p:nvSpPr>
          <p:spPr>
            <a:xfrm>
              <a:off x="3929050" y="1847650"/>
              <a:ext cx="61875" cy="36150"/>
            </a:xfrm>
            <a:custGeom>
              <a:avLst/>
              <a:gdLst/>
              <a:ahLst/>
              <a:cxnLst/>
              <a:rect l="l" t="t" r="r" b="b"/>
              <a:pathLst>
                <a:path w="2475" h="1446" extrusionOk="0">
                  <a:moveTo>
                    <a:pt x="1617" y="1"/>
                  </a:moveTo>
                  <a:lnTo>
                    <a:pt x="1" y="956"/>
                  </a:lnTo>
                  <a:lnTo>
                    <a:pt x="858" y="1446"/>
                  </a:lnTo>
                  <a:lnTo>
                    <a:pt x="2474" y="491"/>
                  </a:lnTo>
                  <a:lnTo>
                    <a:pt x="16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34"/>
            <p:cNvSpPr/>
            <p:nvPr/>
          </p:nvSpPr>
          <p:spPr>
            <a:xfrm>
              <a:off x="3950475" y="1880725"/>
              <a:ext cx="72900" cy="49150"/>
            </a:xfrm>
            <a:custGeom>
              <a:avLst/>
              <a:gdLst/>
              <a:ahLst/>
              <a:cxnLst/>
              <a:rect l="l" t="t" r="r" b="b"/>
              <a:pathLst>
                <a:path w="2916" h="1966" extrusionOk="0">
                  <a:moveTo>
                    <a:pt x="2915" y="0"/>
                  </a:moveTo>
                  <a:cubicBezTo>
                    <a:pt x="2915" y="49"/>
                    <a:pt x="2891" y="98"/>
                    <a:pt x="2842" y="123"/>
                  </a:cubicBezTo>
                  <a:lnTo>
                    <a:pt x="1642" y="833"/>
                  </a:lnTo>
                  <a:cubicBezTo>
                    <a:pt x="1580" y="857"/>
                    <a:pt x="1501" y="869"/>
                    <a:pt x="1421" y="869"/>
                  </a:cubicBezTo>
                  <a:cubicBezTo>
                    <a:pt x="1342" y="869"/>
                    <a:pt x="1262" y="857"/>
                    <a:pt x="1201" y="833"/>
                  </a:cubicBezTo>
                  <a:lnTo>
                    <a:pt x="1" y="123"/>
                  </a:lnTo>
                  <a:lnTo>
                    <a:pt x="1" y="1200"/>
                  </a:lnTo>
                  <a:lnTo>
                    <a:pt x="1201" y="1910"/>
                  </a:lnTo>
                  <a:cubicBezTo>
                    <a:pt x="1262" y="1947"/>
                    <a:pt x="1342" y="1965"/>
                    <a:pt x="1418" y="1965"/>
                  </a:cubicBezTo>
                  <a:cubicBezTo>
                    <a:pt x="1495" y="1965"/>
                    <a:pt x="1568" y="1947"/>
                    <a:pt x="1617" y="1910"/>
                  </a:cubicBezTo>
                  <a:lnTo>
                    <a:pt x="2842" y="1200"/>
                  </a:lnTo>
                  <a:cubicBezTo>
                    <a:pt x="2891" y="1176"/>
                    <a:pt x="2915" y="1127"/>
                    <a:pt x="2915" y="1078"/>
                  </a:cubicBezTo>
                  <a:lnTo>
                    <a:pt x="2915" y="0"/>
                  </a:lnTo>
                  <a:close/>
                </a:path>
              </a:pathLst>
            </a:custGeom>
            <a:solidFill>
              <a:srgbClr val="D34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34"/>
            <p:cNvSpPr/>
            <p:nvPr/>
          </p:nvSpPr>
          <p:spPr>
            <a:xfrm>
              <a:off x="3950475" y="1859900"/>
              <a:ext cx="74125" cy="42575"/>
            </a:xfrm>
            <a:custGeom>
              <a:avLst/>
              <a:gdLst/>
              <a:ahLst/>
              <a:cxnLst/>
              <a:rect l="l" t="t" r="r" b="b"/>
              <a:pathLst>
                <a:path w="2965" h="1703" extrusionOk="0">
                  <a:moveTo>
                    <a:pt x="1617" y="1"/>
                  </a:moveTo>
                  <a:lnTo>
                    <a:pt x="1" y="956"/>
                  </a:lnTo>
                  <a:lnTo>
                    <a:pt x="1201" y="1666"/>
                  </a:lnTo>
                  <a:cubicBezTo>
                    <a:pt x="1262" y="1690"/>
                    <a:pt x="1342" y="1702"/>
                    <a:pt x="1421" y="1702"/>
                  </a:cubicBezTo>
                  <a:cubicBezTo>
                    <a:pt x="1501" y="1702"/>
                    <a:pt x="1580" y="1690"/>
                    <a:pt x="1642" y="1666"/>
                  </a:cubicBezTo>
                  <a:lnTo>
                    <a:pt x="2842" y="956"/>
                  </a:lnTo>
                  <a:cubicBezTo>
                    <a:pt x="2964" y="882"/>
                    <a:pt x="2964" y="784"/>
                    <a:pt x="2842" y="711"/>
                  </a:cubicBezTo>
                  <a:lnTo>
                    <a:pt x="1617" y="1"/>
                  </a:lnTo>
                  <a:close/>
                </a:path>
              </a:pathLst>
            </a:custGeom>
            <a:solidFill>
              <a:srgbClr val="EC82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34"/>
            <p:cNvSpPr/>
            <p:nvPr/>
          </p:nvSpPr>
          <p:spPr>
            <a:xfrm>
              <a:off x="3168100" y="1619625"/>
              <a:ext cx="747525" cy="427925"/>
            </a:xfrm>
            <a:custGeom>
              <a:avLst/>
              <a:gdLst/>
              <a:ahLst/>
              <a:cxnLst/>
              <a:rect l="l" t="t" r="r" b="b"/>
              <a:pathLst>
                <a:path w="29901" h="17117" extrusionOk="0">
                  <a:moveTo>
                    <a:pt x="18434" y="0"/>
                  </a:moveTo>
                  <a:cubicBezTo>
                    <a:pt x="18186" y="0"/>
                    <a:pt x="17951" y="51"/>
                    <a:pt x="17779" y="159"/>
                  </a:cubicBezTo>
                  <a:lnTo>
                    <a:pt x="417" y="10175"/>
                  </a:lnTo>
                  <a:cubicBezTo>
                    <a:pt x="0" y="10420"/>
                    <a:pt x="49" y="10811"/>
                    <a:pt x="515" y="11081"/>
                  </a:cubicBezTo>
                  <a:lnTo>
                    <a:pt x="10579" y="16884"/>
                  </a:lnTo>
                  <a:cubicBezTo>
                    <a:pt x="10839" y="17035"/>
                    <a:pt x="11168" y="17117"/>
                    <a:pt x="11481" y="17117"/>
                  </a:cubicBezTo>
                  <a:cubicBezTo>
                    <a:pt x="11727" y="17117"/>
                    <a:pt x="11963" y="17066"/>
                    <a:pt x="12146" y="16958"/>
                  </a:cubicBezTo>
                  <a:lnTo>
                    <a:pt x="29508" y="6942"/>
                  </a:lnTo>
                  <a:cubicBezTo>
                    <a:pt x="29900" y="6697"/>
                    <a:pt x="29851" y="6306"/>
                    <a:pt x="29386" y="6036"/>
                  </a:cubicBezTo>
                  <a:lnTo>
                    <a:pt x="19346" y="233"/>
                  </a:lnTo>
                  <a:cubicBezTo>
                    <a:pt x="19086" y="82"/>
                    <a:pt x="18749" y="0"/>
                    <a:pt x="184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34"/>
            <p:cNvSpPr/>
            <p:nvPr/>
          </p:nvSpPr>
          <p:spPr>
            <a:xfrm>
              <a:off x="3650500" y="1688475"/>
              <a:ext cx="194725" cy="112075"/>
            </a:xfrm>
            <a:custGeom>
              <a:avLst/>
              <a:gdLst/>
              <a:ahLst/>
              <a:cxnLst/>
              <a:rect l="l" t="t" r="r" b="b"/>
              <a:pathLst>
                <a:path w="7789" h="4483" extrusionOk="0">
                  <a:moveTo>
                    <a:pt x="1152" y="1"/>
                  </a:moveTo>
                  <a:lnTo>
                    <a:pt x="1" y="638"/>
                  </a:lnTo>
                  <a:lnTo>
                    <a:pt x="6637" y="4482"/>
                  </a:lnTo>
                  <a:lnTo>
                    <a:pt x="7788" y="3821"/>
                  </a:lnTo>
                  <a:lnTo>
                    <a:pt x="115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34"/>
            <p:cNvSpPr/>
            <p:nvPr/>
          </p:nvSpPr>
          <p:spPr>
            <a:xfrm>
              <a:off x="3589300" y="1723375"/>
              <a:ext cx="194700" cy="112675"/>
            </a:xfrm>
            <a:custGeom>
              <a:avLst/>
              <a:gdLst/>
              <a:ahLst/>
              <a:cxnLst/>
              <a:rect l="l" t="t" r="r" b="b"/>
              <a:pathLst>
                <a:path w="7788" h="4507" extrusionOk="0">
                  <a:moveTo>
                    <a:pt x="1151" y="1"/>
                  </a:moveTo>
                  <a:lnTo>
                    <a:pt x="0" y="662"/>
                  </a:lnTo>
                  <a:lnTo>
                    <a:pt x="6661" y="4507"/>
                  </a:lnTo>
                  <a:lnTo>
                    <a:pt x="7787" y="3845"/>
                  </a:lnTo>
                  <a:lnTo>
                    <a:pt x="115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34"/>
            <p:cNvSpPr/>
            <p:nvPr/>
          </p:nvSpPr>
          <p:spPr>
            <a:xfrm>
              <a:off x="3528075" y="1758900"/>
              <a:ext cx="194700" cy="112050"/>
            </a:xfrm>
            <a:custGeom>
              <a:avLst/>
              <a:gdLst/>
              <a:ahLst/>
              <a:cxnLst/>
              <a:rect l="l" t="t" r="r" b="b"/>
              <a:pathLst>
                <a:path w="7788" h="4482" extrusionOk="0">
                  <a:moveTo>
                    <a:pt x="1151" y="0"/>
                  </a:moveTo>
                  <a:lnTo>
                    <a:pt x="0" y="661"/>
                  </a:lnTo>
                  <a:lnTo>
                    <a:pt x="6661" y="4481"/>
                  </a:lnTo>
                  <a:lnTo>
                    <a:pt x="7787" y="3845"/>
                  </a:lnTo>
                  <a:lnTo>
                    <a:pt x="115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34"/>
            <p:cNvSpPr/>
            <p:nvPr/>
          </p:nvSpPr>
          <p:spPr>
            <a:xfrm>
              <a:off x="3467450" y="1793775"/>
              <a:ext cx="194725" cy="112675"/>
            </a:xfrm>
            <a:custGeom>
              <a:avLst/>
              <a:gdLst/>
              <a:ahLst/>
              <a:cxnLst/>
              <a:rect l="l" t="t" r="r" b="b"/>
              <a:pathLst>
                <a:path w="7789" h="4507" extrusionOk="0">
                  <a:moveTo>
                    <a:pt x="1127" y="1"/>
                  </a:moveTo>
                  <a:lnTo>
                    <a:pt x="1" y="662"/>
                  </a:lnTo>
                  <a:lnTo>
                    <a:pt x="6637" y="4507"/>
                  </a:lnTo>
                  <a:lnTo>
                    <a:pt x="7788" y="3845"/>
                  </a:lnTo>
                  <a:lnTo>
                    <a:pt x="112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34"/>
            <p:cNvSpPr/>
            <p:nvPr/>
          </p:nvSpPr>
          <p:spPr>
            <a:xfrm>
              <a:off x="3406250" y="1829300"/>
              <a:ext cx="194700" cy="112650"/>
            </a:xfrm>
            <a:custGeom>
              <a:avLst/>
              <a:gdLst/>
              <a:ahLst/>
              <a:cxnLst/>
              <a:rect l="l" t="t" r="r" b="b"/>
              <a:pathLst>
                <a:path w="7788" h="4506" extrusionOk="0">
                  <a:moveTo>
                    <a:pt x="1127" y="0"/>
                  </a:moveTo>
                  <a:lnTo>
                    <a:pt x="0" y="661"/>
                  </a:lnTo>
                  <a:lnTo>
                    <a:pt x="6636" y="4506"/>
                  </a:lnTo>
                  <a:lnTo>
                    <a:pt x="7787" y="3845"/>
                  </a:lnTo>
                  <a:lnTo>
                    <a:pt x="112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34"/>
            <p:cNvSpPr/>
            <p:nvPr/>
          </p:nvSpPr>
          <p:spPr>
            <a:xfrm>
              <a:off x="3650500" y="1688475"/>
              <a:ext cx="69825" cy="40450"/>
            </a:xfrm>
            <a:custGeom>
              <a:avLst/>
              <a:gdLst/>
              <a:ahLst/>
              <a:cxnLst/>
              <a:rect l="l" t="t" r="r" b="b"/>
              <a:pathLst>
                <a:path w="2793" h="1618" extrusionOk="0">
                  <a:moveTo>
                    <a:pt x="1152" y="1"/>
                  </a:moveTo>
                  <a:lnTo>
                    <a:pt x="1" y="638"/>
                  </a:lnTo>
                  <a:lnTo>
                    <a:pt x="1666" y="1617"/>
                  </a:lnTo>
                  <a:lnTo>
                    <a:pt x="2793" y="956"/>
                  </a:lnTo>
                  <a:lnTo>
                    <a:pt x="115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34"/>
            <p:cNvSpPr/>
            <p:nvPr/>
          </p:nvSpPr>
          <p:spPr>
            <a:xfrm>
              <a:off x="3589300" y="1723375"/>
              <a:ext cx="125525" cy="72275"/>
            </a:xfrm>
            <a:custGeom>
              <a:avLst/>
              <a:gdLst/>
              <a:ahLst/>
              <a:cxnLst/>
              <a:rect l="l" t="t" r="r" b="b"/>
              <a:pathLst>
                <a:path w="5021" h="2891" extrusionOk="0">
                  <a:moveTo>
                    <a:pt x="1151" y="1"/>
                  </a:moveTo>
                  <a:lnTo>
                    <a:pt x="0" y="662"/>
                  </a:lnTo>
                  <a:lnTo>
                    <a:pt x="3869" y="2890"/>
                  </a:lnTo>
                  <a:lnTo>
                    <a:pt x="5020" y="2254"/>
                  </a:lnTo>
                  <a:lnTo>
                    <a:pt x="115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34"/>
            <p:cNvSpPr/>
            <p:nvPr/>
          </p:nvSpPr>
          <p:spPr>
            <a:xfrm>
              <a:off x="3528075" y="1758900"/>
              <a:ext cx="99200" cy="56950"/>
            </a:xfrm>
            <a:custGeom>
              <a:avLst/>
              <a:gdLst/>
              <a:ahLst/>
              <a:cxnLst/>
              <a:rect l="l" t="t" r="r" b="b"/>
              <a:pathLst>
                <a:path w="3968" h="2278" extrusionOk="0">
                  <a:moveTo>
                    <a:pt x="1151" y="0"/>
                  </a:moveTo>
                  <a:lnTo>
                    <a:pt x="0" y="661"/>
                  </a:lnTo>
                  <a:lnTo>
                    <a:pt x="2841" y="2277"/>
                  </a:lnTo>
                  <a:lnTo>
                    <a:pt x="3967" y="1616"/>
                  </a:lnTo>
                  <a:lnTo>
                    <a:pt x="1151" y="0"/>
                  </a:lnTo>
                  <a:close/>
                </a:path>
              </a:pathLst>
            </a:custGeom>
            <a:solidFill>
              <a:srgbClr val="606B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34"/>
            <p:cNvSpPr/>
            <p:nvPr/>
          </p:nvSpPr>
          <p:spPr>
            <a:xfrm>
              <a:off x="3467450" y="1793775"/>
              <a:ext cx="148200" cy="85750"/>
            </a:xfrm>
            <a:custGeom>
              <a:avLst/>
              <a:gdLst/>
              <a:ahLst/>
              <a:cxnLst/>
              <a:rect l="l" t="t" r="r" b="b"/>
              <a:pathLst>
                <a:path w="5928" h="3430" extrusionOk="0">
                  <a:moveTo>
                    <a:pt x="1127" y="1"/>
                  </a:moveTo>
                  <a:lnTo>
                    <a:pt x="1" y="662"/>
                  </a:lnTo>
                  <a:lnTo>
                    <a:pt x="4801" y="3429"/>
                  </a:lnTo>
                  <a:lnTo>
                    <a:pt x="5927" y="2768"/>
                  </a:lnTo>
                  <a:lnTo>
                    <a:pt x="112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34"/>
            <p:cNvSpPr/>
            <p:nvPr/>
          </p:nvSpPr>
          <p:spPr>
            <a:xfrm>
              <a:off x="3406250" y="1829300"/>
              <a:ext cx="169600" cy="97975"/>
            </a:xfrm>
            <a:custGeom>
              <a:avLst/>
              <a:gdLst/>
              <a:ahLst/>
              <a:cxnLst/>
              <a:rect l="l" t="t" r="r" b="b"/>
              <a:pathLst>
                <a:path w="6784" h="3919" extrusionOk="0">
                  <a:moveTo>
                    <a:pt x="1127" y="0"/>
                  </a:moveTo>
                  <a:lnTo>
                    <a:pt x="0" y="661"/>
                  </a:lnTo>
                  <a:lnTo>
                    <a:pt x="5657" y="3918"/>
                  </a:lnTo>
                  <a:lnTo>
                    <a:pt x="6783" y="3257"/>
                  </a:lnTo>
                  <a:lnTo>
                    <a:pt x="1127" y="0"/>
                  </a:lnTo>
                  <a:close/>
                </a:path>
              </a:pathLst>
            </a:custGeom>
            <a:solidFill>
              <a:srgbClr val="EC82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34"/>
            <p:cNvSpPr/>
            <p:nvPr/>
          </p:nvSpPr>
          <p:spPr>
            <a:xfrm>
              <a:off x="3440525" y="1950500"/>
              <a:ext cx="104100" cy="60650"/>
            </a:xfrm>
            <a:custGeom>
              <a:avLst/>
              <a:gdLst/>
              <a:ahLst/>
              <a:cxnLst/>
              <a:rect l="l" t="t" r="r" b="b"/>
              <a:pathLst>
                <a:path w="4164" h="2426" extrusionOk="0">
                  <a:moveTo>
                    <a:pt x="3698" y="1"/>
                  </a:moveTo>
                  <a:lnTo>
                    <a:pt x="1" y="2131"/>
                  </a:lnTo>
                  <a:lnTo>
                    <a:pt x="466" y="2425"/>
                  </a:lnTo>
                  <a:lnTo>
                    <a:pt x="4163" y="295"/>
                  </a:lnTo>
                  <a:lnTo>
                    <a:pt x="369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34"/>
            <p:cNvSpPr/>
            <p:nvPr/>
          </p:nvSpPr>
          <p:spPr>
            <a:xfrm>
              <a:off x="3412975" y="1934600"/>
              <a:ext cx="104100" cy="60625"/>
            </a:xfrm>
            <a:custGeom>
              <a:avLst/>
              <a:gdLst/>
              <a:ahLst/>
              <a:cxnLst/>
              <a:rect l="l" t="t" r="r" b="b"/>
              <a:pathLst>
                <a:path w="4164" h="2425" extrusionOk="0">
                  <a:moveTo>
                    <a:pt x="3674" y="0"/>
                  </a:moveTo>
                  <a:lnTo>
                    <a:pt x="1" y="2130"/>
                  </a:lnTo>
                  <a:lnTo>
                    <a:pt x="466" y="2424"/>
                  </a:lnTo>
                  <a:lnTo>
                    <a:pt x="4164" y="294"/>
                  </a:lnTo>
                  <a:lnTo>
                    <a:pt x="36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34"/>
            <p:cNvSpPr/>
            <p:nvPr/>
          </p:nvSpPr>
          <p:spPr>
            <a:xfrm>
              <a:off x="3384825" y="1918675"/>
              <a:ext cx="104700" cy="60625"/>
            </a:xfrm>
            <a:custGeom>
              <a:avLst/>
              <a:gdLst/>
              <a:ahLst/>
              <a:cxnLst/>
              <a:rect l="l" t="t" r="r" b="b"/>
              <a:pathLst>
                <a:path w="4188" h="2425" extrusionOk="0">
                  <a:moveTo>
                    <a:pt x="3698" y="0"/>
                  </a:moveTo>
                  <a:lnTo>
                    <a:pt x="0" y="2131"/>
                  </a:lnTo>
                  <a:lnTo>
                    <a:pt x="490" y="2425"/>
                  </a:lnTo>
                  <a:lnTo>
                    <a:pt x="4188" y="270"/>
                  </a:lnTo>
                  <a:lnTo>
                    <a:pt x="369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34"/>
            <p:cNvSpPr/>
            <p:nvPr/>
          </p:nvSpPr>
          <p:spPr>
            <a:xfrm>
              <a:off x="3357275" y="1902750"/>
              <a:ext cx="104700" cy="60025"/>
            </a:xfrm>
            <a:custGeom>
              <a:avLst/>
              <a:gdLst/>
              <a:ahLst/>
              <a:cxnLst/>
              <a:rect l="l" t="t" r="r" b="b"/>
              <a:pathLst>
                <a:path w="4188" h="2401" extrusionOk="0">
                  <a:moveTo>
                    <a:pt x="3698" y="1"/>
                  </a:moveTo>
                  <a:lnTo>
                    <a:pt x="0" y="2131"/>
                  </a:lnTo>
                  <a:lnTo>
                    <a:pt x="490" y="2400"/>
                  </a:lnTo>
                  <a:lnTo>
                    <a:pt x="4188" y="270"/>
                  </a:lnTo>
                  <a:lnTo>
                    <a:pt x="369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34"/>
            <p:cNvSpPr/>
            <p:nvPr/>
          </p:nvSpPr>
          <p:spPr>
            <a:xfrm>
              <a:off x="3329725" y="1886850"/>
              <a:ext cx="104100" cy="60000"/>
            </a:xfrm>
            <a:custGeom>
              <a:avLst/>
              <a:gdLst/>
              <a:ahLst/>
              <a:cxnLst/>
              <a:rect l="l" t="t" r="r" b="b"/>
              <a:pathLst>
                <a:path w="4164" h="2400" extrusionOk="0">
                  <a:moveTo>
                    <a:pt x="3698" y="0"/>
                  </a:moveTo>
                  <a:lnTo>
                    <a:pt x="0" y="2130"/>
                  </a:lnTo>
                  <a:lnTo>
                    <a:pt x="465" y="2400"/>
                  </a:lnTo>
                  <a:lnTo>
                    <a:pt x="4163" y="269"/>
                  </a:lnTo>
                  <a:lnTo>
                    <a:pt x="369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34"/>
            <p:cNvSpPr/>
            <p:nvPr/>
          </p:nvSpPr>
          <p:spPr>
            <a:xfrm>
              <a:off x="3302175" y="1870925"/>
              <a:ext cx="104100" cy="60025"/>
            </a:xfrm>
            <a:custGeom>
              <a:avLst/>
              <a:gdLst/>
              <a:ahLst/>
              <a:cxnLst/>
              <a:rect l="l" t="t" r="r" b="b"/>
              <a:pathLst>
                <a:path w="4164" h="2401" extrusionOk="0">
                  <a:moveTo>
                    <a:pt x="3673" y="0"/>
                  </a:moveTo>
                  <a:lnTo>
                    <a:pt x="0" y="2131"/>
                  </a:lnTo>
                  <a:lnTo>
                    <a:pt x="466" y="2400"/>
                  </a:lnTo>
                  <a:lnTo>
                    <a:pt x="4163" y="270"/>
                  </a:lnTo>
                  <a:lnTo>
                    <a:pt x="367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34"/>
            <p:cNvSpPr/>
            <p:nvPr/>
          </p:nvSpPr>
          <p:spPr>
            <a:xfrm>
              <a:off x="3274625" y="1838475"/>
              <a:ext cx="76550" cy="44100"/>
            </a:xfrm>
            <a:custGeom>
              <a:avLst/>
              <a:gdLst/>
              <a:ahLst/>
              <a:cxnLst/>
              <a:rect l="l" t="t" r="r" b="b"/>
              <a:pathLst>
                <a:path w="3062" h="1764" extrusionOk="0">
                  <a:moveTo>
                    <a:pt x="2572" y="0"/>
                  </a:moveTo>
                  <a:lnTo>
                    <a:pt x="0" y="1494"/>
                  </a:lnTo>
                  <a:lnTo>
                    <a:pt x="466" y="1764"/>
                  </a:lnTo>
                  <a:lnTo>
                    <a:pt x="3061" y="294"/>
                  </a:lnTo>
                  <a:lnTo>
                    <a:pt x="257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34"/>
            <p:cNvSpPr/>
            <p:nvPr/>
          </p:nvSpPr>
          <p:spPr>
            <a:xfrm>
              <a:off x="3274000" y="1855000"/>
              <a:ext cx="104725" cy="60025"/>
            </a:xfrm>
            <a:custGeom>
              <a:avLst/>
              <a:gdLst/>
              <a:ahLst/>
              <a:cxnLst/>
              <a:rect l="l" t="t" r="r" b="b"/>
              <a:pathLst>
                <a:path w="4189" h="2401" extrusionOk="0">
                  <a:moveTo>
                    <a:pt x="3698" y="1"/>
                  </a:moveTo>
                  <a:lnTo>
                    <a:pt x="1" y="2131"/>
                  </a:lnTo>
                  <a:lnTo>
                    <a:pt x="491" y="2400"/>
                  </a:lnTo>
                  <a:lnTo>
                    <a:pt x="4188" y="270"/>
                  </a:lnTo>
                  <a:lnTo>
                    <a:pt x="369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34"/>
            <p:cNvSpPr/>
            <p:nvPr/>
          </p:nvSpPr>
          <p:spPr>
            <a:xfrm>
              <a:off x="3376850" y="1671350"/>
              <a:ext cx="285325" cy="164700"/>
            </a:xfrm>
            <a:custGeom>
              <a:avLst/>
              <a:gdLst/>
              <a:ahLst/>
              <a:cxnLst/>
              <a:rect l="l" t="t" r="r" b="b"/>
              <a:pathLst>
                <a:path w="11413" h="6588" extrusionOk="0">
                  <a:moveTo>
                    <a:pt x="10922" y="0"/>
                  </a:moveTo>
                  <a:lnTo>
                    <a:pt x="1" y="6294"/>
                  </a:lnTo>
                  <a:lnTo>
                    <a:pt x="491" y="6588"/>
                  </a:lnTo>
                  <a:lnTo>
                    <a:pt x="11412" y="294"/>
                  </a:lnTo>
                  <a:lnTo>
                    <a:pt x="1092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34"/>
            <p:cNvSpPr/>
            <p:nvPr/>
          </p:nvSpPr>
          <p:spPr>
            <a:xfrm>
              <a:off x="3636425" y="1899700"/>
              <a:ext cx="304900" cy="175725"/>
            </a:xfrm>
            <a:custGeom>
              <a:avLst/>
              <a:gdLst/>
              <a:ahLst/>
              <a:cxnLst/>
              <a:rect l="l" t="t" r="r" b="b"/>
              <a:pathLst>
                <a:path w="12196" h="7029" extrusionOk="0">
                  <a:moveTo>
                    <a:pt x="7763" y="0"/>
                  </a:moveTo>
                  <a:lnTo>
                    <a:pt x="1" y="4482"/>
                  </a:lnTo>
                  <a:lnTo>
                    <a:pt x="4409" y="7028"/>
                  </a:lnTo>
                  <a:lnTo>
                    <a:pt x="12196" y="2547"/>
                  </a:lnTo>
                  <a:lnTo>
                    <a:pt x="776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34"/>
            <p:cNvSpPr/>
            <p:nvPr/>
          </p:nvSpPr>
          <p:spPr>
            <a:xfrm>
              <a:off x="3746625" y="1963350"/>
              <a:ext cx="194700" cy="112075"/>
            </a:xfrm>
            <a:custGeom>
              <a:avLst/>
              <a:gdLst/>
              <a:ahLst/>
              <a:cxnLst/>
              <a:rect l="l" t="t" r="r" b="b"/>
              <a:pathLst>
                <a:path w="7788" h="4483" extrusionOk="0">
                  <a:moveTo>
                    <a:pt x="7788" y="1"/>
                  </a:moveTo>
                  <a:lnTo>
                    <a:pt x="858" y="515"/>
                  </a:lnTo>
                  <a:lnTo>
                    <a:pt x="1" y="4482"/>
                  </a:lnTo>
                  <a:lnTo>
                    <a:pt x="7788" y="1"/>
                  </a:lnTo>
                  <a:close/>
                </a:path>
              </a:pathLst>
            </a:custGeom>
            <a:solidFill>
              <a:srgbClr val="EFBC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34"/>
            <p:cNvSpPr/>
            <p:nvPr/>
          </p:nvSpPr>
          <p:spPr>
            <a:xfrm>
              <a:off x="3636425" y="1899700"/>
              <a:ext cx="194100" cy="112050"/>
            </a:xfrm>
            <a:custGeom>
              <a:avLst/>
              <a:gdLst/>
              <a:ahLst/>
              <a:cxnLst/>
              <a:rect l="l" t="t" r="r" b="b"/>
              <a:pathLst>
                <a:path w="7764" h="4482" extrusionOk="0">
                  <a:moveTo>
                    <a:pt x="7763" y="0"/>
                  </a:moveTo>
                  <a:lnTo>
                    <a:pt x="1" y="4482"/>
                  </a:lnTo>
                  <a:lnTo>
                    <a:pt x="6882" y="3967"/>
                  </a:lnTo>
                  <a:lnTo>
                    <a:pt x="7763" y="0"/>
                  </a:lnTo>
                  <a:close/>
                </a:path>
              </a:pathLst>
            </a:custGeom>
            <a:solidFill>
              <a:srgbClr val="FFDC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34"/>
            <p:cNvSpPr/>
            <p:nvPr/>
          </p:nvSpPr>
          <p:spPr>
            <a:xfrm>
              <a:off x="4286575" y="2159875"/>
              <a:ext cx="759775" cy="438350"/>
            </a:xfrm>
            <a:custGeom>
              <a:avLst/>
              <a:gdLst/>
              <a:ahLst/>
              <a:cxnLst/>
              <a:rect l="l" t="t" r="r" b="b"/>
              <a:pathLst>
                <a:path w="30391" h="17534" extrusionOk="0">
                  <a:moveTo>
                    <a:pt x="16947" y="1"/>
                  </a:moveTo>
                  <a:lnTo>
                    <a:pt x="1" y="9796"/>
                  </a:lnTo>
                  <a:lnTo>
                    <a:pt x="13420" y="17534"/>
                  </a:lnTo>
                  <a:lnTo>
                    <a:pt x="30390" y="7763"/>
                  </a:lnTo>
                  <a:lnTo>
                    <a:pt x="169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34"/>
            <p:cNvSpPr/>
            <p:nvPr/>
          </p:nvSpPr>
          <p:spPr>
            <a:xfrm>
              <a:off x="4619625" y="24066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EC82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34"/>
            <p:cNvSpPr/>
            <p:nvPr/>
          </p:nvSpPr>
          <p:spPr>
            <a:xfrm>
              <a:off x="4523500" y="2332525"/>
              <a:ext cx="96150" cy="74100"/>
            </a:xfrm>
            <a:custGeom>
              <a:avLst/>
              <a:gdLst/>
              <a:ahLst/>
              <a:cxnLst/>
              <a:rect l="l" t="t" r="r" b="b"/>
              <a:pathLst>
                <a:path w="3846" h="2964" extrusionOk="0">
                  <a:moveTo>
                    <a:pt x="1984" y="0"/>
                  </a:moveTo>
                  <a:cubicBezTo>
                    <a:pt x="1250" y="147"/>
                    <a:pt x="564" y="392"/>
                    <a:pt x="1" y="735"/>
                  </a:cubicBezTo>
                  <a:lnTo>
                    <a:pt x="3845" y="2963"/>
                  </a:lnTo>
                  <a:lnTo>
                    <a:pt x="1984" y="0"/>
                  </a:lnTo>
                  <a:close/>
                </a:path>
              </a:pathLst>
            </a:custGeom>
            <a:solidFill>
              <a:srgbClr val="EC82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34"/>
            <p:cNvSpPr/>
            <p:nvPr/>
          </p:nvSpPr>
          <p:spPr>
            <a:xfrm>
              <a:off x="4573100" y="2328000"/>
              <a:ext cx="142650" cy="78625"/>
            </a:xfrm>
            <a:custGeom>
              <a:avLst/>
              <a:gdLst/>
              <a:ahLst/>
              <a:cxnLst/>
              <a:rect l="l" t="t" r="r" b="b"/>
              <a:pathLst>
                <a:path w="5706" h="3145" extrusionOk="0">
                  <a:moveTo>
                    <a:pt x="1846" y="0"/>
                  </a:moveTo>
                  <a:cubicBezTo>
                    <a:pt x="1221" y="0"/>
                    <a:pt x="595" y="61"/>
                    <a:pt x="0" y="181"/>
                  </a:cubicBezTo>
                  <a:lnTo>
                    <a:pt x="1861" y="3144"/>
                  </a:lnTo>
                  <a:lnTo>
                    <a:pt x="5706" y="916"/>
                  </a:lnTo>
                  <a:cubicBezTo>
                    <a:pt x="4655" y="305"/>
                    <a:pt x="3252" y="0"/>
                    <a:pt x="1846" y="0"/>
                  </a:cubicBezTo>
                  <a:close/>
                </a:path>
              </a:pathLst>
            </a:custGeom>
            <a:solidFill>
              <a:srgbClr val="495D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34"/>
            <p:cNvSpPr/>
            <p:nvPr/>
          </p:nvSpPr>
          <p:spPr>
            <a:xfrm>
              <a:off x="4479425" y="2396175"/>
              <a:ext cx="140225" cy="65550"/>
            </a:xfrm>
            <a:custGeom>
              <a:avLst/>
              <a:gdLst/>
              <a:ahLst/>
              <a:cxnLst/>
              <a:rect l="l" t="t" r="r" b="b"/>
              <a:pathLst>
                <a:path w="5609" h="2622" extrusionOk="0">
                  <a:moveTo>
                    <a:pt x="196" y="1"/>
                  </a:moveTo>
                  <a:lnTo>
                    <a:pt x="196" y="1"/>
                  </a:lnTo>
                  <a:cubicBezTo>
                    <a:pt x="1" y="980"/>
                    <a:pt x="564" y="1935"/>
                    <a:pt x="1764" y="2621"/>
                  </a:cubicBezTo>
                  <a:lnTo>
                    <a:pt x="5608" y="417"/>
                  </a:lnTo>
                  <a:lnTo>
                    <a:pt x="196" y="1"/>
                  </a:lnTo>
                  <a:close/>
                </a:path>
              </a:pathLst>
            </a:custGeom>
            <a:solidFill>
              <a:srgbClr val="EC82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34"/>
            <p:cNvSpPr/>
            <p:nvPr/>
          </p:nvSpPr>
          <p:spPr>
            <a:xfrm>
              <a:off x="4619625" y="2350875"/>
              <a:ext cx="149400" cy="129200"/>
            </a:xfrm>
            <a:custGeom>
              <a:avLst/>
              <a:gdLst/>
              <a:ahLst/>
              <a:cxnLst/>
              <a:rect l="l" t="t" r="r" b="b"/>
              <a:pathLst>
                <a:path w="5976" h="5168" extrusionOk="0">
                  <a:moveTo>
                    <a:pt x="3845" y="1"/>
                  </a:moveTo>
                  <a:lnTo>
                    <a:pt x="0" y="2229"/>
                  </a:lnTo>
                  <a:lnTo>
                    <a:pt x="1861" y="5168"/>
                  </a:lnTo>
                  <a:cubicBezTo>
                    <a:pt x="2596" y="5021"/>
                    <a:pt x="3282" y="4776"/>
                    <a:pt x="3845" y="4433"/>
                  </a:cubicBezTo>
                  <a:cubicBezTo>
                    <a:pt x="5975" y="3233"/>
                    <a:pt x="5975" y="1225"/>
                    <a:pt x="3845" y="1"/>
                  </a:cubicBezTo>
                  <a:close/>
                </a:path>
              </a:pathLst>
            </a:custGeom>
            <a:solidFill>
              <a:srgbClr val="606B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34"/>
            <p:cNvSpPr/>
            <p:nvPr/>
          </p:nvSpPr>
          <p:spPr>
            <a:xfrm>
              <a:off x="4523500" y="2406600"/>
              <a:ext cx="142675" cy="78000"/>
            </a:xfrm>
            <a:custGeom>
              <a:avLst/>
              <a:gdLst/>
              <a:ahLst/>
              <a:cxnLst/>
              <a:rect l="l" t="t" r="r" b="b"/>
              <a:pathLst>
                <a:path w="5707" h="3120" extrusionOk="0">
                  <a:moveTo>
                    <a:pt x="3845" y="0"/>
                  </a:moveTo>
                  <a:lnTo>
                    <a:pt x="1" y="2204"/>
                  </a:lnTo>
                  <a:cubicBezTo>
                    <a:pt x="1052" y="2814"/>
                    <a:pt x="2455" y="3120"/>
                    <a:pt x="3861" y="3120"/>
                  </a:cubicBezTo>
                  <a:cubicBezTo>
                    <a:pt x="4486" y="3120"/>
                    <a:pt x="5111" y="3059"/>
                    <a:pt x="5706" y="2939"/>
                  </a:cubicBezTo>
                  <a:lnTo>
                    <a:pt x="384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34"/>
            <p:cNvSpPr/>
            <p:nvPr/>
          </p:nvSpPr>
          <p:spPr>
            <a:xfrm>
              <a:off x="4636150" y="2244325"/>
              <a:ext cx="261425" cy="153725"/>
            </a:xfrm>
            <a:custGeom>
              <a:avLst/>
              <a:gdLst/>
              <a:ahLst/>
              <a:cxnLst/>
              <a:rect l="l" t="t" r="r" b="b"/>
              <a:pathLst>
                <a:path w="10457" h="6149" extrusionOk="0">
                  <a:moveTo>
                    <a:pt x="186" y="1"/>
                  </a:moveTo>
                  <a:cubicBezTo>
                    <a:pt x="133" y="1"/>
                    <a:pt x="81" y="28"/>
                    <a:pt x="49" y="75"/>
                  </a:cubicBezTo>
                  <a:cubicBezTo>
                    <a:pt x="1" y="149"/>
                    <a:pt x="25" y="247"/>
                    <a:pt x="98" y="296"/>
                  </a:cubicBezTo>
                  <a:lnTo>
                    <a:pt x="10212" y="6124"/>
                  </a:lnTo>
                  <a:cubicBezTo>
                    <a:pt x="10236" y="6148"/>
                    <a:pt x="10261" y="6148"/>
                    <a:pt x="10285" y="6148"/>
                  </a:cubicBezTo>
                  <a:cubicBezTo>
                    <a:pt x="10334" y="6148"/>
                    <a:pt x="10383" y="6124"/>
                    <a:pt x="10408" y="6075"/>
                  </a:cubicBezTo>
                  <a:cubicBezTo>
                    <a:pt x="10457" y="6001"/>
                    <a:pt x="10432" y="5903"/>
                    <a:pt x="10359" y="5855"/>
                  </a:cubicBezTo>
                  <a:lnTo>
                    <a:pt x="270" y="26"/>
                  </a:lnTo>
                  <a:cubicBezTo>
                    <a:pt x="244" y="9"/>
                    <a:pt x="215" y="1"/>
                    <a:pt x="186" y="1"/>
                  </a:cubicBezTo>
                  <a:close/>
                </a:path>
              </a:pathLst>
            </a:custGeom>
            <a:solidFill>
              <a:srgbClr val="CEC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34"/>
            <p:cNvSpPr/>
            <p:nvPr/>
          </p:nvSpPr>
          <p:spPr>
            <a:xfrm>
              <a:off x="4666150" y="2227200"/>
              <a:ext cx="261425" cy="153700"/>
            </a:xfrm>
            <a:custGeom>
              <a:avLst/>
              <a:gdLst/>
              <a:ahLst/>
              <a:cxnLst/>
              <a:rect l="l" t="t" r="r" b="b"/>
              <a:pathLst>
                <a:path w="10457" h="6148" extrusionOk="0">
                  <a:moveTo>
                    <a:pt x="161" y="0"/>
                  </a:moveTo>
                  <a:cubicBezTo>
                    <a:pt x="109" y="0"/>
                    <a:pt x="57" y="27"/>
                    <a:pt x="25" y="75"/>
                  </a:cubicBezTo>
                  <a:cubicBezTo>
                    <a:pt x="0" y="148"/>
                    <a:pt x="25" y="246"/>
                    <a:pt x="98" y="295"/>
                  </a:cubicBezTo>
                  <a:lnTo>
                    <a:pt x="10187" y="6123"/>
                  </a:lnTo>
                  <a:cubicBezTo>
                    <a:pt x="10212" y="6148"/>
                    <a:pt x="10236" y="6148"/>
                    <a:pt x="10261" y="6148"/>
                  </a:cubicBezTo>
                  <a:cubicBezTo>
                    <a:pt x="10334" y="6148"/>
                    <a:pt x="10383" y="6123"/>
                    <a:pt x="10408" y="6074"/>
                  </a:cubicBezTo>
                  <a:cubicBezTo>
                    <a:pt x="10457" y="6001"/>
                    <a:pt x="10432" y="5903"/>
                    <a:pt x="10359" y="5854"/>
                  </a:cubicBezTo>
                  <a:lnTo>
                    <a:pt x="245" y="26"/>
                  </a:lnTo>
                  <a:cubicBezTo>
                    <a:pt x="219" y="8"/>
                    <a:pt x="190" y="0"/>
                    <a:pt x="161" y="0"/>
                  </a:cubicBezTo>
                  <a:close/>
                </a:path>
              </a:pathLst>
            </a:custGeom>
            <a:solidFill>
              <a:srgbClr val="CEC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34"/>
            <p:cNvSpPr/>
            <p:nvPr/>
          </p:nvSpPr>
          <p:spPr>
            <a:xfrm>
              <a:off x="4695525" y="2210050"/>
              <a:ext cx="261450" cy="153725"/>
            </a:xfrm>
            <a:custGeom>
              <a:avLst/>
              <a:gdLst/>
              <a:ahLst/>
              <a:cxnLst/>
              <a:rect l="l" t="t" r="r" b="b"/>
              <a:pathLst>
                <a:path w="10458" h="6149" extrusionOk="0">
                  <a:moveTo>
                    <a:pt x="169" y="1"/>
                  </a:moveTo>
                  <a:cubicBezTo>
                    <a:pt x="123" y="1"/>
                    <a:pt x="81" y="28"/>
                    <a:pt x="50" y="75"/>
                  </a:cubicBezTo>
                  <a:cubicBezTo>
                    <a:pt x="1" y="149"/>
                    <a:pt x="25" y="246"/>
                    <a:pt x="99" y="295"/>
                  </a:cubicBezTo>
                  <a:lnTo>
                    <a:pt x="10212" y="6124"/>
                  </a:lnTo>
                  <a:cubicBezTo>
                    <a:pt x="10237" y="6148"/>
                    <a:pt x="10261" y="6148"/>
                    <a:pt x="10286" y="6148"/>
                  </a:cubicBezTo>
                  <a:cubicBezTo>
                    <a:pt x="10335" y="6148"/>
                    <a:pt x="10384" y="6124"/>
                    <a:pt x="10408" y="6075"/>
                  </a:cubicBezTo>
                  <a:cubicBezTo>
                    <a:pt x="10457" y="6001"/>
                    <a:pt x="10433" y="5903"/>
                    <a:pt x="10359" y="5854"/>
                  </a:cubicBezTo>
                  <a:lnTo>
                    <a:pt x="246" y="26"/>
                  </a:lnTo>
                  <a:cubicBezTo>
                    <a:pt x="220" y="9"/>
                    <a:pt x="194" y="1"/>
                    <a:pt x="169" y="1"/>
                  </a:cubicBezTo>
                  <a:close/>
                </a:path>
              </a:pathLst>
            </a:custGeom>
            <a:solidFill>
              <a:srgbClr val="CEC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34"/>
            <p:cNvSpPr/>
            <p:nvPr/>
          </p:nvSpPr>
          <p:spPr>
            <a:xfrm>
              <a:off x="4965525" y="2614750"/>
              <a:ext cx="12875" cy="64300"/>
            </a:xfrm>
            <a:custGeom>
              <a:avLst/>
              <a:gdLst/>
              <a:ahLst/>
              <a:cxnLst/>
              <a:rect l="l" t="t" r="r" b="b"/>
              <a:pathLst>
                <a:path w="515" h="2572" extrusionOk="0">
                  <a:moveTo>
                    <a:pt x="514" y="0"/>
                  </a:moveTo>
                  <a:lnTo>
                    <a:pt x="514" y="14"/>
                  </a:lnTo>
                  <a:lnTo>
                    <a:pt x="514" y="14"/>
                  </a:lnTo>
                  <a:cubicBezTo>
                    <a:pt x="514" y="9"/>
                    <a:pt x="514" y="5"/>
                    <a:pt x="514" y="0"/>
                  </a:cubicBezTo>
                  <a:close/>
                  <a:moveTo>
                    <a:pt x="514" y="14"/>
                  </a:moveTo>
                  <a:cubicBezTo>
                    <a:pt x="508" y="254"/>
                    <a:pt x="337" y="494"/>
                    <a:pt x="25" y="686"/>
                  </a:cubicBezTo>
                  <a:lnTo>
                    <a:pt x="0" y="2571"/>
                  </a:lnTo>
                  <a:cubicBezTo>
                    <a:pt x="343" y="2375"/>
                    <a:pt x="490" y="2131"/>
                    <a:pt x="490" y="1861"/>
                  </a:cubicBezTo>
                  <a:lnTo>
                    <a:pt x="514" y="14"/>
                  </a:lnTo>
                  <a:close/>
                </a:path>
              </a:pathLst>
            </a:custGeom>
            <a:solidFill>
              <a:srgbClr val="EFBC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34"/>
            <p:cNvSpPr/>
            <p:nvPr/>
          </p:nvSpPr>
          <p:spPr>
            <a:xfrm>
              <a:off x="4503925" y="2614125"/>
              <a:ext cx="12875" cy="64925"/>
            </a:xfrm>
            <a:custGeom>
              <a:avLst/>
              <a:gdLst/>
              <a:ahLst/>
              <a:cxnLst/>
              <a:rect l="l" t="t" r="r" b="b"/>
              <a:pathLst>
                <a:path w="515" h="2597" extrusionOk="0">
                  <a:moveTo>
                    <a:pt x="25" y="1"/>
                  </a:moveTo>
                  <a:lnTo>
                    <a:pt x="25" y="1"/>
                  </a:lnTo>
                  <a:cubicBezTo>
                    <a:pt x="22" y="30"/>
                    <a:pt x="22" y="58"/>
                    <a:pt x="23" y="87"/>
                  </a:cubicBezTo>
                  <a:lnTo>
                    <a:pt x="23" y="87"/>
                  </a:lnTo>
                  <a:lnTo>
                    <a:pt x="25" y="1"/>
                  </a:lnTo>
                  <a:close/>
                  <a:moveTo>
                    <a:pt x="23" y="87"/>
                  </a:moveTo>
                  <a:lnTo>
                    <a:pt x="0" y="1886"/>
                  </a:lnTo>
                  <a:cubicBezTo>
                    <a:pt x="0" y="2131"/>
                    <a:pt x="172" y="2400"/>
                    <a:pt x="514" y="2596"/>
                  </a:cubicBezTo>
                  <a:lnTo>
                    <a:pt x="514" y="711"/>
                  </a:lnTo>
                  <a:cubicBezTo>
                    <a:pt x="208" y="536"/>
                    <a:pt x="39" y="322"/>
                    <a:pt x="23" y="87"/>
                  </a:cubicBezTo>
                  <a:close/>
                </a:path>
              </a:pathLst>
            </a:custGeom>
            <a:solidFill>
              <a:srgbClr val="FFDC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34"/>
            <p:cNvSpPr/>
            <p:nvPr/>
          </p:nvSpPr>
          <p:spPr>
            <a:xfrm>
              <a:off x="4772050" y="2631875"/>
              <a:ext cx="194100" cy="159825"/>
            </a:xfrm>
            <a:custGeom>
              <a:avLst/>
              <a:gdLst/>
              <a:ahLst/>
              <a:cxnLst/>
              <a:rect l="l" t="t" r="r" b="b"/>
              <a:pathLst>
                <a:path w="7764" h="6393" extrusionOk="0">
                  <a:moveTo>
                    <a:pt x="7764" y="1"/>
                  </a:moveTo>
                  <a:lnTo>
                    <a:pt x="1" y="4506"/>
                  </a:lnTo>
                  <a:lnTo>
                    <a:pt x="1" y="6392"/>
                  </a:lnTo>
                  <a:lnTo>
                    <a:pt x="7739" y="1886"/>
                  </a:lnTo>
                  <a:lnTo>
                    <a:pt x="7764" y="1"/>
                  </a:lnTo>
                  <a:close/>
                </a:path>
              </a:pathLst>
            </a:custGeom>
            <a:solidFill>
              <a:srgbClr val="EFBC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34"/>
            <p:cNvSpPr/>
            <p:nvPr/>
          </p:nvSpPr>
          <p:spPr>
            <a:xfrm>
              <a:off x="4516775" y="2631875"/>
              <a:ext cx="195325" cy="159825"/>
            </a:xfrm>
            <a:custGeom>
              <a:avLst/>
              <a:gdLst/>
              <a:ahLst/>
              <a:cxnLst/>
              <a:rect l="l" t="t" r="r" b="b"/>
              <a:pathLst>
                <a:path w="7813" h="6393" extrusionOk="0">
                  <a:moveTo>
                    <a:pt x="0" y="1"/>
                  </a:moveTo>
                  <a:lnTo>
                    <a:pt x="0" y="1886"/>
                  </a:lnTo>
                  <a:lnTo>
                    <a:pt x="7812" y="6392"/>
                  </a:lnTo>
                  <a:lnTo>
                    <a:pt x="7812" y="450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DC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34"/>
            <p:cNvSpPr/>
            <p:nvPr/>
          </p:nvSpPr>
          <p:spPr>
            <a:xfrm>
              <a:off x="4712075" y="2744525"/>
              <a:ext cx="60000" cy="53900"/>
            </a:xfrm>
            <a:custGeom>
              <a:avLst/>
              <a:gdLst/>
              <a:ahLst/>
              <a:cxnLst/>
              <a:rect l="l" t="t" r="r" b="b"/>
              <a:pathLst>
                <a:path w="2400" h="2156" extrusionOk="0">
                  <a:moveTo>
                    <a:pt x="0" y="0"/>
                  </a:moveTo>
                  <a:lnTo>
                    <a:pt x="0" y="1886"/>
                  </a:lnTo>
                  <a:cubicBezTo>
                    <a:pt x="318" y="2082"/>
                    <a:pt x="759" y="2155"/>
                    <a:pt x="1200" y="2155"/>
                  </a:cubicBezTo>
                  <a:cubicBezTo>
                    <a:pt x="1616" y="2155"/>
                    <a:pt x="2057" y="2082"/>
                    <a:pt x="2400" y="1886"/>
                  </a:cubicBezTo>
                  <a:lnTo>
                    <a:pt x="2400" y="0"/>
                  </a:lnTo>
                  <a:cubicBezTo>
                    <a:pt x="2057" y="196"/>
                    <a:pt x="1616" y="294"/>
                    <a:pt x="1200" y="294"/>
                  </a:cubicBezTo>
                  <a:cubicBezTo>
                    <a:pt x="759" y="294"/>
                    <a:pt x="318" y="196"/>
                    <a:pt x="0" y="0"/>
                  </a:cubicBezTo>
                  <a:close/>
                </a:path>
              </a:pathLst>
            </a:custGeom>
            <a:solidFill>
              <a:srgbClr val="FFDC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34"/>
            <p:cNvSpPr/>
            <p:nvPr/>
          </p:nvSpPr>
          <p:spPr>
            <a:xfrm>
              <a:off x="4500250" y="2477000"/>
              <a:ext cx="482425" cy="274900"/>
            </a:xfrm>
            <a:custGeom>
              <a:avLst/>
              <a:gdLst/>
              <a:ahLst/>
              <a:cxnLst/>
              <a:rect l="l" t="t" r="r" b="b"/>
              <a:pathLst>
                <a:path w="19297" h="10996" extrusionOk="0">
                  <a:moveTo>
                    <a:pt x="9599" y="0"/>
                  </a:moveTo>
                  <a:cubicBezTo>
                    <a:pt x="9165" y="0"/>
                    <a:pt x="8730" y="98"/>
                    <a:pt x="8400" y="294"/>
                  </a:cubicBezTo>
                  <a:lnTo>
                    <a:pt x="661" y="4800"/>
                  </a:lnTo>
                  <a:cubicBezTo>
                    <a:pt x="0" y="5192"/>
                    <a:pt x="0" y="5804"/>
                    <a:pt x="661" y="6196"/>
                  </a:cubicBezTo>
                  <a:lnTo>
                    <a:pt x="8473" y="10701"/>
                  </a:lnTo>
                  <a:cubicBezTo>
                    <a:pt x="8804" y="10897"/>
                    <a:pt x="9238" y="10995"/>
                    <a:pt x="9673" y="10995"/>
                  </a:cubicBezTo>
                  <a:cubicBezTo>
                    <a:pt x="10108" y="10995"/>
                    <a:pt x="10542" y="10897"/>
                    <a:pt x="10873" y="10701"/>
                  </a:cubicBezTo>
                  <a:lnTo>
                    <a:pt x="18636" y="6196"/>
                  </a:lnTo>
                  <a:cubicBezTo>
                    <a:pt x="19297" y="5804"/>
                    <a:pt x="19272" y="5192"/>
                    <a:pt x="18611" y="4800"/>
                  </a:cubicBezTo>
                  <a:lnTo>
                    <a:pt x="10799" y="294"/>
                  </a:lnTo>
                  <a:cubicBezTo>
                    <a:pt x="10469" y="98"/>
                    <a:pt x="10034" y="0"/>
                    <a:pt x="959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34"/>
            <p:cNvSpPr/>
            <p:nvPr/>
          </p:nvSpPr>
          <p:spPr>
            <a:xfrm>
              <a:off x="5356100" y="2480675"/>
              <a:ext cx="12875" cy="64300"/>
            </a:xfrm>
            <a:custGeom>
              <a:avLst/>
              <a:gdLst/>
              <a:ahLst/>
              <a:cxnLst/>
              <a:rect l="l" t="t" r="r" b="b"/>
              <a:pathLst>
                <a:path w="515" h="2572" extrusionOk="0">
                  <a:moveTo>
                    <a:pt x="515" y="0"/>
                  </a:moveTo>
                  <a:lnTo>
                    <a:pt x="514" y="17"/>
                  </a:lnTo>
                  <a:lnTo>
                    <a:pt x="514" y="17"/>
                  </a:lnTo>
                  <a:cubicBezTo>
                    <a:pt x="515" y="11"/>
                    <a:pt x="515" y="6"/>
                    <a:pt x="515" y="0"/>
                  </a:cubicBezTo>
                  <a:close/>
                  <a:moveTo>
                    <a:pt x="514" y="17"/>
                  </a:moveTo>
                  <a:lnTo>
                    <a:pt x="514" y="17"/>
                  </a:lnTo>
                  <a:cubicBezTo>
                    <a:pt x="508" y="280"/>
                    <a:pt x="336" y="518"/>
                    <a:pt x="0" y="710"/>
                  </a:cubicBezTo>
                  <a:lnTo>
                    <a:pt x="0" y="2571"/>
                  </a:lnTo>
                  <a:cubicBezTo>
                    <a:pt x="343" y="2400"/>
                    <a:pt x="490" y="2131"/>
                    <a:pt x="490" y="1886"/>
                  </a:cubicBezTo>
                  <a:lnTo>
                    <a:pt x="514" y="1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34"/>
            <p:cNvSpPr/>
            <p:nvPr/>
          </p:nvSpPr>
          <p:spPr>
            <a:xfrm>
              <a:off x="4894500" y="2480675"/>
              <a:ext cx="12875" cy="64300"/>
            </a:xfrm>
            <a:custGeom>
              <a:avLst/>
              <a:gdLst/>
              <a:ahLst/>
              <a:cxnLst/>
              <a:rect l="l" t="t" r="r" b="b"/>
              <a:pathLst>
                <a:path w="515" h="2572" extrusionOk="0">
                  <a:moveTo>
                    <a:pt x="0" y="0"/>
                  </a:moveTo>
                  <a:lnTo>
                    <a:pt x="0" y="1886"/>
                  </a:lnTo>
                  <a:cubicBezTo>
                    <a:pt x="0" y="2131"/>
                    <a:pt x="172" y="2376"/>
                    <a:pt x="515" y="2571"/>
                  </a:cubicBezTo>
                  <a:lnTo>
                    <a:pt x="515" y="710"/>
                  </a:lnTo>
                  <a:cubicBezTo>
                    <a:pt x="172" y="514"/>
                    <a:pt x="0" y="245"/>
                    <a:pt x="0" y="0"/>
                  </a:cubicBezTo>
                  <a:close/>
                </a:path>
              </a:pathLst>
            </a:custGeom>
            <a:solidFill>
              <a:srgbClr val="F498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34"/>
            <p:cNvSpPr/>
            <p:nvPr/>
          </p:nvSpPr>
          <p:spPr>
            <a:xfrm>
              <a:off x="5162650" y="2498425"/>
              <a:ext cx="193475" cy="159200"/>
            </a:xfrm>
            <a:custGeom>
              <a:avLst/>
              <a:gdLst/>
              <a:ahLst/>
              <a:cxnLst/>
              <a:rect l="l" t="t" r="r" b="b"/>
              <a:pathLst>
                <a:path w="7739" h="6368" extrusionOk="0">
                  <a:moveTo>
                    <a:pt x="7738" y="0"/>
                  </a:moveTo>
                  <a:lnTo>
                    <a:pt x="0" y="4506"/>
                  </a:lnTo>
                  <a:lnTo>
                    <a:pt x="0" y="6367"/>
                  </a:lnTo>
                  <a:lnTo>
                    <a:pt x="7738" y="1861"/>
                  </a:lnTo>
                  <a:lnTo>
                    <a:pt x="773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34"/>
            <p:cNvSpPr/>
            <p:nvPr/>
          </p:nvSpPr>
          <p:spPr>
            <a:xfrm>
              <a:off x="4907350" y="2498425"/>
              <a:ext cx="195325" cy="159200"/>
            </a:xfrm>
            <a:custGeom>
              <a:avLst/>
              <a:gdLst/>
              <a:ahLst/>
              <a:cxnLst/>
              <a:rect l="l" t="t" r="r" b="b"/>
              <a:pathLst>
                <a:path w="7813" h="6368" extrusionOk="0">
                  <a:moveTo>
                    <a:pt x="1" y="0"/>
                  </a:moveTo>
                  <a:lnTo>
                    <a:pt x="1" y="1861"/>
                  </a:lnTo>
                  <a:lnTo>
                    <a:pt x="7812" y="6367"/>
                  </a:lnTo>
                  <a:lnTo>
                    <a:pt x="7812" y="450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498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34"/>
            <p:cNvSpPr/>
            <p:nvPr/>
          </p:nvSpPr>
          <p:spPr>
            <a:xfrm>
              <a:off x="5102650" y="2611075"/>
              <a:ext cx="60025" cy="53900"/>
            </a:xfrm>
            <a:custGeom>
              <a:avLst/>
              <a:gdLst/>
              <a:ahLst/>
              <a:cxnLst/>
              <a:rect l="l" t="t" r="r" b="b"/>
              <a:pathLst>
                <a:path w="2401" h="2156" extrusionOk="0">
                  <a:moveTo>
                    <a:pt x="0" y="0"/>
                  </a:moveTo>
                  <a:lnTo>
                    <a:pt x="0" y="1861"/>
                  </a:lnTo>
                  <a:cubicBezTo>
                    <a:pt x="319" y="2057"/>
                    <a:pt x="759" y="2155"/>
                    <a:pt x="1200" y="2155"/>
                  </a:cubicBezTo>
                  <a:cubicBezTo>
                    <a:pt x="1617" y="2155"/>
                    <a:pt x="2057" y="2057"/>
                    <a:pt x="2400" y="1861"/>
                  </a:cubicBezTo>
                  <a:lnTo>
                    <a:pt x="2400" y="0"/>
                  </a:lnTo>
                  <a:cubicBezTo>
                    <a:pt x="2057" y="172"/>
                    <a:pt x="1641" y="270"/>
                    <a:pt x="1200" y="270"/>
                  </a:cubicBezTo>
                  <a:cubicBezTo>
                    <a:pt x="759" y="270"/>
                    <a:pt x="319" y="172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34"/>
            <p:cNvSpPr/>
            <p:nvPr/>
          </p:nvSpPr>
          <p:spPr>
            <a:xfrm>
              <a:off x="4890825" y="2343525"/>
              <a:ext cx="482425" cy="274450"/>
            </a:xfrm>
            <a:custGeom>
              <a:avLst/>
              <a:gdLst/>
              <a:ahLst/>
              <a:cxnLst/>
              <a:rect l="l" t="t" r="r" b="b"/>
              <a:pathLst>
                <a:path w="19297" h="10978" extrusionOk="0">
                  <a:moveTo>
                    <a:pt x="9600" y="1"/>
                  </a:moveTo>
                  <a:cubicBezTo>
                    <a:pt x="9165" y="1"/>
                    <a:pt x="8730" y="99"/>
                    <a:pt x="8400" y="295"/>
                  </a:cubicBezTo>
                  <a:lnTo>
                    <a:pt x="662" y="4801"/>
                  </a:lnTo>
                  <a:cubicBezTo>
                    <a:pt x="1" y="5168"/>
                    <a:pt x="1" y="5805"/>
                    <a:pt x="662" y="6196"/>
                  </a:cubicBezTo>
                  <a:lnTo>
                    <a:pt x="8473" y="10702"/>
                  </a:lnTo>
                  <a:cubicBezTo>
                    <a:pt x="8804" y="10886"/>
                    <a:pt x="9239" y="10978"/>
                    <a:pt x="9673" y="10978"/>
                  </a:cubicBezTo>
                  <a:cubicBezTo>
                    <a:pt x="10108" y="10978"/>
                    <a:pt x="10543" y="10886"/>
                    <a:pt x="10873" y="10702"/>
                  </a:cubicBezTo>
                  <a:lnTo>
                    <a:pt x="18611" y="6196"/>
                  </a:lnTo>
                  <a:cubicBezTo>
                    <a:pt x="19297" y="5805"/>
                    <a:pt x="19273" y="5168"/>
                    <a:pt x="18611" y="4801"/>
                  </a:cubicBezTo>
                  <a:lnTo>
                    <a:pt x="10800" y="295"/>
                  </a:lnTo>
                  <a:cubicBezTo>
                    <a:pt x="10469" y="99"/>
                    <a:pt x="10034" y="1"/>
                    <a:pt x="9600" y="1"/>
                  </a:cubicBezTo>
                  <a:close/>
                </a:path>
              </a:pathLst>
            </a:custGeom>
            <a:solidFill>
              <a:srgbClr val="EC82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34"/>
            <p:cNvSpPr/>
            <p:nvPr/>
          </p:nvSpPr>
          <p:spPr>
            <a:xfrm>
              <a:off x="4777575" y="2624300"/>
              <a:ext cx="86950" cy="50450"/>
            </a:xfrm>
            <a:custGeom>
              <a:avLst/>
              <a:gdLst/>
              <a:ahLst/>
              <a:cxnLst/>
              <a:rect l="l" t="t" r="r" b="b"/>
              <a:pathLst>
                <a:path w="3478" h="2018" extrusionOk="0">
                  <a:moveTo>
                    <a:pt x="1665" y="402"/>
                  </a:moveTo>
                  <a:cubicBezTo>
                    <a:pt x="1886" y="426"/>
                    <a:pt x="2106" y="475"/>
                    <a:pt x="2327" y="598"/>
                  </a:cubicBezTo>
                  <a:lnTo>
                    <a:pt x="2522" y="720"/>
                  </a:lnTo>
                  <a:lnTo>
                    <a:pt x="1249" y="1455"/>
                  </a:lnTo>
                  <a:lnTo>
                    <a:pt x="1053" y="1357"/>
                  </a:lnTo>
                  <a:cubicBezTo>
                    <a:pt x="833" y="1210"/>
                    <a:pt x="710" y="1087"/>
                    <a:pt x="710" y="965"/>
                  </a:cubicBezTo>
                  <a:cubicBezTo>
                    <a:pt x="710" y="842"/>
                    <a:pt x="808" y="696"/>
                    <a:pt x="1004" y="598"/>
                  </a:cubicBezTo>
                  <a:cubicBezTo>
                    <a:pt x="1225" y="475"/>
                    <a:pt x="1445" y="402"/>
                    <a:pt x="1665" y="402"/>
                  </a:cubicBezTo>
                  <a:close/>
                  <a:moveTo>
                    <a:pt x="1341" y="0"/>
                  </a:moveTo>
                  <a:cubicBezTo>
                    <a:pt x="1206" y="0"/>
                    <a:pt x="1081" y="23"/>
                    <a:pt x="955" y="59"/>
                  </a:cubicBezTo>
                  <a:cubicBezTo>
                    <a:pt x="784" y="108"/>
                    <a:pt x="612" y="181"/>
                    <a:pt x="441" y="255"/>
                  </a:cubicBezTo>
                  <a:cubicBezTo>
                    <a:pt x="294" y="353"/>
                    <a:pt x="172" y="451"/>
                    <a:pt x="98" y="549"/>
                  </a:cubicBezTo>
                  <a:cubicBezTo>
                    <a:pt x="25" y="647"/>
                    <a:pt x="0" y="745"/>
                    <a:pt x="0" y="867"/>
                  </a:cubicBezTo>
                  <a:cubicBezTo>
                    <a:pt x="0" y="989"/>
                    <a:pt x="49" y="1112"/>
                    <a:pt x="172" y="1234"/>
                  </a:cubicBezTo>
                  <a:cubicBezTo>
                    <a:pt x="270" y="1357"/>
                    <a:pt x="490" y="1504"/>
                    <a:pt x="808" y="1675"/>
                  </a:cubicBezTo>
                  <a:lnTo>
                    <a:pt x="1372" y="2018"/>
                  </a:lnTo>
                  <a:lnTo>
                    <a:pt x="3478" y="793"/>
                  </a:lnTo>
                  <a:lnTo>
                    <a:pt x="2914" y="475"/>
                  </a:lnTo>
                  <a:cubicBezTo>
                    <a:pt x="2596" y="279"/>
                    <a:pt x="2327" y="157"/>
                    <a:pt x="2131" y="108"/>
                  </a:cubicBezTo>
                  <a:cubicBezTo>
                    <a:pt x="1935" y="34"/>
                    <a:pt x="1714" y="10"/>
                    <a:pt x="1494" y="10"/>
                  </a:cubicBezTo>
                  <a:cubicBezTo>
                    <a:pt x="1442" y="3"/>
                    <a:pt x="1391" y="0"/>
                    <a:pt x="13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34"/>
            <p:cNvSpPr/>
            <p:nvPr/>
          </p:nvSpPr>
          <p:spPr>
            <a:xfrm>
              <a:off x="4735950" y="2589025"/>
              <a:ext cx="88175" cy="50850"/>
            </a:xfrm>
            <a:custGeom>
              <a:avLst/>
              <a:gdLst/>
              <a:ahLst/>
              <a:cxnLst/>
              <a:rect l="l" t="t" r="r" b="b"/>
              <a:pathLst>
                <a:path w="3527" h="2034" extrusionOk="0">
                  <a:moveTo>
                    <a:pt x="1347" y="907"/>
                  </a:moveTo>
                  <a:lnTo>
                    <a:pt x="1935" y="1249"/>
                  </a:lnTo>
                  <a:lnTo>
                    <a:pt x="808" y="1568"/>
                  </a:lnTo>
                  <a:lnTo>
                    <a:pt x="808" y="1568"/>
                  </a:lnTo>
                  <a:lnTo>
                    <a:pt x="1347" y="907"/>
                  </a:lnTo>
                  <a:close/>
                  <a:moveTo>
                    <a:pt x="1322" y="1"/>
                  </a:moveTo>
                  <a:lnTo>
                    <a:pt x="0" y="1666"/>
                  </a:lnTo>
                  <a:lnTo>
                    <a:pt x="637" y="2033"/>
                  </a:lnTo>
                  <a:lnTo>
                    <a:pt x="3526" y="1274"/>
                  </a:lnTo>
                  <a:lnTo>
                    <a:pt x="2963" y="956"/>
                  </a:lnTo>
                  <a:lnTo>
                    <a:pt x="2449" y="1103"/>
                  </a:lnTo>
                  <a:lnTo>
                    <a:pt x="1616" y="613"/>
                  </a:lnTo>
                  <a:lnTo>
                    <a:pt x="1861" y="319"/>
                  </a:lnTo>
                  <a:lnTo>
                    <a:pt x="132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34"/>
            <p:cNvSpPr/>
            <p:nvPr/>
          </p:nvSpPr>
          <p:spPr>
            <a:xfrm>
              <a:off x="4684525" y="2580450"/>
              <a:ext cx="83275" cy="48400"/>
            </a:xfrm>
            <a:custGeom>
              <a:avLst/>
              <a:gdLst/>
              <a:ahLst/>
              <a:cxnLst/>
              <a:rect l="l" t="t" r="r" b="b"/>
              <a:pathLst>
                <a:path w="3331" h="1936" extrusionOk="0">
                  <a:moveTo>
                    <a:pt x="2792" y="1"/>
                  </a:moveTo>
                  <a:lnTo>
                    <a:pt x="1102" y="980"/>
                  </a:lnTo>
                  <a:lnTo>
                    <a:pt x="416" y="588"/>
                  </a:lnTo>
                  <a:lnTo>
                    <a:pt x="0" y="809"/>
                  </a:lnTo>
                  <a:lnTo>
                    <a:pt x="1935" y="1935"/>
                  </a:lnTo>
                  <a:lnTo>
                    <a:pt x="2351" y="1690"/>
                  </a:lnTo>
                  <a:lnTo>
                    <a:pt x="1641" y="1299"/>
                  </a:lnTo>
                  <a:lnTo>
                    <a:pt x="3330" y="319"/>
                  </a:lnTo>
                  <a:lnTo>
                    <a:pt x="279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34"/>
            <p:cNvSpPr/>
            <p:nvPr/>
          </p:nvSpPr>
          <p:spPr>
            <a:xfrm>
              <a:off x="4666750" y="2549225"/>
              <a:ext cx="88200" cy="50850"/>
            </a:xfrm>
            <a:custGeom>
              <a:avLst/>
              <a:gdLst/>
              <a:ahLst/>
              <a:cxnLst/>
              <a:rect l="l" t="t" r="r" b="b"/>
              <a:pathLst>
                <a:path w="3528" h="2034" extrusionOk="0">
                  <a:moveTo>
                    <a:pt x="1372" y="907"/>
                  </a:moveTo>
                  <a:lnTo>
                    <a:pt x="1935" y="1250"/>
                  </a:lnTo>
                  <a:lnTo>
                    <a:pt x="809" y="1568"/>
                  </a:lnTo>
                  <a:lnTo>
                    <a:pt x="1372" y="907"/>
                  </a:lnTo>
                  <a:close/>
                  <a:moveTo>
                    <a:pt x="1323" y="1"/>
                  </a:moveTo>
                  <a:lnTo>
                    <a:pt x="1" y="1666"/>
                  </a:lnTo>
                  <a:lnTo>
                    <a:pt x="662" y="2033"/>
                  </a:lnTo>
                  <a:lnTo>
                    <a:pt x="3527" y="1274"/>
                  </a:lnTo>
                  <a:lnTo>
                    <a:pt x="2988" y="956"/>
                  </a:lnTo>
                  <a:lnTo>
                    <a:pt x="2474" y="1103"/>
                  </a:lnTo>
                  <a:lnTo>
                    <a:pt x="1617" y="613"/>
                  </a:lnTo>
                  <a:lnTo>
                    <a:pt x="1862" y="319"/>
                  </a:lnTo>
                  <a:lnTo>
                    <a:pt x="132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34"/>
            <p:cNvSpPr/>
            <p:nvPr/>
          </p:nvSpPr>
          <p:spPr>
            <a:xfrm>
              <a:off x="5169375" y="2499025"/>
              <a:ext cx="103475" cy="60025"/>
            </a:xfrm>
            <a:custGeom>
              <a:avLst/>
              <a:gdLst/>
              <a:ahLst/>
              <a:cxnLst/>
              <a:rect l="l" t="t" r="r" b="b"/>
              <a:pathLst>
                <a:path w="4139" h="2401" extrusionOk="0">
                  <a:moveTo>
                    <a:pt x="1984" y="491"/>
                  </a:moveTo>
                  <a:cubicBezTo>
                    <a:pt x="2253" y="515"/>
                    <a:pt x="2523" y="589"/>
                    <a:pt x="2792" y="735"/>
                  </a:cubicBezTo>
                  <a:lnTo>
                    <a:pt x="3013" y="858"/>
                  </a:lnTo>
                  <a:lnTo>
                    <a:pt x="1494" y="1739"/>
                  </a:lnTo>
                  <a:lnTo>
                    <a:pt x="1274" y="1617"/>
                  </a:lnTo>
                  <a:cubicBezTo>
                    <a:pt x="1005" y="1470"/>
                    <a:pt x="858" y="1299"/>
                    <a:pt x="858" y="1152"/>
                  </a:cubicBezTo>
                  <a:cubicBezTo>
                    <a:pt x="858" y="1005"/>
                    <a:pt x="980" y="858"/>
                    <a:pt x="1225" y="711"/>
                  </a:cubicBezTo>
                  <a:cubicBezTo>
                    <a:pt x="1470" y="564"/>
                    <a:pt x="1715" y="491"/>
                    <a:pt x="1984" y="491"/>
                  </a:cubicBezTo>
                  <a:close/>
                  <a:moveTo>
                    <a:pt x="1788" y="1"/>
                  </a:moveTo>
                  <a:cubicBezTo>
                    <a:pt x="1568" y="1"/>
                    <a:pt x="1347" y="25"/>
                    <a:pt x="1151" y="74"/>
                  </a:cubicBezTo>
                  <a:cubicBezTo>
                    <a:pt x="931" y="148"/>
                    <a:pt x="735" y="221"/>
                    <a:pt x="564" y="319"/>
                  </a:cubicBezTo>
                  <a:cubicBezTo>
                    <a:pt x="368" y="442"/>
                    <a:pt x="221" y="540"/>
                    <a:pt x="147" y="662"/>
                  </a:cubicBezTo>
                  <a:cubicBezTo>
                    <a:pt x="49" y="784"/>
                    <a:pt x="1" y="907"/>
                    <a:pt x="1" y="1029"/>
                  </a:cubicBezTo>
                  <a:cubicBezTo>
                    <a:pt x="1" y="1201"/>
                    <a:pt x="74" y="1323"/>
                    <a:pt x="221" y="1470"/>
                  </a:cubicBezTo>
                  <a:cubicBezTo>
                    <a:pt x="343" y="1617"/>
                    <a:pt x="588" y="1788"/>
                    <a:pt x="980" y="2009"/>
                  </a:cubicBezTo>
                  <a:lnTo>
                    <a:pt x="1666" y="2401"/>
                  </a:lnTo>
                  <a:lnTo>
                    <a:pt x="4139" y="956"/>
                  </a:lnTo>
                  <a:lnTo>
                    <a:pt x="3478" y="564"/>
                  </a:lnTo>
                  <a:cubicBezTo>
                    <a:pt x="3086" y="344"/>
                    <a:pt x="2792" y="197"/>
                    <a:pt x="2547" y="123"/>
                  </a:cubicBezTo>
                  <a:cubicBezTo>
                    <a:pt x="2302" y="50"/>
                    <a:pt x="2058" y="1"/>
                    <a:pt x="178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34"/>
            <p:cNvSpPr/>
            <p:nvPr/>
          </p:nvSpPr>
          <p:spPr>
            <a:xfrm>
              <a:off x="5120400" y="2457400"/>
              <a:ext cx="104100" cy="60625"/>
            </a:xfrm>
            <a:custGeom>
              <a:avLst/>
              <a:gdLst/>
              <a:ahLst/>
              <a:cxnLst/>
              <a:rect l="l" t="t" r="r" b="b"/>
              <a:pathLst>
                <a:path w="4164" h="2425" extrusionOk="0">
                  <a:moveTo>
                    <a:pt x="1617" y="1078"/>
                  </a:moveTo>
                  <a:lnTo>
                    <a:pt x="2302" y="1470"/>
                  </a:lnTo>
                  <a:lnTo>
                    <a:pt x="956" y="1862"/>
                  </a:lnTo>
                  <a:lnTo>
                    <a:pt x="1617" y="1078"/>
                  </a:lnTo>
                  <a:close/>
                  <a:moveTo>
                    <a:pt x="1568" y="1"/>
                  </a:moveTo>
                  <a:lnTo>
                    <a:pt x="0" y="1984"/>
                  </a:lnTo>
                  <a:lnTo>
                    <a:pt x="760" y="2425"/>
                  </a:lnTo>
                  <a:lnTo>
                    <a:pt x="4163" y="1519"/>
                  </a:lnTo>
                  <a:lnTo>
                    <a:pt x="3527" y="1127"/>
                  </a:lnTo>
                  <a:lnTo>
                    <a:pt x="2915" y="1299"/>
                  </a:lnTo>
                  <a:lnTo>
                    <a:pt x="1911" y="735"/>
                  </a:lnTo>
                  <a:lnTo>
                    <a:pt x="2204" y="368"/>
                  </a:lnTo>
                  <a:lnTo>
                    <a:pt x="15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34"/>
            <p:cNvSpPr/>
            <p:nvPr/>
          </p:nvSpPr>
          <p:spPr>
            <a:xfrm>
              <a:off x="5059175" y="2447600"/>
              <a:ext cx="99200" cy="56975"/>
            </a:xfrm>
            <a:custGeom>
              <a:avLst/>
              <a:gdLst/>
              <a:ahLst/>
              <a:cxnLst/>
              <a:rect l="l" t="t" r="r" b="b"/>
              <a:pathLst>
                <a:path w="3968" h="2279" extrusionOk="0">
                  <a:moveTo>
                    <a:pt x="3331" y="1"/>
                  </a:moveTo>
                  <a:lnTo>
                    <a:pt x="1323" y="1152"/>
                  </a:lnTo>
                  <a:lnTo>
                    <a:pt x="490" y="687"/>
                  </a:lnTo>
                  <a:lnTo>
                    <a:pt x="1" y="956"/>
                  </a:lnTo>
                  <a:lnTo>
                    <a:pt x="2303" y="2278"/>
                  </a:lnTo>
                  <a:lnTo>
                    <a:pt x="2792" y="2009"/>
                  </a:lnTo>
                  <a:lnTo>
                    <a:pt x="1960" y="1519"/>
                  </a:lnTo>
                  <a:lnTo>
                    <a:pt x="3968" y="368"/>
                  </a:lnTo>
                  <a:lnTo>
                    <a:pt x="333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34"/>
            <p:cNvSpPr/>
            <p:nvPr/>
          </p:nvSpPr>
          <p:spPr>
            <a:xfrm>
              <a:off x="5038375" y="2410275"/>
              <a:ext cx="104700" cy="60000"/>
            </a:xfrm>
            <a:custGeom>
              <a:avLst/>
              <a:gdLst/>
              <a:ahLst/>
              <a:cxnLst/>
              <a:rect l="l" t="t" r="r" b="b"/>
              <a:pathLst>
                <a:path w="4188" h="2400" extrusionOk="0">
                  <a:moveTo>
                    <a:pt x="1616" y="1078"/>
                  </a:moveTo>
                  <a:lnTo>
                    <a:pt x="2302" y="1469"/>
                  </a:lnTo>
                  <a:lnTo>
                    <a:pt x="955" y="1861"/>
                  </a:lnTo>
                  <a:lnTo>
                    <a:pt x="1616" y="1078"/>
                  </a:lnTo>
                  <a:close/>
                  <a:moveTo>
                    <a:pt x="1567" y="0"/>
                  </a:moveTo>
                  <a:lnTo>
                    <a:pt x="0" y="1959"/>
                  </a:lnTo>
                  <a:lnTo>
                    <a:pt x="759" y="2400"/>
                  </a:lnTo>
                  <a:lnTo>
                    <a:pt x="4188" y="1494"/>
                  </a:lnTo>
                  <a:lnTo>
                    <a:pt x="3526" y="1127"/>
                  </a:lnTo>
                  <a:lnTo>
                    <a:pt x="2914" y="1298"/>
                  </a:lnTo>
                  <a:lnTo>
                    <a:pt x="1910" y="710"/>
                  </a:lnTo>
                  <a:lnTo>
                    <a:pt x="2204" y="367"/>
                  </a:lnTo>
                  <a:lnTo>
                    <a:pt x="156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34"/>
            <p:cNvSpPr/>
            <p:nvPr/>
          </p:nvSpPr>
          <p:spPr>
            <a:xfrm>
              <a:off x="5102650" y="2611075"/>
              <a:ext cx="30025" cy="53900"/>
            </a:xfrm>
            <a:custGeom>
              <a:avLst/>
              <a:gdLst/>
              <a:ahLst/>
              <a:cxnLst/>
              <a:rect l="l" t="t" r="r" b="b"/>
              <a:pathLst>
                <a:path w="1201" h="2156" extrusionOk="0">
                  <a:moveTo>
                    <a:pt x="0" y="0"/>
                  </a:moveTo>
                  <a:lnTo>
                    <a:pt x="0" y="1861"/>
                  </a:lnTo>
                  <a:cubicBezTo>
                    <a:pt x="319" y="2057"/>
                    <a:pt x="759" y="2155"/>
                    <a:pt x="1200" y="2155"/>
                  </a:cubicBezTo>
                  <a:lnTo>
                    <a:pt x="1200" y="270"/>
                  </a:lnTo>
                  <a:cubicBezTo>
                    <a:pt x="759" y="270"/>
                    <a:pt x="319" y="172"/>
                    <a:pt x="0" y="0"/>
                  </a:cubicBezTo>
                  <a:close/>
                </a:path>
              </a:pathLst>
            </a:custGeom>
            <a:solidFill>
              <a:srgbClr val="F498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34"/>
            <p:cNvSpPr/>
            <p:nvPr/>
          </p:nvSpPr>
          <p:spPr>
            <a:xfrm>
              <a:off x="4742050" y="2744525"/>
              <a:ext cx="30025" cy="53900"/>
            </a:xfrm>
            <a:custGeom>
              <a:avLst/>
              <a:gdLst/>
              <a:ahLst/>
              <a:cxnLst/>
              <a:rect l="l" t="t" r="r" b="b"/>
              <a:pathLst>
                <a:path w="1201" h="2156" extrusionOk="0">
                  <a:moveTo>
                    <a:pt x="1201" y="0"/>
                  </a:moveTo>
                  <a:cubicBezTo>
                    <a:pt x="858" y="196"/>
                    <a:pt x="417" y="294"/>
                    <a:pt x="1" y="294"/>
                  </a:cubicBezTo>
                  <a:lnTo>
                    <a:pt x="1" y="2155"/>
                  </a:lnTo>
                  <a:cubicBezTo>
                    <a:pt x="417" y="2155"/>
                    <a:pt x="858" y="2082"/>
                    <a:pt x="1201" y="1886"/>
                  </a:cubicBezTo>
                  <a:lnTo>
                    <a:pt x="1201" y="0"/>
                  </a:lnTo>
                  <a:close/>
                </a:path>
              </a:pathLst>
            </a:custGeom>
            <a:solidFill>
              <a:srgbClr val="EFBC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34"/>
            <p:cNvSpPr/>
            <p:nvPr/>
          </p:nvSpPr>
          <p:spPr>
            <a:xfrm>
              <a:off x="5128350" y="2354550"/>
              <a:ext cx="238800" cy="280425"/>
            </a:xfrm>
            <a:custGeom>
              <a:avLst/>
              <a:gdLst/>
              <a:ahLst/>
              <a:cxnLst/>
              <a:rect l="l" t="t" r="r" b="b"/>
              <a:pathLst>
                <a:path w="9552" h="11217" extrusionOk="0">
                  <a:moveTo>
                    <a:pt x="2890" y="1911"/>
                  </a:moveTo>
                  <a:cubicBezTo>
                    <a:pt x="1397" y="2572"/>
                    <a:pt x="1" y="7567"/>
                    <a:pt x="833" y="9331"/>
                  </a:cubicBezTo>
                  <a:cubicBezTo>
                    <a:pt x="1642" y="11094"/>
                    <a:pt x="2964" y="11216"/>
                    <a:pt x="4605" y="10775"/>
                  </a:cubicBezTo>
                  <a:cubicBezTo>
                    <a:pt x="6245" y="10335"/>
                    <a:pt x="8106" y="8180"/>
                    <a:pt x="8719" y="6196"/>
                  </a:cubicBezTo>
                  <a:cubicBezTo>
                    <a:pt x="9551" y="3454"/>
                    <a:pt x="7151" y="1"/>
                    <a:pt x="2890" y="191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34"/>
            <p:cNvSpPr/>
            <p:nvPr/>
          </p:nvSpPr>
          <p:spPr>
            <a:xfrm>
              <a:off x="4945300" y="3867900"/>
              <a:ext cx="211250" cy="63700"/>
            </a:xfrm>
            <a:custGeom>
              <a:avLst/>
              <a:gdLst/>
              <a:ahLst/>
              <a:cxnLst/>
              <a:rect l="l" t="t" r="r" b="b"/>
              <a:pathLst>
                <a:path w="8450" h="2548" extrusionOk="0">
                  <a:moveTo>
                    <a:pt x="8449" y="1690"/>
                  </a:moveTo>
                  <a:lnTo>
                    <a:pt x="8449" y="2082"/>
                  </a:lnTo>
                  <a:cubicBezTo>
                    <a:pt x="7666" y="2547"/>
                    <a:pt x="5903" y="2303"/>
                    <a:pt x="5437" y="2082"/>
                  </a:cubicBezTo>
                  <a:cubicBezTo>
                    <a:pt x="5119" y="1617"/>
                    <a:pt x="4311" y="1739"/>
                    <a:pt x="3846" y="1935"/>
                  </a:cubicBezTo>
                  <a:cubicBezTo>
                    <a:pt x="2082" y="2082"/>
                    <a:pt x="1421" y="1813"/>
                    <a:pt x="834" y="1397"/>
                  </a:cubicBezTo>
                  <a:cubicBezTo>
                    <a:pt x="540" y="1176"/>
                    <a:pt x="1" y="613"/>
                    <a:pt x="74" y="1"/>
                  </a:cubicBezTo>
                  <a:cubicBezTo>
                    <a:pt x="2156" y="490"/>
                    <a:pt x="8449" y="1690"/>
                    <a:pt x="8449" y="1690"/>
                  </a:cubicBez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34"/>
            <p:cNvSpPr/>
            <p:nvPr/>
          </p:nvSpPr>
          <p:spPr>
            <a:xfrm>
              <a:off x="4941650" y="3833625"/>
              <a:ext cx="226525" cy="88175"/>
            </a:xfrm>
            <a:custGeom>
              <a:avLst/>
              <a:gdLst/>
              <a:ahLst/>
              <a:cxnLst/>
              <a:rect l="l" t="t" r="r" b="b"/>
              <a:pathLst>
                <a:path w="9061" h="3527" extrusionOk="0">
                  <a:moveTo>
                    <a:pt x="5583" y="0"/>
                  </a:moveTo>
                  <a:cubicBezTo>
                    <a:pt x="5583" y="0"/>
                    <a:pt x="3649" y="539"/>
                    <a:pt x="2498" y="711"/>
                  </a:cubicBezTo>
                  <a:cubicBezTo>
                    <a:pt x="1371" y="882"/>
                    <a:pt x="539" y="686"/>
                    <a:pt x="269" y="1102"/>
                  </a:cubicBezTo>
                  <a:cubicBezTo>
                    <a:pt x="0" y="1494"/>
                    <a:pt x="612" y="2547"/>
                    <a:pt x="1616" y="2914"/>
                  </a:cubicBezTo>
                  <a:cubicBezTo>
                    <a:pt x="2620" y="3257"/>
                    <a:pt x="4677" y="2865"/>
                    <a:pt x="5436" y="3012"/>
                  </a:cubicBezTo>
                  <a:cubicBezTo>
                    <a:pt x="6195" y="3184"/>
                    <a:pt x="8130" y="3527"/>
                    <a:pt x="8595" y="3061"/>
                  </a:cubicBezTo>
                  <a:cubicBezTo>
                    <a:pt x="9061" y="2596"/>
                    <a:pt x="8595" y="270"/>
                    <a:pt x="8595" y="270"/>
                  </a:cubicBez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34"/>
            <p:cNvSpPr/>
            <p:nvPr/>
          </p:nvSpPr>
          <p:spPr>
            <a:xfrm>
              <a:off x="5191425" y="3661600"/>
              <a:ext cx="159800" cy="143275"/>
            </a:xfrm>
            <a:custGeom>
              <a:avLst/>
              <a:gdLst/>
              <a:ahLst/>
              <a:cxnLst/>
              <a:rect l="l" t="t" r="r" b="b"/>
              <a:pathLst>
                <a:path w="6392" h="5731" extrusionOk="0">
                  <a:moveTo>
                    <a:pt x="6293" y="4335"/>
                  </a:moveTo>
                  <a:lnTo>
                    <a:pt x="2841" y="466"/>
                  </a:lnTo>
                  <a:cubicBezTo>
                    <a:pt x="1445" y="74"/>
                    <a:pt x="0" y="0"/>
                    <a:pt x="196" y="1274"/>
                  </a:cubicBezTo>
                  <a:cubicBezTo>
                    <a:pt x="343" y="2400"/>
                    <a:pt x="2155" y="2890"/>
                    <a:pt x="3379" y="3992"/>
                  </a:cubicBezTo>
                  <a:lnTo>
                    <a:pt x="4530" y="4996"/>
                  </a:lnTo>
                  <a:cubicBezTo>
                    <a:pt x="5338" y="5730"/>
                    <a:pt x="6391" y="5094"/>
                    <a:pt x="6293" y="4335"/>
                  </a:cubicBez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34"/>
            <p:cNvSpPr/>
            <p:nvPr/>
          </p:nvSpPr>
          <p:spPr>
            <a:xfrm>
              <a:off x="5171200" y="2559025"/>
              <a:ext cx="117575" cy="80850"/>
            </a:xfrm>
            <a:custGeom>
              <a:avLst/>
              <a:gdLst/>
              <a:ahLst/>
              <a:cxnLst/>
              <a:rect l="l" t="t" r="r" b="b"/>
              <a:pathLst>
                <a:path w="4703" h="3234" extrusionOk="0">
                  <a:moveTo>
                    <a:pt x="3821" y="1"/>
                  </a:moveTo>
                  <a:cubicBezTo>
                    <a:pt x="3699" y="148"/>
                    <a:pt x="3552" y="270"/>
                    <a:pt x="3405" y="392"/>
                  </a:cubicBezTo>
                  <a:cubicBezTo>
                    <a:pt x="2499" y="1078"/>
                    <a:pt x="1642" y="1494"/>
                    <a:pt x="540" y="1788"/>
                  </a:cubicBezTo>
                  <a:cubicBezTo>
                    <a:pt x="368" y="1837"/>
                    <a:pt x="172" y="1862"/>
                    <a:pt x="1" y="1911"/>
                  </a:cubicBezTo>
                  <a:lnTo>
                    <a:pt x="74" y="2915"/>
                  </a:lnTo>
                  <a:cubicBezTo>
                    <a:pt x="1250" y="3233"/>
                    <a:pt x="2376" y="2743"/>
                    <a:pt x="3184" y="2498"/>
                  </a:cubicBezTo>
                  <a:cubicBezTo>
                    <a:pt x="3772" y="2352"/>
                    <a:pt x="4703" y="2180"/>
                    <a:pt x="4703" y="1568"/>
                  </a:cubicBezTo>
                  <a:lnTo>
                    <a:pt x="382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34"/>
            <p:cNvSpPr/>
            <p:nvPr/>
          </p:nvSpPr>
          <p:spPr>
            <a:xfrm>
              <a:off x="5195700" y="3692825"/>
              <a:ext cx="158575" cy="124300"/>
            </a:xfrm>
            <a:custGeom>
              <a:avLst/>
              <a:gdLst/>
              <a:ahLst/>
              <a:cxnLst/>
              <a:rect l="l" t="t" r="r" b="b"/>
              <a:pathLst>
                <a:path w="6343" h="4972" extrusionOk="0">
                  <a:moveTo>
                    <a:pt x="4359" y="3747"/>
                  </a:moveTo>
                  <a:lnTo>
                    <a:pt x="3208" y="2743"/>
                  </a:lnTo>
                  <a:cubicBezTo>
                    <a:pt x="1984" y="1641"/>
                    <a:pt x="172" y="1151"/>
                    <a:pt x="25" y="25"/>
                  </a:cubicBezTo>
                  <a:lnTo>
                    <a:pt x="25" y="25"/>
                  </a:lnTo>
                  <a:lnTo>
                    <a:pt x="25" y="25"/>
                  </a:lnTo>
                  <a:lnTo>
                    <a:pt x="25" y="25"/>
                  </a:lnTo>
                  <a:lnTo>
                    <a:pt x="25" y="25"/>
                  </a:lnTo>
                  <a:lnTo>
                    <a:pt x="25" y="25"/>
                  </a:lnTo>
                  <a:lnTo>
                    <a:pt x="25" y="25"/>
                  </a:lnTo>
                  <a:lnTo>
                    <a:pt x="25" y="25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25" y="0"/>
                  </a:lnTo>
                  <a:cubicBezTo>
                    <a:pt x="1" y="123"/>
                    <a:pt x="1" y="245"/>
                    <a:pt x="25" y="392"/>
                  </a:cubicBezTo>
                  <a:cubicBezTo>
                    <a:pt x="172" y="1518"/>
                    <a:pt x="1984" y="2008"/>
                    <a:pt x="3208" y="3110"/>
                  </a:cubicBezTo>
                  <a:lnTo>
                    <a:pt x="4359" y="4114"/>
                  </a:lnTo>
                  <a:cubicBezTo>
                    <a:pt x="5314" y="4971"/>
                    <a:pt x="6343" y="4359"/>
                    <a:pt x="6122" y="3086"/>
                  </a:cubicBezTo>
                  <a:cubicBezTo>
                    <a:pt x="6220" y="3845"/>
                    <a:pt x="5167" y="4481"/>
                    <a:pt x="4359" y="3747"/>
                  </a:cubicBez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34"/>
            <p:cNvSpPr/>
            <p:nvPr/>
          </p:nvSpPr>
          <p:spPr>
            <a:xfrm>
              <a:off x="5189575" y="3055525"/>
              <a:ext cx="188575" cy="734050"/>
            </a:xfrm>
            <a:custGeom>
              <a:avLst/>
              <a:gdLst/>
              <a:ahLst/>
              <a:cxnLst/>
              <a:rect l="l" t="t" r="r" b="b"/>
              <a:pathLst>
                <a:path w="7543" h="29362" extrusionOk="0">
                  <a:moveTo>
                    <a:pt x="6343" y="1714"/>
                  </a:moveTo>
                  <a:cubicBezTo>
                    <a:pt x="7543" y="3404"/>
                    <a:pt x="4555" y="8081"/>
                    <a:pt x="5363" y="13885"/>
                  </a:cubicBezTo>
                  <a:cubicBezTo>
                    <a:pt x="5927" y="17827"/>
                    <a:pt x="7004" y="24464"/>
                    <a:pt x="6735" y="28186"/>
                  </a:cubicBezTo>
                  <a:cubicBezTo>
                    <a:pt x="6686" y="28872"/>
                    <a:pt x="4041" y="29361"/>
                    <a:pt x="3306" y="26080"/>
                  </a:cubicBezTo>
                  <a:cubicBezTo>
                    <a:pt x="2082" y="20472"/>
                    <a:pt x="539" y="16970"/>
                    <a:pt x="1" y="12612"/>
                  </a:cubicBezTo>
                  <a:lnTo>
                    <a:pt x="294" y="0"/>
                  </a:lnTo>
                  <a:close/>
                </a:path>
              </a:pathLst>
            </a:custGeom>
            <a:solidFill>
              <a:srgbClr val="3030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34"/>
            <p:cNvSpPr/>
            <p:nvPr/>
          </p:nvSpPr>
          <p:spPr>
            <a:xfrm>
              <a:off x="5008375" y="3083075"/>
              <a:ext cx="252850" cy="802600"/>
            </a:xfrm>
            <a:custGeom>
              <a:avLst/>
              <a:gdLst/>
              <a:ahLst/>
              <a:cxnLst/>
              <a:rect l="l" t="t" r="r" b="b"/>
              <a:pathLst>
                <a:path w="10114" h="32104" extrusionOk="0">
                  <a:moveTo>
                    <a:pt x="9771" y="0"/>
                  </a:moveTo>
                  <a:cubicBezTo>
                    <a:pt x="10114" y="5241"/>
                    <a:pt x="6343" y="11657"/>
                    <a:pt x="6587" y="15868"/>
                  </a:cubicBezTo>
                  <a:cubicBezTo>
                    <a:pt x="6857" y="20252"/>
                    <a:pt x="6367" y="25541"/>
                    <a:pt x="6367" y="30267"/>
                  </a:cubicBezTo>
                  <a:cubicBezTo>
                    <a:pt x="6367" y="30267"/>
                    <a:pt x="2498" y="32104"/>
                    <a:pt x="2327" y="29263"/>
                  </a:cubicBezTo>
                  <a:cubicBezTo>
                    <a:pt x="1763" y="20031"/>
                    <a:pt x="0" y="17142"/>
                    <a:pt x="2400" y="221"/>
                  </a:cubicBezTo>
                  <a:close/>
                </a:path>
              </a:pathLst>
            </a:custGeom>
            <a:solidFill>
              <a:srgbClr val="4646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34"/>
            <p:cNvSpPr/>
            <p:nvPr/>
          </p:nvSpPr>
          <p:spPr>
            <a:xfrm>
              <a:off x="5029800" y="2597600"/>
              <a:ext cx="366125" cy="644050"/>
            </a:xfrm>
            <a:custGeom>
              <a:avLst/>
              <a:gdLst/>
              <a:ahLst/>
              <a:cxnLst/>
              <a:rect l="l" t="t" r="r" b="b"/>
              <a:pathLst>
                <a:path w="14645" h="25762" extrusionOk="0">
                  <a:moveTo>
                    <a:pt x="1935" y="14350"/>
                  </a:moveTo>
                  <a:cubicBezTo>
                    <a:pt x="1788" y="9306"/>
                    <a:pt x="2743" y="4310"/>
                    <a:pt x="2743" y="4310"/>
                  </a:cubicBezTo>
                  <a:cubicBezTo>
                    <a:pt x="3184" y="3674"/>
                    <a:pt x="3747" y="3110"/>
                    <a:pt x="4384" y="2645"/>
                  </a:cubicBezTo>
                  <a:lnTo>
                    <a:pt x="5608" y="1151"/>
                  </a:lnTo>
                  <a:cubicBezTo>
                    <a:pt x="6490" y="931"/>
                    <a:pt x="7371" y="686"/>
                    <a:pt x="8204" y="417"/>
                  </a:cubicBezTo>
                  <a:cubicBezTo>
                    <a:pt x="9600" y="0"/>
                    <a:pt x="11093" y="0"/>
                    <a:pt x="12465" y="417"/>
                  </a:cubicBezTo>
                  <a:cubicBezTo>
                    <a:pt x="14277" y="1200"/>
                    <a:pt x="14644" y="2425"/>
                    <a:pt x="13836" y="4776"/>
                  </a:cubicBezTo>
                  <a:cubicBezTo>
                    <a:pt x="13836" y="4873"/>
                    <a:pt x="12220" y="11338"/>
                    <a:pt x="12024" y="13322"/>
                  </a:cubicBezTo>
                  <a:cubicBezTo>
                    <a:pt x="11999" y="13518"/>
                    <a:pt x="13395" y="18734"/>
                    <a:pt x="13714" y="20889"/>
                  </a:cubicBezTo>
                  <a:cubicBezTo>
                    <a:pt x="13714" y="20889"/>
                    <a:pt x="12367" y="22088"/>
                    <a:pt x="11999" y="22407"/>
                  </a:cubicBezTo>
                  <a:cubicBezTo>
                    <a:pt x="9306" y="25762"/>
                    <a:pt x="466" y="21697"/>
                    <a:pt x="123" y="19909"/>
                  </a:cubicBezTo>
                  <a:cubicBezTo>
                    <a:pt x="0" y="19223"/>
                    <a:pt x="1078" y="17166"/>
                    <a:pt x="1935" y="1435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34"/>
            <p:cNvSpPr/>
            <p:nvPr/>
          </p:nvSpPr>
          <p:spPr>
            <a:xfrm>
              <a:off x="5157750" y="2363750"/>
              <a:ext cx="222250" cy="265700"/>
            </a:xfrm>
            <a:custGeom>
              <a:avLst/>
              <a:gdLst/>
              <a:ahLst/>
              <a:cxnLst/>
              <a:rect l="l" t="t" r="r" b="b"/>
              <a:pathLst>
                <a:path w="8890" h="10628" extrusionOk="0">
                  <a:moveTo>
                    <a:pt x="1151" y="1837"/>
                  </a:moveTo>
                  <a:cubicBezTo>
                    <a:pt x="1151" y="1837"/>
                    <a:pt x="710" y="2253"/>
                    <a:pt x="441" y="3134"/>
                  </a:cubicBezTo>
                  <a:cubicBezTo>
                    <a:pt x="172" y="3992"/>
                    <a:pt x="245" y="4579"/>
                    <a:pt x="221" y="5045"/>
                  </a:cubicBezTo>
                  <a:cubicBezTo>
                    <a:pt x="196" y="5485"/>
                    <a:pt x="0" y="5730"/>
                    <a:pt x="98" y="5951"/>
                  </a:cubicBezTo>
                  <a:cubicBezTo>
                    <a:pt x="196" y="6171"/>
                    <a:pt x="735" y="4971"/>
                    <a:pt x="1249" y="4824"/>
                  </a:cubicBezTo>
                  <a:cubicBezTo>
                    <a:pt x="1788" y="4702"/>
                    <a:pt x="1714" y="6293"/>
                    <a:pt x="563" y="6734"/>
                  </a:cubicBezTo>
                  <a:cubicBezTo>
                    <a:pt x="74" y="7469"/>
                    <a:pt x="466" y="9330"/>
                    <a:pt x="735" y="9722"/>
                  </a:cubicBezTo>
                  <a:cubicBezTo>
                    <a:pt x="1004" y="10114"/>
                    <a:pt x="2694" y="10628"/>
                    <a:pt x="4139" y="10138"/>
                  </a:cubicBezTo>
                  <a:cubicBezTo>
                    <a:pt x="5584" y="9624"/>
                    <a:pt x="6514" y="8179"/>
                    <a:pt x="7714" y="6293"/>
                  </a:cubicBezTo>
                  <a:cubicBezTo>
                    <a:pt x="8889" y="4383"/>
                    <a:pt x="7714" y="3012"/>
                    <a:pt x="7714" y="3012"/>
                  </a:cubicBezTo>
                  <a:cubicBezTo>
                    <a:pt x="8302" y="1714"/>
                    <a:pt x="3845" y="49"/>
                    <a:pt x="2008" y="0"/>
                  </a:cubicBezTo>
                  <a:cubicBezTo>
                    <a:pt x="857" y="25"/>
                    <a:pt x="1151" y="1837"/>
                    <a:pt x="1151" y="1837"/>
                  </a:cubicBez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34"/>
            <p:cNvSpPr/>
            <p:nvPr/>
          </p:nvSpPr>
          <p:spPr>
            <a:xfrm>
              <a:off x="5053675" y="2640150"/>
              <a:ext cx="197925" cy="376225"/>
            </a:xfrm>
            <a:custGeom>
              <a:avLst/>
              <a:gdLst/>
              <a:ahLst/>
              <a:cxnLst/>
              <a:rect l="l" t="t" r="r" b="b"/>
              <a:pathLst>
                <a:path w="7917" h="15049" extrusionOk="0">
                  <a:moveTo>
                    <a:pt x="4494" y="0"/>
                  </a:moveTo>
                  <a:cubicBezTo>
                    <a:pt x="4269" y="0"/>
                    <a:pt x="4043" y="35"/>
                    <a:pt x="3820" y="111"/>
                  </a:cubicBezTo>
                  <a:cubicBezTo>
                    <a:pt x="3110" y="331"/>
                    <a:pt x="2523" y="576"/>
                    <a:pt x="2155" y="1188"/>
                  </a:cubicBezTo>
                  <a:cubicBezTo>
                    <a:pt x="1249" y="2706"/>
                    <a:pt x="1102" y="7922"/>
                    <a:pt x="343" y="11081"/>
                  </a:cubicBezTo>
                  <a:cubicBezTo>
                    <a:pt x="245" y="11106"/>
                    <a:pt x="123" y="11106"/>
                    <a:pt x="0" y="11130"/>
                  </a:cubicBezTo>
                  <a:cubicBezTo>
                    <a:pt x="1200" y="12771"/>
                    <a:pt x="1763" y="13579"/>
                    <a:pt x="2841" y="15048"/>
                  </a:cubicBezTo>
                  <a:cubicBezTo>
                    <a:pt x="2939" y="15024"/>
                    <a:pt x="3037" y="14999"/>
                    <a:pt x="3061" y="14975"/>
                  </a:cubicBezTo>
                  <a:cubicBezTo>
                    <a:pt x="3380" y="14803"/>
                    <a:pt x="7396" y="3906"/>
                    <a:pt x="7396" y="3882"/>
                  </a:cubicBezTo>
                  <a:cubicBezTo>
                    <a:pt x="7917" y="2124"/>
                    <a:pt x="6245" y="0"/>
                    <a:pt x="44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34"/>
            <p:cNvSpPr/>
            <p:nvPr/>
          </p:nvSpPr>
          <p:spPr>
            <a:xfrm>
              <a:off x="2923225" y="4243800"/>
              <a:ext cx="238775" cy="105325"/>
            </a:xfrm>
            <a:custGeom>
              <a:avLst/>
              <a:gdLst/>
              <a:ahLst/>
              <a:cxnLst/>
              <a:rect l="l" t="t" r="r" b="b"/>
              <a:pathLst>
                <a:path w="9551" h="4213" extrusionOk="0">
                  <a:moveTo>
                    <a:pt x="490" y="294"/>
                  </a:moveTo>
                  <a:lnTo>
                    <a:pt x="3722" y="0"/>
                  </a:lnTo>
                  <a:cubicBezTo>
                    <a:pt x="3722" y="0"/>
                    <a:pt x="5804" y="588"/>
                    <a:pt x="7028" y="759"/>
                  </a:cubicBezTo>
                  <a:cubicBezTo>
                    <a:pt x="8253" y="931"/>
                    <a:pt x="9134" y="735"/>
                    <a:pt x="9428" y="1176"/>
                  </a:cubicBezTo>
                  <a:cubicBezTo>
                    <a:pt x="9477" y="1249"/>
                    <a:pt x="9502" y="1347"/>
                    <a:pt x="9502" y="1470"/>
                  </a:cubicBezTo>
                  <a:lnTo>
                    <a:pt x="9502" y="1470"/>
                  </a:lnTo>
                  <a:cubicBezTo>
                    <a:pt x="9502" y="1470"/>
                    <a:pt x="9502" y="1470"/>
                    <a:pt x="9502" y="1470"/>
                  </a:cubicBezTo>
                  <a:cubicBezTo>
                    <a:pt x="9550" y="2131"/>
                    <a:pt x="8987" y="2718"/>
                    <a:pt x="8669" y="2963"/>
                  </a:cubicBezTo>
                  <a:cubicBezTo>
                    <a:pt x="8032" y="3429"/>
                    <a:pt x="7347" y="3698"/>
                    <a:pt x="5437" y="3551"/>
                  </a:cubicBezTo>
                  <a:cubicBezTo>
                    <a:pt x="4947" y="3355"/>
                    <a:pt x="4065" y="3208"/>
                    <a:pt x="3722" y="3698"/>
                  </a:cubicBezTo>
                  <a:cubicBezTo>
                    <a:pt x="3233" y="3943"/>
                    <a:pt x="1347" y="4212"/>
                    <a:pt x="490" y="3698"/>
                  </a:cubicBezTo>
                  <a:lnTo>
                    <a:pt x="490" y="3282"/>
                  </a:lnTo>
                  <a:cubicBezTo>
                    <a:pt x="0" y="2767"/>
                    <a:pt x="490" y="294"/>
                    <a:pt x="490" y="294"/>
                  </a:cubicBez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34"/>
            <p:cNvSpPr/>
            <p:nvPr/>
          </p:nvSpPr>
          <p:spPr>
            <a:xfrm>
              <a:off x="2873025" y="3504875"/>
              <a:ext cx="230825" cy="781175"/>
            </a:xfrm>
            <a:custGeom>
              <a:avLst/>
              <a:gdLst/>
              <a:ahLst/>
              <a:cxnLst/>
              <a:rect l="l" t="t" r="r" b="b"/>
              <a:pathLst>
                <a:path w="9233" h="31247" extrusionOk="0">
                  <a:moveTo>
                    <a:pt x="1078" y="0"/>
                  </a:moveTo>
                  <a:cubicBezTo>
                    <a:pt x="0" y="5510"/>
                    <a:pt x="3845" y="11559"/>
                    <a:pt x="3526" y="16015"/>
                  </a:cubicBezTo>
                  <a:cubicBezTo>
                    <a:pt x="3086" y="22113"/>
                    <a:pt x="2865" y="24782"/>
                    <a:pt x="2229" y="29778"/>
                  </a:cubicBezTo>
                  <a:cubicBezTo>
                    <a:pt x="2229" y="29778"/>
                    <a:pt x="4702" y="31247"/>
                    <a:pt x="6538" y="29557"/>
                  </a:cubicBezTo>
                  <a:cubicBezTo>
                    <a:pt x="8424" y="19811"/>
                    <a:pt x="9232" y="18048"/>
                    <a:pt x="8987" y="22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34"/>
            <p:cNvSpPr/>
            <p:nvPr/>
          </p:nvSpPr>
          <p:spPr>
            <a:xfrm>
              <a:off x="3086675" y="2778800"/>
              <a:ext cx="217975" cy="317775"/>
            </a:xfrm>
            <a:custGeom>
              <a:avLst/>
              <a:gdLst/>
              <a:ahLst/>
              <a:cxnLst/>
              <a:rect l="l" t="t" r="r" b="b"/>
              <a:pathLst>
                <a:path w="8719" h="12711" extrusionOk="0">
                  <a:moveTo>
                    <a:pt x="7616" y="3650"/>
                  </a:moveTo>
                  <a:cubicBezTo>
                    <a:pt x="8718" y="4923"/>
                    <a:pt x="7788" y="10163"/>
                    <a:pt x="6269" y="11437"/>
                  </a:cubicBezTo>
                  <a:cubicBezTo>
                    <a:pt x="4727" y="12710"/>
                    <a:pt x="3453" y="12269"/>
                    <a:pt x="2106" y="11143"/>
                  </a:cubicBezTo>
                  <a:cubicBezTo>
                    <a:pt x="784" y="9992"/>
                    <a:pt x="0" y="7176"/>
                    <a:pt x="319" y="5045"/>
                  </a:cubicBezTo>
                  <a:cubicBezTo>
                    <a:pt x="760" y="2156"/>
                    <a:pt x="4506" y="1"/>
                    <a:pt x="7616" y="3650"/>
                  </a:cubicBezTo>
                  <a:close/>
                </a:path>
              </a:pathLst>
            </a:custGeom>
            <a:solidFill>
              <a:srgbClr val="F2AD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34"/>
            <p:cNvSpPr/>
            <p:nvPr/>
          </p:nvSpPr>
          <p:spPr>
            <a:xfrm>
              <a:off x="3079325" y="2801450"/>
              <a:ext cx="234500" cy="275525"/>
            </a:xfrm>
            <a:custGeom>
              <a:avLst/>
              <a:gdLst/>
              <a:ahLst/>
              <a:cxnLst/>
              <a:rect l="l" t="t" r="r" b="b"/>
              <a:pathLst>
                <a:path w="9380" h="11021" extrusionOk="0">
                  <a:moveTo>
                    <a:pt x="8302" y="3282"/>
                  </a:moveTo>
                  <a:cubicBezTo>
                    <a:pt x="8302" y="3282"/>
                    <a:pt x="8522" y="3845"/>
                    <a:pt x="8400" y="4776"/>
                  </a:cubicBezTo>
                  <a:cubicBezTo>
                    <a:pt x="8278" y="5707"/>
                    <a:pt x="7935" y="6221"/>
                    <a:pt x="7763" y="6637"/>
                  </a:cubicBezTo>
                  <a:cubicBezTo>
                    <a:pt x="7592" y="7078"/>
                    <a:pt x="7641" y="7396"/>
                    <a:pt x="7469" y="7568"/>
                  </a:cubicBezTo>
                  <a:cubicBezTo>
                    <a:pt x="7274" y="7715"/>
                    <a:pt x="7298" y="6343"/>
                    <a:pt x="6882" y="6000"/>
                  </a:cubicBezTo>
                  <a:cubicBezTo>
                    <a:pt x="6441" y="5658"/>
                    <a:pt x="5829" y="7151"/>
                    <a:pt x="6686" y="8057"/>
                  </a:cubicBezTo>
                  <a:cubicBezTo>
                    <a:pt x="6808" y="8988"/>
                    <a:pt x="5633" y="10506"/>
                    <a:pt x="5217" y="10776"/>
                  </a:cubicBezTo>
                  <a:cubicBezTo>
                    <a:pt x="4776" y="11020"/>
                    <a:pt x="2988" y="10751"/>
                    <a:pt x="1862" y="9649"/>
                  </a:cubicBezTo>
                  <a:cubicBezTo>
                    <a:pt x="760" y="8547"/>
                    <a:pt x="515" y="6784"/>
                    <a:pt x="246" y="4507"/>
                  </a:cubicBezTo>
                  <a:cubicBezTo>
                    <a:pt x="1" y="2229"/>
                    <a:pt x="1690" y="1470"/>
                    <a:pt x="1690" y="1470"/>
                  </a:cubicBezTo>
                  <a:cubicBezTo>
                    <a:pt x="1715" y="1"/>
                    <a:pt x="6588" y="417"/>
                    <a:pt x="8327" y="1176"/>
                  </a:cubicBezTo>
                  <a:cubicBezTo>
                    <a:pt x="9380" y="1715"/>
                    <a:pt x="8302" y="3282"/>
                    <a:pt x="8302" y="328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34"/>
            <p:cNvSpPr/>
            <p:nvPr/>
          </p:nvSpPr>
          <p:spPr>
            <a:xfrm>
              <a:off x="3078100" y="4317250"/>
              <a:ext cx="239400" cy="105325"/>
            </a:xfrm>
            <a:custGeom>
              <a:avLst/>
              <a:gdLst/>
              <a:ahLst/>
              <a:cxnLst/>
              <a:rect l="l" t="t" r="r" b="b"/>
              <a:pathLst>
                <a:path w="9576" h="4213" extrusionOk="0">
                  <a:moveTo>
                    <a:pt x="490" y="295"/>
                  </a:moveTo>
                  <a:lnTo>
                    <a:pt x="3747" y="1"/>
                  </a:lnTo>
                  <a:cubicBezTo>
                    <a:pt x="3747" y="1"/>
                    <a:pt x="5829" y="589"/>
                    <a:pt x="7053" y="760"/>
                  </a:cubicBezTo>
                  <a:cubicBezTo>
                    <a:pt x="8278" y="931"/>
                    <a:pt x="9159" y="735"/>
                    <a:pt x="9453" y="1176"/>
                  </a:cubicBezTo>
                  <a:cubicBezTo>
                    <a:pt x="9502" y="1250"/>
                    <a:pt x="9526" y="1348"/>
                    <a:pt x="9502" y="1470"/>
                  </a:cubicBezTo>
                  <a:lnTo>
                    <a:pt x="9502" y="1470"/>
                  </a:lnTo>
                  <a:lnTo>
                    <a:pt x="9502" y="1470"/>
                  </a:lnTo>
                  <a:cubicBezTo>
                    <a:pt x="9575" y="2131"/>
                    <a:pt x="9012" y="2743"/>
                    <a:pt x="8694" y="2964"/>
                  </a:cubicBezTo>
                  <a:cubicBezTo>
                    <a:pt x="8057" y="3429"/>
                    <a:pt x="7347" y="3698"/>
                    <a:pt x="5461" y="3552"/>
                  </a:cubicBezTo>
                  <a:cubicBezTo>
                    <a:pt x="4947" y="3356"/>
                    <a:pt x="4066" y="3209"/>
                    <a:pt x="3747" y="3698"/>
                  </a:cubicBezTo>
                  <a:cubicBezTo>
                    <a:pt x="3258" y="3943"/>
                    <a:pt x="1347" y="4213"/>
                    <a:pt x="490" y="3698"/>
                  </a:cubicBezTo>
                  <a:lnTo>
                    <a:pt x="490" y="3282"/>
                  </a:lnTo>
                  <a:cubicBezTo>
                    <a:pt x="1" y="2768"/>
                    <a:pt x="490" y="295"/>
                    <a:pt x="490" y="295"/>
                  </a:cubicBez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34"/>
            <p:cNvSpPr/>
            <p:nvPr/>
          </p:nvSpPr>
          <p:spPr>
            <a:xfrm>
              <a:off x="2952600" y="3539775"/>
              <a:ext cx="271225" cy="849750"/>
            </a:xfrm>
            <a:custGeom>
              <a:avLst/>
              <a:gdLst/>
              <a:ahLst/>
              <a:cxnLst/>
              <a:rect l="l" t="t" r="r" b="b"/>
              <a:pathLst>
                <a:path w="10849" h="33990" extrusionOk="0">
                  <a:moveTo>
                    <a:pt x="343" y="0"/>
                  </a:moveTo>
                  <a:cubicBezTo>
                    <a:pt x="1" y="5632"/>
                    <a:pt x="4604" y="11779"/>
                    <a:pt x="4874" y="16334"/>
                  </a:cubicBezTo>
                  <a:cubicBezTo>
                    <a:pt x="5241" y="22554"/>
                    <a:pt x="5241" y="26961"/>
                    <a:pt x="5266" y="32030"/>
                  </a:cubicBezTo>
                  <a:cubicBezTo>
                    <a:pt x="5266" y="32030"/>
                    <a:pt x="9404" y="33989"/>
                    <a:pt x="9600" y="30953"/>
                  </a:cubicBezTo>
                  <a:cubicBezTo>
                    <a:pt x="10212" y="21035"/>
                    <a:pt x="10849" y="18415"/>
                    <a:pt x="8278" y="22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34"/>
            <p:cNvSpPr/>
            <p:nvPr/>
          </p:nvSpPr>
          <p:spPr>
            <a:xfrm>
              <a:off x="2884025" y="2980225"/>
              <a:ext cx="407750" cy="670375"/>
            </a:xfrm>
            <a:custGeom>
              <a:avLst/>
              <a:gdLst/>
              <a:ahLst/>
              <a:cxnLst/>
              <a:rect l="l" t="t" r="r" b="b"/>
              <a:pathLst>
                <a:path w="16310" h="26815" extrusionOk="0">
                  <a:moveTo>
                    <a:pt x="13935" y="4310"/>
                  </a:moveTo>
                  <a:cubicBezTo>
                    <a:pt x="11633" y="3159"/>
                    <a:pt x="7886" y="0"/>
                    <a:pt x="4825" y="4139"/>
                  </a:cubicBezTo>
                  <a:cubicBezTo>
                    <a:pt x="1936" y="8008"/>
                    <a:pt x="760" y="19664"/>
                    <a:pt x="442" y="21990"/>
                  </a:cubicBezTo>
                  <a:cubicBezTo>
                    <a:pt x="1" y="25125"/>
                    <a:pt x="8743" y="26815"/>
                    <a:pt x="10702" y="26717"/>
                  </a:cubicBezTo>
                  <a:cubicBezTo>
                    <a:pt x="11143" y="26717"/>
                    <a:pt x="11412" y="26496"/>
                    <a:pt x="11535" y="26080"/>
                  </a:cubicBezTo>
                  <a:cubicBezTo>
                    <a:pt x="11706" y="25492"/>
                    <a:pt x="11241" y="25076"/>
                    <a:pt x="11363" y="24562"/>
                  </a:cubicBezTo>
                  <a:cubicBezTo>
                    <a:pt x="11437" y="24243"/>
                    <a:pt x="11633" y="23998"/>
                    <a:pt x="11829" y="23754"/>
                  </a:cubicBezTo>
                  <a:cubicBezTo>
                    <a:pt x="12000" y="23509"/>
                    <a:pt x="12196" y="23239"/>
                    <a:pt x="12245" y="22945"/>
                  </a:cubicBezTo>
                  <a:cubicBezTo>
                    <a:pt x="12318" y="22431"/>
                    <a:pt x="12000" y="21966"/>
                    <a:pt x="11951" y="21476"/>
                  </a:cubicBezTo>
                  <a:cubicBezTo>
                    <a:pt x="11902" y="21109"/>
                    <a:pt x="12000" y="20742"/>
                    <a:pt x="12098" y="20374"/>
                  </a:cubicBezTo>
                  <a:cubicBezTo>
                    <a:pt x="12882" y="17436"/>
                    <a:pt x="14277" y="14693"/>
                    <a:pt x="15037" y="11706"/>
                  </a:cubicBezTo>
                  <a:cubicBezTo>
                    <a:pt x="15551" y="9698"/>
                    <a:pt x="16310" y="6490"/>
                    <a:pt x="14645" y="4824"/>
                  </a:cubicBezTo>
                  <a:cubicBezTo>
                    <a:pt x="14473" y="4653"/>
                    <a:pt x="14179" y="4384"/>
                    <a:pt x="13935" y="43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34"/>
            <p:cNvSpPr/>
            <p:nvPr/>
          </p:nvSpPr>
          <p:spPr>
            <a:xfrm>
              <a:off x="3159525" y="3069000"/>
              <a:ext cx="333050" cy="513025"/>
            </a:xfrm>
            <a:custGeom>
              <a:avLst/>
              <a:gdLst/>
              <a:ahLst/>
              <a:cxnLst/>
              <a:rect l="l" t="t" r="r" b="b"/>
              <a:pathLst>
                <a:path w="13322" h="20521" extrusionOk="0">
                  <a:moveTo>
                    <a:pt x="4335" y="2326"/>
                  </a:moveTo>
                  <a:cubicBezTo>
                    <a:pt x="6196" y="8203"/>
                    <a:pt x="6367" y="11118"/>
                    <a:pt x="8180" y="13444"/>
                  </a:cubicBezTo>
                  <a:cubicBezTo>
                    <a:pt x="8326" y="13615"/>
                    <a:pt x="13322" y="18978"/>
                    <a:pt x="13322" y="18978"/>
                  </a:cubicBezTo>
                  <a:cubicBezTo>
                    <a:pt x="13322" y="18978"/>
                    <a:pt x="12661" y="20203"/>
                    <a:pt x="10898" y="20521"/>
                  </a:cubicBezTo>
                  <a:cubicBezTo>
                    <a:pt x="8106" y="19321"/>
                    <a:pt x="4947" y="14913"/>
                    <a:pt x="4090" y="13958"/>
                  </a:cubicBezTo>
                  <a:cubicBezTo>
                    <a:pt x="3600" y="13419"/>
                    <a:pt x="833" y="8350"/>
                    <a:pt x="417" y="5779"/>
                  </a:cubicBezTo>
                  <a:cubicBezTo>
                    <a:pt x="1" y="3208"/>
                    <a:pt x="3576" y="0"/>
                    <a:pt x="4335" y="232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34"/>
            <p:cNvSpPr/>
            <p:nvPr/>
          </p:nvSpPr>
          <p:spPr>
            <a:xfrm>
              <a:off x="5046325" y="2820425"/>
              <a:ext cx="161650" cy="239400"/>
            </a:xfrm>
            <a:custGeom>
              <a:avLst/>
              <a:gdLst/>
              <a:ahLst/>
              <a:cxnLst/>
              <a:rect l="l" t="t" r="r" b="b"/>
              <a:pathLst>
                <a:path w="6466" h="9576" extrusionOk="0">
                  <a:moveTo>
                    <a:pt x="294" y="8180"/>
                  </a:moveTo>
                  <a:cubicBezTo>
                    <a:pt x="2302" y="8057"/>
                    <a:pt x="3355" y="7764"/>
                    <a:pt x="3355" y="7764"/>
                  </a:cubicBezTo>
                  <a:cubicBezTo>
                    <a:pt x="3355" y="7764"/>
                    <a:pt x="5804" y="2523"/>
                    <a:pt x="6465" y="1"/>
                  </a:cubicBezTo>
                  <a:cubicBezTo>
                    <a:pt x="6465" y="1"/>
                    <a:pt x="5584" y="5388"/>
                    <a:pt x="4996" y="7127"/>
                  </a:cubicBezTo>
                  <a:cubicBezTo>
                    <a:pt x="4384" y="8890"/>
                    <a:pt x="3551" y="9576"/>
                    <a:pt x="2278" y="9404"/>
                  </a:cubicBezTo>
                  <a:cubicBezTo>
                    <a:pt x="980" y="9257"/>
                    <a:pt x="0" y="9013"/>
                    <a:pt x="0" y="9013"/>
                  </a:cubicBezTo>
                  <a:close/>
                </a:path>
              </a:pathLst>
            </a:custGeom>
            <a:solidFill>
              <a:srgbClr val="3030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535129367"/>
      </p:ext>
    </p:extLst>
  </p:cSld>
  <p:clrMapOvr>
    <a:masterClrMapping/>
  </p:clrMapOvr>
</p:sld>
</file>

<file path=ppt/theme/theme1.xml><?xml version="1.0" encoding="utf-8"?>
<a:theme xmlns:a="http://schemas.openxmlformats.org/drawingml/2006/main" name="Public Consulting by Slidesgo">
  <a:themeElements>
    <a:clrScheme name="Simple Light">
      <a:dk1>
        <a:srgbClr val="878CF0"/>
      </a:dk1>
      <a:lt1>
        <a:srgbClr val="E7E2F2"/>
      </a:lt1>
      <a:dk2>
        <a:srgbClr val="20124D"/>
      </a:dk2>
      <a:lt2>
        <a:srgbClr val="F6F2FF"/>
      </a:lt2>
      <a:accent1>
        <a:srgbClr val="D66565"/>
      </a:accent1>
      <a:accent2>
        <a:srgbClr val="FBD15B"/>
      </a:accent2>
      <a:accent3>
        <a:srgbClr val="56548C"/>
      </a:accent3>
      <a:accent4>
        <a:srgbClr val="67659C"/>
      </a:accent4>
      <a:accent5>
        <a:srgbClr val="B1B2F3"/>
      </a:accent5>
      <a:accent6>
        <a:srgbClr val="FFC8AF"/>
      </a:accent6>
      <a:hlink>
        <a:srgbClr val="D6656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355</TotalTime>
  <Words>378</Words>
  <Application>Microsoft Office PowerPoint</Application>
  <PresentationFormat>화면 슬라이드 쇼(16:9)</PresentationFormat>
  <Paragraphs>144</Paragraphs>
  <Slides>25</Slides>
  <Notes>24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6" baseType="lpstr">
      <vt:lpstr>나눔고딕</vt:lpstr>
      <vt:lpstr>맑은 고딕</vt:lpstr>
      <vt:lpstr>Source Sans Pro</vt:lpstr>
      <vt:lpstr>Arial</vt:lpstr>
      <vt:lpstr>Yu Gothic</vt:lpstr>
      <vt:lpstr>Overpass Black</vt:lpstr>
      <vt:lpstr>Overpass ExtraBold</vt:lpstr>
      <vt:lpstr>Quattrocento</vt:lpstr>
      <vt:lpstr>Yu Gothic Light</vt:lpstr>
      <vt:lpstr>Overpass SemiBold</vt:lpstr>
      <vt:lpstr>Public Consulting by Slidesgo</vt:lpstr>
      <vt:lpstr> 파이널 프로젝트 빨래를 부탁해</vt:lpstr>
      <vt:lpstr>목차</vt:lpstr>
      <vt:lpstr>01</vt:lpstr>
      <vt:lpstr>PowerPoint 프레젠테이션</vt:lpstr>
      <vt:lpstr>PowerPoint 프레젠테이션</vt:lpstr>
      <vt:lpstr>일상에 편리함을 제공해주는 세탁 배달 서비스 </vt:lpstr>
      <vt:lpstr>02</vt:lpstr>
      <vt:lpstr>USECASE DIAGRAM</vt:lpstr>
      <vt:lpstr>03</vt:lpstr>
      <vt:lpstr>ER DIAGRAM</vt:lpstr>
      <vt:lpstr>04</vt:lpstr>
      <vt:lpstr>PowerPoint 프레젠테이션</vt:lpstr>
      <vt:lpstr>PowerPoint 프레젠테이션</vt:lpstr>
      <vt:lpstr>05</vt:lpstr>
      <vt:lpstr>빨래를 부탁해 차별성</vt:lpstr>
      <vt:lpstr>06</vt:lpstr>
      <vt:lpstr>역할분담</vt:lpstr>
      <vt:lpstr>07</vt:lpstr>
      <vt:lpstr>빨래를부탁해 개발환경</vt:lpstr>
      <vt:lpstr>08</vt:lpstr>
      <vt:lpstr>PowerPoint 프레젠테이션</vt:lpstr>
      <vt:lpstr>09</vt:lpstr>
      <vt:lpstr>10</vt:lpstr>
      <vt:lpstr>1 1</vt:lpstr>
      <vt:lpstr>감사합니다!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빨래를부탁해  기획발표</dc:title>
  <dc:creator>Sewon Choi</dc:creator>
  <cp:lastModifiedBy>CheolGi</cp:lastModifiedBy>
  <cp:revision>53</cp:revision>
  <dcterms:modified xsi:type="dcterms:W3CDTF">2022-01-25T09:24:38Z</dcterms:modified>
</cp:coreProperties>
</file>